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2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ms-powerpoint.revisioninfo+xml" PartName="/ppt/revisionInfo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 removePersonalInfoOnSave="1" saveSubsetFonts="1">
  <p:sldMasterIdLst>
    <p:sldMasterId id="2147483648" r:id="rId1"/>
    <p:sldMasterId id="2147483680" r:id="rId2"/>
  </p:sldMasterIdLst>
  <p:notesMasterIdLst>
    <p:notesMasterId r:id="rId3"/>
  </p:notesMasterIdLst>
  <p:sldIdLst>
    <p:sldId id="340" r:id="rId4"/>
    <p:sldId id="334" r:id="rId5"/>
    <p:sldId id="331" r:id="rId6"/>
    <p:sldId id="332" r:id="rId7"/>
    <p:sldId id="333" r:id="rId8"/>
    <p:sldId id="317" r:id="rId9"/>
    <p:sldId id="294" r:id="rId10"/>
    <p:sldId id="296" r:id="rId11"/>
    <p:sldId id="305" r:id="rId12"/>
    <p:sldId id="318" r:id="rId13"/>
    <p:sldId id="319" r:id="rId14"/>
    <p:sldId id="320" r:id="rId15"/>
    <p:sldId id="321" r:id="rId16"/>
    <p:sldId id="322" r:id="rId17"/>
    <p:sldId id="323" r:id="rId18"/>
    <p:sldId id="324" r:id="rId19"/>
    <p:sldId id="325" r:id="rId20"/>
    <p:sldId id="326" r:id="rId21"/>
    <p:sldId id="327" r:id="rId22"/>
    <p:sldId id="335" r:id="rId23"/>
    <p:sldId id="341" r:id="rId24"/>
  </p:sldIdLst>
  <p:sldSz cx="12192000" cy="6858000"/>
  <p:notesSz cx="6858000" cy="9144000"/>
  <p:custDataLst>
    <p:tags r:id="rId25"/>
  </p:custDataLst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微软雅黑 Light" panose="020b0502040204020203" pitchFamily="34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微软雅黑 Light" panose="020b0502040204020203" pitchFamily="34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微软雅黑 Light" panose="020b0502040204020203" pitchFamily="34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微软雅黑 Light" panose="020b0502040204020203" pitchFamily="34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微软雅黑 Light" panose="020b0502040204020203" pitchFamily="34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微软雅黑 Light" panose="020b0502040204020203" pitchFamily="34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微软雅黑 Light" panose="020b0502040204020203" pitchFamily="34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微软雅黑 Light" panose="020b0502040204020203" pitchFamily="34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微软雅黑 Light" panose="020b0502040204020203" pitchFamily="34" charset="-122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6318" autoAdjust="0"/>
  </p:normalViewPr>
  <p:slideViewPr>
    <p:cSldViewPr snapToGrid="0">
      <p:cViewPr varScale="1">
        <p:scale>
          <a:sx n="108" d="100"/>
          <a:sy n="108" d="100"/>
        </p:scale>
        <p:origin x="7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7.xml" Type="http://schemas.openxmlformats.org/officeDocument/2006/relationships/slide"/><Relationship Id="rId11" Target="slides/slide8.xml" Type="http://schemas.openxmlformats.org/officeDocument/2006/relationships/slide"/><Relationship Id="rId12" Target="slides/slide9.xml" Type="http://schemas.openxmlformats.org/officeDocument/2006/relationships/slide"/><Relationship Id="rId13" Target="slides/slide10.xml" Type="http://schemas.openxmlformats.org/officeDocument/2006/relationships/slide"/><Relationship Id="rId14" Target="slides/slide11.xml" Type="http://schemas.openxmlformats.org/officeDocument/2006/relationships/slide"/><Relationship Id="rId15" Target="slides/slide12.xml" Type="http://schemas.openxmlformats.org/officeDocument/2006/relationships/slide"/><Relationship Id="rId16" Target="slides/slide13.xml" Type="http://schemas.openxmlformats.org/officeDocument/2006/relationships/slide"/><Relationship Id="rId17" Target="slides/slide14.xml" Type="http://schemas.openxmlformats.org/officeDocument/2006/relationships/slide"/><Relationship Id="rId18" Target="slides/slide15.xml" Type="http://schemas.openxmlformats.org/officeDocument/2006/relationships/slide"/><Relationship Id="rId19" Target="slides/slide16.xml" Type="http://schemas.openxmlformats.org/officeDocument/2006/relationships/slide"/><Relationship Id="rId2" Target="slideMasters/slideMaster2.xml" Type="http://schemas.openxmlformats.org/officeDocument/2006/relationships/slideMaster"/><Relationship Id="rId20" Target="slides/slide17.xml" Type="http://schemas.openxmlformats.org/officeDocument/2006/relationships/slide"/><Relationship Id="rId21" Target="slides/slide18.xml" Type="http://schemas.openxmlformats.org/officeDocument/2006/relationships/slide"/><Relationship Id="rId22" Target="slides/slide19.xml" Type="http://schemas.openxmlformats.org/officeDocument/2006/relationships/slide"/><Relationship Id="rId23" Target="slides/slide20.xml" Type="http://schemas.openxmlformats.org/officeDocument/2006/relationships/slide"/><Relationship Id="rId24" Target="slides/slide21.xml" Type="http://schemas.openxmlformats.org/officeDocument/2006/relationships/slide"/><Relationship Id="rId25" Target="tags/tag1.xml" Type="http://schemas.openxmlformats.org/officeDocument/2006/relationships/tags"/><Relationship Id="rId26" Target="presProps.xml" Type="http://schemas.openxmlformats.org/officeDocument/2006/relationships/presProps"/><Relationship Id="rId27" Target="viewProps.xml" Type="http://schemas.openxmlformats.org/officeDocument/2006/relationships/viewProps"/><Relationship Id="rId28" Target="theme/theme1.xml" Type="http://schemas.openxmlformats.org/officeDocument/2006/relationships/theme"/><Relationship Id="rId29" Target="tableStyles.xml" Type="http://schemas.openxmlformats.org/officeDocument/2006/relationships/tableStyles"/><Relationship Id="rId3" Target="notesMasters/notesMaster1.xml" Type="http://schemas.openxmlformats.org/officeDocument/2006/relationships/notesMaster"/><Relationship Id="rId31" Target="revisionInfo.xml" Type="http://schemas.microsoft.com/office/2015/10/relationships/revisionInfo"/><Relationship Id="rId4" Target="slides/slide1.xml" Type="http://schemas.openxmlformats.org/officeDocument/2006/relationships/slide"/><Relationship Id="rId5" Target="slides/slide2.xml" Type="http://schemas.openxmlformats.org/officeDocument/2006/relationships/slide"/><Relationship Id="rId6" Target="slides/slide3.xml" Type="http://schemas.openxmlformats.org/officeDocument/2006/relationships/slide"/><Relationship Id="rId7" Target="slides/slide4.xml" Type="http://schemas.openxmlformats.org/officeDocument/2006/relationships/slide"/><Relationship Id="rId8" Target="slides/slide5.xml" Type="http://schemas.openxmlformats.org/officeDocument/2006/relationships/slide"/><Relationship Id="rId9" Target="slides/slide6.xml" Type="http://schemas.openxmlformats.org/officeDocument/2006/relationships/slide"/></Relationships>
</file>

<file path=ppt/notesMasters/_rels/notesMaster1.xml.rels><?xml version="1.0" encoding="UTF-8" standalone="yes"?><Relationships xmlns="http://schemas.openxmlformats.org/package/2006/relationships"><Relationship Id="rId1" Target="../theme/theme3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ct val="0"/>
              </a:spcBef>
              <a:spcAft>
                <a:spcPct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ct val="0"/>
              </a:spcBef>
              <a:spcAft>
                <a:spcPct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86C39834-993C-4B51-8E5A-2F8CF242AC7E}" type="datetimeFigureOut">
              <a:rPr lang="zh-CN" altLang="en-US"/>
              <a:pPr>
                <a:defRPr/>
              </a:pPr>
              <a:t>2021/1/25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ct val="0"/>
              </a:spcBef>
              <a:spcAft>
                <a:spcPct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ct val="0"/>
              </a:spcBef>
              <a:spcAft>
                <a:spcPct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6B6478C8-D6E9-4B2A-A222-8B15D712B26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8765494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arget="../slides/slide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0.xml.rels><?xml version="1.0" encoding="UTF-8" standalone="yes"?><Relationships xmlns="http://schemas.openxmlformats.org/package/2006/relationships"><Relationship Id="rId1" Target="../slides/slide10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1.xml.rels><?xml version="1.0" encoding="UTF-8" standalone="yes"?><Relationships xmlns="http://schemas.openxmlformats.org/package/2006/relationships"><Relationship Id="rId1" Target="../slides/slide1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2.xml.rels><?xml version="1.0" encoding="UTF-8" standalone="yes"?><Relationships xmlns="http://schemas.openxmlformats.org/package/2006/relationships"><Relationship Id="rId1" Target="../slides/slide1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3.xml.rels><?xml version="1.0" encoding="UTF-8" standalone="yes"?><Relationships xmlns="http://schemas.openxmlformats.org/package/2006/relationships"><Relationship Id="rId1" Target="../slides/slide1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4.xml.rels><?xml version="1.0" encoding="UTF-8" standalone="yes"?><Relationships xmlns="http://schemas.openxmlformats.org/package/2006/relationships"><Relationship Id="rId1" Target="../slides/slide1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5.xml.rels><?xml version="1.0" encoding="UTF-8" standalone="yes"?><Relationships xmlns="http://schemas.openxmlformats.org/package/2006/relationships"><Relationship Id="rId1" Target="../slides/slide1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6.xml.rels><?xml version="1.0" encoding="UTF-8" standalone="yes"?><Relationships xmlns="http://schemas.openxmlformats.org/package/2006/relationships"><Relationship Id="rId1" Target="../slides/slide1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7.xml.rels><?xml version="1.0" encoding="UTF-8" standalone="yes"?><Relationships xmlns="http://schemas.openxmlformats.org/package/2006/relationships"><Relationship Id="rId1" Target="../slides/slide17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8.xml.rels><?xml version="1.0" encoding="UTF-8" standalone="yes"?><Relationships xmlns="http://schemas.openxmlformats.org/package/2006/relationships"><Relationship Id="rId1" Target="../slides/slide18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9.xml.rels><?xml version="1.0" encoding="UTF-8" standalone="yes"?><Relationships xmlns="http://schemas.openxmlformats.org/package/2006/relationships"><Relationship Id="rId1" Target="../slides/slide19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.xml.rels><?xml version="1.0" encoding="UTF-8" standalone="yes"?><Relationships xmlns="http://schemas.openxmlformats.org/package/2006/relationships"><Relationship Id="rId1" Target="../slides/slide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0.xml.rels><?xml version="1.0" encoding="UTF-8" standalone="yes"?><Relationships xmlns="http://schemas.openxmlformats.org/package/2006/relationships"><Relationship Id="rId1" Target="../slides/slide20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1.xml.rels><?xml version="1.0" encoding="UTF-8" standalone="yes"?><Relationships xmlns="http://schemas.openxmlformats.org/package/2006/relationships"><Relationship Id="rId1" Target="../slides/slide2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3.xml.rels><?xml version="1.0" encoding="UTF-8" standalone="yes"?><Relationships xmlns="http://schemas.openxmlformats.org/package/2006/relationships"><Relationship Id="rId1" Target="../slides/slide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4.xml.rels><?xml version="1.0" encoding="UTF-8" standalone="yes"?><Relationships xmlns="http://schemas.openxmlformats.org/package/2006/relationships"><Relationship Id="rId1" Target="../slides/slide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5.xml.rels><?xml version="1.0" encoding="UTF-8" standalone="yes"?><Relationships xmlns="http://schemas.openxmlformats.org/package/2006/relationships"><Relationship Id="rId1" Target="../slides/slide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6.xml.rels><?xml version="1.0" encoding="UTF-8" standalone="yes"?><Relationships xmlns="http://schemas.openxmlformats.org/package/2006/relationships"><Relationship Id="rId1" Target="../slides/slide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7.xml.rels><?xml version="1.0" encoding="UTF-8" standalone="yes"?><Relationships xmlns="http://schemas.openxmlformats.org/package/2006/relationships"><Relationship Id="rId1" Target="../slides/slide7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8.xml.rels><?xml version="1.0" encoding="UTF-8" standalone="yes"?><Relationships xmlns="http://schemas.openxmlformats.org/package/2006/relationships"><Relationship Id="rId1" Target="../slides/slide8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9.xml.rels><?xml version="1.0" encoding="UTF-8" standalone="yes"?><Relationships xmlns="http://schemas.openxmlformats.org/package/2006/relationships"><Relationship Id="rId1" Target="../slides/slide9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881006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2917457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8973978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169822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5857296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1663194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55665467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65690166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48839949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91250159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0055783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78809990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08261793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958649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1133514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9272236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6672407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8287046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295484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7100352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200071269"/>
      </p:ext>
    </p:extLst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arget="../media/image1.png" Type="http://schemas.openxmlformats.org/officeDocument/2006/relationships/image"/><Relationship Id="rId2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6"/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val="622743776"/>
      </p:ext>
    </p:extLst>
  </p:cSld>
  <p:clrMapOvr>
    <a:masterClrMapping/>
  </p:clrMapOvr>
  <mc:AlternateContent>
    <mc:Choice Requires="p14">
      <p:transition spd="slow" advClick="0" p14:dur="1500">
        <p:random/>
      </p:transition>
    </mc:Choice>
    <mc:Fallback>
      <p:transition spd="slow" advClick="0">
        <p:random/>
      </p:transition>
    </mc:Fallback>
  </mc:AlternateContent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21011099"/>
      </p:ext>
    </p:extLst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181225785"/>
      </p:ext>
    </p:extLst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836837113"/>
      </p:ext>
    </p:extLst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8691094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259757655"/>
      </p:ext>
    </p:extLst>
  </p:cSld>
  <p:clrMapOvr>
    <a:masterClrMapping/>
  </p:clrMapOvr>
  <mc:AlternateContent>
    <mc:Choice Requires="p14">
      <p:transition spd="slow" advClick="0" p14:dur="1500">
        <p:random/>
      </p:transition>
    </mc:Choice>
    <mc:Fallback>
      <p:transition spd="slow" advClick="0">
        <p:random/>
      </p:transition>
    </mc:Fallback>
  </mc:AlternateContent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972324111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439192992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79842923"/>
      </p:ext>
    </p:extLst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605102478"/>
      </p:ext>
    </p:extLst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550627141"/>
      </p:ext>
    </p:extLst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304513448"/>
      </p:ext>
    </p:extLst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456706294"/>
      </p:ext>
    </p:extLst>
  </p:cSld>
  <p:clrMapOvr>
    <a:masterClrMapping/>
  </p:clrMapOvr>
  <p:transition/>
  <p:timing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slideLayouts/slideLayout2.xml" Type="http://schemas.openxmlformats.org/officeDocument/2006/relationships/slideLayout"/><Relationship Id="rId3" Target="../theme/theme1.xml" Type="http://schemas.openxmlformats.org/officeDocument/2006/relationships/theme"/></Relationships>
</file>

<file path=ppt/slideMasters/_rels/slideMaster2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Relationship Id="rId10" Target="../slideLayouts/slideLayout12.xml" Type="http://schemas.openxmlformats.org/officeDocument/2006/relationships/slideLayout"/><Relationship Id="rId11" Target="../slideLayouts/slideLayout13.xml" Type="http://schemas.openxmlformats.org/officeDocument/2006/relationships/slideLayout"/><Relationship Id="rId12" Target="../theme/theme2.xml" Type="http://schemas.openxmlformats.org/officeDocument/2006/relationships/theme"/><Relationship Id="rId2" Target="../slideLayouts/slideLayout4.xml" Type="http://schemas.openxmlformats.org/officeDocument/2006/relationships/slideLayout"/><Relationship Id="rId3" Target="../slideLayouts/slideLayout5.xml" Type="http://schemas.openxmlformats.org/officeDocument/2006/relationships/slideLayout"/><Relationship Id="rId4" Target="../slideLayouts/slideLayout6.xml" Type="http://schemas.openxmlformats.org/officeDocument/2006/relationships/slideLayout"/><Relationship Id="rId5" Target="../slideLayouts/slideLayout7.xml" Type="http://schemas.openxmlformats.org/officeDocument/2006/relationships/slideLayout"/><Relationship Id="rId6" Target="../slideLayouts/slideLayout8.xml" Type="http://schemas.openxmlformats.org/officeDocument/2006/relationships/slideLayout"/><Relationship Id="rId7" Target="../slideLayouts/slideLayout9.xml" Type="http://schemas.openxmlformats.org/officeDocument/2006/relationships/slideLayout"/><Relationship Id="rId8" Target="../slideLayouts/slideLayout10.xml" Type="http://schemas.openxmlformats.org/officeDocument/2006/relationships/slideLayout"/><Relationship Id="rId9" Target="../slideLayouts/slideLayout11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ct val="0"/>
              </a:spcBef>
              <a:spcAft>
                <a:spcPct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93E17565-136F-4581-898D-011EB763DB2C}" type="datetimeFigureOut">
              <a:rPr lang="zh-CN" altLang="en-US"/>
              <a:pPr>
                <a:defRPr/>
              </a:pPr>
              <a:t>2021/1/25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ct val="0"/>
              </a:spcBef>
              <a:spcAft>
                <a:spcPct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D7F151C8-D426-4469-B7E8-6DA7F67540D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</p:sldLayoutIdLst>
  <mc:AlternateContent>
    <mc:Choice Requires="p14">
      <p:transition spd="slow" advClick="0" p14:dur="1500">
        <p:random/>
      </p:transition>
    </mc:Choice>
    <mc:Fallback>
      <p:transition spd="slow" advClick="0">
        <p:random/>
      </p:transition>
    </mc:Fallback>
  </mc:AlternateContent>
  <p:timing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 Light" panose="020b0502040204020203" pitchFamily="34" charset="-122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 Light" panose="020b0502040204020203" pitchFamily="34" charset="-122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 Light" panose="020b0502040204020203" pitchFamily="34" charset="-122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 Light" panose="020b0502040204020203" pitchFamily="34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 Light" panose="020b0502040204020203" pitchFamily="34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 Light" panose="020b0502040204020203" pitchFamily="34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 Light" panose="020b0502040204020203" pitchFamily="34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 Light" panose="020b0502040204020203" pitchFamily="34" charset="-122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ct val="0"/>
              </a:spcBef>
              <a:spcAft>
                <a:spcPct val="0"/>
              </a:spcAft>
            </a:pPr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宋体" panose="02010600030101010101" pitchFamily="2" charset="-122"/>
              </a:rPr>
              <a:pPr eaLnBrk="1" fontAlgn="auto" hangingPunct="1">
                <a:spcBef>
                  <a:spcPct val="0"/>
                </a:spcBef>
                <a:spcAft>
                  <a:spcPct val="0"/>
                </a:spcAft>
              </a:pPr>
              <a:t>2021/1/25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>
                  <a:tint val="75000"/>
                </a:prstClr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ct val="0"/>
              </a:spcBef>
              <a:spcAft>
                <a:spcPct val="0"/>
              </a:spcAft>
            </a:pPr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宋体" panose="02010600030101010101" pitchFamily="2" charset="-122"/>
              </a:rPr>
              <a:pPr eaLnBrk="1" fontAlgn="auto" hangingPunct="1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val="4094346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1.xml" Type="http://schemas.openxmlformats.org/officeDocument/2006/relationships/notesSlide"/><Relationship Id="rId3" Target="../media/image2.jpeg" Type="http://schemas.openxmlformats.org/officeDocument/2006/relationships/image"/><Relationship Id="rId4" Target="../media/image3.jpeg" Type="http://schemas.openxmlformats.org/officeDocument/2006/relationships/image"/><Relationship Id="rId5" Target="../media/image4.png" Type="http://schemas.openxmlformats.org/officeDocument/2006/relationships/image"/><Relationship Id="rId6" Target="../media/image5.jpe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0.xml" Type="http://schemas.openxmlformats.org/officeDocument/2006/relationships/notesSlide"/><Relationship Id="rId3" Target="../media/image19.jpe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1.xml" Type="http://schemas.openxmlformats.org/officeDocument/2006/relationships/notesSlide"/><Relationship Id="rId3" Target="../media/image20.jpeg" Type="http://schemas.openxmlformats.org/officeDocument/2006/relationships/image"/><Relationship Id="rId4" Target="../media/image8.pn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2.xml" Type="http://schemas.openxmlformats.org/officeDocument/2006/relationships/notesSlide"/><Relationship Id="rId3" Target="../media/image21.jpeg" Type="http://schemas.openxmlformats.org/officeDocument/2006/relationships/image"/><Relationship Id="rId4" Target="../media/image8.pn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3.xml" Type="http://schemas.openxmlformats.org/officeDocument/2006/relationships/notesSlide"/><Relationship Id="rId3" Target="../media/image22.jpeg" Type="http://schemas.openxmlformats.org/officeDocument/2006/relationships/image"/><Relationship Id="rId4" Target="../media/image8.pn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4.xml" Type="http://schemas.openxmlformats.org/officeDocument/2006/relationships/notesSlide"/><Relationship Id="rId3" Target="../media/image23.jpeg" Type="http://schemas.openxmlformats.org/officeDocument/2006/relationships/image"/><Relationship Id="rId4" Target="../media/image8.pn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5.xml" Type="http://schemas.openxmlformats.org/officeDocument/2006/relationships/notesSlide"/><Relationship Id="rId3" Target="../media/image24.jpe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6.xml" Type="http://schemas.openxmlformats.org/officeDocument/2006/relationships/notesSlide"/><Relationship Id="rId3" Target="../media/image25.jpeg" Type="http://schemas.openxmlformats.org/officeDocument/2006/relationships/image"/><Relationship Id="rId4" Target="../media/image5.jpeg" Type="http://schemas.openxmlformats.org/officeDocument/2006/relationships/image"/><Relationship Id="rId5" Target="../media/image26.jpeg" Type="http://schemas.openxmlformats.org/officeDocument/2006/relationships/image"/><Relationship Id="rId6" Target="../media/image8.pn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7.xml" Type="http://schemas.openxmlformats.org/officeDocument/2006/relationships/notesSlide"/><Relationship Id="rId3" Target="../media/image27.jpeg" Type="http://schemas.openxmlformats.org/officeDocument/2006/relationships/image"/><Relationship Id="rId4" Target="../media/image28.jpeg" Type="http://schemas.openxmlformats.org/officeDocument/2006/relationships/image"/><Relationship Id="rId5" Target="../media/image29.jpeg" Type="http://schemas.openxmlformats.org/officeDocument/2006/relationships/image"/><Relationship Id="rId6" Target="../media/image30.jpeg" Type="http://schemas.openxmlformats.org/officeDocument/2006/relationships/image"/><Relationship Id="rId7" Target="../media/image8.png" Type="http://schemas.openxmlformats.org/officeDocument/2006/relationships/image"/></Relationships>
</file>

<file path=ppt/slides/_rels/slide18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8.xml" Type="http://schemas.openxmlformats.org/officeDocument/2006/relationships/notesSlide"/><Relationship Id="rId3" Target="../media/image31.jpeg" Type="http://schemas.openxmlformats.org/officeDocument/2006/relationships/image"/><Relationship Id="rId4" Target="../media/image32.jpeg" Type="http://schemas.openxmlformats.org/officeDocument/2006/relationships/image"/><Relationship Id="rId5" Target="../media/image33.jpeg" Type="http://schemas.openxmlformats.org/officeDocument/2006/relationships/image"/><Relationship Id="rId6" Target="../media/image8.png" Type="http://schemas.openxmlformats.org/officeDocument/2006/relationships/image"/></Relationships>
</file>

<file path=ppt/slides/_rels/slide19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9.xml" Type="http://schemas.openxmlformats.org/officeDocument/2006/relationships/notesSlide"/><Relationship Id="rId3" Target="../media/image3.jpeg" Type="http://schemas.openxmlformats.org/officeDocument/2006/relationships/image"/><Relationship Id="rId4" Target="../media/image2.jpeg" Type="http://schemas.openxmlformats.org/officeDocument/2006/relationships/image"/><Relationship Id="rId5" Target="../media/image34.jpeg" Type="http://schemas.openxmlformats.org/officeDocument/2006/relationships/image"/><Relationship Id="rId6" Target="../media/image35.jpeg" Type="http://schemas.openxmlformats.org/officeDocument/2006/relationships/image"/><Relationship Id="rId7" Target="../media/image8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2.xml" Type="http://schemas.openxmlformats.org/officeDocument/2006/relationships/notesSlide"/><Relationship Id="rId3" Target="../media/image6.png" Type="http://schemas.openxmlformats.org/officeDocument/2006/relationships/image"/></Relationships>
</file>

<file path=ppt/slides/_rels/slide20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20.xml" Type="http://schemas.openxmlformats.org/officeDocument/2006/relationships/notesSlide"/><Relationship Id="rId3" Target="../media/image36.png" Type="http://schemas.openxmlformats.org/officeDocument/2006/relationships/image"/></Relationships>
</file>

<file path=ppt/slides/_rels/slide2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21.xml" Type="http://schemas.openxmlformats.org/officeDocument/2006/relationships/notesSlide"/><Relationship Id="rId3" Target="../media/image2.jpeg" Type="http://schemas.openxmlformats.org/officeDocument/2006/relationships/image"/><Relationship Id="rId4" Target="../media/image3.jpeg" Type="http://schemas.openxmlformats.org/officeDocument/2006/relationships/image"/><Relationship Id="rId5" Target="../media/image4.png" Type="http://schemas.openxmlformats.org/officeDocument/2006/relationships/image"/><Relationship Id="rId6" Target="../media/image5.jpe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3.xml" Type="http://schemas.openxmlformats.org/officeDocument/2006/relationships/notesSlide"/><Relationship Id="rId3" Target="../media/image7.png" Type="http://schemas.openxmlformats.org/officeDocument/2006/relationships/image"/><Relationship Id="rId4" Target="../media/image8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4.xml" Type="http://schemas.openxmlformats.org/officeDocument/2006/relationships/notesSlide"/><Relationship Id="rId3" Target="../media/image9.jpeg" Type="http://schemas.openxmlformats.org/officeDocument/2006/relationships/image"/><Relationship Id="rId4" Target="../media/image10.jpeg" Type="http://schemas.openxmlformats.org/officeDocument/2006/relationships/image"/><Relationship Id="rId5" Target="../media/image11.png" Type="http://schemas.openxmlformats.org/officeDocument/2006/relationships/image"/><Relationship Id="rId6" Target="../media/image12.jpeg" Type="http://schemas.openxmlformats.org/officeDocument/2006/relationships/image"/><Relationship Id="rId7" Target="../media/image8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5.xml" Type="http://schemas.openxmlformats.org/officeDocument/2006/relationships/notesSlide"/><Relationship Id="rId3" Target="../media/image13.png" Type="http://schemas.openxmlformats.org/officeDocument/2006/relationships/image"/><Relationship Id="rId4" Target="../media/image8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6.xml" Type="http://schemas.openxmlformats.org/officeDocument/2006/relationships/notesSlide"/><Relationship Id="rId3" Target="../media/image14.jpe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7.xml" Type="http://schemas.openxmlformats.org/officeDocument/2006/relationships/notesSlide"/><Relationship Id="rId3" Target="../media/image15.jpeg" Type="http://schemas.openxmlformats.org/officeDocument/2006/relationships/image"/><Relationship Id="rId4" Target="../media/image8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8.xml" Type="http://schemas.openxmlformats.org/officeDocument/2006/relationships/notesSlide"/><Relationship Id="rId3" Target="../media/image16.jpeg" Type="http://schemas.openxmlformats.org/officeDocument/2006/relationships/image"/><Relationship Id="rId4" Target="../media/image17.jpeg" Type="http://schemas.openxmlformats.org/officeDocument/2006/relationships/image"/><Relationship Id="rId5" Target="../media/image8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9.xml" Type="http://schemas.openxmlformats.org/officeDocument/2006/relationships/notesSlide"/><Relationship Id="rId3" Target="../media/image18.jpeg" Type="http://schemas.openxmlformats.org/officeDocument/2006/relationships/image"/><Relationship Id="rId4" Target="../media/image8.png" Type="http://schemas.openxmlformats.org/officeDocument/2006/relationships/image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36" name="文本框 235"/>
          <p:cNvSpPr txBox="1">
            <a:spLocks noChangeArrowheads="1"/>
          </p:cNvSpPr>
          <p:nvPr/>
        </p:nvSpPr>
        <p:spPr bwMode="auto">
          <a:xfrm>
            <a:off x="8746203" y="3484666"/>
            <a:ext cx="2188290" cy="51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2040204020203" pitchFamily="34" typeface="微软雅黑 Light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2040204020203" pitchFamily="34" typeface="微软雅黑 Light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2040204020203" pitchFamily="34" typeface="微软雅黑 Light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2040204020203" pitchFamily="34" typeface="微软雅黑 Light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2040204020203" pitchFamily="34" typeface="微软雅黑 Light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2040204020203" pitchFamily="34" typeface="微软雅黑 Light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2040204020203" pitchFamily="34" typeface="微软雅黑 Light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2040204020203" pitchFamily="34" typeface="微软雅黑 Light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2040204020203" pitchFamily="34" typeface="微软雅黑 Light"/>
              </a:defRPr>
            </a:lvl9pPr>
          </a:lstStyle>
          <a:p>
            <a:pPr eaLnBrk="1" hangingPunct="1"/>
            <a:r>
              <a:rPr altLang="zh-CN" lang="en-US" sz="2800">
                <a:blipFill dpi="0" rotWithShape="1">
                  <a:blip r:embed="rId3"/>
                  <a:stretch>
                    <a:fillRect/>
                  </a:stretch>
                </a:blipFill>
                <a:latin charset="-128" panose="02020609040205080304" pitchFamily="49" typeface="MS Mincho"/>
                <a:ea charset="-128" panose="02020609040205080304" pitchFamily="49" typeface="MS Mincho"/>
              </a:rPr>
              <a:t>CHARM CHINA</a:t>
            </a:r>
          </a:p>
        </p:txBody>
      </p:sp>
      <p:sp>
        <p:nvSpPr>
          <p:cNvPr id="237" name="文本框 236"/>
          <p:cNvSpPr txBox="1"/>
          <p:nvPr/>
        </p:nvSpPr>
        <p:spPr>
          <a:xfrm>
            <a:off x="6416975" y="1986984"/>
            <a:ext cx="1610183" cy="21945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altLang="en-US" lang="zh-CN" sz="13800">
                <a:blipFill dpi="0" rotWithShape="1">
                  <a:blip r:embed="rId4"/>
                  <a:stretch>
                    <a:fillRect/>
                  </a:stretch>
                </a:blipFill>
                <a:latin charset="-122" panose="02000000000000000000" pitchFamily="2" typeface="方正苏新诗柳楷简体"/>
                <a:ea charset="-122" panose="02000000000000000000" pitchFamily="2" typeface="方正苏新诗柳楷简体"/>
              </a:rPr>
              <a:t>重</a:t>
            </a:r>
          </a:p>
        </p:txBody>
      </p:sp>
      <p:sp>
        <p:nvSpPr>
          <p:cNvPr id="238" name="文本框 237"/>
          <p:cNvSpPr txBox="1"/>
          <p:nvPr/>
        </p:nvSpPr>
        <p:spPr>
          <a:xfrm>
            <a:off x="7666807" y="2529872"/>
            <a:ext cx="1496834" cy="155448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altLang="en-US" lang="zh-CN" sz="9600">
                <a:blipFill dpi="0" rotWithShape="1">
                  <a:blip r:embed="rId4"/>
                  <a:stretch>
                    <a:fillRect/>
                  </a:stretch>
                </a:blipFill>
                <a:latin charset="-122" panose="02000000000000000000" pitchFamily="2" typeface="方正苏新诗柳楷简体"/>
                <a:ea charset="-122" panose="02000000000000000000" pitchFamily="2" typeface="方正苏新诗柳楷简体"/>
              </a:rPr>
              <a:t>庆</a:t>
            </a:r>
          </a:p>
        </p:txBody>
      </p:sp>
      <p:sp>
        <p:nvSpPr>
          <p:cNvPr id="239" name="文本框 238"/>
          <p:cNvSpPr txBox="1"/>
          <p:nvPr/>
        </p:nvSpPr>
        <p:spPr>
          <a:xfrm>
            <a:off x="8682057" y="2086462"/>
            <a:ext cx="1496834" cy="155448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altLang="en-US" lang="zh-CN" sz="9600">
                <a:blipFill dpi="0" rotWithShape="1">
                  <a:blip r:embed="rId4"/>
                  <a:stretch>
                    <a:fillRect/>
                  </a:stretch>
                </a:blipFill>
                <a:latin charset="-122" panose="02000000000000000000" pitchFamily="2" typeface="方正苏新诗柳楷简体"/>
                <a:ea charset="-122" panose="02000000000000000000" pitchFamily="2" typeface="方正苏新诗柳楷简体"/>
              </a:rPr>
              <a:t>印</a:t>
            </a:r>
          </a:p>
        </p:txBody>
      </p:sp>
      <p:sp>
        <p:nvSpPr>
          <p:cNvPr id="240" name="文本框 239"/>
          <p:cNvSpPr txBox="1"/>
          <p:nvPr/>
        </p:nvSpPr>
        <p:spPr>
          <a:xfrm>
            <a:off x="9755712" y="2315771"/>
            <a:ext cx="1496834" cy="155448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altLang="en-US" lang="zh-CN" sz="9600">
                <a:blipFill dpi="0" rotWithShape="1">
                  <a:blip r:embed="rId4"/>
                  <a:stretch>
                    <a:fillRect/>
                  </a:stretch>
                </a:blipFill>
                <a:latin charset="-122" panose="02000000000000000000" pitchFamily="2" typeface="方正苏新诗柳楷简体"/>
                <a:ea charset="-122" panose="02000000000000000000" pitchFamily="2" typeface="方正苏新诗柳楷简体"/>
              </a:rPr>
              <a:t>象</a:t>
            </a:r>
          </a:p>
        </p:txBody>
      </p:sp>
      <p:sp>
        <p:nvSpPr>
          <p:cNvPr id="13" name="Freeform 5"/>
          <p:cNvSpPr/>
          <p:nvPr/>
        </p:nvSpPr>
        <p:spPr bwMode="auto">
          <a:xfrm flipH="1">
            <a:off x="9413446" y="2071239"/>
            <a:ext cx="0" cy="0"/>
          </a:xfrm>
          <a:custGeom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b="b" l="0" r="r" t="0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 sz="2000">
              <a:blipFill dpi="0" rotWithShape="1">
                <a:blip r:embed="rId5"/>
                <a:stretch>
                  <a:fillRect/>
                </a:stretch>
              </a:blipFill>
            </a:endParaRPr>
          </a:p>
        </p:txBody>
      </p:sp>
      <p:grpSp>
        <p:nvGrpSpPr>
          <p:cNvPr id="25" name="Group 4"/>
          <p:cNvGrpSpPr>
            <a:grpSpLocks noChangeAspect="1"/>
          </p:cNvGrpSpPr>
          <p:nvPr/>
        </p:nvGrpSpPr>
        <p:grpSpPr>
          <a:xfrm flipH="1">
            <a:off x="7844016" y="2272409"/>
            <a:ext cx="922682" cy="321045"/>
            <a:chOff x="3092" y="656"/>
            <a:chExt cx="1802" cy="627"/>
          </a:xfrm>
          <a:solidFill>
            <a:srgbClr val="C00000"/>
          </a:solidFill>
        </p:grpSpPr>
        <p:sp>
          <p:nvSpPr>
            <p:cNvPr id="26" name="Freeform 5"/>
            <p:cNvSpPr/>
            <p:nvPr/>
          </p:nvSpPr>
          <p:spPr bwMode="auto">
            <a:xfrm flipH="1">
              <a:off x="3802" y="940"/>
              <a:ext cx="0" cy="0"/>
            </a:xfrm>
            <a:custGeom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b="b" l="0" r="r" t="0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 sz="2000">
                <a:blipFill dpi="0" rotWithShape="1">
                  <a:blip r:embed="rId5"/>
                  <a:stretch>
                    <a:fillRect/>
                  </a:stretch>
                </a:blipFill>
              </a:endParaRPr>
            </a:p>
          </p:txBody>
        </p:sp>
        <p:sp>
          <p:nvSpPr>
            <p:cNvPr id="27" name="Freeform 6"/>
            <p:cNvSpPr>
              <a:spLocks noEditPoints="1"/>
            </p:cNvSpPr>
            <p:nvPr/>
          </p:nvSpPr>
          <p:spPr bwMode="auto">
            <a:xfrm>
              <a:off x="3404" y="656"/>
              <a:ext cx="1490" cy="525"/>
            </a:xfrm>
            <a:custGeom>
              <a:gdLst>
                <a:gd fmla="*/ 241 w 382" name="T0"/>
                <a:gd fmla="*/ 91 h 133" name="T1"/>
                <a:gd fmla="*/ 193 w 382" name="T2"/>
                <a:gd fmla="*/ 50 h 133" name="T3"/>
                <a:gd fmla="*/ 215 w 382" name="T4"/>
                <a:gd fmla="*/ 70 h 133" name="T5"/>
                <a:gd fmla="*/ 229 w 382" name="T6"/>
                <a:gd fmla="*/ 42 h 133" name="T7"/>
                <a:gd fmla="*/ 219 w 382" name="T8"/>
                <a:gd fmla="*/ 23 h 133" name="T9"/>
                <a:gd fmla="*/ 172 w 382" name="T10"/>
                <a:gd fmla="*/ 18 h 133" name="T11"/>
                <a:gd fmla="*/ 130 w 382" name="T12"/>
                <a:gd fmla="*/ 32 h 133" name="T13"/>
                <a:gd fmla="*/ 143 w 382" name="T14"/>
                <a:gd fmla="*/ 22 h 133" name="T15"/>
                <a:gd fmla="*/ 103 w 382" name="T16"/>
                <a:gd fmla="*/ 18 h 133" name="T17"/>
                <a:gd fmla="*/ 72 w 382" name="T18"/>
                <a:gd fmla="*/ 18 h 133" name="T19"/>
                <a:gd fmla="*/ 46 w 382" name="T20"/>
                <a:gd fmla="*/ 35 h 133" name="T21"/>
                <a:gd fmla="*/ 15 w 382" name="T22"/>
                <a:gd fmla="*/ 68 h 133" name="T23"/>
                <a:gd fmla="*/ 14 w 382" name="T24"/>
                <a:gd fmla="*/ 108 h 133" name="T25"/>
                <a:gd fmla="*/ 57 w 382" name="T26"/>
                <a:gd fmla="*/ 121 h 133" name="T27"/>
                <a:gd fmla="*/ 140 w 382" name="T28"/>
                <a:gd fmla="*/ 123 h 133" name="T29"/>
                <a:gd fmla="*/ 168 w 382" name="T30"/>
                <a:gd fmla="*/ 119 h 133" name="T31"/>
                <a:gd fmla="*/ 75 w 382" name="T32"/>
                <a:gd fmla="*/ 122 h 133" name="T33"/>
                <a:gd fmla="*/ 51 w 382" name="T34"/>
                <a:gd fmla="*/ 117 h 133" name="T35"/>
                <a:gd fmla="*/ 23 w 382" name="T36"/>
                <a:gd fmla="*/ 124 h 133" name="T37"/>
                <a:gd fmla="*/ 4 w 382" name="T38"/>
                <a:gd fmla="*/ 96 h 133" name="T39"/>
                <a:gd fmla="*/ 19 w 382" name="T40"/>
                <a:gd fmla="*/ 59 h 133" name="T41"/>
                <a:gd fmla="*/ 35 w 382" name="T42"/>
                <a:gd fmla="*/ 36 h 133" name="T43"/>
                <a:gd fmla="*/ 69 w 382" name="T44"/>
                <a:gd fmla="*/ 18 h 133" name="T45"/>
                <a:gd fmla="*/ 95 w 382" name="T46"/>
                <a:gd fmla="*/ 19 h 133" name="T47"/>
                <a:gd fmla="*/ 141 w 382" name="T48"/>
                <a:gd fmla="*/ 16 h 133" name="T49"/>
                <a:gd fmla="*/ 119 w 382" name="T50"/>
                <a:gd fmla="*/ 24 h 133" name="T51"/>
                <a:gd fmla="*/ 158 w 382" name="T52"/>
                <a:gd fmla="*/ 15 h 133" name="T53"/>
                <a:gd fmla="*/ 166 w 382" name="T54"/>
                <a:gd fmla="*/ 36 h 133" name="T55"/>
                <a:gd fmla="*/ 158 w 382" name="T56"/>
                <a:gd fmla="*/ 48 h 133" name="T57"/>
                <a:gd fmla="*/ 158 w 382" name="T58"/>
                <a:gd fmla="*/ 67 h 133" name="T59"/>
                <a:gd fmla="*/ 142 w 382" name="T60"/>
                <a:gd fmla="*/ 77 h 133" name="T61"/>
                <a:gd fmla="*/ 123 w 382" name="T62"/>
                <a:gd fmla="*/ 37 h 133" name="T63"/>
                <a:gd fmla="*/ 123 w 382" name="T64"/>
                <a:gd fmla="*/ 61 h 133" name="T65"/>
                <a:gd fmla="*/ 102 w 382" name="T66"/>
                <a:gd fmla="*/ 72 h 133" name="T67"/>
                <a:gd fmla="*/ 79 w 382" name="T68"/>
                <a:gd fmla="*/ 69 h 133" name="T69"/>
                <a:gd fmla="*/ 49 w 382" name="T70"/>
                <a:gd fmla="*/ 90 h 133" name="T71"/>
                <a:gd fmla="*/ 128 w 382" name="T72"/>
                <a:gd fmla="*/ 117 h 133" name="T73"/>
                <a:gd fmla="*/ 127 w 382" name="T74"/>
                <a:gd fmla="*/ 114 h 133" name="T75"/>
                <a:gd fmla="*/ 50 w 382" name="T76"/>
                <a:gd fmla="*/ 67 h 133" name="T77"/>
                <a:gd fmla="*/ 74 w 382" name="T78"/>
                <a:gd fmla="*/ 70 h 133" name="T79"/>
                <a:gd fmla="*/ 102 w 382" name="T80"/>
                <a:gd fmla="*/ 74 h 133" name="T81"/>
                <a:gd fmla="*/ 125 w 382" name="T82"/>
                <a:gd fmla="*/ 59 h 133" name="T83"/>
                <a:gd fmla="*/ 123 w 382" name="T84"/>
                <a:gd fmla="*/ 40 h 133" name="T85"/>
                <a:gd fmla="*/ 159 w 382" name="T86"/>
                <a:gd fmla="*/ 77 h 133" name="T87"/>
                <a:gd fmla="*/ 200 w 382" name="T88"/>
                <a:gd fmla="*/ 103 h 133" name="T89"/>
                <a:gd fmla="*/ 230 w 382" name="T90"/>
                <a:gd fmla="*/ 104 h 133" name="T91"/>
                <a:gd fmla="*/ 259 w 382" name="T92"/>
                <a:gd fmla="*/ 106 h 133" name="T93"/>
                <a:gd fmla="*/ 382 w 382" name="T94"/>
                <a:gd fmla="*/ 97 h 133" name="T95"/>
                <a:gd fmla="*/ 315 w 382" name="T96"/>
                <a:gd fmla="*/ 97 h 133" name="T97"/>
                <a:gd fmla="*/ 244 w 382" name="T98"/>
                <a:gd fmla="*/ 113 h 133" name="T99"/>
                <a:gd fmla="*/ 219 w 382" name="T100"/>
                <a:gd fmla="*/ 109 h 133" name="T101"/>
                <a:gd fmla="*/ 189 w 382" name="T102"/>
                <a:gd fmla="*/ 92 h 133" name="T103"/>
                <a:gd fmla="*/ 161 w 382" name="T104"/>
                <a:gd fmla="*/ 66 h 133" name="T105"/>
                <a:gd fmla="*/ 156 w 382" name="T106"/>
                <a:gd fmla="*/ 41 h 133" name="T107"/>
                <a:gd fmla="*/ 174 w 382" name="T108"/>
                <a:gd fmla="*/ 31 h 133" name="T109"/>
                <a:gd fmla="*/ 211 w 382" name="T110"/>
                <a:gd fmla="*/ 26 h 133" name="T111"/>
                <a:gd fmla="*/ 220 w 382" name="T112"/>
                <a:gd fmla="*/ 43 h 133" name="T113"/>
                <a:gd fmla="*/ 226 w 382" name="T114"/>
                <a:gd fmla="*/ 64 h 133" name="T115"/>
                <a:gd fmla="*/ 194 w 382" name="T116"/>
                <a:gd fmla="*/ 58 h 133" name="T117"/>
                <a:gd fmla="*/ 200 w 382" name="T118"/>
                <a:gd fmla="*/ 86 h 133" name="T119"/>
                <a:gd fmla="*/ 359 w 382" name="T120"/>
                <a:gd fmla="*/ 94 h 133" name="T1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b="b" l="0" r="r" t="0"/>
              <a:pathLst>
                <a:path h="133" w="382">
                  <a:moveTo>
                    <a:pt x="331" y="89"/>
                  </a:moveTo>
                  <a:cubicBezTo>
                    <a:pt x="322" y="89"/>
                    <a:pt x="313" y="89"/>
                    <a:pt x="304" y="90"/>
                  </a:cubicBezTo>
                  <a:cubicBezTo>
                    <a:pt x="300" y="90"/>
                    <a:pt x="296" y="90"/>
                    <a:pt x="292" y="90"/>
                  </a:cubicBezTo>
                  <a:cubicBezTo>
                    <a:pt x="281" y="91"/>
                    <a:pt x="270" y="92"/>
                    <a:pt x="259" y="92"/>
                  </a:cubicBezTo>
                  <a:cubicBezTo>
                    <a:pt x="253" y="92"/>
                    <a:pt x="247" y="91"/>
                    <a:pt x="241" y="91"/>
                  </a:cubicBezTo>
                  <a:cubicBezTo>
                    <a:pt x="224" y="89"/>
                    <a:pt x="212" y="87"/>
                    <a:pt x="201" y="83"/>
                  </a:cubicBezTo>
                  <a:cubicBezTo>
                    <a:pt x="191" y="79"/>
                    <a:pt x="179" y="74"/>
                    <a:pt x="177" y="64"/>
                  </a:cubicBezTo>
                  <a:cubicBezTo>
                    <a:pt x="176" y="59"/>
                    <a:pt x="178" y="53"/>
                    <a:pt x="183" y="50"/>
                  </a:cubicBezTo>
                  <a:cubicBezTo>
                    <a:pt x="185" y="49"/>
                    <a:pt x="189" y="47"/>
                    <a:pt x="191" y="48"/>
                  </a:cubicBezTo>
                  <a:cubicBezTo>
                    <a:pt x="192" y="48"/>
                    <a:pt x="193" y="49"/>
                    <a:pt x="193" y="50"/>
                  </a:cubicBezTo>
                  <a:cubicBezTo>
                    <a:pt x="194" y="52"/>
                    <a:pt x="193" y="55"/>
                    <a:pt x="192" y="57"/>
                  </a:cubicBezTo>
                  <a:cubicBezTo>
                    <a:pt x="191" y="59"/>
                    <a:pt x="191" y="61"/>
                    <a:pt x="191" y="62"/>
                  </a:cubicBezTo>
                  <a:cubicBezTo>
                    <a:pt x="190" y="67"/>
                    <a:pt x="192" y="71"/>
                    <a:pt x="195" y="74"/>
                  </a:cubicBezTo>
                  <a:cubicBezTo>
                    <a:pt x="198" y="77"/>
                    <a:pt x="202" y="78"/>
                    <a:pt x="207" y="77"/>
                  </a:cubicBezTo>
                  <a:cubicBezTo>
                    <a:pt x="211" y="76"/>
                    <a:pt x="215" y="73"/>
                    <a:pt x="215" y="70"/>
                  </a:cubicBezTo>
                  <a:cubicBezTo>
                    <a:pt x="216" y="65"/>
                    <a:pt x="220" y="65"/>
                    <a:pt x="226" y="66"/>
                  </a:cubicBezTo>
                  <a:cubicBezTo>
                    <a:pt x="230" y="67"/>
                    <a:pt x="235" y="67"/>
                    <a:pt x="238" y="65"/>
                  </a:cubicBezTo>
                  <a:cubicBezTo>
                    <a:pt x="242" y="61"/>
                    <a:pt x="244" y="56"/>
                    <a:pt x="243" y="52"/>
                  </a:cubicBezTo>
                  <a:cubicBezTo>
                    <a:pt x="242" y="47"/>
                    <a:pt x="238" y="44"/>
                    <a:pt x="234" y="43"/>
                  </a:cubicBezTo>
                  <a:cubicBezTo>
                    <a:pt x="233" y="42"/>
                    <a:pt x="231" y="42"/>
                    <a:pt x="229" y="42"/>
                  </a:cubicBezTo>
                  <a:cubicBezTo>
                    <a:pt x="227" y="42"/>
                    <a:pt x="223" y="43"/>
                    <a:pt x="222" y="42"/>
                  </a:cubicBezTo>
                  <a:cubicBezTo>
                    <a:pt x="221" y="41"/>
                    <a:pt x="222" y="39"/>
                    <a:pt x="223" y="37"/>
                  </a:cubicBezTo>
                  <a:cubicBezTo>
                    <a:pt x="224" y="34"/>
                    <a:pt x="224" y="34"/>
                    <a:pt x="224" y="34"/>
                  </a:cubicBezTo>
                  <a:cubicBezTo>
                    <a:pt x="225" y="31"/>
                    <a:pt x="225" y="29"/>
                    <a:pt x="224" y="27"/>
                  </a:cubicBezTo>
                  <a:cubicBezTo>
                    <a:pt x="223" y="25"/>
                    <a:pt x="222" y="24"/>
                    <a:pt x="219" y="23"/>
                  </a:cubicBezTo>
                  <a:cubicBezTo>
                    <a:pt x="216" y="22"/>
                    <a:pt x="213" y="23"/>
                    <a:pt x="211" y="24"/>
                  </a:cubicBezTo>
                  <a:cubicBezTo>
                    <a:pt x="207" y="24"/>
                    <a:pt x="204" y="25"/>
                    <a:pt x="201" y="22"/>
                  </a:cubicBezTo>
                  <a:cubicBezTo>
                    <a:pt x="200" y="21"/>
                    <a:pt x="199" y="20"/>
                    <a:pt x="198" y="19"/>
                  </a:cubicBezTo>
                  <a:cubicBezTo>
                    <a:pt x="196" y="15"/>
                    <a:pt x="193" y="12"/>
                    <a:pt x="188" y="11"/>
                  </a:cubicBezTo>
                  <a:cubicBezTo>
                    <a:pt x="181" y="11"/>
                    <a:pt x="176" y="14"/>
                    <a:pt x="172" y="18"/>
                  </a:cubicBezTo>
                  <a:cubicBezTo>
                    <a:pt x="168" y="14"/>
                    <a:pt x="162" y="12"/>
                    <a:pt x="158" y="12"/>
                  </a:cubicBezTo>
                  <a:cubicBezTo>
                    <a:pt x="155" y="13"/>
                    <a:pt x="152" y="14"/>
                    <a:pt x="150" y="16"/>
                  </a:cubicBezTo>
                  <a:cubicBezTo>
                    <a:pt x="148" y="19"/>
                    <a:pt x="147" y="21"/>
                    <a:pt x="146" y="24"/>
                  </a:cubicBezTo>
                  <a:cubicBezTo>
                    <a:pt x="145" y="26"/>
                    <a:pt x="144" y="29"/>
                    <a:pt x="142" y="31"/>
                  </a:cubicBezTo>
                  <a:cubicBezTo>
                    <a:pt x="140" y="33"/>
                    <a:pt x="136" y="34"/>
                    <a:pt x="130" y="32"/>
                  </a:cubicBezTo>
                  <a:cubicBezTo>
                    <a:pt x="127" y="31"/>
                    <a:pt x="121" y="28"/>
                    <a:pt x="121" y="24"/>
                  </a:cubicBezTo>
                  <a:cubicBezTo>
                    <a:pt x="121" y="22"/>
                    <a:pt x="123" y="20"/>
                    <a:pt x="124" y="20"/>
                  </a:cubicBezTo>
                  <a:cubicBezTo>
                    <a:pt x="125" y="20"/>
                    <a:pt x="125" y="20"/>
                    <a:pt x="125" y="21"/>
                  </a:cubicBezTo>
                  <a:cubicBezTo>
                    <a:pt x="126" y="23"/>
                    <a:pt x="128" y="28"/>
                    <a:pt x="134" y="29"/>
                  </a:cubicBezTo>
                  <a:cubicBezTo>
                    <a:pt x="138" y="30"/>
                    <a:pt x="142" y="27"/>
                    <a:pt x="143" y="22"/>
                  </a:cubicBezTo>
                  <a:cubicBezTo>
                    <a:pt x="143" y="20"/>
                    <a:pt x="144" y="17"/>
                    <a:pt x="143" y="15"/>
                  </a:cubicBezTo>
                  <a:cubicBezTo>
                    <a:pt x="141" y="8"/>
                    <a:pt x="132" y="0"/>
                    <a:pt x="125" y="0"/>
                  </a:cubicBezTo>
                  <a:cubicBezTo>
                    <a:pt x="119" y="0"/>
                    <a:pt x="113" y="1"/>
                    <a:pt x="110" y="7"/>
                  </a:cubicBezTo>
                  <a:cubicBezTo>
                    <a:pt x="109" y="10"/>
                    <a:pt x="109" y="10"/>
                    <a:pt x="109" y="10"/>
                  </a:cubicBezTo>
                  <a:cubicBezTo>
                    <a:pt x="108" y="13"/>
                    <a:pt x="106" y="17"/>
                    <a:pt x="103" y="18"/>
                  </a:cubicBezTo>
                  <a:cubicBezTo>
                    <a:pt x="101" y="18"/>
                    <a:pt x="99" y="17"/>
                    <a:pt x="96" y="16"/>
                  </a:cubicBezTo>
                  <a:cubicBezTo>
                    <a:pt x="93" y="15"/>
                    <a:pt x="90" y="14"/>
                    <a:pt x="87" y="15"/>
                  </a:cubicBezTo>
                  <a:cubicBezTo>
                    <a:pt x="85" y="15"/>
                    <a:pt x="83" y="17"/>
                    <a:pt x="81" y="18"/>
                  </a:cubicBezTo>
                  <a:cubicBezTo>
                    <a:pt x="79" y="20"/>
                    <a:pt x="76" y="22"/>
                    <a:pt x="74" y="21"/>
                  </a:cubicBezTo>
                  <a:cubicBezTo>
                    <a:pt x="73" y="21"/>
                    <a:pt x="72" y="19"/>
                    <a:pt x="72" y="18"/>
                  </a:cubicBezTo>
                  <a:cubicBezTo>
                    <a:pt x="71" y="17"/>
                    <a:pt x="71" y="17"/>
                    <a:pt x="71" y="17"/>
                  </a:cubicBezTo>
                  <a:cubicBezTo>
                    <a:pt x="68" y="11"/>
                    <a:pt x="61" y="7"/>
                    <a:pt x="54" y="9"/>
                  </a:cubicBezTo>
                  <a:cubicBezTo>
                    <a:pt x="50" y="11"/>
                    <a:pt x="48" y="15"/>
                    <a:pt x="47" y="22"/>
                  </a:cubicBezTo>
                  <a:cubicBezTo>
                    <a:pt x="47" y="23"/>
                    <a:pt x="48" y="24"/>
                    <a:pt x="48" y="26"/>
                  </a:cubicBezTo>
                  <a:cubicBezTo>
                    <a:pt x="48" y="29"/>
                    <a:pt x="49" y="33"/>
                    <a:pt x="46" y="35"/>
                  </a:cubicBezTo>
                  <a:cubicBezTo>
                    <a:pt x="44" y="37"/>
                    <a:pt x="40" y="35"/>
                    <a:pt x="36" y="33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25" y="29"/>
                    <a:pt x="19" y="31"/>
                    <a:pt x="15" y="36"/>
                  </a:cubicBezTo>
                  <a:cubicBezTo>
                    <a:pt x="12" y="42"/>
                    <a:pt x="12" y="52"/>
                    <a:pt x="17" y="57"/>
                  </a:cubicBezTo>
                  <a:cubicBezTo>
                    <a:pt x="14" y="60"/>
                    <a:pt x="14" y="63"/>
                    <a:pt x="15" y="68"/>
                  </a:cubicBezTo>
                  <a:cubicBezTo>
                    <a:pt x="15" y="70"/>
                    <a:pt x="15" y="72"/>
                    <a:pt x="14" y="74"/>
                  </a:cubicBezTo>
                  <a:cubicBezTo>
                    <a:pt x="13" y="75"/>
                    <a:pt x="12" y="76"/>
                    <a:pt x="10" y="77"/>
                  </a:cubicBezTo>
                  <a:cubicBezTo>
                    <a:pt x="9" y="77"/>
                    <a:pt x="7" y="78"/>
                    <a:pt x="6" y="79"/>
                  </a:cubicBezTo>
                  <a:cubicBezTo>
                    <a:pt x="1" y="83"/>
                    <a:pt x="0" y="91"/>
                    <a:pt x="2" y="97"/>
                  </a:cubicBezTo>
                  <a:cubicBezTo>
                    <a:pt x="4" y="102"/>
                    <a:pt x="8" y="106"/>
                    <a:pt x="14" y="108"/>
                  </a:cubicBezTo>
                  <a:cubicBezTo>
                    <a:pt x="15" y="108"/>
                    <a:pt x="17" y="109"/>
                    <a:pt x="19" y="109"/>
                  </a:cubicBezTo>
                  <a:cubicBezTo>
                    <a:pt x="17" y="115"/>
                    <a:pt x="18" y="121"/>
                    <a:pt x="20" y="125"/>
                  </a:cubicBezTo>
                  <a:cubicBezTo>
                    <a:pt x="24" y="131"/>
                    <a:pt x="31" y="133"/>
                    <a:pt x="38" y="132"/>
                  </a:cubicBezTo>
                  <a:cubicBezTo>
                    <a:pt x="45" y="131"/>
                    <a:pt x="52" y="126"/>
                    <a:pt x="54" y="119"/>
                  </a:cubicBezTo>
                  <a:cubicBezTo>
                    <a:pt x="55" y="119"/>
                    <a:pt x="56" y="120"/>
                    <a:pt x="57" y="121"/>
                  </a:cubicBezTo>
                  <a:cubicBezTo>
                    <a:pt x="61" y="123"/>
                    <a:pt x="65" y="126"/>
                    <a:pt x="72" y="125"/>
                  </a:cubicBezTo>
                  <a:cubicBezTo>
                    <a:pt x="75" y="125"/>
                    <a:pt x="75" y="125"/>
                    <a:pt x="75" y="125"/>
                  </a:cubicBezTo>
                  <a:cubicBezTo>
                    <a:pt x="79" y="124"/>
                    <a:pt x="82" y="124"/>
                    <a:pt x="86" y="125"/>
                  </a:cubicBezTo>
                  <a:cubicBezTo>
                    <a:pt x="102" y="131"/>
                    <a:pt x="118" y="128"/>
                    <a:pt x="133" y="125"/>
                  </a:cubicBezTo>
                  <a:cubicBezTo>
                    <a:pt x="140" y="123"/>
                    <a:pt x="140" y="123"/>
                    <a:pt x="140" y="123"/>
                  </a:cubicBezTo>
                  <a:cubicBezTo>
                    <a:pt x="146" y="122"/>
                    <a:pt x="152" y="121"/>
                    <a:pt x="158" y="120"/>
                  </a:cubicBezTo>
                  <a:cubicBezTo>
                    <a:pt x="160" y="120"/>
                    <a:pt x="162" y="120"/>
                    <a:pt x="163" y="120"/>
                  </a:cubicBezTo>
                  <a:cubicBezTo>
                    <a:pt x="166" y="120"/>
                    <a:pt x="169" y="120"/>
                    <a:pt x="172" y="119"/>
                  </a:cubicBezTo>
                  <a:cubicBezTo>
                    <a:pt x="173" y="119"/>
                    <a:pt x="175" y="120"/>
                    <a:pt x="174" y="119"/>
                  </a:cubicBezTo>
                  <a:cubicBezTo>
                    <a:pt x="173" y="119"/>
                    <a:pt x="168" y="119"/>
                    <a:pt x="168" y="119"/>
                  </a:cubicBezTo>
                  <a:cubicBezTo>
                    <a:pt x="159" y="118"/>
                    <a:pt x="150" y="119"/>
                    <a:pt x="142" y="121"/>
                  </a:cubicBezTo>
                  <a:cubicBezTo>
                    <a:pt x="139" y="121"/>
                    <a:pt x="137" y="122"/>
                    <a:pt x="134" y="122"/>
                  </a:cubicBezTo>
                  <a:cubicBezTo>
                    <a:pt x="122" y="124"/>
                    <a:pt x="110" y="127"/>
                    <a:pt x="97" y="125"/>
                  </a:cubicBezTo>
                  <a:cubicBezTo>
                    <a:pt x="94" y="125"/>
                    <a:pt x="90" y="124"/>
                    <a:pt x="87" y="123"/>
                  </a:cubicBezTo>
                  <a:cubicBezTo>
                    <a:pt x="83" y="121"/>
                    <a:pt x="79" y="122"/>
                    <a:pt x="75" y="122"/>
                  </a:cubicBezTo>
                  <a:cubicBezTo>
                    <a:pt x="71" y="123"/>
                    <a:pt x="71" y="123"/>
                    <a:pt x="71" y="123"/>
                  </a:cubicBezTo>
                  <a:cubicBezTo>
                    <a:pt x="66" y="123"/>
                    <a:pt x="63" y="121"/>
                    <a:pt x="59" y="118"/>
                  </a:cubicBezTo>
                  <a:cubicBezTo>
                    <a:pt x="57" y="117"/>
                    <a:pt x="55" y="116"/>
                    <a:pt x="54" y="115"/>
                  </a:cubicBezTo>
                  <a:cubicBezTo>
                    <a:pt x="53" y="115"/>
                    <a:pt x="52" y="115"/>
                    <a:pt x="52" y="115"/>
                  </a:cubicBezTo>
                  <a:cubicBezTo>
                    <a:pt x="51" y="115"/>
                    <a:pt x="51" y="117"/>
                    <a:pt x="51" y="117"/>
                  </a:cubicBezTo>
                  <a:cubicBezTo>
                    <a:pt x="51" y="118"/>
                    <a:pt x="51" y="119"/>
                    <a:pt x="51" y="119"/>
                  </a:cubicBezTo>
                  <a:cubicBezTo>
                    <a:pt x="50" y="121"/>
                    <a:pt x="50" y="122"/>
                    <a:pt x="49" y="123"/>
                  </a:cubicBezTo>
                  <a:cubicBezTo>
                    <a:pt x="47" y="125"/>
                    <a:pt x="45" y="127"/>
                    <a:pt x="42" y="128"/>
                  </a:cubicBezTo>
                  <a:cubicBezTo>
                    <a:pt x="41" y="129"/>
                    <a:pt x="39" y="129"/>
                    <a:pt x="38" y="129"/>
                  </a:cubicBezTo>
                  <a:cubicBezTo>
                    <a:pt x="31" y="131"/>
                    <a:pt x="26" y="129"/>
                    <a:pt x="23" y="124"/>
                  </a:cubicBezTo>
                  <a:cubicBezTo>
                    <a:pt x="21" y="121"/>
                    <a:pt x="20" y="117"/>
                    <a:pt x="21" y="114"/>
                  </a:cubicBezTo>
                  <a:cubicBezTo>
                    <a:pt x="21" y="112"/>
                    <a:pt x="22" y="110"/>
                    <a:pt x="22" y="108"/>
                  </a:cubicBezTo>
                  <a:cubicBezTo>
                    <a:pt x="22" y="107"/>
                    <a:pt x="21" y="106"/>
                    <a:pt x="19" y="106"/>
                  </a:cubicBezTo>
                  <a:cubicBezTo>
                    <a:pt x="18" y="106"/>
                    <a:pt x="16" y="106"/>
                    <a:pt x="15" y="105"/>
                  </a:cubicBezTo>
                  <a:cubicBezTo>
                    <a:pt x="10" y="104"/>
                    <a:pt x="6" y="100"/>
                    <a:pt x="4" y="96"/>
                  </a:cubicBezTo>
                  <a:cubicBezTo>
                    <a:pt x="3" y="91"/>
                    <a:pt x="4" y="84"/>
                    <a:pt x="8" y="81"/>
                  </a:cubicBezTo>
                  <a:cubicBezTo>
                    <a:pt x="9" y="80"/>
                    <a:pt x="10" y="80"/>
                    <a:pt x="11" y="79"/>
                  </a:cubicBezTo>
                  <a:cubicBezTo>
                    <a:pt x="13" y="78"/>
                    <a:pt x="15" y="77"/>
                    <a:pt x="16" y="76"/>
                  </a:cubicBezTo>
                  <a:cubicBezTo>
                    <a:pt x="18" y="73"/>
                    <a:pt x="18" y="70"/>
                    <a:pt x="17" y="67"/>
                  </a:cubicBezTo>
                  <a:cubicBezTo>
                    <a:pt x="17" y="65"/>
                    <a:pt x="17" y="61"/>
                    <a:pt x="19" y="59"/>
                  </a:cubicBezTo>
                  <a:cubicBezTo>
                    <a:pt x="22" y="57"/>
                    <a:pt x="17" y="54"/>
                    <a:pt x="16" y="52"/>
                  </a:cubicBezTo>
                  <a:cubicBezTo>
                    <a:pt x="15" y="49"/>
                    <a:pt x="15" y="46"/>
                    <a:pt x="16" y="43"/>
                  </a:cubicBezTo>
                  <a:cubicBezTo>
                    <a:pt x="16" y="41"/>
                    <a:pt x="17" y="39"/>
                    <a:pt x="18" y="38"/>
                  </a:cubicBezTo>
                  <a:cubicBezTo>
                    <a:pt x="21" y="33"/>
                    <a:pt x="26" y="32"/>
                    <a:pt x="33" y="35"/>
                  </a:cubicBezTo>
                  <a:cubicBezTo>
                    <a:pt x="35" y="36"/>
                    <a:pt x="35" y="36"/>
                    <a:pt x="35" y="36"/>
                  </a:cubicBezTo>
                  <a:cubicBezTo>
                    <a:pt x="39" y="37"/>
                    <a:pt x="44" y="40"/>
                    <a:pt x="48" y="37"/>
                  </a:cubicBezTo>
                  <a:cubicBezTo>
                    <a:pt x="51" y="34"/>
                    <a:pt x="51" y="29"/>
                    <a:pt x="50" y="25"/>
                  </a:cubicBezTo>
                  <a:cubicBezTo>
                    <a:pt x="50" y="24"/>
                    <a:pt x="50" y="23"/>
                    <a:pt x="50" y="22"/>
                  </a:cubicBezTo>
                  <a:cubicBezTo>
                    <a:pt x="50" y="18"/>
                    <a:pt x="51" y="13"/>
                    <a:pt x="55" y="12"/>
                  </a:cubicBezTo>
                  <a:cubicBezTo>
                    <a:pt x="60" y="10"/>
                    <a:pt x="66" y="14"/>
                    <a:pt x="69" y="18"/>
                  </a:cubicBezTo>
                  <a:cubicBezTo>
                    <a:pt x="69" y="19"/>
                    <a:pt x="69" y="19"/>
                    <a:pt x="69" y="19"/>
                  </a:cubicBezTo>
                  <a:cubicBezTo>
                    <a:pt x="70" y="21"/>
                    <a:pt x="71" y="23"/>
                    <a:pt x="73" y="23"/>
                  </a:cubicBezTo>
                  <a:cubicBezTo>
                    <a:pt x="76" y="25"/>
                    <a:pt x="80" y="22"/>
                    <a:pt x="83" y="20"/>
                  </a:cubicBezTo>
                  <a:cubicBezTo>
                    <a:pt x="85" y="19"/>
                    <a:pt x="86" y="18"/>
                    <a:pt x="88" y="17"/>
                  </a:cubicBezTo>
                  <a:cubicBezTo>
                    <a:pt x="90" y="17"/>
                    <a:pt x="92" y="18"/>
                    <a:pt x="95" y="19"/>
                  </a:cubicBezTo>
                  <a:cubicBezTo>
                    <a:pt x="98" y="20"/>
                    <a:pt x="101" y="21"/>
                    <a:pt x="104" y="20"/>
                  </a:cubicBezTo>
                  <a:cubicBezTo>
                    <a:pt x="108" y="19"/>
                    <a:pt x="110" y="14"/>
                    <a:pt x="111" y="11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5" y="4"/>
                    <a:pt x="118" y="2"/>
                    <a:pt x="125" y="2"/>
                  </a:cubicBezTo>
                  <a:cubicBezTo>
                    <a:pt x="131" y="2"/>
                    <a:pt x="139" y="10"/>
                    <a:pt x="141" y="16"/>
                  </a:cubicBezTo>
                  <a:cubicBezTo>
                    <a:pt x="141" y="18"/>
                    <a:pt x="141" y="20"/>
                    <a:pt x="141" y="21"/>
                  </a:cubicBezTo>
                  <a:cubicBezTo>
                    <a:pt x="140" y="24"/>
                    <a:pt x="137" y="27"/>
                    <a:pt x="134" y="27"/>
                  </a:cubicBezTo>
                  <a:cubicBezTo>
                    <a:pt x="131" y="26"/>
                    <a:pt x="129" y="24"/>
                    <a:pt x="128" y="20"/>
                  </a:cubicBezTo>
                  <a:cubicBezTo>
                    <a:pt x="127" y="17"/>
                    <a:pt x="125" y="17"/>
                    <a:pt x="124" y="17"/>
                  </a:cubicBezTo>
                  <a:cubicBezTo>
                    <a:pt x="121" y="17"/>
                    <a:pt x="119" y="21"/>
                    <a:pt x="119" y="24"/>
                  </a:cubicBezTo>
                  <a:cubicBezTo>
                    <a:pt x="118" y="29"/>
                    <a:pt x="124" y="33"/>
                    <a:pt x="130" y="34"/>
                  </a:cubicBezTo>
                  <a:cubicBezTo>
                    <a:pt x="136" y="36"/>
                    <a:pt x="141" y="36"/>
                    <a:pt x="144" y="33"/>
                  </a:cubicBezTo>
                  <a:cubicBezTo>
                    <a:pt x="147" y="30"/>
                    <a:pt x="148" y="27"/>
                    <a:pt x="149" y="25"/>
                  </a:cubicBezTo>
                  <a:cubicBezTo>
                    <a:pt x="149" y="22"/>
                    <a:pt x="150" y="20"/>
                    <a:pt x="152" y="18"/>
                  </a:cubicBezTo>
                  <a:cubicBezTo>
                    <a:pt x="153" y="16"/>
                    <a:pt x="156" y="15"/>
                    <a:pt x="158" y="15"/>
                  </a:cubicBezTo>
                  <a:cubicBezTo>
                    <a:pt x="162" y="15"/>
                    <a:pt x="167" y="17"/>
                    <a:pt x="170" y="20"/>
                  </a:cubicBezTo>
                  <a:cubicBezTo>
                    <a:pt x="170" y="20"/>
                    <a:pt x="171" y="20"/>
                    <a:pt x="171" y="20"/>
                  </a:cubicBezTo>
                  <a:cubicBezTo>
                    <a:pt x="171" y="21"/>
                    <a:pt x="171" y="21"/>
                    <a:pt x="172" y="22"/>
                  </a:cubicBezTo>
                  <a:cubicBezTo>
                    <a:pt x="173" y="25"/>
                    <a:pt x="172" y="28"/>
                    <a:pt x="172" y="30"/>
                  </a:cubicBezTo>
                  <a:cubicBezTo>
                    <a:pt x="170" y="36"/>
                    <a:pt x="168" y="37"/>
                    <a:pt x="166" y="36"/>
                  </a:cubicBezTo>
                  <a:cubicBezTo>
                    <a:pt x="165" y="36"/>
                    <a:pt x="164" y="36"/>
                    <a:pt x="163" y="35"/>
                  </a:cubicBezTo>
                  <a:cubicBezTo>
                    <a:pt x="161" y="34"/>
                    <a:pt x="158" y="33"/>
                    <a:pt x="156" y="34"/>
                  </a:cubicBezTo>
                  <a:cubicBezTo>
                    <a:pt x="155" y="35"/>
                    <a:pt x="154" y="35"/>
                    <a:pt x="154" y="37"/>
                  </a:cubicBezTo>
                  <a:cubicBezTo>
                    <a:pt x="153" y="39"/>
                    <a:pt x="153" y="41"/>
                    <a:pt x="154" y="42"/>
                  </a:cubicBezTo>
                  <a:cubicBezTo>
                    <a:pt x="155" y="44"/>
                    <a:pt x="156" y="46"/>
                    <a:pt x="158" y="48"/>
                  </a:cubicBezTo>
                  <a:cubicBezTo>
                    <a:pt x="160" y="50"/>
                    <a:pt x="160" y="50"/>
                    <a:pt x="160" y="50"/>
                  </a:cubicBezTo>
                  <a:cubicBezTo>
                    <a:pt x="162" y="51"/>
                    <a:pt x="164" y="54"/>
                    <a:pt x="165" y="56"/>
                  </a:cubicBezTo>
                  <a:cubicBezTo>
                    <a:pt x="165" y="58"/>
                    <a:pt x="163" y="59"/>
                    <a:pt x="162" y="61"/>
                  </a:cubicBezTo>
                  <a:cubicBezTo>
                    <a:pt x="160" y="62"/>
                    <a:pt x="159" y="63"/>
                    <a:pt x="158" y="65"/>
                  </a:cubicBezTo>
                  <a:cubicBezTo>
                    <a:pt x="158" y="66"/>
                    <a:pt x="158" y="67"/>
                    <a:pt x="158" y="67"/>
                  </a:cubicBezTo>
                  <a:cubicBezTo>
                    <a:pt x="158" y="68"/>
                    <a:pt x="158" y="69"/>
                    <a:pt x="158" y="70"/>
                  </a:cubicBezTo>
                  <a:cubicBezTo>
                    <a:pt x="157" y="74"/>
                    <a:pt x="157" y="74"/>
                    <a:pt x="157" y="74"/>
                  </a:cubicBezTo>
                  <a:cubicBezTo>
                    <a:pt x="157" y="74"/>
                    <a:pt x="157" y="74"/>
                    <a:pt x="157" y="74"/>
                  </a:cubicBezTo>
                  <a:cubicBezTo>
                    <a:pt x="156" y="78"/>
                    <a:pt x="154" y="80"/>
                    <a:pt x="151" y="80"/>
                  </a:cubicBezTo>
                  <a:cubicBezTo>
                    <a:pt x="148" y="80"/>
                    <a:pt x="144" y="79"/>
                    <a:pt x="142" y="77"/>
                  </a:cubicBezTo>
                  <a:cubicBezTo>
                    <a:pt x="141" y="76"/>
                    <a:pt x="139" y="74"/>
                    <a:pt x="139" y="71"/>
                  </a:cubicBezTo>
                  <a:cubicBezTo>
                    <a:pt x="139" y="68"/>
                    <a:pt x="140" y="65"/>
                    <a:pt x="142" y="63"/>
                  </a:cubicBezTo>
                  <a:cubicBezTo>
                    <a:pt x="142" y="62"/>
                    <a:pt x="143" y="61"/>
                    <a:pt x="145" y="61"/>
                  </a:cubicBezTo>
                  <a:cubicBezTo>
                    <a:pt x="147" y="60"/>
                    <a:pt x="148" y="60"/>
                    <a:pt x="147" y="57"/>
                  </a:cubicBezTo>
                  <a:cubicBezTo>
                    <a:pt x="146" y="46"/>
                    <a:pt x="137" y="39"/>
                    <a:pt x="123" y="37"/>
                  </a:cubicBezTo>
                  <a:cubicBezTo>
                    <a:pt x="115" y="37"/>
                    <a:pt x="108" y="39"/>
                    <a:pt x="103" y="44"/>
                  </a:cubicBezTo>
                  <a:cubicBezTo>
                    <a:pt x="101" y="47"/>
                    <a:pt x="100" y="49"/>
                    <a:pt x="100" y="51"/>
                  </a:cubicBezTo>
                  <a:cubicBezTo>
                    <a:pt x="100" y="53"/>
                    <a:pt x="102" y="55"/>
                    <a:pt x="104" y="56"/>
                  </a:cubicBezTo>
                  <a:cubicBezTo>
                    <a:pt x="107" y="57"/>
                    <a:pt x="110" y="57"/>
                    <a:pt x="113" y="58"/>
                  </a:cubicBezTo>
                  <a:cubicBezTo>
                    <a:pt x="117" y="58"/>
                    <a:pt x="121" y="59"/>
                    <a:pt x="123" y="61"/>
                  </a:cubicBezTo>
                  <a:cubicBezTo>
                    <a:pt x="125" y="62"/>
                    <a:pt x="126" y="64"/>
                    <a:pt x="126" y="66"/>
                  </a:cubicBezTo>
                  <a:cubicBezTo>
                    <a:pt x="125" y="69"/>
                    <a:pt x="123" y="72"/>
                    <a:pt x="120" y="73"/>
                  </a:cubicBezTo>
                  <a:cubicBezTo>
                    <a:pt x="118" y="75"/>
                    <a:pt x="115" y="75"/>
                    <a:pt x="112" y="74"/>
                  </a:cubicBezTo>
                  <a:cubicBezTo>
                    <a:pt x="109" y="73"/>
                    <a:pt x="109" y="73"/>
                    <a:pt x="109" y="73"/>
                  </a:cubicBezTo>
                  <a:cubicBezTo>
                    <a:pt x="107" y="72"/>
                    <a:pt x="104" y="71"/>
                    <a:pt x="102" y="72"/>
                  </a:cubicBezTo>
                  <a:cubicBezTo>
                    <a:pt x="96" y="72"/>
                    <a:pt x="95" y="76"/>
                    <a:pt x="94" y="79"/>
                  </a:cubicBezTo>
                  <a:cubicBezTo>
                    <a:pt x="93" y="81"/>
                    <a:pt x="93" y="83"/>
                    <a:pt x="91" y="84"/>
                  </a:cubicBezTo>
                  <a:cubicBezTo>
                    <a:pt x="88" y="88"/>
                    <a:pt x="81" y="89"/>
                    <a:pt x="77" y="86"/>
                  </a:cubicBezTo>
                  <a:cubicBezTo>
                    <a:pt x="72" y="82"/>
                    <a:pt x="73" y="76"/>
                    <a:pt x="77" y="72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82" y="66"/>
                    <a:pt x="85" y="63"/>
                    <a:pt x="85" y="59"/>
                  </a:cubicBezTo>
                  <a:cubicBezTo>
                    <a:pt x="85" y="57"/>
                    <a:pt x="84" y="56"/>
                    <a:pt x="82" y="54"/>
                  </a:cubicBezTo>
                  <a:cubicBezTo>
                    <a:pt x="77" y="50"/>
                    <a:pt x="69" y="50"/>
                    <a:pt x="63" y="52"/>
                  </a:cubicBezTo>
                  <a:cubicBezTo>
                    <a:pt x="56" y="54"/>
                    <a:pt x="51" y="59"/>
                    <a:pt x="48" y="66"/>
                  </a:cubicBezTo>
                  <a:cubicBezTo>
                    <a:pt x="45" y="74"/>
                    <a:pt x="45" y="83"/>
                    <a:pt x="49" y="90"/>
                  </a:cubicBezTo>
                  <a:cubicBezTo>
                    <a:pt x="58" y="104"/>
                    <a:pt x="75" y="109"/>
                    <a:pt x="88" y="112"/>
                  </a:cubicBezTo>
                  <a:cubicBezTo>
                    <a:pt x="94" y="113"/>
                    <a:pt x="94" y="113"/>
                    <a:pt x="94" y="113"/>
                  </a:cubicBezTo>
                  <a:cubicBezTo>
                    <a:pt x="100" y="114"/>
                    <a:pt x="100" y="114"/>
                    <a:pt x="100" y="114"/>
                  </a:cubicBezTo>
                  <a:cubicBezTo>
                    <a:pt x="109" y="116"/>
                    <a:pt x="117" y="117"/>
                    <a:pt x="127" y="117"/>
                  </a:cubicBezTo>
                  <a:cubicBezTo>
                    <a:pt x="128" y="117"/>
                    <a:pt x="128" y="117"/>
                    <a:pt x="128" y="117"/>
                  </a:cubicBezTo>
                  <a:cubicBezTo>
                    <a:pt x="144" y="117"/>
                    <a:pt x="162" y="115"/>
                    <a:pt x="178" y="117"/>
                  </a:cubicBezTo>
                  <a:cubicBezTo>
                    <a:pt x="183" y="117"/>
                    <a:pt x="192" y="118"/>
                    <a:pt x="193" y="119"/>
                  </a:cubicBezTo>
                  <a:cubicBezTo>
                    <a:pt x="190" y="117"/>
                    <a:pt x="183" y="116"/>
                    <a:pt x="178" y="116"/>
                  </a:cubicBezTo>
                  <a:cubicBezTo>
                    <a:pt x="161" y="113"/>
                    <a:pt x="144" y="114"/>
                    <a:pt x="128" y="114"/>
                  </a:cubicBezTo>
                  <a:cubicBezTo>
                    <a:pt x="127" y="114"/>
                    <a:pt x="127" y="114"/>
                    <a:pt x="127" y="114"/>
                  </a:cubicBezTo>
                  <a:cubicBezTo>
                    <a:pt x="118" y="114"/>
                    <a:pt x="109" y="114"/>
                    <a:pt x="101" y="112"/>
                  </a:cubicBezTo>
                  <a:cubicBezTo>
                    <a:pt x="95" y="111"/>
                    <a:pt x="95" y="111"/>
                    <a:pt x="95" y="111"/>
                  </a:cubicBezTo>
                  <a:cubicBezTo>
                    <a:pt x="88" y="109"/>
                    <a:pt x="88" y="109"/>
                    <a:pt x="88" y="109"/>
                  </a:cubicBezTo>
                  <a:cubicBezTo>
                    <a:pt x="75" y="106"/>
                    <a:pt x="59" y="102"/>
                    <a:pt x="51" y="88"/>
                  </a:cubicBezTo>
                  <a:cubicBezTo>
                    <a:pt x="48" y="82"/>
                    <a:pt x="48" y="74"/>
                    <a:pt x="50" y="67"/>
                  </a:cubicBezTo>
                  <a:cubicBezTo>
                    <a:pt x="53" y="61"/>
                    <a:pt x="58" y="56"/>
                    <a:pt x="64" y="54"/>
                  </a:cubicBezTo>
                  <a:cubicBezTo>
                    <a:pt x="69" y="52"/>
                    <a:pt x="77" y="53"/>
                    <a:pt x="80" y="56"/>
                  </a:cubicBezTo>
                  <a:cubicBezTo>
                    <a:pt x="82" y="57"/>
                    <a:pt x="82" y="58"/>
                    <a:pt x="82" y="59"/>
                  </a:cubicBezTo>
                  <a:cubicBezTo>
                    <a:pt x="82" y="62"/>
                    <a:pt x="80" y="65"/>
                    <a:pt x="77" y="67"/>
                  </a:cubicBezTo>
                  <a:cubicBezTo>
                    <a:pt x="74" y="70"/>
                    <a:pt x="74" y="70"/>
                    <a:pt x="74" y="70"/>
                  </a:cubicBezTo>
                  <a:cubicBezTo>
                    <a:pt x="71" y="75"/>
                    <a:pt x="69" y="83"/>
                    <a:pt x="75" y="87"/>
                  </a:cubicBezTo>
                  <a:cubicBezTo>
                    <a:pt x="80" y="92"/>
                    <a:pt x="88" y="91"/>
                    <a:pt x="93" y="86"/>
                  </a:cubicBezTo>
                  <a:cubicBezTo>
                    <a:pt x="95" y="84"/>
                    <a:pt x="96" y="82"/>
                    <a:pt x="96" y="80"/>
                  </a:cubicBezTo>
                  <a:cubicBezTo>
                    <a:pt x="97" y="77"/>
                    <a:pt x="98" y="75"/>
                    <a:pt x="102" y="74"/>
                  </a:cubicBezTo>
                  <a:cubicBezTo>
                    <a:pt x="102" y="74"/>
                    <a:pt x="102" y="74"/>
                    <a:pt x="102" y="74"/>
                  </a:cubicBezTo>
                  <a:cubicBezTo>
                    <a:pt x="104" y="74"/>
                    <a:pt x="106" y="75"/>
                    <a:pt x="108" y="76"/>
                  </a:cubicBezTo>
                  <a:cubicBezTo>
                    <a:pt x="111" y="77"/>
                    <a:pt x="111" y="77"/>
                    <a:pt x="111" y="77"/>
                  </a:cubicBezTo>
                  <a:cubicBezTo>
                    <a:pt x="115" y="77"/>
                    <a:pt x="118" y="78"/>
                    <a:pt x="122" y="76"/>
                  </a:cubicBezTo>
                  <a:cubicBezTo>
                    <a:pt x="125" y="73"/>
                    <a:pt x="128" y="70"/>
                    <a:pt x="128" y="66"/>
                  </a:cubicBezTo>
                  <a:cubicBezTo>
                    <a:pt x="128" y="63"/>
                    <a:pt x="127" y="61"/>
                    <a:pt x="125" y="59"/>
                  </a:cubicBezTo>
                  <a:cubicBezTo>
                    <a:pt x="122" y="56"/>
                    <a:pt x="117" y="56"/>
                    <a:pt x="113" y="55"/>
                  </a:cubicBezTo>
                  <a:cubicBezTo>
                    <a:pt x="110" y="55"/>
                    <a:pt x="108" y="55"/>
                    <a:pt x="105" y="53"/>
                  </a:cubicBezTo>
                  <a:cubicBezTo>
                    <a:pt x="104" y="53"/>
                    <a:pt x="103" y="52"/>
                    <a:pt x="103" y="51"/>
                  </a:cubicBezTo>
                  <a:cubicBezTo>
                    <a:pt x="102" y="50"/>
                    <a:pt x="103" y="48"/>
                    <a:pt x="105" y="46"/>
                  </a:cubicBezTo>
                  <a:cubicBezTo>
                    <a:pt x="109" y="41"/>
                    <a:pt x="116" y="39"/>
                    <a:pt x="123" y="40"/>
                  </a:cubicBezTo>
                  <a:cubicBezTo>
                    <a:pt x="136" y="41"/>
                    <a:pt x="144" y="48"/>
                    <a:pt x="145" y="58"/>
                  </a:cubicBezTo>
                  <a:cubicBezTo>
                    <a:pt x="139" y="60"/>
                    <a:pt x="137" y="64"/>
                    <a:pt x="137" y="71"/>
                  </a:cubicBezTo>
                  <a:cubicBezTo>
                    <a:pt x="137" y="74"/>
                    <a:pt x="138" y="77"/>
                    <a:pt x="140" y="79"/>
                  </a:cubicBezTo>
                  <a:cubicBezTo>
                    <a:pt x="143" y="82"/>
                    <a:pt x="147" y="83"/>
                    <a:pt x="151" y="83"/>
                  </a:cubicBezTo>
                  <a:cubicBezTo>
                    <a:pt x="155" y="82"/>
                    <a:pt x="157" y="81"/>
                    <a:pt x="159" y="77"/>
                  </a:cubicBezTo>
                  <a:cubicBezTo>
                    <a:pt x="162" y="82"/>
                    <a:pt x="167" y="86"/>
                    <a:pt x="170" y="87"/>
                  </a:cubicBezTo>
                  <a:cubicBezTo>
                    <a:pt x="174" y="90"/>
                    <a:pt x="178" y="92"/>
                    <a:pt x="184" y="94"/>
                  </a:cubicBezTo>
                  <a:cubicBezTo>
                    <a:pt x="188" y="95"/>
                    <a:pt x="188" y="95"/>
                    <a:pt x="188" y="95"/>
                  </a:cubicBezTo>
                  <a:cubicBezTo>
                    <a:pt x="192" y="95"/>
                    <a:pt x="195" y="96"/>
                    <a:pt x="197" y="98"/>
                  </a:cubicBezTo>
                  <a:cubicBezTo>
                    <a:pt x="199" y="99"/>
                    <a:pt x="199" y="101"/>
                    <a:pt x="200" y="103"/>
                  </a:cubicBezTo>
                  <a:cubicBezTo>
                    <a:pt x="200" y="106"/>
                    <a:pt x="200" y="106"/>
                    <a:pt x="200" y="106"/>
                  </a:cubicBezTo>
                  <a:cubicBezTo>
                    <a:pt x="202" y="109"/>
                    <a:pt x="204" y="112"/>
                    <a:pt x="208" y="113"/>
                  </a:cubicBezTo>
                  <a:cubicBezTo>
                    <a:pt x="212" y="114"/>
                    <a:pt x="217" y="114"/>
                    <a:pt x="220" y="112"/>
                  </a:cubicBezTo>
                  <a:cubicBezTo>
                    <a:pt x="222" y="111"/>
                    <a:pt x="223" y="109"/>
                    <a:pt x="224" y="108"/>
                  </a:cubicBezTo>
                  <a:cubicBezTo>
                    <a:pt x="226" y="106"/>
                    <a:pt x="228" y="104"/>
                    <a:pt x="230" y="104"/>
                  </a:cubicBezTo>
                  <a:cubicBezTo>
                    <a:pt x="232" y="104"/>
                    <a:pt x="234" y="104"/>
                    <a:pt x="236" y="106"/>
                  </a:cubicBezTo>
                  <a:cubicBezTo>
                    <a:pt x="237" y="107"/>
                    <a:pt x="237" y="108"/>
                    <a:pt x="238" y="109"/>
                  </a:cubicBezTo>
                  <a:cubicBezTo>
                    <a:pt x="239" y="111"/>
                    <a:pt x="240" y="114"/>
                    <a:pt x="242" y="115"/>
                  </a:cubicBezTo>
                  <a:cubicBezTo>
                    <a:pt x="245" y="116"/>
                    <a:pt x="247" y="116"/>
                    <a:pt x="249" y="116"/>
                  </a:cubicBezTo>
                  <a:cubicBezTo>
                    <a:pt x="253" y="114"/>
                    <a:pt x="257" y="110"/>
                    <a:pt x="259" y="106"/>
                  </a:cubicBezTo>
                  <a:cubicBezTo>
                    <a:pt x="261" y="101"/>
                    <a:pt x="265" y="100"/>
                    <a:pt x="273" y="101"/>
                  </a:cubicBezTo>
                  <a:cubicBezTo>
                    <a:pt x="278" y="101"/>
                    <a:pt x="283" y="102"/>
                    <a:pt x="289" y="102"/>
                  </a:cubicBezTo>
                  <a:cubicBezTo>
                    <a:pt x="298" y="102"/>
                    <a:pt x="307" y="100"/>
                    <a:pt x="316" y="99"/>
                  </a:cubicBezTo>
                  <a:cubicBezTo>
                    <a:pt x="322" y="98"/>
                    <a:pt x="329" y="97"/>
                    <a:pt x="335" y="97"/>
                  </a:cubicBezTo>
                  <a:cubicBezTo>
                    <a:pt x="351" y="95"/>
                    <a:pt x="366" y="95"/>
                    <a:pt x="382" y="97"/>
                  </a:cubicBezTo>
                  <a:cubicBezTo>
                    <a:pt x="376" y="95"/>
                    <a:pt x="373" y="94"/>
                    <a:pt x="369" y="94"/>
                  </a:cubicBezTo>
                  <a:cubicBezTo>
                    <a:pt x="361" y="92"/>
                    <a:pt x="354" y="91"/>
                    <a:pt x="346" y="90"/>
                  </a:cubicBezTo>
                  <a:cubicBezTo>
                    <a:pt x="341" y="90"/>
                    <a:pt x="336" y="89"/>
                    <a:pt x="331" y="89"/>
                  </a:cubicBezTo>
                  <a:close/>
                  <a:moveTo>
                    <a:pt x="335" y="94"/>
                  </a:moveTo>
                  <a:cubicBezTo>
                    <a:pt x="329" y="94"/>
                    <a:pt x="322" y="96"/>
                    <a:pt x="315" y="97"/>
                  </a:cubicBezTo>
                  <a:cubicBezTo>
                    <a:pt x="307" y="98"/>
                    <a:pt x="298" y="99"/>
                    <a:pt x="289" y="99"/>
                  </a:cubicBezTo>
                  <a:cubicBezTo>
                    <a:pt x="283" y="99"/>
                    <a:pt x="278" y="99"/>
                    <a:pt x="273" y="98"/>
                  </a:cubicBezTo>
                  <a:cubicBezTo>
                    <a:pt x="265" y="97"/>
                    <a:pt x="259" y="99"/>
                    <a:pt x="256" y="105"/>
                  </a:cubicBezTo>
                  <a:cubicBezTo>
                    <a:pt x="255" y="107"/>
                    <a:pt x="252" y="112"/>
                    <a:pt x="248" y="113"/>
                  </a:cubicBezTo>
                  <a:cubicBezTo>
                    <a:pt x="247" y="114"/>
                    <a:pt x="245" y="113"/>
                    <a:pt x="244" y="113"/>
                  </a:cubicBezTo>
                  <a:cubicBezTo>
                    <a:pt x="242" y="112"/>
                    <a:pt x="241" y="110"/>
                    <a:pt x="240" y="108"/>
                  </a:cubicBezTo>
                  <a:cubicBezTo>
                    <a:pt x="240" y="107"/>
                    <a:pt x="239" y="105"/>
                    <a:pt x="238" y="104"/>
                  </a:cubicBezTo>
                  <a:cubicBezTo>
                    <a:pt x="236" y="102"/>
                    <a:pt x="233" y="101"/>
                    <a:pt x="230" y="102"/>
                  </a:cubicBezTo>
                  <a:cubicBezTo>
                    <a:pt x="226" y="102"/>
                    <a:pt x="224" y="104"/>
                    <a:pt x="222" y="106"/>
                  </a:cubicBezTo>
                  <a:cubicBezTo>
                    <a:pt x="221" y="108"/>
                    <a:pt x="220" y="109"/>
                    <a:pt x="219" y="109"/>
                  </a:cubicBezTo>
                  <a:cubicBezTo>
                    <a:pt x="216" y="111"/>
                    <a:pt x="212" y="112"/>
                    <a:pt x="209" y="111"/>
                  </a:cubicBezTo>
                  <a:cubicBezTo>
                    <a:pt x="206" y="110"/>
                    <a:pt x="204" y="108"/>
                    <a:pt x="203" y="105"/>
                  </a:cubicBezTo>
                  <a:cubicBezTo>
                    <a:pt x="202" y="103"/>
                    <a:pt x="202" y="103"/>
                    <a:pt x="202" y="103"/>
                  </a:cubicBezTo>
                  <a:cubicBezTo>
                    <a:pt x="202" y="100"/>
                    <a:pt x="201" y="98"/>
                    <a:pt x="199" y="96"/>
                  </a:cubicBezTo>
                  <a:cubicBezTo>
                    <a:pt x="196" y="93"/>
                    <a:pt x="192" y="93"/>
                    <a:pt x="189" y="92"/>
                  </a:cubicBezTo>
                  <a:cubicBezTo>
                    <a:pt x="185" y="91"/>
                    <a:pt x="185" y="91"/>
                    <a:pt x="185" y="91"/>
                  </a:cubicBezTo>
                  <a:cubicBezTo>
                    <a:pt x="179" y="90"/>
                    <a:pt x="175" y="88"/>
                    <a:pt x="171" y="85"/>
                  </a:cubicBezTo>
                  <a:cubicBezTo>
                    <a:pt x="165" y="81"/>
                    <a:pt x="161" y="77"/>
                    <a:pt x="160" y="74"/>
                  </a:cubicBezTo>
                  <a:cubicBezTo>
                    <a:pt x="160" y="71"/>
                    <a:pt x="160" y="71"/>
                    <a:pt x="160" y="71"/>
                  </a:cubicBezTo>
                  <a:cubicBezTo>
                    <a:pt x="160" y="69"/>
                    <a:pt x="160" y="67"/>
                    <a:pt x="161" y="66"/>
                  </a:cubicBezTo>
                  <a:cubicBezTo>
                    <a:pt x="161" y="65"/>
                    <a:pt x="162" y="63"/>
                    <a:pt x="163" y="62"/>
                  </a:cubicBezTo>
                  <a:cubicBezTo>
                    <a:pt x="165" y="61"/>
                    <a:pt x="167" y="59"/>
                    <a:pt x="167" y="56"/>
                  </a:cubicBezTo>
                  <a:cubicBezTo>
                    <a:pt x="167" y="52"/>
                    <a:pt x="164" y="50"/>
                    <a:pt x="162" y="48"/>
                  </a:cubicBezTo>
                  <a:cubicBezTo>
                    <a:pt x="160" y="46"/>
                    <a:pt x="160" y="46"/>
                    <a:pt x="160" y="46"/>
                  </a:cubicBezTo>
                  <a:cubicBezTo>
                    <a:pt x="159" y="45"/>
                    <a:pt x="157" y="43"/>
                    <a:pt x="156" y="41"/>
                  </a:cubicBezTo>
                  <a:cubicBezTo>
                    <a:pt x="156" y="40"/>
                    <a:pt x="155" y="39"/>
                    <a:pt x="156" y="38"/>
                  </a:cubicBezTo>
                  <a:cubicBezTo>
                    <a:pt x="156" y="37"/>
                    <a:pt x="156" y="37"/>
                    <a:pt x="157" y="37"/>
                  </a:cubicBezTo>
                  <a:cubicBezTo>
                    <a:pt x="158" y="36"/>
                    <a:pt x="160" y="37"/>
                    <a:pt x="162" y="38"/>
                  </a:cubicBezTo>
                  <a:cubicBezTo>
                    <a:pt x="163" y="38"/>
                    <a:pt x="164" y="39"/>
                    <a:pt x="165" y="39"/>
                  </a:cubicBezTo>
                  <a:cubicBezTo>
                    <a:pt x="170" y="40"/>
                    <a:pt x="173" y="37"/>
                    <a:pt x="174" y="31"/>
                  </a:cubicBezTo>
                  <a:cubicBezTo>
                    <a:pt x="175" y="28"/>
                    <a:pt x="175" y="23"/>
                    <a:pt x="173" y="20"/>
                  </a:cubicBezTo>
                  <a:cubicBezTo>
                    <a:pt x="177" y="16"/>
                    <a:pt x="182" y="13"/>
                    <a:pt x="187" y="14"/>
                  </a:cubicBezTo>
                  <a:cubicBezTo>
                    <a:pt x="191" y="14"/>
                    <a:pt x="194" y="17"/>
                    <a:pt x="196" y="20"/>
                  </a:cubicBezTo>
                  <a:cubicBezTo>
                    <a:pt x="197" y="21"/>
                    <a:pt x="198" y="23"/>
                    <a:pt x="199" y="24"/>
                  </a:cubicBezTo>
                  <a:cubicBezTo>
                    <a:pt x="203" y="28"/>
                    <a:pt x="207" y="27"/>
                    <a:pt x="211" y="26"/>
                  </a:cubicBezTo>
                  <a:cubicBezTo>
                    <a:pt x="214" y="25"/>
                    <a:pt x="216" y="25"/>
                    <a:pt x="219" y="26"/>
                  </a:cubicBezTo>
                  <a:cubicBezTo>
                    <a:pt x="220" y="26"/>
                    <a:pt x="221" y="27"/>
                    <a:pt x="222" y="28"/>
                  </a:cubicBezTo>
                  <a:cubicBezTo>
                    <a:pt x="223" y="29"/>
                    <a:pt x="223" y="31"/>
                    <a:pt x="222" y="33"/>
                  </a:cubicBezTo>
                  <a:cubicBezTo>
                    <a:pt x="221" y="36"/>
                    <a:pt x="221" y="36"/>
                    <a:pt x="221" y="36"/>
                  </a:cubicBezTo>
                  <a:cubicBezTo>
                    <a:pt x="220" y="38"/>
                    <a:pt x="218" y="41"/>
                    <a:pt x="220" y="43"/>
                  </a:cubicBezTo>
                  <a:cubicBezTo>
                    <a:pt x="222" y="45"/>
                    <a:pt x="225" y="45"/>
                    <a:pt x="229" y="45"/>
                  </a:cubicBezTo>
                  <a:cubicBezTo>
                    <a:pt x="231" y="45"/>
                    <a:pt x="232" y="45"/>
                    <a:pt x="233" y="45"/>
                  </a:cubicBezTo>
                  <a:cubicBezTo>
                    <a:pt x="237" y="46"/>
                    <a:pt x="239" y="49"/>
                    <a:pt x="240" y="52"/>
                  </a:cubicBezTo>
                  <a:cubicBezTo>
                    <a:pt x="241" y="56"/>
                    <a:pt x="240" y="60"/>
                    <a:pt x="237" y="63"/>
                  </a:cubicBezTo>
                  <a:cubicBezTo>
                    <a:pt x="234" y="65"/>
                    <a:pt x="230" y="64"/>
                    <a:pt x="226" y="64"/>
                  </a:cubicBezTo>
                  <a:cubicBezTo>
                    <a:pt x="221" y="63"/>
                    <a:pt x="215" y="62"/>
                    <a:pt x="213" y="69"/>
                  </a:cubicBezTo>
                  <a:cubicBezTo>
                    <a:pt x="212" y="73"/>
                    <a:pt x="209" y="74"/>
                    <a:pt x="206" y="75"/>
                  </a:cubicBezTo>
                  <a:cubicBezTo>
                    <a:pt x="203" y="75"/>
                    <a:pt x="199" y="74"/>
                    <a:pt x="197" y="72"/>
                  </a:cubicBezTo>
                  <a:cubicBezTo>
                    <a:pt x="194" y="70"/>
                    <a:pt x="193" y="66"/>
                    <a:pt x="193" y="63"/>
                  </a:cubicBezTo>
                  <a:cubicBezTo>
                    <a:pt x="193" y="61"/>
                    <a:pt x="194" y="60"/>
                    <a:pt x="194" y="58"/>
                  </a:cubicBezTo>
                  <a:cubicBezTo>
                    <a:pt x="195" y="55"/>
                    <a:pt x="197" y="52"/>
                    <a:pt x="196" y="49"/>
                  </a:cubicBezTo>
                  <a:cubicBezTo>
                    <a:pt x="195" y="47"/>
                    <a:pt x="194" y="46"/>
                    <a:pt x="192" y="45"/>
                  </a:cubicBezTo>
                  <a:cubicBezTo>
                    <a:pt x="189" y="44"/>
                    <a:pt x="184" y="47"/>
                    <a:pt x="181" y="48"/>
                  </a:cubicBezTo>
                  <a:cubicBezTo>
                    <a:pt x="176" y="52"/>
                    <a:pt x="173" y="58"/>
                    <a:pt x="174" y="64"/>
                  </a:cubicBezTo>
                  <a:cubicBezTo>
                    <a:pt x="177" y="76"/>
                    <a:pt x="189" y="81"/>
                    <a:pt x="200" y="86"/>
                  </a:cubicBezTo>
                  <a:cubicBezTo>
                    <a:pt x="212" y="89"/>
                    <a:pt x="224" y="92"/>
                    <a:pt x="240" y="93"/>
                  </a:cubicBezTo>
                  <a:cubicBezTo>
                    <a:pt x="247" y="94"/>
                    <a:pt x="253" y="94"/>
                    <a:pt x="259" y="94"/>
                  </a:cubicBezTo>
                  <a:cubicBezTo>
                    <a:pt x="270" y="94"/>
                    <a:pt x="281" y="93"/>
                    <a:pt x="292" y="93"/>
                  </a:cubicBezTo>
                  <a:cubicBezTo>
                    <a:pt x="305" y="92"/>
                    <a:pt x="318" y="91"/>
                    <a:pt x="331" y="92"/>
                  </a:cubicBezTo>
                  <a:cubicBezTo>
                    <a:pt x="340" y="92"/>
                    <a:pt x="350" y="93"/>
                    <a:pt x="359" y="94"/>
                  </a:cubicBezTo>
                  <a:cubicBezTo>
                    <a:pt x="351" y="93"/>
                    <a:pt x="343" y="93"/>
                    <a:pt x="335" y="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 sz="2000">
                <a:blipFill dpi="0" rotWithShape="1">
                  <a:blip r:embed="rId5"/>
                  <a:stretch>
                    <a:fillRect/>
                  </a:stretch>
                </a:blipFill>
              </a:endParaRPr>
            </a:p>
          </p:txBody>
        </p:sp>
        <p:sp>
          <p:nvSpPr>
            <p:cNvPr id="28" name="Freeform 7"/>
            <p:cNvSpPr>
              <a:spLocks noEditPoints="1"/>
            </p:cNvSpPr>
            <p:nvPr/>
          </p:nvSpPr>
          <p:spPr bwMode="auto">
            <a:xfrm>
              <a:off x="3092" y="952"/>
              <a:ext cx="807" cy="331"/>
            </a:xfrm>
            <a:custGeom>
              <a:gdLst>
                <a:gd fmla="*/ 197 w 207" name="T0"/>
                <a:gd fmla="*/ 77 h 84" name="T1"/>
                <a:gd fmla="*/ 162 w 207" name="T2"/>
                <a:gd fmla="*/ 77 h 84" name="T3"/>
                <a:gd fmla="*/ 118 w 207" name="T4"/>
                <a:gd fmla="*/ 77 h 84" name="T5"/>
                <a:gd fmla="*/ 101 w 207" name="T6"/>
                <a:gd fmla="*/ 76 h 84" name="T7"/>
                <a:gd fmla="*/ 85 w 207" name="T8"/>
                <a:gd fmla="*/ 75 h 84" name="T9"/>
                <a:gd fmla="*/ 53 w 207" name="T10"/>
                <a:gd fmla="*/ 58 h 84" name="T11"/>
                <a:gd fmla="*/ 51 w 207" name="T12"/>
                <a:gd fmla="*/ 57 h 84" name="T13"/>
                <a:gd fmla="*/ 25 w 207" name="T14"/>
                <a:gd fmla="*/ 48 h 84" name="T15"/>
                <a:gd fmla="*/ 32 w 207" name="T16"/>
                <a:gd fmla="*/ 31 h 84" name="T17"/>
                <a:gd fmla="*/ 41 w 207" name="T18"/>
                <a:gd fmla="*/ 25 h 84" name="T19"/>
                <a:gd fmla="*/ 50 w 207" name="T20"/>
                <a:gd fmla="*/ 23 h 84" name="T21"/>
                <a:gd fmla="*/ 39 w 207" name="T22"/>
                <a:gd fmla="*/ 1 h 84" name="T23"/>
                <a:gd fmla="*/ 18 w 207" name="T24"/>
                <a:gd fmla="*/ 15 h 84" name="T25"/>
                <a:gd fmla="*/ 6 w 207" name="T26"/>
                <a:gd fmla="*/ 19 h 84" name="T27"/>
                <a:gd fmla="*/ 0 w 207" name="T28"/>
                <a:gd fmla="*/ 31 h 84" name="T29"/>
                <a:gd fmla="*/ 0 w 207" name="T30"/>
                <a:gd fmla="*/ 44 h 84" name="T31"/>
                <a:gd fmla="*/ 6 w 207" name="T32"/>
                <a:gd fmla="*/ 54 h 84" name="T33"/>
                <a:gd fmla="*/ 11 w 207" name="T34"/>
                <a:gd fmla="*/ 58 h 84" name="T35"/>
                <a:gd fmla="*/ 7 w 207" name="T36"/>
                <a:gd fmla="*/ 70 h 84" name="T37"/>
                <a:gd fmla="*/ 29 w 207" name="T38"/>
                <a:gd fmla="*/ 72 h 84" name="T39"/>
                <a:gd fmla="*/ 45 w 207" name="T40"/>
                <a:gd fmla="*/ 71 h 84" name="T41"/>
                <a:gd fmla="*/ 83 w 207" name="T42"/>
                <a:gd fmla="*/ 82 h 84" name="T43"/>
                <a:gd fmla="*/ 145 w 207" name="T44"/>
                <a:gd fmla="*/ 84 h 84" name="T45"/>
                <a:gd fmla="*/ 200 w 207" name="T46"/>
                <a:gd fmla="*/ 78 h 84" name="T47"/>
                <a:gd fmla="*/ 175 w 207" name="T48"/>
                <a:gd fmla="*/ 80 h 84" name="T49"/>
                <a:gd fmla="*/ 151 w 207" name="T50"/>
                <a:gd fmla="*/ 81 h 84" name="T51"/>
                <a:gd fmla="*/ 92 w 207" name="T52"/>
                <a:gd fmla="*/ 80 h 84" name="T53"/>
                <a:gd fmla="*/ 48 w 207" name="T54"/>
                <a:gd fmla="*/ 70 h 84" name="T55"/>
                <a:gd fmla="*/ 35 w 207" name="T56"/>
                <a:gd fmla="*/ 66 h 84" name="T57"/>
                <a:gd fmla="*/ 28 w 207" name="T58"/>
                <a:gd fmla="*/ 70 h 84" name="T59"/>
                <a:gd fmla="*/ 21 w 207" name="T60"/>
                <a:gd fmla="*/ 73 h 84" name="T61"/>
                <a:gd fmla="*/ 9 w 207" name="T62"/>
                <a:gd fmla="*/ 69 h 84" name="T63"/>
                <a:gd fmla="*/ 13 w 207" name="T64"/>
                <a:gd fmla="*/ 60 h 84" name="T65"/>
                <a:gd fmla="*/ 17 w 207" name="T66"/>
                <a:gd fmla="*/ 52 h 84" name="T67"/>
                <a:gd fmla="*/ 12 w 207" name="T68"/>
                <a:gd fmla="*/ 53 h 84" name="T69"/>
                <a:gd fmla="*/ 3 w 207" name="T70"/>
                <a:gd fmla="*/ 44 h 84" name="T71"/>
                <a:gd fmla="*/ 9 w 207" name="T72"/>
                <a:gd fmla="*/ 35 h 84" name="T73"/>
                <a:gd fmla="*/ 2 w 207" name="T74"/>
                <a:gd fmla="*/ 31 h 84" name="T75"/>
                <a:gd fmla="*/ 16 w 207" name="T76"/>
                <a:gd fmla="*/ 23 h 84" name="T77"/>
                <a:gd fmla="*/ 18 w 207" name="T78"/>
                <a:gd fmla="*/ 23 h 84" name="T79"/>
                <a:gd fmla="*/ 27 w 207" name="T80"/>
                <a:gd fmla="*/ 5 h 84" name="T81"/>
                <a:gd fmla="*/ 48 w 207" name="T82"/>
                <a:gd fmla="*/ 15 h 84" name="T83"/>
                <a:gd fmla="*/ 42 w 207" name="T84"/>
                <a:gd fmla="*/ 22 h 84" name="T85"/>
                <a:gd fmla="*/ 32 w 207" name="T86"/>
                <a:gd fmla="*/ 25 h 84" name="T87"/>
                <a:gd fmla="*/ 27 w 207" name="T88"/>
                <a:gd fmla="*/ 29 h 84" name="T89"/>
                <a:gd fmla="*/ 22 w 207" name="T90"/>
                <a:gd fmla="*/ 49 h 84" name="T91"/>
                <a:gd fmla="*/ 36 w 207" name="T92"/>
                <a:gd fmla="*/ 60 h 84" name="T93"/>
                <a:gd fmla="*/ 76 w 207" name="T94"/>
                <a:gd fmla="*/ 76 h 84" name="T95"/>
                <a:gd fmla="*/ 96 w 207" name="T96"/>
                <a:gd fmla="*/ 79 h 84" name="T97"/>
                <a:gd fmla="*/ 108 w 207" name="T98"/>
                <a:gd fmla="*/ 79 h 84" name="T99"/>
                <a:gd fmla="*/ 174 w 207" name="T100"/>
                <a:gd fmla="*/ 79 h 84" name="T101"/>
                <a:gd fmla="*/ 175 w 207" name="T102"/>
                <a:gd fmla="*/ 80 h 84" name="T10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b="b" l="0" r="r" t="0"/>
              <a:pathLst>
                <a:path h="84" w="206">
                  <a:moveTo>
                    <a:pt x="207" y="76"/>
                  </a:moveTo>
                  <a:cubicBezTo>
                    <a:pt x="202" y="77"/>
                    <a:pt x="199" y="77"/>
                    <a:pt x="197" y="77"/>
                  </a:cubicBezTo>
                  <a:cubicBezTo>
                    <a:pt x="191" y="77"/>
                    <a:pt x="186" y="77"/>
                    <a:pt x="180" y="77"/>
                  </a:cubicBezTo>
                  <a:cubicBezTo>
                    <a:pt x="174" y="77"/>
                    <a:pt x="168" y="77"/>
                    <a:pt x="162" y="77"/>
                  </a:cubicBezTo>
                  <a:cubicBezTo>
                    <a:pt x="151" y="77"/>
                    <a:pt x="139" y="77"/>
                    <a:pt x="127" y="77"/>
                  </a:cubicBezTo>
                  <a:cubicBezTo>
                    <a:pt x="124" y="78"/>
                    <a:pt x="121" y="78"/>
                    <a:pt x="118" y="77"/>
                  </a:cubicBezTo>
                  <a:cubicBezTo>
                    <a:pt x="114" y="77"/>
                    <a:pt x="111" y="77"/>
                    <a:pt x="108" y="77"/>
                  </a:cubicBezTo>
                  <a:cubicBezTo>
                    <a:pt x="101" y="76"/>
                    <a:pt x="101" y="76"/>
                    <a:pt x="101" y="76"/>
                  </a:cubicBezTo>
                  <a:cubicBezTo>
                    <a:pt x="96" y="76"/>
                    <a:pt x="96" y="76"/>
                    <a:pt x="96" y="76"/>
                  </a:cubicBezTo>
                  <a:cubicBezTo>
                    <a:pt x="92" y="76"/>
                    <a:pt x="89" y="76"/>
                    <a:pt x="85" y="75"/>
                  </a:cubicBezTo>
                  <a:cubicBezTo>
                    <a:pt x="82" y="75"/>
                    <a:pt x="79" y="74"/>
                    <a:pt x="76" y="74"/>
                  </a:cubicBezTo>
                  <a:cubicBezTo>
                    <a:pt x="64" y="71"/>
                    <a:pt x="57" y="66"/>
                    <a:pt x="53" y="58"/>
                  </a:cubicBezTo>
                  <a:cubicBezTo>
                    <a:pt x="53" y="58"/>
                    <a:pt x="53" y="57"/>
                    <a:pt x="52" y="57"/>
                  </a:cubicBezTo>
                  <a:cubicBezTo>
                    <a:pt x="52" y="57"/>
                    <a:pt x="52" y="57"/>
                    <a:pt x="51" y="57"/>
                  </a:cubicBezTo>
                  <a:cubicBezTo>
                    <a:pt x="47" y="59"/>
                    <a:pt x="42" y="60"/>
                    <a:pt x="37" y="58"/>
                  </a:cubicBezTo>
                  <a:cubicBezTo>
                    <a:pt x="31" y="56"/>
                    <a:pt x="27" y="53"/>
                    <a:pt x="25" y="48"/>
                  </a:cubicBezTo>
                  <a:cubicBezTo>
                    <a:pt x="22" y="42"/>
                    <a:pt x="24" y="34"/>
                    <a:pt x="28" y="31"/>
                  </a:cubicBezTo>
                  <a:cubicBezTo>
                    <a:pt x="30" y="30"/>
                    <a:pt x="31" y="31"/>
                    <a:pt x="32" y="31"/>
                  </a:cubicBezTo>
                  <a:cubicBezTo>
                    <a:pt x="35" y="31"/>
                    <a:pt x="34" y="28"/>
                    <a:pt x="35" y="26"/>
                  </a:cubicBezTo>
                  <a:cubicBezTo>
                    <a:pt x="36" y="24"/>
                    <a:pt x="38" y="24"/>
                    <a:pt x="41" y="25"/>
                  </a:cubicBezTo>
                  <a:cubicBezTo>
                    <a:pt x="42" y="25"/>
                    <a:pt x="42" y="25"/>
                    <a:pt x="42" y="25"/>
                  </a:cubicBezTo>
                  <a:cubicBezTo>
                    <a:pt x="44" y="25"/>
                    <a:pt x="48" y="26"/>
                    <a:pt x="50" y="23"/>
                  </a:cubicBezTo>
                  <a:cubicBezTo>
                    <a:pt x="52" y="20"/>
                    <a:pt x="51" y="15"/>
                    <a:pt x="51" y="14"/>
                  </a:cubicBezTo>
                  <a:cubicBezTo>
                    <a:pt x="49" y="8"/>
                    <a:pt x="45" y="3"/>
                    <a:pt x="39" y="1"/>
                  </a:cubicBezTo>
                  <a:cubicBezTo>
                    <a:pt x="35" y="0"/>
                    <a:pt x="30" y="0"/>
                    <a:pt x="26" y="2"/>
                  </a:cubicBezTo>
                  <a:cubicBezTo>
                    <a:pt x="20" y="5"/>
                    <a:pt x="19" y="10"/>
                    <a:pt x="18" y="15"/>
                  </a:cubicBezTo>
                  <a:cubicBezTo>
                    <a:pt x="18" y="17"/>
                    <a:pt x="17" y="18"/>
                    <a:pt x="17" y="20"/>
                  </a:cubicBezTo>
                  <a:cubicBezTo>
                    <a:pt x="13" y="17"/>
                    <a:pt x="9" y="17"/>
                    <a:pt x="6" y="19"/>
                  </a:cubicBezTo>
                  <a:cubicBezTo>
                    <a:pt x="2" y="21"/>
                    <a:pt x="0" y="25"/>
                    <a:pt x="0" y="29"/>
                  </a:cubicBezTo>
                  <a:cubicBezTo>
                    <a:pt x="0" y="30"/>
                    <a:pt x="0" y="31"/>
                    <a:pt x="0" y="31"/>
                  </a:cubicBezTo>
                  <a:cubicBezTo>
                    <a:pt x="1" y="34"/>
                    <a:pt x="2" y="35"/>
                    <a:pt x="5" y="36"/>
                  </a:cubicBezTo>
                  <a:cubicBezTo>
                    <a:pt x="2" y="38"/>
                    <a:pt x="1" y="41"/>
                    <a:pt x="0" y="44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8"/>
                    <a:pt x="3" y="52"/>
                    <a:pt x="6" y="54"/>
                  </a:cubicBezTo>
                  <a:cubicBezTo>
                    <a:pt x="9" y="55"/>
                    <a:pt x="12" y="56"/>
                    <a:pt x="14" y="55"/>
                  </a:cubicBezTo>
                  <a:cubicBezTo>
                    <a:pt x="13" y="56"/>
                    <a:pt x="12" y="57"/>
                    <a:pt x="11" y="58"/>
                  </a:cubicBezTo>
                  <a:cubicBezTo>
                    <a:pt x="10" y="60"/>
                    <a:pt x="9" y="61"/>
                    <a:pt x="8" y="62"/>
                  </a:cubicBezTo>
                  <a:cubicBezTo>
                    <a:pt x="6" y="64"/>
                    <a:pt x="6" y="67"/>
                    <a:pt x="7" y="70"/>
                  </a:cubicBezTo>
                  <a:cubicBezTo>
                    <a:pt x="7" y="72"/>
                    <a:pt x="9" y="74"/>
                    <a:pt x="11" y="75"/>
                  </a:cubicBezTo>
                  <a:cubicBezTo>
                    <a:pt x="17" y="78"/>
                    <a:pt x="24" y="75"/>
                    <a:pt x="29" y="72"/>
                  </a:cubicBezTo>
                  <a:cubicBezTo>
                    <a:pt x="31" y="70"/>
                    <a:pt x="34" y="69"/>
                    <a:pt x="36" y="69"/>
                  </a:cubicBezTo>
                  <a:cubicBezTo>
                    <a:pt x="39" y="68"/>
                    <a:pt x="42" y="70"/>
                    <a:pt x="45" y="71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57" y="77"/>
                    <a:pt x="70" y="80"/>
                    <a:pt x="83" y="82"/>
                  </a:cubicBezTo>
                  <a:cubicBezTo>
                    <a:pt x="92" y="82"/>
                    <a:pt x="92" y="82"/>
                    <a:pt x="92" y="82"/>
                  </a:cubicBezTo>
                  <a:cubicBezTo>
                    <a:pt x="108" y="84"/>
                    <a:pt x="126" y="84"/>
                    <a:pt x="145" y="84"/>
                  </a:cubicBezTo>
                  <a:cubicBezTo>
                    <a:pt x="151" y="84"/>
                    <a:pt x="157" y="83"/>
                    <a:pt x="163" y="83"/>
                  </a:cubicBezTo>
                  <a:cubicBezTo>
                    <a:pt x="176" y="82"/>
                    <a:pt x="184" y="81"/>
                    <a:pt x="200" y="78"/>
                  </a:cubicBezTo>
                  <a:cubicBezTo>
                    <a:pt x="201" y="78"/>
                    <a:pt x="205" y="77"/>
                    <a:pt x="207" y="76"/>
                  </a:cubicBezTo>
                  <a:close/>
                  <a:moveTo>
                    <a:pt x="175" y="80"/>
                  </a:moveTo>
                  <a:cubicBezTo>
                    <a:pt x="175" y="80"/>
                    <a:pt x="174" y="80"/>
                    <a:pt x="174" y="80"/>
                  </a:cubicBezTo>
                  <a:cubicBezTo>
                    <a:pt x="166" y="80"/>
                    <a:pt x="159" y="81"/>
                    <a:pt x="151" y="81"/>
                  </a:cubicBezTo>
                  <a:cubicBezTo>
                    <a:pt x="149" y="81"/>
                    <a:pt x="147" y="81"/>
                    <a:pt x="145" y="81"/>
                  </a:cubicBezTo>
                  <a:cubicBezTo>
                    <a:pt x="126" y="82"/>
                    <a:pt x="108" y="81"/>
                    <a:pt x="92" y="80"/>
                  </a:cubicBezTo>
                  <a:cubicBezTo>
                    <a:pt x="83" y="79"/>
                    <a:pt x="83" y="79"/>
                    <a:pt x="83" y="79"/>
                  </a:cubicBezTo>
                  <a:cubicBezTo>
                    <a:pt x="70" y="78"/>
                    <a:pt x="58" y="75"/>
                    <a:pt x="48" y="70"/>
                  </a:cubicBezTo>
                  <a:cubicBezTo>
                    <a:pt x="46" y="69"/>
                    <a:pt x="46" y="69"/>
                    <a:pt x="46" y="69"/>
                  </a:cubicBezTo>
                  <a:cubicBezTo>
                    <a:pt x="43" y="67"/>
                    <a:pt x="39" y="66"/>
                    <a:pt x="35" y="66"/>
                  </a:cubicBezTo>
                  <a:cubicBezTo>
                    <a:pt x="33" y="66"/>
                    <a:pt x="31" y="68"/>
                    <a:pt x="29" y="69"/>
                  </a:cubicBezTo>
                  <a:cubicBezTo>
                    <a:pt x="28" y="70"/>
                    <a:pt x="28" y="70"/>
                    <a:pt x="28" y="70"/>
                  </a:cubicBezTo>
                  <a:cubicBezTo>
                    <a:pt x="27" y="70"/>
                    <a:pt x="27" y="70"/>
                    <a:pt x="27" y="70"/>
                  </a:cubicBezTo>
                  <a:cubicBezTo>
                    <a:pt x="25" y="71"/>
                    <a:pt x="23" y="72"/>
                    <a:pt x="21" y="73"/>
                  </a:cubicBezTo>
                  <a:cubicBezTo>
                    <a:pt x="18" y="74"/>
                    <a:pt x="15" y="74"/>
                    <a:pt x="13" y="73"/>
                  </a:cubicBezTo>
                  <a:cubicBezTo>
                    <a:pt x="11" y="72"/>
                    <a:pt x="10" y="71"/>
                    <a:pt x="9" y="69"/>
                  </a:cubicBezTo>
                  <a:cubicBezTo>
                    <a:pt x="9" y="67"/>
                    <a:pt x="9" y="65"/>
                    <a:pt x="10" y="64"/>
                  </a:cubicBezTo>
                  <a:cubicBezTo>
                    <a:pt x="11" y="62"/>
                    <a:pt x="12" y="61"/>
                    <a:pt x="13" y="60"/>
                  </a:cubicBezTo>
                  <a:cubicBezTo>
                    <a:pt x="14" y="59"/>
                    <a:pt x="16" y="57"/>
                    <a:pt x="17" y="56"/>
                  </a:cubicBezTo>
                  <a:cubicBezTo>
                    <a:pt x="17" y="55"/>
                    <a:pt x="19" y="53"/>
                    <a:pt x="17" y="52"/>
                  </a:cubicBezTo>
                  <a:cubicBezTo>
                    <a:pt x="16" y="51"/>
                    <a:pt x="16" y="51"/>
                    <a:pt x="15" y="52"/>
                  </a:cubicBezTo>
                  <a:cubicBezTo>
                    <a:pt x="14" y="52"/>
                    <a:pt x="13" y="53"/>
                    <a:pt x="12" y="53"/>
                  </a:cubicBezTo>
                  <a:cubicBezTo>
                    <a:pt x="11" y="53"/>
                    <a:pt x="9" y="53"/>
                    <a:pt x="8" y="52"/>
                  </a:cubicBezTo>
                  <a:cubicBezTo>
                    <a:pt x="5" y="50"/>
                    <a:pt x="3" y="47"/>
                    <a:pt x="3" y="44"/>
                  </a:cubicBezTo>
                  <a:cubicBezTo>
                    <a:pt x="3" y="40"/>
                    <a:pt x="6" y="38"/>
                    <a:pt x="8" y="37"/>
                  </a:cubicBezTo>
                  <a:cubicBezTo>
                    <a:pt x="9" y="36"/>
                    <a:pt x="9" y="36"/>
                    <a:pt x="9" y="35"/>
                  </a:cubicBezTo>
                  <a:cubicBezTo>
                    <a:pt x="9" y="35"/>
                    <a:pt x="8" y="34"/>
                    <a:pt x="8" y="34"/>
                  </a:cubicBezTo>
                  <a:cubicBezTo>
                    <a:pt x="5" y="34"/>
                    <a:pt x="3" y="33"/>
                    <a:pt x="2" y="31"/>
                  </a:cubicBezTo>
                  <a:cubicBezTo>
                    <a:pt x="2" y="27"/>
                    <a:pt x="4" y="23"/>
                    <a:pt x="7" y="21"/>
                  </a:cubicBezTo>
                  <a:cubicBezTo>
                    <a:pt x="9" y="20"/>
                    <a:pt x="13" y="19"/>
                    <a:pt x="16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9" y="20"/>
                    <a:pt x="20" y="18"/>
                    <a:pt x="20" y="16"/>
                  </a:cubicBezTo>
                  <a:cubicBezTo>
                    <a:pt x="22" y="11"/>
                    <a:pt x="22" y="7"/>
                    <a:pt x="27" y="5"/>
                  </a:cubicBezTo>
                  <a:cubicBezTo>
                    <a:pt x="31" y="3"/>
                    <a:pt x="35" y="3"/>
                    <a:pt x="38" y="4"/>
                  </a:cubicBezTo>
                  <a:cubicBezTo>
                    <a:pt x="43" y="5"/>
                    <a:pt x="47" y="9"/>
                    <a:pt x="48" y="15"/>
                  </a:cubicBezTo>
                  <a:cubicBezTo>
                    <a:pt x="49" y="17"/>
                    <a:pt x="49" y="20"/>
                    <a:pt x="48" y="21"/>
                  </a:cubicBezTo>
                  <a:cubicBezTo>
                    <a:pt x="47" y="23"/>
                    <a:pt x="44" y="23"/>
                    <a:pt x="42" y="22"/>
                  </a:cubicBezTo>
                  <a:cubicBezTo>
                    <a:pt x="41" y="22"/>
                    <a:pt x="41" y="22"/>
                    <a:pt x="41" y="22"/>
                  </a:cubicBezTo>
                  <a:cubicBezTo>
                    <a:pt x="38" y="22"/>
                    <a:pt x="34" y="21"/>
                    <a:pt x="32" y="25"/>
                  </a:cubicBezTo>
                  <a:cubicBezTo>
                    <a:pt x="32" y="26"/>
                    <a:pt x="31" y="27"/>
                    <a:pt x="31" y="28"/>
                  </a:cubicBezTo>
                  <a:cubicBezTo>
                    <a:pt x="30" y="28"/>
                    <a:pt x="28" y="29"/>
                    <a:pt x="27" y="29"/>
                  </a:cubicBezTo>
                  <a:cubicBezTo>
                    <a:pt x="22" y="32"/>
                    <a:pt x="19" y="40"/>
                    <a:pt x="22" y="47"/>
                  </a:cubicBezTo>
                  <a:cubicBezTo>
                    <a:pt x="22" y="48"/>
                    <a:pt x="22" y="48"/>
                    <a:pt x="22" y="49"/>
                  </a:cubicBezTo>
                  <a:cubicBezTo>
                    <a:pt x="22" y="49"/>
                    <a:pt x="22" y="49"/>
                    <a:pt x="22" y="49"/>
                  </a:cubicBezTo>
                  <a:cubicBezTo>
                    <a:pt x="25" y="54"/>
                    <a:pt x="30" y="59"/>
                    <a:pt x="36" y="60"/>
                  </a:cubicBezTo>
                  <a:cubicBezTo>
                    <a:pt x="41" y="62"/>
                    <a:pt x="47" y="62"/>
                    <a:pt x="51" y="60"/>
                  </a:cubicBezTo>
                  <a:cubicBezTo>
                    <a:pt x="55" y="68"/>
                    <a:pt x="64" y="73"/>
                    <a:pt x="76" y="76"/>
                  </a:cubicBezTo>
                  <a:cubicBezTo>
                    <a:pt x="79" y="77"/>
                    <a:pt x="81" y="77"/>
                    <a:pt x="85" y="78"/>
                  </a:cubicBezTo>
                  <a:cubicBezTo>
                    <a:pt x="88" y="78"/>
                    <a:pt x="92" y="78"/>
                    <a:pt x="96" y="79"/>
                  </a:cubicBezTo>
                  <a:cubicBezTo>
                    <a:pt x="101" y="79"/>
                    <a:pt x="101" y="79"/>
                    <a:pt x="101" y="79"/>
                  </a:cubicBezTo>
                  <a:cubicBezTo>
                    <a:pt x="108" y="79"/>
                    <a:pt x="108" y="79"/>
                    <a:pt x="108" y="79"/>
                  </a:cubicBezTo>
                  <a:cubicBezTo>
                    <a:pt x="121" y="80"/>
                    <a:pt x="134" y="80"/>
                    <a:pt x="147" y="80"/>
                  </a:cubicBezTo>
                  <a:cubicBezTo>
                    <a:pt x="156" y="79"/>
                    <a:pt x="165" y="79"/>
                    <a:pt x="174" y="79"/>
                  </a:cubicBezTo>
                  <a:cubicBezTo>
                    <a:pt x="177" y="79"/>
                    <a:pt x="180" y="79"/>
                    <a:pt x="182" y="79"/>
                  </a:cubicBezTo>
                  <a:cubicBezTo>
                    <a:pt x="180" y="79"/>
                    <a:pt x="177" y="80"/>
                    <a:pt x="175" y="8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 sz="2000">
                <a:blipFill dpi="0" rotWithShape="1">
                  <a:blip r:embed="rId5"/>
                  <a:stretch>
                    <a:fillRect/>
                  </a:stretch>
                </a:blipFill>
              </a:endParaRPr>
            </a:p>
          </p:txBody>
        </p:sp>
      </p:grpSp>
      <p:sp>
        <p:nvSpPr>
          <p:cNvPr id="5" name="椭圆 4"/>
          <p:cNvSpPr/>
          <p:nvPr/>
        </p:nvSpPr>
        <p:spPr>
          <a:xfrm>
            <a:off x="6505181" y="4022568"/>
            <a:ext cx="305648" cy="30564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lang="zh-CN" sz="1400">
                <a:latin typeface="+mn-ea"/>
              </a:rPr>
              <a:t>大</a:t>
            </a:r>
          </a:p>
        </p:txBody>
      </p:sp>
      <p:sp>
        <p:nvSpPr>
          <p:cNvPr id="183" name="椭圆 182"/>
          <p:cNvSpPr/>
          <p:nvPr/>
        </p:nvSpPr>
        <p:spPr>
          <a:xfrm>
            <a:off x="6880407" y="4023209"/>
            <a:ext cx="305648" cy="30564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lang="zh-CN" sz="1400">
                <a:latin typeface="+mn-ea"/>
              </a:rPr>
              <a:t>美</a:t>
            </a:r>
          </a:p>
        </p:txBody>
      </p:sp>
      <p:sp>
        <p:nvSpPr>
          <p:cNvPr id="184" name="椭圆 183"/>
          <p:cNvSpPr/>
          <p:nvPr/>
        </p:nvSpPr>
        <p:spPr>
          <a:xfrm>
            <a:off x="7259970" y="4023209"/>
            <a:ext cx="305648" cy="30564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lang="zh-CN" sz="1400">
                <a:latin typeface="+mn-ea"/>
              </a:rPr>
              <a:t>重</a:t>
            </a:r>
          </a:p>
        </p:txBody>
      </p:sp>
      <p:sp>
        <p:nvSpPr>
          <p:cNvPr id="185" name="椭圆 184"/>
          <p:cNvSpPr/>
          <p:nvPr/>
        </p:nvSpPr>
        <p:spPr>
          <a:xfrm>
            <a:off x="7639533" y="4023209"/>
            <a:ext cx="305648" cy="30564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lang="zh-CN" sz="1400">
                <a:latin typeface="+mn-ea"/>
              </a:rPr>
              <a:t>庆</a:t>
            </a:r>
          </a:p>
        </p:txBody>
      </p:sp>
      <p:sp>
        <p:nvSpPr>
          <p:cNvPr id="186" name="文本框 185"/>
          <p:cNvSpPr txBox="1"/>
          <p:nvPr/>
        </p:nvSpPr>
        <p:spPr bwMode="auto">
          <a:xfrm>
            <a:off x="8102475" y="3985287"/>
            <a:ext cx="3744044" cy="4114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altLang="en-US" lang="zh-CN" sz="140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重庆，简称巴和渝，别称巴渝、山城、渝都</a:t>
            </a:r>
          </a:p>
        </p:txBody>
      </p:sp>
      <p:sp>
        <p:nvSpPr>
          <p:cNvPr id="38" name="Freeform 23"/>
          <p:cNvSpPr/>
          <p:nvPr/>
        </p:nvSpPr>
        <p:spPr bwMode="auto">
          <a:xfrm>
            <a:off x="275070" y="362737"/>
            <a:ext cx="5916168" cy="5591817"/>
          </a:xfrm>
          <a:custGeom>
            <a:gdLst>
              <a:gd fmla="*/ 1084227 w 3791" name="T0"/>
              <a:gd fmla="*/ 81754 h 3582" name="T1"/>
              <a:gd fmla="*/ 977294 w 3791" name="T2"/>
              <a:gd fmla="*/ 24832 h 3582" name="T3"/>
              <a:gd fmla="*/ 895948 w 3791" name="T4"/>
              <a:gd fmla="*/ 69147 h 3582" name="T5"/>
              <a:gd fmla="*/ 949033 w 3791" name="T6"/>
              <a:gd fmla="*/ 191778 h 3582" name="T7"/>
              <a:gd fmla="*/ 870742 w 3791" name="T8"/>
              <a:gd fmla="*/ 270094 h 3582" name="T9"/>
              <a:gd fmla="*/ 820331 w 3791" name="T10"/>
              <a:gd fmla="*/ 345736 h 3582" name="T11"/>
              <a:gd fmla="*/ 823386 w 3791" name="T12"/>
              <a:gd fmla="*/ 392725 h 3582" name="T13"/>
              <a:gd fmla="*/ 776412 w 3791" name="T14"/>
              <a:gd fmla="*/ 468367 h 3582" name="T15"/>
              <a:gd fmla="*/ 716453 w 3791" name="T16"/>
              <a:gd fmla="*/ 458816 h 3582" name="T17"/>
              <a:gd fmla="*/ 650765 w 3791" name="T18"/>
              <a:gd fmla="*/ 493198 h 3582" name="T19"/>
              <a:gd fmla="*/ 656876 w 3791" name="T20"/>
              <a:gd fmla="*/ 559289 h 3582" name="T21"/>
              <a:gd fmla="*/ 609902 w 3791" name="T22"/>
              <a:gd fmla="*/ 622324 h 3582" name="T23"/>
              <a:gd fmla="*/ 534284 w 3791" name="T24"/>
              <a:gd fmla="*/ 735404 h 3582" name="T25"/>
              <a:gd fmla="*/ 408638 w 3791" name="T26"/>
              <a:gd fmla="*/ 701022 h 3582" name="T27"/>
              <a:gd fmla="*/ 333403 w 3791" name="T28"/>
              <a:gd fmla="*/ 675808 h 3582" name="T29"/>
              <a:gd fmla="*/ 267333 w 3791" name="T30"/>
              <a:gd fmla="*/ 678864 h 3582" name="T31"/>
              <a:gd fmla="*/ 216922 w 3791" name="T32"/>
              <a:gd fmla="*/ 634931 h 3582" name="T33"/>
              <a:gd fmla="*/ 100823 w 3791" name="T34"/>
              <a:gd fmla="*/ 669313 h 3582" name="T35"/>
              <a:gd fmla="*/ 72562 w 3791" name="T36"/>
              <a:gd fmla="*/ 704078 h 3582" name="T37"/>
              <a:gd fmla="*/ 94330 w 3791" name="T38"/>
              <a:gd fmla="*/ 817158 h 3582" name="T39"/>
              <a:gd fmla="*/ 16040 w 3791" name="T40"/>
              <a:gd fmla="*/ 889362 h 3582" name="T41"/>
              <a:gd fmla="*/ 31698 w 3791" name="T42"/>
              <a:gd fmla="*/ 996330 h 3582" name="T43"/>
              <a:gd fmla="*/ 141687 w 3791" name="T44"/>
              <a:gd fmla="*/ 1100241 h 3582" name="T45"/>
              <a:gd fmla="*/ 298649 w 3791" name="T46"/>
              <a:gd fmla="*/ 1178557 h 3582" name="T47"/>
              <a:gd fmla="*/ 374266 w 3791" name="T48"/>
              <a:gd fmla="*/ 1260311 h 3582" name="T49"/>
              <a:gd fmla="*/ 455994 w 3791" name="T50"/>
              <a:gd fmla="*/ 1241592 h 3582" name="T51"/>
              <a:gd fmla="*/ 528174 w 3791" name="T52"/>
              <a:gd fmla="*/ 1144175 h 3582" name="T53"/>
              <a:gd fmla="*/ 631670 w 3791" name="T54"/>
              <a:gd fmla="*/ 1162894 h 3582" name="T55"/>
              <a:gd fmla="*/ 631670 w 3791" name="T56"/>
              <a:gd fmla="*/ 1100241 h 3582" name="T57"/>
              <a:gd fmla="*/ 682081 w 3791" name="T58"/>
              <a:gd fmla="*/ 1040263 h 3582" name="T59"/>
              <a:gd fmla="*/ 801618 w 3791" name="T60"/>
              <a:gd fmla="*/ 1096803 h 3582" name="T61"/>
              <a:gd fmla="*/ 867305 w 3791" name="T62"/>
              <a:gd fmla="*/ 1078084 h 3582" name="T63"/>
              <a:gd fmla="*/ 949033 w 3791" name="T64"/>
              <a:gd fmla="*/ 1222490 h 3582" name="T65"/>
              <a:gd fmla="*/ 986841 w 3791" name="T66"/>
              <a:gd fmla="*/ 1260311 h 3582" name="T67"/>
              <a:gd fmla="*/ 1040308 w 3791" name="T68"/>
              <a:gd fmla="*/ 1285525 h 3582" name="T69"/>
              <a:gd fmla="*/ 1075061 w 3791" name="T70"/>
              <a:gd fmla="*/ 1348560 h 3582" name="T71"/>
              <a:gd fmla="*/ 1147241 w 3791" name="T72"/>
              <a:gd fmla="*/ 1345121 h 3582" name="T73"/>
              <a:gd fmla="*/ 1213311 w 3791" name="T74"/>
              <a:gd fmla="*/ 1213322 h 3582" name="T75"/>
              <a:gd fmla="*/ 1203763 w 3791" name="T76"/>
              <a:gd fmla="*/ 1100241 h 3582" name="T77"/>
              <a:gd fmla="*/ 1200708 w 3791" name="T78"/>
              <a:gd fmla="*/ 1059364 h 3582" name="T79"/>
              <a:gd fmla="*/ 1122036 w 3791" name="T80"/>
              <a:gd fmla="*/ 961947 h 3582" name="T81"/>
              <a:gd fmla="*/ 1071624 w 3791" name="T82"/>
              <a:gd fmla="*/ 936733 h 3582" name="T83"/>
              <a:gd fmla="*/ 1037253 w 3791" name="T84"/>
              <a:gd fmla="*/ 861092 h 3582" name="T85"/>
              <a:gd fmla="*/ 974239 w 3791" name="T86"/>
              <a:gd fmla="*/ 820215 h 3582" name="T87"/>
              <a:gd fmla="*/ 930320 w 3791" name="T88"/>
              <a:gd fmla="*/ 817158 h 3582" name="T89"/>
              <a:gd fmla="*/ 965073 w 3791" name="T90"/>
              <a:gd fmla="*/ 729292 h 3582" name="T91"/>
              <a:gd fmla="*/ 965073 w 3791" name="T92"/>
              <a:gd fmla="*/ 650594 h 3582" name="T93"/>
              <a:gd fmla="*/ 1008992 w 3791" name="T94"/>
              <a:gd fmla="*/ 568840 h 3582" name="T95"/>
              <a:gd fmla="*/ 1071624 w 3791" name="T96"/>
              <a:gd fmla="*/ 581447 h 3582" name="T97"/>
              <a:gd fmla="*/ 1150296 w 3791" name="T98"/>
              <a:gd fmla="*/ 568840 h 3582" name="T99"/>
              <a:gd fmla="*/ 1213311 w 3791" name="T100"/>
              <a:gd fmla="*/ 574952 h 3582" name="T101"/>
              <a:gd fmla="*/ 1269833 w 3791" name="T102"/>
              <a:gd fmla="*/ 524907 h 3582" name="T103"/>
              <a:gd fmla="*/ 1329410 w 3791" name="T104"/>
              <a:gd fmla="*/ 452321 h 3582" name="T105"/>
              <a:gd fmla="*/ 1442453 w 3791" name="T106"/>
              <a:gd fmla="*/ 420995 h 3582" name="T107"/>
              <a:gd fmla="*/ 1429850 w 3791" name="T108"/>
              <a:gd fmla="*/ 270094 h 3582" name="T109"/>
              <a:gd fmla="*/ 1316807 w 3791" name="T110"/>
              <a:gd fmla="*/ 210498 h 3582" name="T111"/>
              <a:gd fmla="*/ 1159844 w 3791" name="T112"/>
              <a:gd fmla="*/ 138294 h 3582" name="T113"/>
              <a:gd fmla="*/ 0 60000 65536" name="T114"/>
              <a:gd fmla="*/ 0 60000 65536" name="T115"/>
              <a:gd fmla="*/ 0 60000 65536" name="T116"/>
              <a:gd fmla="*/ 0 60000 65536" name="T117"/>
              <a:gd fmla="*/ 0 60000 65536" name="T118"/>
              <a:gd fmla="*/ 0 60000 65536" name="T119"/>
              <a:gd fmla="*/ 0 60000 65536" name="T120"/>
              <a:gd fmla="*/ 0 60000 65536" name="T121"/>
              <a:gd fmla="*/ 0 60000 65536" name="T122"/>
              <a:gd fmla="*/ 0 60000 6553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  <a:gd fmla="*/ 0 60000 65536" name="T147"/>
              <a:gd fmla="*/ 0 60000 65536" name="T148"/>
              <a:gd fmla="*/ 0 60000 65536" name="T149"/>
              <a:gd fmla="*/ 0 60000 65536" name="T150"/>
              <a:gd fmla="*/ 0 60000 65536" name="T151"/>
              <a:gd fmla="*/ 0 60000 65536" name="T152"/>
              <a:gd fmla="*/ 0 60000 65536" name="T153"/>
              <a:gd fmla="*/ 0 60000 65536" name="T154"/>
              <a:gd fmla="*/ 0 60000 65536" name="T155"/>
              <a:gd fmla="*/ 0 60000 65536" name="T156"/>
              <a:gd fmla="*/ 0 60000 65536" name="T157"/>
              <a:gd fmla="*/ 0 60000 65536" name="T158"/>
              <a:gd fmla="*/ 0 60000 65536" name="T159"/>
              <a:gd fmla="*/ 0 60000 65536" name="T160"/>
              <a:gd fmla="*/ 0 60000 65536" name="T161"/>
              <a:gd fmla="*/ 0 60000 65536" name="T162"/>
              <a:gd fmla="*/ 0 60000 65536" name="T163"/>
              <a:gd fmla="*/ 0 60000 65536" name="T164"/>
              <a:gd fmla="*/ 0 60000 65536" name="T165"/>
              <a:gd fmla="*/ 0 60000 65536" name="T166"/>
              <a:gd fmla="*/ 0 60000 65536" name="T167"/>
              <a:gd fmla="*/ 0 60000 65536" name="T168"/>
              <a:gd fmla="*/ 0 60000 65536" name="T169"/>
              <a:gd fmla="*/ 0 60000 65536" name="T170"/>
              <a:gd fmla="*/ 0 w 3791" name="T171"/>
              <a:gd fmla="*/ 0 h 3582" name="T172"/>
              <a:gd fmla="*/ 3791 w 3791" name="T173"/>
              <a:gd fmla="*/ 3582 h 3582" name="T174"/>
            </a:gdLst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b="T174" l="T171" r="T173" t="T172"/>
            <a:pathLst>
              <a:path h="3581" w="3791">
                <a:moveTo>
                  <a:pt x="3078" y="345"/>
                </a:moveTo>
                <a:cubicBezTo>
                  <a:pt x="3037" y="339"/>
                  <a:pt x="3015" y="340"/>
                  <a:pt x="2987" y="312"/>
                </a:cubicBezTo>
                <a:cubicBezTo>
                  <a:pt x="2982" y="296"/>
                  <a:pt x="2985" y="273"/>
                  <a:pt x="2971" y="263"/>
                </a:cubicBezTo>
                <a:cubicBezTo>
                  <a:pt x="2930" y="235"/>
                  <a:pt x="2885" y="229"/>
                  <a:pt x="2839" y="214"/>
                </a:cubicBezTo>
                <a:cubicBezTo>
                  <a:pt x="2795" y="167"/>
                  <a:pt x="2738" y="138"/>
                  <a:pt x="2675" y="123"/>
                </a:cubicBezTo>
                <a:cubicBezTo>
                  <a:pt x="2669" y="118"/>
                  <a:pt x="2662" y="114"/>
                  <a:pt x="2658" y="107"/>
                </a:cubicBezTo>
                <a:cubicBezTo>
                  <a:pt x="2653" y="100"/>
                  <a:pt x="2656" y="88"/>
                  <a:pt x="2650" y="82"/>
                </a:cubicBezTo>
                <a:cubicBezTo>
                  <a:pt x="2628" y="60"/>
                  <a:pt x="2590" y="69"/>
                  <a:pt x="2559" y="65"/>
                </a:cubicBezTo>
                <a:cubicBezTo>
                  <a:pt x="2522" y="9"/>
                  <a:pt x="2546" y="22"/>
                  <a:pt x="2502" y="8"/>
                </a:cubicBezTo>
                <a:cubicBezTo>
                  <a:pt x="2392" y="16"/>
                  <a:pt x="2341" y="0"/>
                  <a:pt x="2411" y="74"/>
                </a:cubicBezTo>
                <a:cubicBezTo>
                  <a:pt x="2426" y="113"/>
                  <a:pt x="2414" y="111"/>
                  <a:pt x="2378" y="123"/>
                </a:cubicBezTo>
                <a:cubicBezTo>
                  <a:pt x="2345" y="145"/>
                  <a:pt x="2331" y="141"/>
                  <a:pt x="2346" y="181"/>
                </a:cubicBezTo>
                <a:cubicBezTo>
                  <a:pt x="2295" y="197"/>
                  <a:pt x="2290" y="214"/>
                  <a:pt x="2329" y="255"/>
                </a:cubicBezTo>
                <a:cubicBezTo>
                  <a:pt x="2343" y="298"/>
                  <a:pt x="2330" y="274"/>
                  <a:pt x="2387" y="312"/>
                </a:cubicBezTo>
                <a:cubicBezTo>
                  <a:pt x="2420" y="334"/>
                  <a:pt x="2450" y="366"/>
                  <a:pt x="2477" y="395"/>
                </a:cubicBezTo>
                <a:cubicBezTo>
                  <a:pt x="2489" y="430"/>
                  <a:pt x="2509" y="464"/>
                  <a:pt x="2485" y="502"/>
                </a:cubicBezTo>
                <a:cubicBezTo>
                  <a:pt x="2479" y="512"/>
                  <a:pt x="2463" y="507"/>
                  <a:pt x="2452" y="510"/>
                </a:cubicBezTo>
                <a:cubicBezTo>
                  <a:pt x="2429" y="525"/>
                  <a:pt x="2410" y="544"/>
                  <a:pt x="2387" y="559"/>
                </a:cubicBezTo>
                <a:cubicBezTo>
                  <a:pt x="2364" y="645"/>
                  <a:pt x="2339" y="633"/>
                  <a:pt x="2263" y="641"/>
                </a:cubicBezTo>
                <a:cubicBezTo>
                  <a:pt x="2253" y="673"/>
                  <a:pt x="2256" y="684"/>
                  <a:pt x="2280" y="707"/>
                </a:cubicBezTo>
                <a:cubicBezTo>
                  <a:pt x="2255" y="778"/>
                  <a:pt x="2292" y="693"/>
                  <a:pt x="2247" y="740"/>
                </a:cubicBezTo>
                <a:cubicBezTo>
                  <a:pt x="2233" y="754"/>
                  <a:pt x="2240" y="781"/>
                  <a:pt x="2230" y="798"/>
                </a:cubicBezTo>
                <a:cubicBezTo>
                  <a:pt x="2214" y="826"/>
                  <a:pt x="2167" y="853"/>
                  <a:pt x="2140" y="872"/>
                </a:cubicBezTo>
                <a:cubicBezTo>
                  <a:pt x="2143" y="883"/>
                  <a:pt x="2142" y="896"/>
                  <a:pt x="2148" y="905"/>
                </a:cubicBezTo>
                <a:cubicBezTo>
                  <a:pt x="2154" y="913"/>
                  <a:pt x="2169" y="912"/>
                  <a:pt x="2173" y="921"/>
                </a:cubicBezTo>
                <a:cubicBezTo>
                  <a:pt x="2183" y="947"/>
                  <a:pt x="2123" y="987"/>
                  <a:pt x="2123" y="987"/>
                </a:cubicBezTo>
                <a:cubicBezTo>
                  <a:pt x="2126" y="998"/>
                  <a:pt x="2125" y="1011"/>
                  <a:pt x="2132" y="1020"/>
                </a:cubicBezTo>
                <a:cubicBezTo>
                  <a:pt x="2137" y="1027"/>
                  <a:pt x="2150" y="1022"/>
                  <a:pt x="2156" y="1028"/>
                </a:cubicBezTo>
                <a:cubicBezTo>
                  <a:pt x="2162" y="1034"/>
                  <a:pt x="2161" y="1045"/>
                  <a:pt x="2164" y="1053"/>
                </a:cubicBezTo>
                <a:cubicBezTo>
                  <a:pt x="2112" y="1070"/>
                  <a:pt x="2117" y="1069"/>
                  <a:pt x="2082" y="1102"/>
                </a:cubicBezTo>
                <a:cubicBezTo>
                  <a:pt x="2071" y="1138"/>
                  <a:pt x="2072" y="1166"/>
                  <a:pt x="2099" y="1193"/>
                </a:cubicBezTo>
                <a:cubicBezTo>
                  <a:pt x="2042" y="1211"/>
                  <a:pt x="2061" y="1196"/>
                  <a:pt x="2033" y="1226"/>
                </a:cubicBezTo>
                <a:cubicBezTo>
                  <a:pt x="2024" y="1265"/>
                  <a:pt x="2020" y="1271"/>
                  <a:pt x="1983" y="1283"/>
                </a:cubicBezTo>
                <a:cubicBezTo>
                  <a:pt x="1972" y="1251"/>
                  <a:pt x="1966" y="1244"/>
                  <a:pt x="1934" y="1234"/>
                </a:cubicBezTo>
                <a:cubicBezTo>
                  <a:pt x="1929" y="1228"/>
                  <a:pt x="1919" y="1225"/>
                  <a:pt x="1918" y="1217"/>
                </a:cubicBezTo>
                <a:cubicBezTo>
                  <a:pt x="1911" y="1180"/>
                  <a:pt x="1975" y="1185"/>
                  <a:pt x="1876" y="1201"/>
                </a:cubicBezTo>
                <a:cubicBezTo>
                  <a:pt x="1869" y="1211"/>
                  <a:pt x="1849" y="1248"/>
                  <a:pt x="1835" y="1250"/>
                </a:cubicBezTo>
                <a:cubicBezTo>
                  <a:pt x="1826" y="1252"/>
                  <a:pt x="1820" y="1238"/>
                  <a:pt x="1811" y="1234"/>
                </a:cubicBezTo>
                <a:cubicBezTo>
                  <a:pt x="1795" y="1226"/>
                  <a:pt x="1778" y="1223"/>
                  <a:pt x="1761" y="1217"/>
                </a:cubicBezTo>
                <a:cubicBezTo>
                  <a:pt x="1696" y="1235"/>
                  <a:pt x="1726" y="1239"/>
                  <a:pt x="1704" y="1291"/>
                </a:cubicBezTo>
                <a:cubicBezTo>
                  <a:pt x="1697" y="1307"/>
                  <a:pt x="1681" y="1318"/>
                  <a:pt x="1671" y="1333"/>
                </a:cubicBezTo>
                <a:cubicBezTo>
                  <a:pt x="1681" y="1348"/>
                  <a:pt x="1695" y="1359"/>
                  <a:pt x="1704" y="1374"/>
                </a:cubicBezTo>
                <a:cubicBezTo>
                  <a:pt x="1739" y="1432"/>
                  <a:pt x="1683" y="1368"/>
                  <a:pt x="1728" y="1415"/>
                </a:cubicBezTo>
                <a:cubicBezTo>
                  <a:pt x="1725" y="1431"/>
                  <a:pt x="1728" y="1450"/>
                  <a:pt x="1720" y="1464"/>
                </a:cubicBezTo>
                <a:cubicBezTo>
                  <a:pt x="1716" y="1472"/>
                  <a:pt x="1702" y="1467"/>
                  <a:pt x="1695" y="1472"/>
                </a:cubicBezTo>
                <a:cubicBezTo>
                  <a:pt x="1685" y="1478"/>
                  <a:pt x="1668" y="1505"/>
                  <a:pt x="1663" y="1514"/>
                </a:cubicBezTo>
                <a:cubicBezTo>
                  <a:pt x="1633" y="1574"/>
                  <a:pt x="1675" y="1502"/>
                  <a:pt x="1646" y="1563"/>
                </a:cubicBezTo>
                <a:cubicBezTo>
                  <a:pt x="1633" y="1590"/>
                  <a:pt x="1609" y="1602"/>
                  <a:pt x="1597" y="1629"/>
                </a:cubicBezTo>
                <a:cubicBezTo>
                  <a:pt x="1577" y="1674"/>
                  <a:pt x="1565" y="1732"/>
                  <a:pt x="1531" y="1769"/>
                </a:cubicBezTo>
                <a:cubicBezTo>
                  <a:pt x="1525" y="1785"/>
                  <a:pt x="1520" y="1802"/>
                  <a:pt x="1514" y="1818"/>
                </a:cubicBezTo>
                <a:cubicBezTo>
                  <a:pt x="1508" y="1836"/>
                  <a:pt x="1487" y="1845"/>
                  <a:pt x="1473" y="1859"/>
                </a:cubicBezTo>
                <a:cubicBezTo>
                  <a:pt x="1450" y="1882"/>
                  <a:pt x="1423" y="1903"/>
                  <a:pt x="1399" y="1925"/>
                </a:cubicBezTo>
                <a:cubicBezTo>
                  <a:pt x="1376" y="1889"/>
                  <a:pt x="1381" y="1874"/>
                  <a:pt x="1342" y="1900"/>
                </a:cubicBezTo>
                <a:cubicBezTo>
                  <a:pt x="1318" y="1968"/>
                  <a:pt x="1239" y="1954"/>
                  <a:pt x="1177" y="1974"/>
                </a:cubicBezTo>
                <a:cubicBezTo>
                  <a:pt x="1147" y="1955"/>
                  <a:pt x="1128" y="1926"/>
                  <a:pt x="1103" y="1900"/>
                </a:cubicBezTo>
                <a:cubicBezTo>
                  <a:pt x="1085" y="1844"/>
                  <a:pt x="1100" y="1863"/>
                  <a:pt x="1070" y="1835"/>
                </a:cubicBezTo>
                <a:cubicBezTo>
                  <a:pt x="1054" y="1785"/>
                  <a:pt x="1036" y="1769"/>
                  <a:pt x="1087" y="1736"/>
                </a:cubicBezTo>
                <a:cubicBezTo>
                  <a:pt x="1075" y="1703"/>
                  <a:pt x="1063" y="1689"/>
                  <a:pt x="1029" y="1678"/>
                </a:cubicBezTo>
                <a:cubicBezTo>
                  <a:pt x="988" y="1691"/>
                  <a:pt x="971" y="1731"/>
                  <a:pt x="930" y="1744"/>
                </a:cubicBezTo>
                <a:cubicBezTo>
                  <a:pt x="875" y="1726"/>
                  <a:pt x="907" y="1756"/>
                  <a:pt x="873" y="1769"/>
                </a:cubicBezTo>
                <a:cubicBezTo>
                  <a:pt x="847" y="1779"/>
                  <a:pt x="817" y="1778"/>
                  <a:pt x="790" y="1785"/>
                </a:cubicBezTo>
                <a:cubicBezTo>
                  <a:pt x="781" y="1791"/>
                  <a:pt x="755" y="1813"/>
                  <a:pt x="741" y="1810"/>
                </a:cubicBezTo>
                <a:cubicBezTo>
                  <a:pt x="733" y="1808"/>
                  <a:pt x="730" y="1798"/>
                  <a:pt x="724" y="1793"/>
                </a:cubicBezTo>
                <a:cubicBezTo>
                  <a:pt x="717" y="1787"/>
                  <a:pt x="708" y="1782"/>
                  <a:pt x="700" y="1777"/>
                </a:cubicBezTo>
                <a:cubicBezTo>
                  <a:pt x="683" y="1724"/>
                  <a:pt x="687" y="1728"/>
                  <a:pt x="634" y="1711"/>
                </a:cubicBezTo>
                <a:cubicBezTo>
                  <a:pt x="631" y="1703"/>
                  <a:pt x="633" y="1691"/>
                  <a:pt x="626" y="1686"/>
                </a:cubicBezTo>
                <a:cubicBezTo>
                  <a:pt x="617" y="1679"/>
                  <a:pt x="603" y="1682"/>
                  <a:pt x="593" y="1678"/>
                </a:cubicBezTo>
                <a:cubicBezTo>
                  <a:pt x="584" y="1674"/>
                  <a:pt x="577" y="1666"/>
                  <a:pt x="568" y="1662"/>
                </a:cubicBezTo>
                <a:cubicBezTo>
                  <a:pt x="537" y="1647"/>
                  <a:pt x="501" y="1647"/>
                  <a:pt x="469" y="1637"/>
                </a:cubicBezTo>
                <a:cubicBezTo>
                  <a:pt x="439" y="1617"/>
                  <a:pt x="422" y="1608"/>
                  <a:pt x="387" y="1621"/>
                </a:cubicBezTo>
                <a:cubicBezTo>
                  <a:pt x="378" y="1648"/>
                  <a:pt x="362" y="1662"/>
                  <a:pt x="346" y="1686"/>
                </a:cubicBezTo>
                <a:cubicBezTo>
                  <a:pt x="320" y="1767"/>
                  <a:pt x="399" y="1739"/>
                  <a:pt x="264" y="1752"/>
                </a:cubicBezTo>
                <a:cubicBezTo>
                  <a:pt x="261" y="1760"/>
                  <a:pt x="255" y="1768"/>
                  <a:pt x="255" y="1777"/>
                </a:cubicBezTo>
                <a:cubicBezTo>
                  <a:pt x="255" y="1788"/>
                  <a:pt x="271" y="1801"/>
                  <a:pt x="264" y="1810"/>
                </a:cubicBezTo>
                <a:cubicBezTo>
                  <a:pt x="253" y="1823"/>
                  <a:pt x="214" y="1826"/>
                  <a:pt x="214" y="1826"/>
                </a:cubicBezTo>
                <a:cubicBezTo>
                  <a:pt x="206" y="1832"/>
                  <a:pt x="191" y="1833"/>
                  <a:pt x="190" y="1843"/>
                </a:cubicBezTo>
                <a:cubicBezTo>
                  <a:pt x="182" y="1906"/>
                  <a:pt x="255" y="1927"/>
                  <a:pt x="297" y="1942"/>
                </a:cubicBezTo>
                <a:cubicBezTo>
                  <a:pt x="321" y="1966"/>
                  <a:pt x="343" y="1975"/>
                  <a:pt x="354" y="2007"/>
                </a:cubicBezTo>
                <a:cubicBezTo>
                  <a:pt x="345" y="2034"/>
                  <a:pt x="331" y="2055"/>
                  <a:pt x="321" y="2081"/>
                </a:cubicBezTo>
                <a:cubicBezTo>
                  <a:pt x="341" y="2138"/>
                  <a:pt x="289" y="2126"/>
                  <a:pt x="247" y="2139"/>
                </a:cubicBezTo>
                <a:cubicBezTo>
                  <a:pt x="219" y="2158"/>
                  <a:pt x="208" y="2165"/>
                  <a:pt x="198" y="2197"/>
                </a:cubicBezTo>
                <a:cubicBezTo>
                  <a:pt x="184" y="2314"/>
                  <a:pt x="212" y="2234"/>
                  <a:pt x="148" y="2254"/>
                </a:cubicBezTo>
                <a:cubicBezTo>
                  <a:pt x="116" y="2304"/>
                  <a:pt x="153" y="2260"/>
                  <a:pt x="74" y="2287"/>
                </a:cubicBezTo>
                <a:cubicBezTo>
                  <a:pt x="65" y="2290"/>
                  <a:pt x="46" y="2323"/>
                  <a:pt x="42" y="2328"/>
                </a:cubicBezTo>
                <a:cubicBezTo>
                  <a:pt x="23" y="2351"/>
                  <a:pt x="10" y="2365"/>
                  <a:pt x="0" y="2394"/>
                </a:cubicBezTo>
                <a:cubicBezTo>
                  <a:pt x="7" y="2427"/>
                  <a:pt x="17" y="2499"/>
                  <a:pt x="33" y="2526"/>
                </a:cubicBezTo>
                <a:cubicBezTo>
                  <a:pt x="41" y="2539"/>
                  <a:pt x="55" y="2548"/>
                  <a:pt x="66" y="2559"/>
                </a:cubicBezTo>
                <a:cubicBezTo>
                  <a:pt x="72" y="2575"/>
                  <a:pt x="69" y="2598"/>
                  <a:pt x="83" y="2608"/>
                </a:cubicBezTo>
                <a:cubicBezTo>
                  <a:pt x="98" y="2618"/>
                  <a:pt x="108" y="2633"/>
                  <a:pt x="124" y="2641"/>
                </a:cubicBezTo>
                <a:cubicBezTo>
                  <a:pt x="161" y="2659"/>
                  <a:pt x="231" y="2662"/>
                  <a:pt x="264" y="2666"/>
                </a:cubicBezTo>
                <a:cubicBezTo>
                  <a:pt x="301" y="2678"/>
                  <a:pt x="311" y="2713"/>
                  <a:pt x="338" y="2740"/>
                </a:cubicBezTo>
                <a:cubicBezTo>
                  <a:pt x="354" y="2788"/>
                  <a:pt x="342" y="2837"/>
                  <a:pt x="371" y="2880"/>
                </a:cubicBezTo>
                <a:cubicBezTo>
                  <a:pt x="388" y="2931"/>
                  <a:pt x="440" y="2930"/>
                  <a:pt x="486" y="2945"/>
                </a:cubicBezTo>
                <a:cubicBezTo>
                  <a:pt x="552" y="2934"/>
                  <a:pt x="526" y="2931"/>
                  <a:pt x="576" y="2912"/>
                </a:cubicBezTo>
                <a:cubicBezTo>
                  <a:pt x="625" y="2961"/>
                  <a:pt x="633" y="2962"/>
                  <a:pt x="708" y="2970"/>
                </a:cubicBezTo>
                <a:cubicBezTo>
                  <a:pt x="723" y="3016"/>
                  <a:pt x="756" y="3046"/>
                  <a:pt x="782" y="3085"/>
                </a:cubicBezTo>
                <a:cubicBezTo>
                  <a:pt x="785" y="3113"/>
                  <a:pt x="786" y="3141"/>
                  <a:pt x="790" y="3168"/>
                </a:cubicBezTo>
                <a:cubicBezTo>
                  <a:pt x="794" y="3196"/>
                  <a:pt x="819" y="3209"/>
                  <a:pt x="831" y="3233"/>
                </a:cubicBezTo>
                <a:cubicBezTo>
                  <a:pt x="844" y="3259"/>
                  <a:pt x="851" y="3289"/>
                  <a:pt x="864" y="3316"/>
                </a:cubicBezTo>
                <a:cubicBezTo>
                  <a:pt x="938" y="3290"/>
                  <a:pt x="866" y="3287"/>
                  <a:pt x="980" y="3299"/>
                </a:cubicBezTo>
                <a:cubicBezTo>
                  <a:pt x="1013" y="3313"/>
                  <a:pt x="1045" y="3321"/>
                  <a:pt x="1078" y="3332"/>
                </a:cubicBezTo>
                <a:cubicBezTo>
                  <a:pt x="1103" y="3349"/>
                  <a:pt x="1135" y="3379"/>
                  <a:pt x="1169" y="3340"/>
                </a:cubicBezTo>
                <a:cubicBezTo>
                  <a:pt x="1186" y="3321"/>
                  <a:pt x="1170" y="3290"/>
                  <a:pt x="1177" y="3266"/>
                </a:cubicBezTo>
                <a:cubicBezTo>
                  <a:pt x="1179" y="3259"/>
                  <a:pt x="1188" y="3255"/>
                  <a:pt x="1194" y="3250"/>
                </a:cubicBezTo>
                <a:cubicBezTo>
                  <a:pt x="1222" y="3222"/>
                  <a:pt x="1243" y="3197"/>
                  <a:pt x="1276" y="3176"/>
                </a:cubicBezTo>
                <a:cubicBezTo>
                  <a:pt x="1265" y="3106"/>
                  <a:pt x="1260" y="3137"/>
                  <a:pt x="1243" y="3085"/>
                </a:cubicBezTo>
                <a:cubicBezTo>
                  <a:pt x="1295" y="3007"/>
                  <a:pt x="1190" y="3150"/>
                  <a:pt x="1375" y="3052"/>
                </a:cubicBezTo>
                <a:cubicBezTo>
                  <a:pt x="1392" y="3043"/>
                  <a:pt x="1380" y="3014"/>
                  <a:pt x="1383" y="2995"/>
                </a:cubicBezTo>
                <a:cubicBezTo>
                  <a:pt x="1405" y="2997"/>
                  <a:pt x="1467" y="2991"/>
                  <a:pt x="1490" y="3019"/>
                </a:cubicBezTo>
                <a:cubicBezTo>
                  <a:pt x="1500" y="3031"/>
                  <a:pt x="1503" y="3091"/>
                  <a:pt x="1506" y="3094"/>
                </a:cubicBezTo>
                <a:cubicBezTo>
                  <a:pt x="1518" y="3106"/>
                  <a:pt x="1539" y="3099"/>
                  <a:pt x="1556" y="3102"/>
                </a:cubicBezTo>
                <a:cubicBezTo>
                  <a:pt x="1615" y="3087"/>
                  <a:pt x="1592" y="3059"/>
                  <a:pt x="1654" y="3044"/>
                </a:cubicBezTo>
                <a:cubicBezTo>
                  <a:pt x="1675" y="3025"/>
                  <a:pt x="1686" y="3014"/>
                  <a:pt x="1695" y="2987"/>
                </a:cubicBezTo>
                <a:cubicBezTo>
                  <a:pt x="1692" y="2962"/>
                  <a:pt x="1696" y="2935"/>
                  <a:pt x="1687" y="2912"/>
                </a:cubicBezTo>
                <a:cubicBezTo>
                  <a:pt x="1684" y="2904"/>
                  <a:pt x="1669" y="2910"/>
                  <a:pt x="1663" y="2904"/>
                </a:cubicBezTo>
                <a:cubicBezTo>
                  <a:pt x="1657" y="2898"/>
                  <a:pt x="1657" y="2888"/>
                  <a:pt x="1654" y="2880"/>
                </a:cubicBezTo>
                <a:cubicBezTo>
                  <a:pt x="1657" y="2869"/>
                  <a:pt x="1658" y="2857"/>
                  <a:pt x="1663" y="2847"/>
                </a:cubicBezTo>
                <a:cubicBezTo>
                  <a:pt x="1666" y="2840"/>
                  <a:pt x="1678" y="2838"/>
                  <a:pt x="1679" y="2830"/>
                </a:cubicBezTo>
                <a:cubicBezTo>
                  <a:pt x="1680" y="2822"/>
                  <a:pt x="1666" y="2783"/>
                  <a:pt x="1663" y="2773"/>
                </a:cubicBezTo>
                <a:cubicBezTo>
                  <a:pt x="1700" y="2715"/>
                  <a:pt x="1696" y="2731"/>
                  <a:pt x="1786" y="2723"/>
                </a:cubicBezTo>
                <a:cubicBezTo>
                  <a:pt x="1827" y="2697"/>
                  <a:pt x="1817" y="2717"/>
                  <a:pt x="1860" y="2731"/>
                </a:cubicBezTo>
                <a:cubicBezTo>
                  <a:pt x="1964" y="2722"/>
                  <a:pt x="1963" y="2700"/>
                  <a:pt x="1992" y="2781"/>
                </a:cubicBezTo>
                <a:cubicBezTo>
                  <a:pt x="2001" y="2887"/>
                  <a:pt x="1978" y="2893"/>
                  <a:pt x="2074" y="2880"/>
                </a:cubicBezTo>
                <a:cubicBezTo>
                  <a:pt x="2082" y="2877"/>
                  <a:pt x="2092" y="2876"/>
                  <a:pt x="2099" y="2871"/>
                </a:cubicBezTo>
                <a:cubicBezTo>
                  <a:pt x="2114" y="2859"/>
                  <a:pt x="2121" y="2833"/>
                  <a:pt x="2140" y="2830"/>
                </a:cubicBezTo>
                <a:cubicBezTo>
                  <a:pt x="2159" y="2827"/>
                  <a:pt x="2178" y="2825"/>
                  <a:pt x="2197" y="2822"/>
                </a:cubicBezTo>
                <a:cubicBezTo>
                  <a:pt x="2200" y="2814"/>
                  <a:pt x="2198" y="2800"/>
                  <a:pt x="2206" y="2797"/>
                </a:cubicBezTo>
                <a:cubicBezTo>
                  <a:pt x="2244" y="2785"/>
                  <a:pt x="2244" y="2814"/>
                  <a:pt x="2271" y="2822"/>
                </a:cubicBezTo>
                <a:cubicBezTo>
                  <a:pt x="2290" y="2827"/>
                  <a:pt x="2310" y="2827"/>
                  <a:pt x="2329" y="2830"/>
                </a:cubicBezTo>
                <a:cubicBezTo>
                  <a:pt x="2353" y="2854"/>
                  <a:pt x="2375" y="2884"/>
                  <a:pt x="2395" y="2912"/>
                </a:cubicBezTo>
                <a:cubicBezTo>
                  <a:pt x="2406" y="2968"/>
                  <a:pt x="2413" y="2950"/>
                  <a:pt x="2428" y="2995"/>
                </a:cubicBezTo>
                <a:cubicBezTo>
                  <a:pt x="2400" y="3080"/>
                  <a:pt x="2380" y="3180"/>
                  <a:pt x="2485" y="3200"/>
                </a:cubicBezTo>
                <a:cubicBezTo>
                  <a:pt x="2507" y="3195"/>
                  <a:pt x="2529" y="3189"/>
                  <a:pt x="2551" y="3184"/>
                </a:cubicBezTo>
                <a:cubicBezTo>
                  <a:pt x="2568" y="3180"/>
                  <a:pt x="2601" y="3168"/>
                  <a:pt x="2601" y="3168"/>
                </a:cubicBezTo>
                <a:cubicBezTo>
                  <a:pt x="2617" y="3192"/>
                  <a:pt x="2624" y="3215"/>
                  <a:pt x="2634" y="3242"/>
                </a:cubicBezTo>
                <a:cubicBezTo>
                  <a:pt x="2623" y="3271"/>
                  <a:pt x="2606" y="3278"/>
                  <a:pt x="2584" y="3299"/>
                </a:cubicBezTo>
                <a:cubicBezTo>
                  <a:pt x="2590" y="3310"/>
                  <a:pt x="2594" y="3322"/>
                  <a:pt x="2601" y="3332"/>
                </a:cubicBezTo>
                <a:cubicBezTo>
                  <a:pt x="2605" y="3338"/>
                  <a:pt x="2615" y="3342"/>
                  <a:pt x="2617" y="3349"/>
                </a:cubicBezTo>
                <a:cubicBezTo>
                  <a:pt x="2643" y="3439"/>
                  <a:pt x="2603" y="3392"/>
                  <a:pt x="2642" y="3431"/>
                </a:cubicBezTo>
                <a:cubicBezTo>
                  <a:pt x="2678" y="3419"/>
                  <a:pt x="2699" y="3392"/>
                  <a:pt x="2724" y="3365"/>
                </a:cubicBezTo>
                <a:cubicBezTo>
                  <a:pt x="2729" y="3373"/>
                  <a:pt x="2734" y="3382"/>
                  <a:pt x="2740" y="3390"/>
                </a:cubicBezTo>
                <a:cubicBezTo>
                  <a:pt x="2745" y="3396"/>
                  <a:pt x="2756" y="3398"/>
                  <a:pt x="2757" y="3406"/>
                </a:cubicBezTo>
                <a:cubicBezTo>
                  <a:pt x="2762" y="3456"/>
                  <a:pt x="2749" y="3491"/>
                  <a:pt x="2724" y="3530"/>
                </a:cubicBezTo>
                <a:cubicBezTo>
                  <a:pt x="2776" y="3580"/>
                  <a:pt x="2765" y="3562"/>
                  <a:pt x="2815" y="3530"/>
                </a:cubicBezTo>
                <a:cubicBezTo>
                  <a:pt x="2856" y="3534"/>
                  <a:pt x="2901" y="3528"/>
                  <a:pt x="2938" y="3546"/>
                </a:cubicBezTo>
                <a:cubicBezTo>
                  <a:pt x="2956" y="3555"/>
                  <a:pt x="2987" y="3579"/>
                  <a:pt x="2987" y="3579"/>
                </a:cubicBezTo>
                <a:cubicBezTo>
                  <a:pt x="2998" y="3576"/>
                  <a:pt x="3017" y="3582"/>
                  <a:pt x="3020" y="3571"/>
                </a:cubicBezTo>
                <a:cubicBezTo>
                  <a:pt x="3025" y="3554"/>
                  <a:pt x="3004" y="3521"/>
                  <a:pt x="3004" y="3521"/>
                </a:cubicBezTo>
                <a:cubicBezTo>
                  <a:pt x="3015" y="3489"/>
                  <a:pt x="3025" y="3482"/>
                  <a:pt x="3053" y="3464"/>
                </a:cubicBezTo>
                <a:cubicBezTo>
                  <a:pt x="3068" y="3416"/>
                  <a:pt x="3056" y="3367"/>
                  <a:pt x="3111" y="3349"/>
                </a:cubicBezTo>
                <a:cubicBezTo>
                  <a:pt x="3137" y="3322"/>
                  <a:pt x="3158" y="3293"/>
                  <a:pt x="3185" y="3266"/>
                </a:cubicBezTo>
                <a:cubicBezTo>
                  <a:pt x="3193" y="3242"/>
                  <a:pt x="3198" y="3196"/>
                  <a:pt x="3177" y="3176"/>
                </a:cubicBezTo>
                <a:cubicBezTo>
                  <a:pt x="3161" y="3160"/>
                  <a:pt x="3133" y="3164"/>
                  <a:pt x="3111" y="3159"/>
                </a:cubicBezTo>
                <a:cubicBezTo>
                  <a:pt x="3140" y="3140"/>
                  <a:pt x="3141" y="3122"/>
                  <a:pt x="3160" y="3094"/>
                </a:cubicBezTo>
                <a:cubicBezTo>
                  <a:pt x="3151" y="3058"/>
                  <a:pt x="3138" y="3049"/>
                  <a:pt x="3119" y="3019"/>
                </a:cubicBezTo>
                <a:cubicBezTo>
                  <a:pt x="3125" y="2953"/>
                  <a:pt x="3118" y="2928"/>
                  <a:pt x="3152" y="2880"/>
                </a:cubicBezTo>
                <a:cubicBezTo>
                  <a:pt x="3155" y="2872"/>
                  <a:pt x="3156" y="2863"/>
                  <a:pt x="3160" y="2855"/>
                </a:cubicBezTo>
                <a:cubicBezTo>
                  <a:pt x="3164" y="2848"/>
                  <a:pt x="3176" y="2846"/>
                  <a:pt x="3177" y="2838"/>
                </a:cubicBezTo>
                <a:cubicBezTo>
                  <a:pt x="3179" y="2822"/>
                  <a:pt x="3176" y="2804"/>
                  <a:pt x="3168" y="2789"/>
                </a:cubicBezTo>
                <a:cubicBezTo>
                  <a:pt x="3164" y="2780"/>
                  <a:pt x="3151" y="2779"/>
                  <a:pt x="3144" y="2773"/>
                </a:cubicBezTo>
                <a:cubicBezTo>
                  <a:pt x="3123" y="2756"/>
                  <a:pt x="3103" y="2695"/>
                  <a:pt x="3086" y="2690"/>
                </a:cubicBezTo>
                <a:cubicBezTo>
                  <a:pt x="3065" y="2684"/>
                  <a:pt x="3042" y="2685"/>
                  <a:pt x="3020" y="2682"/>
                </a:cubicBezTo>
                <a:cubicBezTo>
                  <a:pt x="3014" y="2576"/>
                  <a:pt x="3032" y="2543"/>
                  <a:pt x="2954" y="2493"/>
                </a:cubicBezTo>
                <a:cubicBezTo>
                  <a:pt x="2949" y="2501"/>
                  <a:pt x="2945" y="2511"/>
                  <a:pt x="2938" y="2518"/>
                </a:cubicBezTo>
                <a:cubicBezTo>
                  <a:pt x="2923" y="2531"/>
                  <a:pt x="2889" y="2550"/>
                  <a:pt x="2889" y="2550"/>
                </a:cubicBezTo>
                <a:cubicBezTo>
                  <a:pt x="2878" y="2547"/>
                  <a:pt x="2862" y="2552"/>
                  <a:pt x="2856" y="2542"/>
                </a:cubicBezTo>
                <a:cubicBezTo>
                  <a:pt x="2826" y="2493"/>
                  <a:pt x="2897" y="2526"/>
                  <a:pt x="2856" y="2485"/>
                </a:cubicBezTo>
                <a:cubicBezTo>
                  <a:pt x="2842" y="2471"/>
                  <a:pt x="2806" y="2452"/>
                  <a:pt x="2806" y="2452"/>
                </a:cubicBezTo>
                <a:cubicBezTo>
                  <a:pt x="2811" y="2419"/>
                  <a:pt x="2835" y="2354"/>
                  <a:pt x="2815" y="2320"/>
                </a:cubicBezTo>
                <a:cubicBezTo>
                  <a:pt x="2811" y="2312"/>
                  <a:pt x="2798" y="2315"/>
                  <a:pt x="2790" y="2312"/>
                </a:cubicBezTo>
                <a:cubicBezTo>
                  <a:pt x="2784" y="2293"/>
                  <a:pt x="2784" y="2281"/>
                  <a:pt x="2765" y="2271"/>
                </a:cubicBezTo>
                <a:cubicBezTo>
                  <a:pt x="2750" y="2263"/>
                  <a:pt x="2716" y="2254"/>
                  <a:pt x="2716" y="2254"/>
                </a:cubicBezTo>
                <a:cubicBezTo>
                  <a:pt x="2704" y="2219"/>
                  <a:pt x="2685" y="2197"/>
                  <a:pt x="2658" y="2172"/>
                </a:cubicBezTo>
                <a:cubicBezTo>
                  <a:pt x="2650" y="2129"/>
                  <a:pt x="2646" y="2126"/>
                  <a:pt x="2617" y="2098"/>
                </a:cubicBezTo>
                <a:cubicBezTo>
                  <a:pt x="2603" y="2101"/>
                  <a:pt x="2589" y="2100"/>
                  <a:pt x="2576" y="2106"/>
                </a:cubicBezTo>
                <a:cubicBezTo>
                  <a:pt x="2555" y="2115"/>
                  <a:pt x="2559" y="2130"/>
                  <a:pt x="2551" y="2147"/>
                </a:cubicBezTo>
                <a:cubicBezTo>
                  <a:pt x="2539" y="2172"/>
                  <a:pt x="2528" y="2194"/>
                  <a:pt x="2518" y="2221"/>
                </a:cubicBezTo>
                <a:cubicBezTo>
                  <a:pt x="2502" y="2218"/>
                  <a:pt x="2483" y="2221"/>
                  <a:pt x="2469" y="2213"/>
                </a:cubicBezTo>
                <a:cubicBezTo>
                  <a:pt x="2461" y="2209"/>
                  <a:pt x="2464" y="2196"/>
                  <a:pt x="2461" y="2188"/>
                </a:cubicBezTo>
                <a:cubicBezTo>
                  <a:pt x="2451" y="2158"/>
                  <a:pt x="2454" y="2168"/>
                  <a:pt x="2436" y="2139"/>
                </a:cubicBezTo>
                <a:cubicBezTo>
                  <a:pt x="2439" y="2123"/>
                  <a:pt x="2430" y="2100"/>
                  <a:pt x="2444" y="2090"/>
                </a:cubicBezTo>
                <a:cubicBezTo>
                  <a:pt x="2464" y="2076"/>
                  <a:pt x="2494" y="2088"/>
                  <a:pt x="2518" y="2081"/>
                </a:cubicBezTo>
                <a:cubicBezTo>
                  <a:pt x="2526" y="2079"/>
                  <a:pt x="2529" y="2070"/>
                  <a:pt x="2535" y="2065"/>
                </a:cubicBezTo>
                <a:cubicBezTo>
                  <a:pt x="2541" y="1990"/>
                  <a:pt x="2547" y="1970"/>
                  <a:pt x="2527" y="1909"/>
                </a:cubicBezTo>
                <a:cubicBezTo>
                  <a:pt x="2539" y="1896"/>
                  <a:pt x="2565" y="1893"/>
                  <a:pt x="2568" y="1876"/>
                </a:cubicBezTo>
                <a:cubicBezTo>
                  <a:pt x="2580" y="1808"/>
                  <a:pt x="2570" y="1810"/>
                  <a:pt x="2535" y="1785"/>
                </a:cubicBezTo>
                <a:cubicBezTo>
                  <a:pt x="2558" y="1749"/>
                  <a:pt x="2561" y="1742"/>
                  <a:pt x="2518" y="1728"/>
                </a:cubicBezTo>
                <a:cubicBezTo>
                  <a:pt x="2521" y="1720"/>
                  <a:pt x="2529" y="1712"/>
                  <a:pt x="2527" y="1703"/>
                </a:cubicBezTo>
                <a:cubicBezTo>
                  <a:pt x="2526" y="1695"/>
                  <a:pt x="2516" y="1691"/>
                  <a:pt x="2510" y="1686"/>
                </a:cubicBezTo>
                <a:cubicBezTo>
                  <a:pt x="2435" y="1630"/>
                  <a:pt x="2483" y="1676"/>
                  <a:pt x="2444" y="1637"/>
                </a:cubicBezTo>
                <a:cubicBezTo>
                  <a:pt x="2459" y="1532"/>
                  <a:pt x="2444" y="1556"/>
                  <a:pt x="2576" y="1547"/>
                </a:cubicBezTo>
                <a:cubicBezTo>
                  <a:pt x="2603" y="1529"/>
                  <a:pt x="2614" y="1507"/>
                  <a:pt x="2642" y="1489"/>
                </a:cubicBezTo>
                <a:cubicBezTo>
                  <a:pt x="2650" y="1492"/>
                  <a:pt x="2660" y="1491"/>
                  <a:pt x="2666" y="1497"/>
                </a:cubicBezTo>
                <a:cubicBezTo>
                  <a:pt x="2672" y="1503"/>
                  <a:pt x="2667" y="1519"/>
                  <a:pt x="2675" y="1522"/>
                </a:cubicBezTo>
                <a:cubicBezTo>
                  <a:pt x="2704" y="1532"/>
                  <a:pt x="2735" y="1527"/>
                  <a:pt x="2765" y="1530"/>
                </a:cubicBezTo>
                <a:cubicBezTo>
                  <a:pt x="2779" y="1527"/>
                  <a:pt x="2793" y="1528"/>
                  <a:pt x="2806" y="1522"/>
                </a:cubicBezTo>
                <a:cubicBezTo>
                  <a:pt x="2832" y="1511"/>
                  <a:pt x="2823" y="1486"/>
                  <a:pt x="2831" y="1464"/>
                </a:cubicBezTo>
                <a:cubicBezTo>
                  <a:pt x="2841" y="1437"/>
                  <a:pt x="2848" y="1440"/>
                  <a:pt x="2872" y="1431"/>
                </a:cubicBezTo>
                <a:cubicBezTo>
                  <a:pt x="2895" y="1410"/>
                  <a:pt x="2920" y="1408"/>
                  <a:pt x="2946" y="1390"/>
                </a:cubicBezTo>
                <a:cubicBezTo>
                  <a:pt x="2990" y="1434"/>
                  <a:pt x="2943" y="1467"/>
                  <a:pt x="3012" y="1489"/>
                </a:cubicBezTo>
                <a:cubicBezTo>
                  <a:pt x="3028" y="1486"/>
                  <a:pt x="3047" y="1491"/>
                  <a:pt x="3061" y="1481"/>
                </a:cubicBezTo>
                <a:cubicBezTo>
                  <a:pt x="3084" y="1465"/>
                  <a:pt x="3091" y="1434"/>
                  <a:pt x="3111" y="1415"/>
                </a:cubicBezTo>
                <a:cubicBezTo>
                  <a:pt x="3136" y="1492"/>
                  <a:pt x="3095" y="1380"/>
                  <a:pt x="3144" y="1464"/>
                </a:cubicBezTo>
                <a:cubicBezTo>
                  <a:pt x="3171" y="1511"/>
                  <a:pt x="3128" y="1489"/>
                  <a:pt x="3177" y="1505"/>
                </a:cubicBezTo>
                <a:cubicBezTo>
                  <a:pt x="3193" y="1502"/>
                  <a:pt x="3213" y="1507"/>
                  <a:pt x="3226" y="1497"/>
                </a:cubicBezTo>
                <a:cubicBezTo>
                  <a:pt x="3242" y="1485"/>
                  <a:pt x="3233" y="1458"/>
                  <a:pt x="3242" y="1440"/>
                </a:cubicBezTo>
                <a:cubicBezTo>
                  <a:pt x="3257" y="1410"/>
                  <a:pt x="3278" y="1400"/>
                  <a:pt x="3308" y="1390"/>
                </a:cubicBezTo>
                <a:cubicBezTo>
                  <a:pt x="3314" y="1385"/>
                  <a:pt x="3323" y="1381"/>
                  <a:pt x="3325" y="1374"/>
                </a:cubicBezTo>
                <a:cubicBezTo>
                  <a:pt x="3331" y="1356"/>
                  <a:pt x="3321" y="1331"/>
                  <a:pt x="3333" y="1316"/>
                </a:cubicBezTo>
                <a:cubicBezTo>
                  <a:pt x="3343" y="1302"/>
                  <a:pt x="3382" y="1300"/>
                  <a:pt x="3382" y="1300"/>
                </a:cubicBezTo>
                <a:cubicBezTo>
                  <a:pt x="3397" y="1258"/>
                  <a:pt x="3442" y="1240"/>
                  <a:pt x="3473" y="1209"/>
                </a:cubicBezTo>
                <a:cubicBezTo>
                  <a:pt x="3476" y="1201"/>
                  <a:pt x="3475" y="1190"/>
                  <a:pt x="3481" y="1184"/>
                </a:cubicBezTo>
                <a:cubicBezTo>
                  <a:pt x="3493" y="1172"/>
                  <a:pt x="3561" y="1165"/>
                  <a:pt x="3580" y="1160"/>
                </a:cubicBezTo>
                <a:cubicBezTo>
                  <a:pt x="3633" y="1177"/>
                  <a:pt x="3656" y="1193"/>
                  <a:pt x="3695" y="1234"/>
                </a:cubicBezTo>
                <a:cubicBezTo>
                  <a:pt x="3747" y="1217"/>
                  <a:pt x="3720" y="1183"/>
                  <a:pt x="3744" y="1143"/>
                </a:cubicBezTo>
                <a:cubicBezTo>
                  <a:pt x="3753" y="1128"/>
                  <a:pt x="3768" y="1117"/>
                  <a:pt x="3777" y="1102"/>
                </a:cubicBezTo>
                <a:cubicBezTo>
                  <a:pt x="3764" y="917"/>
                  <a:pt x="3791" y="1029"/>
                  <a:pt x="3728" y="962"/>
                </a:cubicBezTo>
                <a:cubicBezTo>
                  <a:pt x="3758" y="943"/>
                  <a:pt x="3758" y="926"/>
                  <a:pt x="3777" y="896"/>
                </a:cubicBezTo>
                <a:cubicBezTo>
                  <a:pt x="3780" y="882"/>
                  <a:pt x="3786" y="869"/>
                  <a:pt x="3786" y="855"/>
                </a:cubicBezTo>
                <a:cubicBezTo>
                  <a:pt x="3786" y="833"/>
                  <a:pt x="3758" y="725"/>
                  <a:pt x="3744" y="707"/>
                </a:cubicBezTo>
                <a:cubicBezTo>
                  <a:pt x="3732" y="692"/>
                  <a:pt x="3717" y="680"/>
                  <a:pt x="3703" y="666"/>
                </a:cubicBezTo>
                <a:cubicBezTo>
                  <a:pt x="3686" y="649"/>
                  <a:pt x="3644" y="640"/>
                  <a:pt x="3621" y="633"/>
                </a:cubicBezTo>
                <a:cubicBezTo>
                  <a:pt x="3606" y="556"/>
                  <a:pt x="3593" y="581"/>
                  <a:pt x="3514" y="567"/>
                </a:cubicBezTo>
                <a:cubicBezTo>
                  <a:pt x="3492" y="563"/>
                  <a:pt x="3448" y="551"/>
                  <a:pt x="3448" y="551"/>
                </a:cubicBezTo>
                <a:cubicBezTo>
                  <a:pt x="3421" y="522"/>
                  <a:pt x="3447" y="496"/>
                  <a:pt x="3432" y="452"/>
                </a:cubicBezTo>
                <a:cubicBezTo>
                  <a:pt x="3423" y="427"/>
                  <a:pt x="3378" y="416"/>
                  <a:pt x="3358" y="411"/>
                </a:cubicBezTo>
                <a:cubicBezTo>
                  <a:pt x="3268" y="416"/>
                  <a:pt x="3167" y="431"/>
                  <a:pt x="3078" y="403"/>
                </a:cubicBezTo>
                <a:cubicBezTo>
                  <a:pt x="3076" y="401"/>
                  <a:pt x="3029" y="375"/>
                  <a:pt x="3037" y="362"/>
                </a:cubicBezTo>
                <a:cubicBezTo>
                  <a:pt x="3045" y="349"/>
                  <a:pt x="3064" y="351"/>
                  <a:pt x="3078" y="345"/>
                </a:cubicBezTo>
                <a:close/>
              </a:path>
            </a:pathLst>
          </a:custGeom>
          <a:pattFill prst="ltUpDiag">
            <a:fgClr>
              <a:schemeClr val="bg1">
                <a:lumMod val="50000"/>
              </a:schemeClr>
            </a:fgClr>
            <a:bgClr>
              <a:schemeClr val="bg1"/>
            </a:bgClr>
          </a:pattFill>
          <a:ln w="9525">
            <a:noFill/>
            <a:round/>
          </a:ln>
        </p:spPr>
        <p:txBody>
          <a:bodyPr/>
          <a:lstStyle/>
          <a:p>
            <a:pPr>
              <a:defRPr/>
            </a:pPr>
            <a:endParaRPr altLang="en-US" lang="zh-CN">
              <a:latin typeface="Arial"/>
              <a:ea typeface="宋体"/>
            </a:endParaRPr>
          </a:p>
        </p:txBody>
      </p:sp>
      <p:sp>
        <p:nvSpPr>
          <p:cNvPr id="39" name="Freeform 23"/>
          <p:cNvSpPr/>
          <p:nvPr/>
        </p:nvSpPr>
        <p:spPr bwMode="auto">
          <a:xfrm>
            <a:off x="339733" y="516704"/>
            <a:ext cx="5916168" cy="5591817"/>
          </a:xfrm>
          <a:custGeom>
            <a:gdLst>
              <a:gd fmla="*/ 1084227 w 3791" name="T0"/>
              <a:gd fmla="*/ 81754 h 3582" name="T1"/>
              <a:gd fmla="*/ 977294 w 3791" name="T2"/>
              <a:gd fmla="*/ 24832 h 3582" name="T3"/>
              <a:gd fmla="*/ 895948 w 3791" name="T4"/>
              <a:gd fmla="*/ 69147 h 3582" name="T5"/>
              <a:gd fmla="*/ 949033 w 3791" name="T6"/>
              <a:gd fmla="*/ 191778 h 3582" name="T7"/>
              <a:gd fmla="*/ 870742 w 3791" name="T8"/>
              <a:gd fmla="*/ 270094 h 3582" name="T9"/>
              <a:gd fmla="*/ 820331 w 3791" name="T10"/>
              <a:gd fmla="*/ 345736 h 3582" name="T11"/>
              <a:gd fmla="*/ 823386 w 3791" name="T12"/>
              <a:gd fmla="*/ 392725 h 3582" name="T13"/>
              <a:gd fmla="*/ 776412 w 3791" name="T14"/>
              <a:gd fmla="*/ 468367 h 3582" name="T15"/>
              <a:gd fmla="*/ 716453 w 3791" name="T16"/>
              <a:gd fmla="*/ 458816 h 3582" name="T17"/>
              <a:gd fmla="*/ 650765 w 3791" name="T18"/>
              <a:gd fmla="*/ 493198 h 3582" name="T19"/>
              <a:gd fmla="*/ 656876 w 3791" name="T20"/>
              <a:gd fmla="*/ 559289 h 3582" name="T21"/>
              <a:gd fmla="*/ 609902 w 3791" name="T22"/>
              <a:gd fmla="*/ 622324 h 3582" name="T23"/>
              <a:gd fmla="*/ 534284 w 3791" name="T24"/>
              <a:gd fmla="*/ 735404 h 3582" name="T25"/>
              <a:gd fmla="*/ 408638 w 3791" name="T26"/>
              <a:gd fmla="*/ 701022 h 3582" name="T27"/>
              <a:gd fmla="*/ 333403 w 3791" name="T28"/>
              <a:gd fmla="*/ 675808 h 3582" name="T29"/>
              <a:gd fmla="*/ 267333 w 3791" name="T30"/>
              <a:gd fmla="*/ 678864 h 3582" name="T31"/>
              <a:gd fmla="*/ 216922 w 3791" name="T32"/>
              <a:gd fmla="*/ 634931 h 3582" name="T33"/>
              <a:gd fmla="*/ 100823 w 3791" name="T34"/>
              <a:gd fmla="*/ 669313 h 3582" name="T35"/>
              <a:gd fmla="*/ 72562 w 3791" name="T36"/>
              <a:gd fmla="*/ 704078 h 3582" name="T37"/>
              <a:gd fmla="*/ 94330 w 3791" name="T38"/>
              <a:gd fmla="*/ 817158 h 3582" name="T39"/>
              <a:gd fmla="*/ 16040 w 3791" name="T40"/>
              <a:gd fmla="*/ 889362 h 3582" name="T41"/>
              <a:gd fmla="*/ 31698 w 3791" name="T42"/>
              <a:gd fmla="*/ 996330 h 3582" name="T43"/>
              <a:gd fmla="*/ 141687 w 3791" name="T44"/>
              <a:gd fmla="*/ 1100241 h 3582" name="T45"/>
              <a:gd fmla="*/ 298649 w 3791" name="T46"/>
              <a:gd fmla="*/ 1178557 h 3582" name="T47"/>
              <a:gd fmla="*/ 374266 w 3791" name="T48"/>
              <a:gd fmla="*/ 1260311 h 3582" name="T49"/>
              <a:gd fmla="*/ 455994 w 3791" name="T50"/>
              <a:gd fmla="*/ 1241592 h 3582" name="T51"/>
              <a:gd fmla="*/ 528174 w 3791" name="T52"/>
              <a:gd fmla="*/ 1144175 h 3582" name="T53"/>
              <a:gd fmla="*/ 631670 w 3791" name="T54"/>
              <a:gd fmla="*/ 1162894 h 3582" name="T55"/>
              <a:gd fmla="*/ 631670 w 3791" name="T56"/>
              <a:gd fmla="*/ 1100241 h 3582" name="T57"/>
              <a:gd fmla="*/ 682081 w 3791" name="T58"/>
              <a:gd fmla="*/ 1040263 h 3582" name="T59"/>
              <a:gd fmla="*/ 801618 w 3791" name="T60"/>
              <a:gd fmla="*/ 1096803 h 3582" name="T61"/>
              <a:gd fmla="*/ 867305 w 3791" name="T62"/>
              <a:gd fmla="*/ 1078084 h 3582" name="T63"/>
              <a:gd fmla="*/ 949033 w 3791" name="T64"/>
              <a:gd fmla="*/ 1222490 h 3582" name="T65"/>
              <a:gd fmla="*/ 986841 w 3791" name="T66"/>
              <a:gd fmla="*/ 1260311 h 3582" name="T67"/>
              <a:gd fmla="*/ 1040308 w 3791" name="T68"/>
              <a:gd fmla="*/ 1285525 h 3582" name="T69"/>
              <a:gd fmla="*/ 1075061 w 3791" name="T70"/>
              <a:gd fmla="*/ 1348560 h 3582" name="T71"/>
              <a:gd fmla="*/ 1147241 w 3791" name="T72"/>
              <a:gd fmla="*/ 1345121 h 3582" name="T73"/>
              <a:gd fmla="*/ 1213311 w 3791" name="T74"/>
              <a:gd fmla="*/ 1213322 h 3582" name="T75"/>
              <a:gd fmla="*/ 1203763 w 3791" name="T76"/>
              <a:gd fmla="*/ 1100241 h 3582" name="T77"/>
              <a:gd fmla="*/ 1200708 w 3791" name="T78"/>
              <a:gd fmla="*/ 1059364 h 3582" name="T79"/>
              <a:gd fmla="*/ 1122036 w 3791" name="T80"/>
              <a:gd fmla="*/ 961947 h 3582" name="T81"/>
              <a:gd fmla="*/ 1071624 w 3791" name="T82"/>
              <a:gd fmla="*/ 936733 h 3582" name="T83"/>
              <a:gd fmla="*/ 1037253 w 3791" name="T84"/>
              <a:gd fmla="*/ 861092 h 3582" name="T85"/>
              <a:gd fmla="*/ 974239 w 3791" name="T86"/>
              <a:gd fmla="*/ 820215 h 3582" name="T87"/>
              <a:gd fmla="*/ 930320 w 3791" name="T88"/>
              <a:gd fmla="*/ 817158 h 3582" name="T89"/>
              <a:gd fmla="*/ 965073 w 3791" name="T90"/>
              <a:gd fmla="*/ 729292 h 3582" name="T91"/>
              <a:gd fmla="*/ 965073 w 3791" name="T92"/>
              <a:gd fmla="*/ 650594 h 3582" name="T93"/>
              <a:gd fmla="*/ 1008992 w 3791" name="T94"/>
              <a:gd fmla="*/ 568840 h 3582" name="T95"/>
              <a:gd fmla="*/ 1071624 w 3791" name="T96"/>
              <a:gd fmla="*/ 581447 h 3582" name="T97"/>
              <a:gd fmla="*/ 1150296 w 3791" name="T98"/>
              <a:gd fmla="*/ 568840 h 3582" name="T99"/>
              <a:gd fmla="*/ 1213311 w 3791" name="T100"/>
              <a:gd fmla="*/ 574952 h 3582" name="T101"/>
              <a:gd fmla="*/ 1269833 w 3791" name="T102"/>
              <a:gd fmla="*/ 524907 h 3582" name="T103"/>
              <a:gd fmla="*/ 1329410 w 3791" name="T104"/>
              <a:gd fmla="*/ 452321 h 3582" name="T105"/>
              <a:gd fmla="*/ 1442453 w 3791" name="T106"/>
              <a:gd fmla="*/ 420995 h 3582" name="T107"/>
              <a:gd fmla="*/ 1429850 w 3791" name="T108"/>
              <a:gd fmla="*/ 270094 h 3582" name="T109"/>
              <a:gd fmla="*/ 1316807 w 3791" name="T110"/>
              <a:gd fmla="*/ 210498 h 3582" name="T111"/>
              <a:gd fmla="*/ 1159844 w 3791" name="T112"/>
              <a:gd fmla="*/ 138294 h 3582" name="T113"/>
              <a:gd fmla="*/ 0 60000 65536" name="T114"/>
              <a:gd fmla="*/ 0 60000 65536" name="T115"/>
              <a:gd fmla="*/ 0 60000 65536" name="T116"/>
              <a:gd fmla="*/ 0 60000 65536" name="T117"/>
              <a:gd fmla="*/ 0 60000 65536" name="T118"/>
              <a:gd fmla="*/ 0 60000 65536" name="T119"/>
              <a:gd fmla="*/ 0 60000 65536" name="T120"/>
              <a:gd fmla="*/ 0 60000 65536" name="T121"/>
              <a:gd fmla="*/ 0 60000 65536" name="T122"/>
              <a:gd fmla="*/ 0 60000 6553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  <a:gd fmla="*/ 0 60000 65536" name="T147"/>
              <a:gd fmla="*/ 0 60000 65536" name="T148"/>
              <a:gd fmla="*/ 0 60000 65536" name="T149"/>
              <a:gd fmla="*/ 0 60000 65536" name="T150"/>
              <a:gd fmla="*/ 0 60000 65536" name="T151"/>
              <a:gd fmla="*/ 0 60000 65536" name="T152"/>
              <a:gd fmla="*/ 0 60000 65536" name="T153"/>
              <a:gd fmla="*/ 0 60000 65536" name="T154"/>
              <a:gd fmla="*/ 0 60000 65536" name="T155"/>
              <a:gd fmla="*/ 0 60000 65536" name="T156"/>
              <a:gd fmla="*/ 0 60000 65536" name="T157"/>
              <a:gd fmla="*/ 0 60000 65536" name="T158"/>
              <a:gd fmla="*/ 0 60000 65536" name="T159"/>
              <a:gd fmla="*/ 0 60000 65536" name="T160"/>
              <a:gd fmla="*/ 0 60000 65536" name="T161"/>
              <a:gd fmla="*/ 0 60000 65536" name="T162"/>
              <a:gd fmla="*/ 0 60000 65536" name="T163"/>
              <a:gd fmla="*/ 0 60000 65536" name="T164"/>
              <a:gd fmla="*/ 0 60000 65536" name="T165"/>
              <a:gd fmla="*/ 0 60000 65536" name="T166"/>
              <a:gd fmla="*/ 0 60000 65536" name="T167"/>
              <a:gd fmla="*/ 0 60000 65536" name="T168"/>
              <a:gd fmla="*/ 0 60000 65536" name="T169"/>
              <a:gd fmla="*/ 0 60000 65536" name="T170"/>
              <a:gd fmla="*/ 0 w 3791" name="T171"/>
              <a:gd fmla="*/ 0 h 3582" name="T172"/>
              <a:gd fmla="*/ 3791 w 3791" name="T173"/>
              <a:gd fmla="*/ 3582 h 3582" name="T174"/>
            </a:gdLst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b="T174" l="T171" r="T173" t="T172"/>
            <a:pathLst>
              <a:path h="3581" w="3791">
                <a:moveTo>
                  <a:pt x="3078" y="345"/>
                </a:moveTo>
                <a:cubicBezTo>
                  <a:pt x="3037" y="339"/>
                  <a:pt x="3015" y="340"/>
                  <a:pt x="2987" y="312"/>
                </a:cubicBezTo>
                <a:cubicBezTo>
                  <a:pt x="2982" y="296"/>
                  <a:pt x="2985" y="273"/>
                  <a:pt x="2971" y="263"/>
                </a:cubicBezTo>
                <a:cubicBezTo>
                  <a:pt x="2930" y="235"/>
                  <a:pt x="2885" y="229"/>
                  <a:pt x="2839" y="214"/>
                </a:cubicBezTo>
                <a:cubicBezTo>
                  <a:pt x="2795" y="167"/>
                  <a:pt x="2738" y="138"/>
                  <a:pt x="2675" y="123"/>
                </a:cubicBezTo>
                <a:cubicBezTo>
                  <a:pt x="2669" y="118"/>
                  <a:pt x="2662" y="114"/>
                  <a:pt x="2658" y="107"/>
                </a:cubicBezTo>
                <a:cubicBezTo>
                  <a:pt x="2653" y="100"/>
                  <a:pt x="2656" y="88"/>
                  <a:pt x="2650" y="82"/>
                </a:cubicBezTo>
                <a:cubicBezTo>
                  <a:pt x="2628" y="60"/>
                  <a:pt x="2590" y="69"/>
                  <a:pt x="2559" y="65"/>
                </a:cubicBezTo>
                <a:cubicBezTo>
                  <a:pt x="2522" y="9"/>
                  <a:pt x="2546" y="22"/>
                  <a:pt x="2502" y="8"/>
                </a:cubicBezTo>
                <a:cubicBezTo>
                  <a:pt x="2392" y="16"/>
                  <a:pt x="2341" y="0"/>
                  <a:pt x="2411" y="74"/>
                </a:cubicBezTo>
                <a:cubicBezTo>
                  <a:pt x="2426" y="113"/>
                  <a:pt x="2414" y="111"/>
                  <a:pt x="2378" y="123"/>
                </a:cubicBezTo>
                <a:cubicBezTo>
                  <a:pt x="2345" y="145"/>
                  <a:pt x="2331" y="141"/>
                  <a:pt x="2346" y="181"/>
                </a:cubicBezTo>
                <a:cubicBezTo>
                  <a:pt x="2295" y="197"/>
                  <a:pt x="2290" y="214"/>
                  <a:pt x="2329" y="255"/>
                </a:cubicBezTo>
                <a:cubicBezTo>
                  <a:pt x="2343" y="298"/>
                  <a:pt x="2330" y="274"/>
                  <a:pt x="2387" y="312"/>
                </a:cubicBezTo>
                <a:cubicBezTo>
                  <a:pt x="2420" y="334"/>
                  <a:pt x="2450" y="366"/>
                  <a:pt x="2477" y="395"/>
                </a:cubicBezTo>
                <a:cubicBezTo>
                  <a:pt x="2489" y="430"/>
                  <a:pt x="2509" y="464"/>
                  <a:pt x="2485" y="502"/>
                </a:cubicBezTo>
                <a:cubicBezTo>
                  <a:pt x="2479" y="512"/>
                  <a:pt x="2463" y="507"/>
                  <a:pt x="2452" y="510"/>
                </a:cubicBezTo>
                <a:cubicBezTo>
                  <a:pt x="2429" y="525"/>
                  <a:pt x="2410" y="544"/>
                  <a:pt x="2387" y="559"/>
                </a:cubicBezTo>
                <a:cubicBezTo>
                  <a:pt x="2364" y="645"/>
                  <a:pt x="2339" y="633"/>
                  <a:pt x="2263" y="641"/>
                </a:cubicBezTo>
                <a:cubicBezTo>
                  <a:pt x="2253" y="673"/>
                  <a:pt x="2256" y="684"/>
                  <a:pt x="2280" y="707"/>
                </a:cubicBezTo>
                <a:cubicBezTo>
                  <a:pt x="2255" y="778"/>
                  <a:pt x="2292" y="693"/>
                  <a:pt x="2247" y="740"/>
                </a:cubicBezTo>
                <a:cubicBezTo>
                  <a:pt x="2233" y="754"/>
                  <a:pt x="2240" y="781"/>
                  <a:pt x="2230" y="798"/>
                </a:cubicBezTo>
                <a:cubicBezTo>
                  <a:pt x="2214" y="826"/>
                  <a:pt x="2167" y="853"/>
                  <a:pt x="2140" y="872"/>
                </a:cubicBezTo>
                <a:cubicBezTo>
                  <a:pt x="2143" y="883"/>
                  <a:pt x="2142" y="896"/>
                  <a:pt x="2148" y="905"/>
                </a:cubicBezTo>
                <a:cubicBezTo>
                  <a:pt x="2154" y="913"/>
                  <a:pt x="2169" y="912"/>
                  <a:pt x="2173" y="921"/>
                </a:cubicBezTo>
                <a:cubicBezTo>
                  <a:pt x="2183" y="947"/>
                  <a:pt x="2123" y="987"/>
                  <a:pt x="2123" y="987"/>
                </a:cubicBezTo>
                <a:cubicBezTo>
                  <a:pt x="2126" y="998"/>
                  <a:pt x="2125" y="1011"/>
                  <a:pt x="2132" y="1020"/>
                </a:cubicBezTo>
                <a:cubicBezTo>
                  <a:pt x="2137" y="1027"/>
                  <a:pt x="2150" y="1022"/>
                  <a:pt x="2156" y="1028"/>
                </a:cubicBezTo>
                <a:cubicBezTo>
                  <a:pt x="2162" y="1034"/>
                  <a:pt x="2161" y="1045"/>
                  <a:pt x="2164" y="1053"/>
                </a:cubicBezTo>
                <a:cubicBezTo>
                  <a:pt x="2112" y="1070"/>
                  <a:pt x="2117" y="1069"/>
                  <a:pt x="2082" y="1102"/>
                </a:cubicBezTo>
                <a:cubicBezTo>
                  <a:pt x="2071" y="1138"/>
                  <a:pt x="2072" y="1166"/>
                  <a:pt x="2099" y="1193"/>
                </a:cubicBezTo>
                <a:cubicBezTo>
                  <a:pt x="2042" y="1211"/>
                  <a:pt x="2061" y="1196"/>
                  <a:pt x="2033" y="1226"/>
                </a:cubicBezTo>
                <a:cubicBezTo>
                  <a:pt x="2024" y="1265"/>
                  <a:pt x="2020" y="1271"/>
                  <a:pt x="1983" y="1283"/>
                </a:cubicBezTo>
                <a:cubicBezTo>
                  <a:pt x="1972" y="1251"/>
                  <a:pt x="1966" y="1244"/>
                  <a:pt x="1934" y="1234"/>
                </a:cubicBezTo>
                <a:cubicBezTo>
                  <a:pt x="1929" y="1228"/>
                  <a:pt x="1919" y="1225"/>
                  <a:pt x="1918" y="1217"/>
                </a:cubicBezTo>
                <a:cubicBezTo>
                  <a:pt x="1911" y="1180"/>
                  <a:pt x="1975" y="1185"/>
                  <a:pt x="1876" y="1201"/>
                </a:cubicBezTo>
                <a:cubicBezTo>
                  <a:pt x="1869" y="1211"/>
                  <a:pt x="1849" y="1248"/>
                  <a:pt x="1835" y="1250"/>
                </a:cubicBezTo>
                <a:cubicBezTo>
                  <a:pt x="1826" y="1252"/>
                  <a:pt x="1820" y="1238"/>
                  <a:pt x="1811" y="1234"/>
                </a:cubicBezTo>
                <a:cubicBezTo>
                  <a:pt x="1795" y="1226"/>
                  <a:pt x="1778" y="1223"/>
                  <a:pt x="1761" y="1217"/>
                </a:cubicBezTo>
                <a:cubicBezTo>
                  <a:pt x="1696" y="1235"/>
                  <a:pt x="1726" y="1239"/>
                  <a:pt x="1704" y="1291"/>
                </a:cubicBezTo>
                <a:cubicBezTo>
                  <a:pt x="1697" y="1307"/>
                  <a:pt x="1681" y="1318"/>
                  <a:pt x="1671" y="1333"/>
                </a:cubicBezTo>
                <a:cubicBezTo>
                  <a:pt x="1681" y="1348"/>
                  <a:pt x="1695" y="1359"/>
                  <a:pt x="1704" y="1374"/>
                </a:cubicBezTo>
                <a:cubicBezTo>
                  <a:pt x="1739" y="1432"/>
                  <a:pt x="1683" y="1368"/>
                  <a:pt x="1728" y="1415"/>
                </a:cubicBezTo>
                <a:cubicBezTo>
                  <a:pt x="1725" y="1431"/>
                  <a:pt x="1728" y="1450"/>
                  <a:pt x="1720" y="1464"/>
                </a:cubicBezTo>
                <a:cubicBezTo>
                  <a:pt x="1716" y="1472"/>
                  <a:pt x="1702" y="1467"/>
                  <a:pt x="1695" y="1472"/>
                </a:cubicBezTo>
                <a:cubicBezTo>
                  <a:pt x="1685" y="1478"/>
                  <a:pt x="1668" y="1505"/>
                  <a:pt x="1663" y="1514"/>
                </a:cubicBezTo>
                <a:cubicBezTo>
                  <a:pt x="1633" y="1574"/>
                  <a:pt x="1675" y="1502"/>
                  <a:pt x="1646" y="1563"/>
                </a:cubicBezTo>
                <a:cubicBezTo>
                  <a:pt x="1633" y="1590"/>
                  <a:pt x="1609" y="1602"/>
                  <a:pt x="1597" y="1629"/>
                </a:cubicBezTo>
                <a:cubicBezTo>
                  <a:pt x="1577" y="1674"/>
                  <a:pt x="1565" y="1732"/>
                  <a:pt x="1531" y="1769"/>
                </a:cubicBezTo>
                <a:cubicBezTo>
                  <a:pt x="1525" y="1785"/>
                  <a:pt x="1520" y="1802"/>
                  <a:pt x="1514" y="1818"/>
                </a:cubicBezTo>
                <a:cubicBezTo>
                  <a:pt x="1508" y="1836"/>
                  <a:pt x="1487" y="1845"/>
                  <a:pt x="1473" y="1859"/>
                </a:cubicBezTo>
                <a:cubicBezTo>
                  <a:pt x="1450" y="1882"/>
                  <a:pt x="1423" y="1903"/>
                  <a:pt x="1399" y="1925"/>
                </a:cubicBezTo>
                <a:cubicBezTo>
                  <a:pt x="1376" y="1889"/>
                  <a:pt x="1381" y="1874"/>
                  <a:pt x="1342" y="1900"/>
                </a:cubicBezTo>
                <a:cubicBezTo>
                  <a:pt x="1318" y="1968"/>
                  <a:pt x="1239" y="1954"/>
                  <a:pt x="1177" y="1974"/>
                </a:cubicBezTo>
                <a:cubicBezTo>
                  <a:pt x="1147" y="1955"/>
                  <a:pt x="1128" y="1926"/>
                  <a:pt x="1103" y="1900"/>
                </a:cubicBezTo>
                <a:cubicBezTo>
                  <a:pt x="1085" y="1844"/>
                  <a:pt x="1100" y="1863"/>
                  <a:pt x="1070" y="1835"/>
                </a:cubicBezTo>
                <a:cubicBezTo>
                  <a:pt x="1054" y="1785"/>
                  <a:pt x="1036" y="1769"/>
                  <a:pt x="1087" y="1736"/>
                </a:cubicBezTo>
                <a:cubicBezTo>
                  <a:pt x="1075" y="1703"/>
                  <a:pt x="1063" y="1689"/>
                  <a:pt x="1029" y="1678"/>
                </a:cubicBezTo>
                <a:cubicBezTo>
                  <a:pt x="988" y="1691"/>
                  <a:pt x="971" y="1731"/>
                  <a:pt x="930" y="1744"/>
                </a:cubicBezTo>
                <a:cubicBezTo>
                  <a:pt x="875" y="1726"/>
                  <a:pt x="907" y="1756"/>
                  <a:pt x="873" y="1769"/>
                </a:cubicBezTo>
                <a:cubicBezTo>
                  <a:pt x="847" y="1779"/>
                  <a:pt x="817" y="1778"/>
                  <a:pt x="790" y="1785"/>
                </a:cubicBezTo>
                <a:cubicBezTo>
                  <a:pt x="781" y="1791"/>
                  <a:pt x="755" y="1813"/>
                  <a:pt x="741" y="1810"/>
                </a:cubicBezTo>
                <a:cubicBezTo>
                  <a:pt x="733" y="1808"/>
                  <a:pt x="730" y="1798"/>
                  <a:pt x="724" y="1793"/>
                </a:cubicBezTo>
                <a:cubicBezTo>
                  <a:pt x="717" y="1787"/>
                  <a:pt x="708" y="1782"/>
                  <a:pt x="700" y="1777"/>
                </a:cubicBezTo>
                <a:cubicBezTo>
                  <a:pt x="683" y="1724"/>
                  <a:pt x="687" y="1728"/>
                  <a:pt x="634" y="1711"/>
                </a:cubicBezTo>
                <a:cubicBezTo>
                  <a:pt x="631" y="1703"/>
                  <a:pt x="633" y="1691"/>
                  <a:pt x="626" y="1686"/>
                </a:cubicBezTo>
                <a:cubicBezTo>
                  <a:pt x="617" y="1679"/>
                  <a:pt x="603" y="1682"/>
                  <a:pt x="593" y="1678"/>
                </a:cubicBezTo>
                <a:cubicBezTo>
                  <a:pt x="584" y="1674"/>
                  <a:pt x="577" y="1666"/>
                  <a:pt x="568" y="1662"/>
                </a:cubicBezTo>
                <a:cubicBezTo>
                  <a:pt x="537" y="1647"/>
                  <a:pt x="501" y="1647"/>
                  <a:pt x="469" y="1637"/>
                </a:cubicBezTo>
                <a:cubicBezTo>
                  <a:pt x="439" y="1617"/>
                  <a:pt x="422" y="1608"/>
                  <a:pt x="387" y="1621"/>
                </a:cubicBezTo>
                <a:cubicBezTo>
                  <a:pt x="378" y="1648"/>
                  <a:pt x="362" y="1662"/>
                  <a:pt x="346" y="1686"/>
                </a:cubicBezTo>
                <a:cubicBezTo>
                  <a:pt x="320" y="1767"/>
                  <a:pt x="399" y="1739"/>
                  <a:pt x="264" y="1752"/>
                </a:cubicBezTo>
                <a:cubicBezTo>
                  <a:pt x="261" y="1760"/>
                  <a:pt x="255" y="1768"/>
                  <a:pt x="255" y="1777"/>
                </a:cubicBezTo>
                <a:cubicBezTo>
                  <a:pt x="255" y="1788"/>
                  <a:pt x="271" y="1801"/>
                  <a:pt x="264" y="1810"/>
                </a:cubicBezTo>
                <a:cubicBezTo>
                  <a:pt x="253" y="1823"/>
                  <a:pt x="214" y="1826"/>
                  <a:pt x="214" y="1826"/>
                </a:cubicBezTo>
                <a:cubicBezTo>
                  <a:pt x="206" y="1832"/>
                  <a:pt x="191" y="1833"/>
                  <a:pt x="190" y="1843"/>
                </a:cubicBezTo>
                <a:cubicBezTo>
                  <a:pt x="182" y="1906"/>
                  <a:pt x="255" y="1927"/>
                  <a:pt x="297" y="1942"/>
                </a:cubicBezTo>
                <a:cubicBezTo>
                  <a:pt x="321" y="1966"/>
                  <a:pt x="343" y="1975"/>
                  <a:pt x="354" y="2007"/>
                </a:cubicBezTo>
                <a:cubicBezTo>
                  <a:pt x="345" y="2034"/>
                  <a:pt x="331" y="2055"/>
                  <a:pt x="321" y="2081"/>
                </a:cubicBezTo>
                <a:cubicBezTo>
                  <a:pt x="341" y="2138"/>
                  <a:pt x="289" y="2126"/>
                  <a:pt x="247" y="2139"/>
                </a:cubicBezTo>
                <a:cubicBezTo>
                  <a:pt x="219" y="2158"/>
                  <a:pt x="208" y="2165"/>
                  <a:pt x="198" y="2197"/>
                </a:cubicBezTo>
                <a:cubicBezTo>
                  <a:pt x="184" y="2314"/>
                  <a:pt x="212" y="2234"/>
                  <a:pt x="148" y="2254"/>
                </a:cubicBezTo>
                <a:cubicBezTo>
                  <a:pt x="116" y="2304"/>
                  <a:pt x="153" y="2260"/>
                  <a:pt x="74" y="2287"/>
                </a:cubicBezTo>
                <a:cubicBezTo>
                  <a:pt x="65" y="2290"/>
                  <a:pt x="46" y="2323"/>
                  <a:pt x="42" y="2328"/>
                </a:cubicBezTo>
                <a:cubicBezTo>
                  <a:pt x="23" y="2351"/>
                  <a:pt x="10" y="2365"/>
                  <a:pt x="0" y="2394"/>
                </a:cubicBezTo>
                <a:cubicBezTo>
                  <a:pt x="7" y="2427"/>
                  <a:pt x="17" y="2499"/>
                  <a:pt x="33" y="2526"/>
                </a:cubicBezTo>
                <a:cubicBezTo>
                  <a:pt x="41" y="2539"/>
                  <a:pt x="55" y="2548"/>
                  <a:pt x="66" y="2559"/>
                </a:cubicBezTo>
                <a:cubicBezTo>
                  <a:pt x="72" y="2575"/>
                  <a:pt x="69" y="2598"/>
                  <a:pt x="83" y="2608"/>
                </a:cubicBezTo>
                <a:cubicBezTo>
                  <a:pt x="98" y="2618"/>
                  <a:pt x="108" y="2633"/>
                  <a:pt x="124" y="2641"/>
                </a:cubicBezTo>
                <a:cubicBezTo>
                  <a:pt x="161" y="2659"/>
                  <a:pt x="231" y="2662"/>
                  <a:pt x="264" y="2666"/>
                </a:cubicBezTo>
                <a:cubicBezTo>
                  <a:pt x="301" y="2678"/>
                  <a:pt x="311" y="2713"/>
                  <a:pt x="338" y="2740"/>
                </a:cubicBezTo>
                <a:cubicBezTo>
                  <a:pt x="354" y="2788"/>
                  <a:pt x="342" y="2837"/>
                  <a:pt x="371" y="2880"/>
                </a:cubicBezTo>
                <a:cubicBezTo>
                  <a:pt x="388" y="2931"/>
                  <a:pt x="440" y="2930"/>
                  <a:pt x="486" y="2945"/>
                </a:cubicBezTo>
                <a:cubicBezTo>
                  <a:pt x="552" y="2934"/>
                  <a:pt x="526" y="2931"/>
                  <a:pt x="576" y="2912"/>
                </a:cubicBezTo>
                <a:cubicBezTo>
                  <a:pt x="625" y="2961"/>
                  <a:pt x="633" y="2962"/>
                  <a:pt x="708" y="2970"/>
                </a:cubicBezTo>
                <a:cubicBezTo>
                  <a:pt x="723" y="3016"/>
                  <a:pt x="756" y="3046"/>
                  <a:pt x="782" y="3085"/>
                </a:cubicBezTo>
                <a:cubicBezTo>
                  <a:pt x="785" y="3113"/>
                  <a:pt x="786" y="3141"/>
                  <a:pt x="790" y="3168"/>
                </a:cubicBezTo>
                <a:cubicBezTo>
                  <a:pt x="794" y="3196"/>
                  <a:pt x="819" y="3209"/>
                  <a:pt x="831" y="3233"/>
                </a:cubicBezTo>
                <a:cubicBezTo>
                  <a:pt x="844" y="3259"/>
                  <a:pt x="851" y="3289"/>
                  <a:pt x="864" y="3316"/>
                </a:cubicBezTo>
                <a:cubicBezTo>
                  <a:pt x="938" y="3290"/>
                  <a:pt x="866" y="3287"/>
                  <a:pt x="980" y="3299"/>
                </a:cubicBezTo>
                <a:cubicBezTo>
                  <a:pt x="1013" y="3313"/>
                  <a:pt x="1045" y="3321"/>
                  <a:pt x="1078" y="3332"/>
                </a:cubicBezTo>
                <a:cubicBezTo>
                  <a:pt x="1103" y="3349"/>
                  <a:pt x="1135" y="3379"/>
                  <a:pt x="1169" y="3340"/>
                </a:cubicBezTo>
                <a:cubicBezTo>
                  <a:pt x="1186" y="3321"/>
                  <a:pt x="1170" y="3290"/>
                  <a:pt x="1177" y="3266"/>
                </a:cubicBezTo>
                <a:cubicBezTo>
                  <a:pt x="1179" y="3259"/>
                  <a:pt x="1188" y="3255"/>
                  <a:pt x="1194" y="3250"/>
                </a:cubicBezTo>
                <a:cubicBezTo>
                  <a:pt x="1222" y="3222"/>
                  <a:pt x="1243" y="3197"/>
                  <a:pt x="1276" y="3176"/>
                </a:cubicBezTo>
                <a:cubicBezTo>
                  <a:pt x="1265" y="3106"/>
                  <a:pt x="1260" y="3137"/>
                  <a:pt x="1243" y="3085"/>
                </a:cubicBezTo>
                <a:cubicBezTo>
                  <a:pt x="1295" y="3007"/>
                  <a:pt x="1190" y="3150"/>
                  <a:pt x="1375" y="3052"/>
                </a:cubicBezTo>
                <a:cubicBezTo>
                  <a:pt x="1392" y="3043"/>
                  <a:pt x="1380" y="3014"/>
                  <a:pt x="1383" y="2995"/>
                </a:cubicBezTo>
                <a:cubicBezTo>
                  <a:pt x="1405" y="2997"/>
                  <a:pt x="1467" y="2991"/>
                  <a:pt x="1490" y="3019"/>
                </a:cubicBezTo>
                <a:cubicBezTo>
                  <a:pt x="1500" y="3031"/>
                  <a:pt x="1503" y="3091"/>
                  <a:pt x="1506" y="3094"/>
                </a:cubicBezTo>
                <a:cubicBezTo>
                  <a:pt x="1518" y="3106"/>
                  <a:pt x="1539" y="3099"/>
                  <a:pt x="1556" y="3102"/>
                </a:cubicBezTo>
                <a:cubicBezTo>
                  <a:pt x="1615" y="3087"/>
                  <a:pt x="1592" y="3059"/>
                  <a:pt x="1654" y="3044"/>
                </a:cubicBezTo>
                <a:cubicBezTo>
                  <a:pt x="1675" y="3025"/>
                  <a:pt x="1686" y="3014"/>
                  <a:pt x="1695" y="2987"/>
                </a:cubicBezTo>
                <a:cubicBezTo>
                  <a:pt x="1692" y="2962"/>
                  <a:pt x="1696" y="2935"/>
                  <a:pt x="1687" y="2912"/>
                </a:cubicBezTo>
                <a:cubicBezTo>
                  <a:pt x="1684" y="2904"/>
                  <a:pt x="1669" y="2910"/>
                  <a:pt x="1663" y="2904"/>
                </a:cubicBezTo>
                <a:cubicBezTo>
                  <a:pt x="1657" y="2898"/>
                  <a:pt x="1657" y="2888"/>
                  <a:pt x="1654" y="2880"/>
                </a:cubicBezTo>
                <a:cubicBezTo>
                  <a:pt x="1657" y="2869"/>
                  <a:pt x="1658" y="2857"/>
                  <a:pt x="1663" y="2847"/>
                </a:cubicBezTo>
                <a:cubicBezTo>
                  <a:pt x="1666" y="2840"/>
                  <a:pt x="1678" y="2838"/>
                  <a:pt x="1679" y="2830"/>
                </a:cubicBezTo>
                <a:cubicBezTo>
                  <a:pt x="1680" y="2822"/>
                  <a:pt x="1666" y="2783"/>
                  <a:pt x="1663" y="2773"/>
                </a:cubicBezTo>
                <a:cubicBezTo>
                  <a:pt x="1700" y="2715"/>
                  <a:pt x="1696" y="2731"/>
                  <a:pt x="1786" y="2723"/>
                </a:cubicBezTo>
                <a:cubicBezTo>
                  <a:pt x="1827" y="2697"/>
                  <a:pt x="1817" y="2717"/>
                  <a:pt x="1860" y="2731"/>
                </a:cubicBezTo>
                <a:cubicBezTo>
                  <a:pt x="1964" y="2722"/>
                  <a:pt x="1963" y="2700"/>
                  <a:pt x="1992" y="2781"/>
                </a:cubicBezTo>
                <a:cubicBezTo>
                  <a:pt x="2001" y="2887"/>
                  <a:pt x="1978" y="2893"/>
                  <a:pt x="2074" y="2880"/>
                </a:cubicBezTo>
                <a:cubicBezTo>
                  <a:pt x="2082" y="2877"/>
                  <a:pt x="2092" y="2876"/>
                  <a:pt x="2099" y="2871"/>
                </a:cubicBezTo>
                <a:cubicBezTo>
                  <a:pt x="2114" y="2859"/>
                  <a:pt x="2121" y="2833"/>
                  <a:pt x="2140" y="2830"/>
                </a:cubicBezTo>
                <a:cubicBezTo>
                  <a:pt x="2159" y="2827"/>
                  <a:pt x="2178" y="2825"/>
                  <a:pt x="2197" y="2822"/>
                </a:cubicBezTo>
                <a:cubicBezTo>
                  <a:pt x="2200" y="2814"/>
                  <a:pt x="2198" y="2800"/>
                  <a:pt x="2206" y="2797"/>
                </a:cubicBezTo>
                <a:cubicBezTo>
                  <a:pt x="2244" y="2785"/>
                  <a:pt x="2244" y="2814"/>
                  <a:pt x="2271" y="2822"/>
                </a:cubicBezTo>
                <a:cubicBezTo>
                  <a:pt x="2290" y="2827"/>
                  <a:pt x="2310" y="2827"/>
                  <a:pt x="2329" y="2830"/>
                </a:cubicBezTo>
                <a:cubicBezTo>
                  <a:pt x="2353" y="2854"/>
                  <a:pt x="2375" y="2884"/>
                  <a:pt x="2395" y="2912"/>
                </a:cubicBezTo>
                <a:cubicBezTo>
                  <a:pt x="2406" y="2968"/>
                  <a:pt x="2413" y="2950"/>
                  <a:pt x="2428" y="2995"/>
                </a:cubicBezTo>
                <a:cubicBezTo>
                  <a:pt x="2400" y="3080"/>
                  <a:pt x="2380" y="3180"/>
                  <a:pt x="2485" y="3200"/>
                </a:cubicBezTo>
                <a:cubicBezTo>
                  <a:pt x="2507" y="3195"/>
                  <a:pt x="2529" y="3189"/>
                  <a:pt x="2551" y="3184"/>
                </a:cubicBezTo>
                <a:cubicBezTo>
                  <a:pt x="2568" y="3180"/>
                  <a:pt x="2601" y="3168"/>
                  <a:pt x="2601" y="3168"/>
                </a:cubicBezTo>
                <a:cubicBezTo>
                  <a:pt x="2617" y="3192"/>
                  <a:pt x="2624" y="3215"/>
                  <a:pt x="2634" y="3242"/>
                </a:cubicBezTo>
                <a:cubicBezTo>
                  <a:pt x="2623" y="3271"/>
                  <a:pt x="2606" y="3278"/>
                  <a:pt x="2584" y="3299"/>
                </a:cubicBezTo>
                <a:cubicBezTo>
                  <a:pt x="2590" y="3310"/>
                  <a:pt x="2594" y="3322"/>
                  <a:pt x="2601" y="3332"/>
                </a:cubicBezTo>
                <a:cubicBezTo>
                  <a:pt x="2605" y="3338"/>
                  <a:pt x="2615" y="3342"/>
                  <a:pt x="2617" y="3349"/>
                </a:cubicBezTo>
                <a:cubicBezTo>
                  <a:pt x="2643" y="3439"/>
                  <a:pt x="2603" y="3392"/>
                  <a:pt x="2642" y="3431"/>
                </a:cubicBezTo>
                <a:cubicBezTo>
                  <a:pt x="2678" y="3419"/>
                  <a:pt x="2699" y="3392"/>
                  <a:pt x="2724" y="3365"/>
                </a:cubicBezTo>
                <a:cubicBezTo>
                  <a:pt x="2729" y="3373"/>
                  <a:pt x="2734" y="3382"/>
                  <a:pt x="2740" y="3390"/>
                </a:cubicBezTo>
                <a:cubicBezTo>
                  <a:pt x="2745" y="3396"/>
                  <a:pt x="2756" y="3398"/>
                  <a:pt x="2757" y="3406"/>
                </a:cubicBezTo>
                <a:cubicBezTo>
                  <a:pt x="2762" y="3456"/>
                  <a:pt x="2749" y="3491"/>
                  <a:pt x="2724" y="3530"/>
                </a:cubicBezTo>
                <a:cubicBezTo>
                  <a:pt x="2776" y="3580"/>
                  <a:pt x="2765" y="3562"/>
                  <a:pt x="2815" y="3530"/>
                </a:cubicBezTo>
                <a:cubicBezTo>
                  <a:pt x="2856" y="3534"/>
                  <a:pt x="2901" y="3528"/>
                  <a:pt x="2938" y="3546"/>
                </a:cubicBezTo>
                <a:cubicBezTo>
                  <a:pt x="2956" y="3555"/>
                  <a:pt x="2987" y="3579"/>
                  <a:pt x="2987" y="3579"/>
                </a:cubicBezTo>
                <a:cubicBezTo>
                  <a:pt x="2998" y="3576"/>
                  <a:pt x="3017" y="3582"/>
                  <a:pt x="3020" y="3571"/>
                </a:cubicBezTo>
                <a:cubicBezTo>
                  <a:pt x="3025" y="3554"/>
                  <a:pt x="3004" y="3521"/>
                  <a:pt x="3004" y="3521"/>
                </a:cubicBezTo>
                <a:cubicBezTo>
                  <a:pt x="3015" y="3489"/>
                  <a:pt x="3025" y="3482"/>
                  <a:pt x="3053" y="3464"/>
                </a:cubicBezTo>
                <a:cubicBezTo>
                  <a:pt x="3068" y="3416"/>
                  <a:pt x="3056" y="3367"/>
                  <a:pt x="3111" y="3349"/>
                </a:cubicBezTo>
                <a:cubicBezTo>
                  <a:pt x="3137" y="3322"/>
                  <a:pt x="3158" y="3293"/>
                  <a:pt x="3185" y="3266"/>
                </a:cubicBezTo>
                <a:cubicBezTo>
                  <a:pt x="3193" y="3242"/>
                  <a:pt x="3198" y="3196"/>
                  <a:pt x="3177" y="3176"/>
                </a:cubicBezTo>
                <a:cubicBezTo>
                  <a:pt x="3161" y="3160"/>
                  <a:pt x="3133" y="3164"/>
                  <a:pt x="3111" y="3159"/>
                </a:cubicBezTo>
                <a:cubicBezTo>
                  <a:pt x="3140" y="3140"/>
                  <a:pt x="3141" y="3122"/>
                  <a:pt x="3160" y="3094"/>
                </a:cubicBezTo>
                <a:cubicBezTo>
                  <a:pt x="3151" y="3058"/>
                  <a:pt x="3138" y="3049"/>
                  <a:pt x="3119" y="3019"/>
                </a:cubicBezTo>
                <a:cubicBezTo>
                  <a:pt x="3125" y="2953"/>
                  <a:pt x="3118" y="2928"/>
                  <a:pt x="3152" y="2880"/>
                </a:cubicBezTo>
                <a:cubicBezTo>
                  <a:pt x="3155" y="2872"/>
                  <a:pt x="3156" y="2863"/>
                  <a:pt x="3160" y="2855"/>
                </a:cubicBezTo>
                <a:cubicBezTo>
                  <a:pt x="3164" y="2848"/>
                  <a:pt x="3176" y="2846"/>
                  <a:pt x="3177" y="2838"/>
                </a:cubicBezTo>
                <a:cubicBezTo>
                  <a:pt x="3179" y="2822"/>
                  <a:pt x="3176" y="2804"/>
                  <a:pt x="3168" y="2789"/>
                </a:cubicBezTo>
                <a:cubicBezTo>
                  <a:pt x="3164" y="2780"/>
                  <a:pt x="3151" y="2779"/>
                  <a:pt x="3144" y="2773"/>
                </a:cubicBezTo>
                <a:cubicBezTo>
                  <a:pt x="3123" y="2756"/>
                  <a:pt x="3103" y="2695"/>
                  <a:pt x="3086" y="2690"/>
                </a:cubicBezTo>
                <a:cubicBezTo>
                  <a:pt x="3065" y="2684"/>
                  <a:pt x="3042" y="2685"/>
                  <a:pt x="3020" y="2682"/>
                </a:cubicBezTo>
                <a:cubicBezTo>
                  <a:pt x="3014" y="2576"/>
                  <a:pt x="3032" y="2543"/>
                  <a:pt x="2954" y="2493"/>
                </a:cubicBezTo>
                <a:cubicBezTo>
                  <a:pt x="2949" y="2501"/>
                  <a:pt x="2945" y="2511"/>
                  <a:pt x="2938" y="2518"/>
                </a:cubicBezTo>
                <a:cubicBezTo>
                  <a:pt x="2923" y="2531"/>
                  <a:pt x="2889" y="2550"/>
                  <a:pt x="2889" y="2550"/>
                </a:cubicBezTo>
                <a:cubicBezTo>
                  <a:pt x="2878" y="2547"/>
                  <a:pt x="2862" y="2552"/>
                  <a:pt x="2856" y="2542"/>
                </a:cubicBezTo>
                <a:cubicBezTo>
                  <a:pt x="2826" y="2493"/>
                  <a:pt x="2897" y="2526"/>
                  <a:pt x="2856" y="2485"/>
                </a:cubicBezTo>
                <a:cubicBezTo>
                  <a:pt x="2842" y="2471"/>
                  <a:pt x="2806" y="2452"/>
                  <a:pt x="2806" y="2452"/>
                </a:cubicBezTo>
                <a:cubicBezTo>
                  <a:pt x="2811" y="2419"/>
                  <a:pt x="2835" y="2354"/>
                  <a:pt x="2815" y="2320"/>
                </a:cubicBezTo>
                <a:cubicBezTo>
                  <a:pt x="2811" y="2312"/>
                  <a:pt x="2798" y="2315"/>
                  <a:pt x="2790" y="2312"/>
                </a:cubicBezTo>
                <a:cubicBezTo>
                  <a:pt x="2784" y="2293"/>
                  <a:pt x="2784" y="2281"/>
                  <a:pt x="2765" y="2271"/>
                </a:cubicBezTo>
                <a:cubicBezTo>
                  <a:pt x="2750" y="2263"/>
                  <a:pt x="2716" y="2254"/>
                  <a:pt x="2716" y="2254"/>
                </a:cubicBezTo>
                <a:cubicBezTo>
                  <a:pt x="2704" y="2219"/>
                  <a:pt x="2685" y="2197"/>
                  <a:pt x="2658" y="2172"/>
                </a:cubicBezTo>
                <a:cubicBezTo>
                  <a:pt x="2650" y="2129"/>
                  <a:pt x="2646" y="2126"/>
                  <a:pt x="2617" y="2098"/>
                </a:cubicBezTo>
                <a:cubicBezTo>
                  <a:pt x="2603" y="2101"/>
                  <a:pt x="2589" y="2100"/>
                  <a:pt x="2576" y="2106"/>
                </a:cubicBezTo>
                <a:cubicBezTo>
                  <a:pt x="2555" y="2115"/>
                  <a:pt x="2559" y="2130"/>
                  <a:pt x="2551" y="2147"/>
                </a:cubicBezTo>
                <a:cubicBezTo>
                  <a:pt x="2539" y="2172"/>
                  <a:pt x="2528" y="2194"/>
                  <a:pt x="2518" y="2221"/>
                </a:cubicBezTo>
                <a:cubicBezTo>
                  <a:pt x="2502" y="2218"/>
                  <a:pt x="2483" y="2221"/>
                  <a:pt x="2469" y="2213"/>
                </a:cubicBezTo>
                <a:cubicBezTo>
                  <a:pt x="2461" y="2209"/>
                  <a:pt x="2464" y="2196"/>
                  <a:pt x="2461" y="2188"/>
                </a:cubicBezTo>
                <a:cubicBezTo>
                  <a:pt x="2451" y="2158"/>
                  <a:pt x="2454" y="2168"/>
                  <a:pt x="2436" y="2139"/>
                </a:cubicBezTo>
                <a:cubicBezTo>
                  <a:pt x="2439" y="2123"/>
                  <a:pt x="2430" y="2100"/>
                  <a:pt x="2444" y="2090"/>
                </a:cubicBezTo>
                <a:cubicBezTo>
                  <a:pt x="2464" y="2076"/>
                  <a:pt x="2494" y="2088"/>
                  <a:pt x="2518" y="2081"/>
                </a:cubicBezTo>
                <a:cubicBezTo>
                  <a:pt x="2526" y="2079"/>
                  <a:pt x="2529" y="2070"/>
                  <a:pt x="2535" y="2065"/>
                </a:cubicBezTo>
                <a:cubicBezTo>
                  <a:pt x="2541" y="1990"/>
                  <a:pt x="2547" y="1970"/>
                  <a:pt x="2527" y="1909"/>
                </a:cubicBezTo>
                <a:cubicBezTo>
                  <a:pt x="2539" y="1896"/>
                  <a:pt x="2565" y="1893"/>
                  <a:pt x="2568" y="1876"/>
                </a:cubicBezTo>
                <a:cubicBezTo>
                  <a:pt x="2580" y="1808"/>
                  <a:pt x="2570" y="1810"/>
                  <a:pt x="2535" y="1785"/>
                </a:cubicBezTo>
                <a:cubicBezTo>
                  <a:pt x="2558" y="1749"/>
                  <a:pt x="2561" y="1742"/>
                  <a:pt x="2518" y="1728"/>
                </a:cubicBezTo>
                <a:cubicBezTo>
                  <a:pt x="2521" y="1720"/>
                  <a:pt x="2529" y="1712"/>
                  <a:pt x="2527" y="1703"/>
                </a:cubicBezTo>
                <a:cubicBezTo>
                  <a:pt x="2526" y="1695"/>
                  <a:pt x="2516" y="1691"/>
                  <a:pt x="2510" y="1686"/>
                </a:cubicBezTo>
                <a:cubicBezTo>
                  <a:pt x="2435" y="1630"/>
                  <a:pt x="2483" y="1676"/>
                  <a:pt x="2444" y="1637"/>
                </a:cubicBezTo>
                <a:cubicBezTo>
                  <a:pt x="2459" y="1532"/>
                  <a:pt x="2444" y="1556"/>
                  <a:pt x="2576" y="1547"/>
                </a:cubicBezTo>
                <a:cubicBezTo>
                  <a:pt x="2603" y="1529"/>
                  <a:pt x="2614" y="1507"/>
                  <a:pt x="2642" y="1489"/>
                </a:cubicBezTo>
                <a:cubicBezTo>
                  <a:pt x="2650" y="1492"/>
                  <a:pt x="2660" y="1491"/>
                  <a:pt x="2666" y="1497"/>
                </a:cubicBezTo>
                <a:cubicBezTo>
                  <a:pt x="2672" y="1503"/>
                  <a:pt x="2667" y="1519"/>
                  <a:pt x="2675" y="1522"/>
                </a:cubicBezTo>
                <a:cubicBezTo>
                  <a:pt x="2704" y="1532"/>
                  <a:pt x="2735" y="1527"/>
                  <a:pt x="2765" y="1530"/>
                </a:cubicBezTo>
                <a:cubicBezTo>
                  <a:pt x="2779" y="1527"/>
                  <a:pt x="2793" y="1528"/>
                  <a:pt x="2806" y="1522"/>
                </a:cubicBezTo>
                <a:cubicBezTo>
                  <a:pt x="2832" y="1511"/>
                  <a:pt x="2823" y="1486"/>
                  <a:pt x="2831" y="1464"/>
                </a:cubicBezTo>
                <a:cubicBezTo>
                  <a:pt x="2841" y="1437"/>
                  <a:pt x="2848" y="1440"/>
                  <a:pt x="2872" y="1431"/>
                </a:cubicBezTo>
                <a:cubicBezTo>
                  <a:pt x="2895" y="1410"/>
                  <a:pt x="2920" y="1408"/>
                  <a:pt x="2946" y="1390"/>
                </a:cubicBezTo>
                <a:cubicBezTo>
                  <a:pt x="2990" y="1434"/>
                  <a:pt x="2943" y="1467"/>
                  <a:pt x="3012" y="1489"/>
                </a:cubicBezTo>
                <a:cubicBezTo>
                  <a:pt x="3028" y="1486"/>
                  <a:pt x="3047" y="1491"/>
                  <a:pt x="3061" y="1481"/>
                </a:cubicBezTo>
                <a:cubicBezTo>
                  <a:pt x="3084" y="1465"/>
                  <a:pt x="3091" y="1434"/>
                  <a:pt x="3111" y="1415"/>
                </a:cubicBezTo>
                <a:cubicBezTo>
                  <a:pt x="3136" y="1492"/>
                  <a:pt x="3095" y="1380"/>
                  <a:pt x="3144" y="1464"/>
                </a:cubicBezTo>
                <a:cubicBezTo>
                  <a:pt x="3171" y="1511"/>
                  <a:pt x="3128" y="1489"/>
                  <a:pt x="3177" y="1505"/>
                </a:cubicBezTo>
                <a:cubicBezTo>
                  <a:pt x="3193" y="1502"/>
                  <a:pt x="3213" y="1507"/>
                  <a:pt x="3226" y="1497"/>
                </a:cubicBezTo>
                <a:cubicBezTo>
                  <a:pt x="3242" y="1485"/>
                  <a:pt x="3233" y="1458"/>
                  <a:pt x="3242" y="1440"/>
                </a:cubicBezTo>
                <a:cubicBezTo>
                  <a:pt x="3257" y="1410"/>
                  <a:pt x="3278" y="1400"/>
                  <a:pt x="3308" y="1390"/>
                </a:cubicBezTo>
                <a:cubicBezTo>
                  <a:pt x="3314" y="1385"/>
                  <a:pt x="3323" y="1381"/>
                  <a:pt x="3325" y="1374"/>
                </a:cubicBezTo>
                <a:cubicBezTo>
                  <a:pt x="3331" y="1356"/>
                  <a:pt x="3321" y="1331"/>
                  <a:pt x="3333" y="1316"/>
                </a:cubicBezTo>
                <a:cubicBezTo>
                  <a:pt x="3343" y="1302"/>
                  <a:pt x="3382" y="1300"/>
                  <a:pt x="3382" y="1300"/>
                </a:cubicBezTo>
                <a:cubicBezTo>
                  <a:pt x="3397" y="1258"/>
                  <a:pt x="3442" y="1240"/>
                  <a:pt x="3473" y="1209"/>
                </a:cubicBezTo>
                <a:cubicBezTo>
                  <a:pt x="3476" y="1201"/>
                  <a:pt x="3475" y="1190"/>
                  <a:pt x="3481" y="1184"/>
                </a:cubicBezTo>
                <a:cubicBezTo>
                  <a:pt x="3493" y="1172"/>
                  <a:pt x="3561" y="1165"/>
                  <a:pt x="3580" y="1160"/>
                </a:cubicBezTo>
                <a:cubicBezTo>
                  <a:pt x="3633" y="1177"/>
                  <a:pt x="3656" y="1193"/>
                  <a:pt x="3695" y="1234"/>
                </a:cubicBezTo>
                <a:cubicBezTo>
                  <a:pt x="3747" y="1217"/>
                  <a:pt x="3720" y="1183"/>
                  <a:pt x="3744" y="1143"/>
                </a:cubicBezTo>
                <a:cubicBezTo>
                  <a:pt x="3753" y="1128"/>
                  <a:pt x="3768" y="1117"/>
                  <a:pt x="3777" y="1102"/>
                </a:cubicBezTo>
                <a:cubicBezTo>
                  <a:pt x="3764" y="917"/>
                  <a:pt x="3791" y="1029"/>
                  <a:pt x="3728" y="962"/>
                </a:cubicBezTo>
                <a:cubicBezTo>
                  <a:pt x="3758" y="943"/>
                  <a:pt x="3758" y="926"/>
                  <a:pt x="3777" y="896"/>
                </a:cubicBezTo>
                <a:cubicBezTo>
                  <a:pt x="3780" y="882"/>
                  <a:pt x="3786" y="869"/>
                  <a:pt x="3786" y="855"/>
                </a:cubicBezTo>
                <a:cubicBezTo>
                  <a:pt x="3786" y="833"/>
                  <a:pt x="3758" y="725"/>
                  <a:pt x="3744" y="707"/>
                </a:cubicBezTo>
                <a:cubicBezTo>
                  <a:pt x="3732" y="692"/>
                  <a:pt x="3717" y="680"/>
                  <a:pt x="3703" y="666"/>
                </a:cubicBezTo>
                <a:cubicBezTo>
                  <a:pt x="3686" y="649"/>
                  <a:pt x="3644" y="640"/>
                  <a:pt x="3621" y="633"/>
                </a:cubicBezTo>
                <a:cubicBezTo>
                  <a:pt x="3606" y="556"/>
                  <a:pt x="3593" y="581"/>
                  <a:pt x="3514" y="567"/>
                </a:cubicBezTo>
                <a:cubicBezTo>
                  <a:pt x="3492" y="563"/>
                  <a:pt x="3448" y="551"/>
                  <a:pt x="3448" y="551"/>
                </a:cubicBezTo>
                <a:cubicBezTo>
                  <a:pt x="3421" y="522"/>
                  <a:pt x="3447" y="496"/>
                  <a:pt x="3432" y="452"/>
                </a:cubicBezTo>
                <a:cubicBezTo>
                  <a:pt x="3423" y="427"/>
                  <a:pt x="3378" y="416"/>
                  <a:pt x="3358" y="411"/>
                </a:cubicBezTo>
                <a:cubicBezTo>
                  <a:pt x="3268" y="416"/>
                  <a:pt x="3167" y="431"/>
                  <a:pt x="3078" y="403"/>
                </a:cubicBezTo>
                <a:cubicBezTo>
                  <a:pt x="3076" y="401"/>
                  <a:pt x="3029" y="375"/>
                  <a:pt x="3037" y="362"/>
                </a:cubicBezTo>
                <a:cubicBezTo>
                  <a:pt x="3045" y="349"/>
                  <a:pt x="3064" y="351"/>
                  <a:pt x="3078" y="345"/>
                </a:cubicBezTo>
                <a:close/>
              </a:path>
            </a:pathLst>
          </a:custGeom>
          <a:blipFill>
            <a:blip r:embed="rId6"/>
            <a:stretch>
              <a:fillRect/>
            </a:stretch>
          </a:blipFill>
          <a:ln w="9525">
            <a:solidFill>
              <a:schemeClr val="bg1">
                <a:lumMod val="50000"/>
              </a:schemeClr>
            </a:solidFill>
            <a:round/>
          </a:ln>
        </p:spPr>
        <p:txBody>
          <a:bodyPr/>
          <a:lstStyle/>
          <a:p>
            <a:pPr>
              <a:defRPr/>
            </a:pPr>
            <a:endParaRPr altLang="en-US" lang="zh-CN">
              <a:latin typeface="Arial"/>
              <a:ea typeface="宋体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255901" y="5199797"/>
            <a:ext cx="5462623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mtClean="0"/>
              <a:t>汇报人：优页PPT      汇报时间：XX年XX月</a:t>
            </a:r>
          </a:p>
        </p:txBody>
      </p:sp>
    </p:spTree>
    <p:extLst>
      <p:ext uri="{BB962C8B-B14F-4D97-AF65-F5344CB8AC3E}">
        <p14:creationId val="3575970838"/>
      </p:ext>
    </p:extLst>
  </p:cSld>
  <p:clrMapOvr>
    <a:masterClrMapping/>
  </p:clrMapOvr>
  <mc:AlternateContent>
    <mc:Choice Requires="p14">
      <p:transition advClick="0" p14:dur="1500" spd="slow">
        <p:random/>
      </p:transition>
    </mc:Choice>
    <mc:Fallback>
      <p:transition advClick="0"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decel="100000" fill="hold" grpId="0" id="5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7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8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grpId="0" id="9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11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12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grpId="0" id="14" nodeType="afterEffect" presetClass="entr" presetID="23" presetSubtype="3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16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17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18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19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0" nodeType="withEffect" presetClass="entr" presetID="23" presetSubtype="36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22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23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24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25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6" nodeType="withEffect" presetClass="entr" presetID="23" presetSubtype="36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28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29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30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31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2" nodeType="withEffect" presetClass="entr" presetID="23" presetSubtype="36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34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35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36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37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8" nodeType="afterGroup">
                            <p:stCondLst>
                              <p:cond delay="1950"/>
                            </p:stCondLst>
                            <p:childTnLst>
                              <p:par>
                                <p:cTn fill="hold" grpId="0" id="39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41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42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43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44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5" nodeType="afterGroup">
                            <p:stCondLst>
                              <p:cond delay="2700"/>
                            </p:stCondLst>
                            <p:childTnLst>
                              <p:par>
                                <p:cTn fill="hold" grpId="0" id="46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1000" id="48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9" nodeType="with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1000" id="51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2" nodeType="with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1000" id="54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5" nodeType="with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1000" id="57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8" nodeType="afterGroup">
                            <p:stCondLst>
                              <p:cond delay="3700"/>
                            </p:stCondLst>
                            <p:childTnLst>
                              <p:par>
                                <p:cTn fill="hold" grpId="0" id="5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750" id="61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2" nodeType="afterGroup">
                            <p:stCondLst>
                              <p:cond delay="4450"/>
                            </p:stCondLst>
                            <p:childTnLst>
                              <p:par>
                                <p:cTn fill="hold" id="63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5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accel="50000" decel="50000" fill="hold" id="66" nodeType="withEffect" presetClass="path" presetID="42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974 0.00671 L 2.08333E-07 3.7037E-07" pathEditMode="relative" ptsTypes="AA" rAng="0">
                                      <p:cBhvr>
                                        <p:cTn dur="1000" fill="hold" id="67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87" y="-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36"/>
      <p:bldP grpId="0" spid="237"/>
      <p:bldP grpId="0" spid="238"/>
      <p:bldP grpId="0" spid="239"/>
      <p:bldP grpId="0" spid="240"/>
      <p:bldP grpId="0" spid="5"/>
      <p:bldP grpId="0" spid="183"/>
      <p:bldP grpId="0" spid="184"/>
      <p:bldP grpId="0" spid="185"/>
      <p:bldP grpId="0" spid="186"/>
      <p:bldP grpId="0" spid="38"/>
      <p:bldP grpId="0" spid="39"/>
    </p:bldLst>
  </p:timing>
</p:sld>
</file>

<file path=ppt/slides/slide1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矩形 2"/>
          <p:cNvSpPr/>
          <p:nvPr/>
        </p:nvSpPr>
        <p:spPr>
          <a:xfrm>
            <a:off x="3236913" y="2154238"/>
            <a:ext cx="8955087" cy="2454275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5" name="矩形 4"/>
          <p:cNvSpPr/>
          <p:nvPr/>
        </p:nvSpPr>
        <p:spPr>
          <a:xfrm>
            <a:off x="0" y="2149475"/>
            <a:ext cx="3236913" cy="245903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6" name="文本框 5"/>
          <p:cNvSpPr txBox="1">
            <a:spLocks noChangeArrowheads="1"/>
          </p:cNvSpPr>
          <p:nvPr/>
        </p:nvSpPr>
        <p:spPr bwMode="auto">
          <a:xfrm>
            <a:off x="339725" y="2598738"/>
            <a:ext cx="2557463" cy="822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2040204020203" pitchFamily="34" typeface="微软雅黑 Light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2040204020203" pitchFamily="34" typeface="微软雅黑 Light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2040204020203" pitchFamily="34" typeface="微软雅黑 Light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2040204020203" pitchFamily="34" typeface="微软雅黑 Light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2040204020203" pitchFamily="34" typeface="微软雅黑 Light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2040204020203" pitchFamily="34" typeface="微软雅黑 Light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2040204020203" pitchFamily="34" typeface="微软雅黑 Light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2040204020203" pitchFamily="34" typeface="微软雅黑 Light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2040204020203" pitchFamily="34" typeface="微软雅黑 Light"/>
              </a:defRPr>
            </a:lvl9pPr>
          </a:lstStyle>
          <a:p>
            <a:pPr algn="ctr" eaLnBrk="1" hangingPunct="1"/>
            <a:r>
              <a:rPr altLang="en-US" lang="zh-CN" sz="4800">
                <a:solidFill>
                  <a:schemeClr val="bg1"/>
                </a:solidFill>
                <a:latin charset="-122" panose="02000000000000000000" pitchFamily="2" typeface="方正苏新诗柳楷简体"/>
                <a:ea charset="-122" panose="02000000000000000000" pitchFamily="2" typeface="方正苏新诗柳楷简体"/>
              </a:rPr>
              <a:t>景点篇</a:t>
            </a:r>
          </a:p>
        </p:txBody>
      </p:sp>
      <p:sp>
        <p:nvSpPr>
          <p:cNvPr id="7" name="TextBox 21"/>
          <p:cNvSpPr txBox="1">
            <a:spLocks noChangeArrowheads="1"/>
          </p:cNvSpPr>
          <p:nvPr/>
        </p:nvSpPr>
        <p:spPr bwMode="auto">
          <a:xfrm>
            <a:off x="-201813" y="3460750"/>
            <a:ext cx="3678238" cy="426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2040204020203" pitchFamily="34" typeface="微软雅黑 Light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2040204020203" pitchFamily="34" typeface="微软雅黑 Light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2040204020203" pitchFamily="34" typeface="微软雅黑 Light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2040204020203" pitchFamily="34" typeface="微软雅黑 Light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2040204020203" pitchFamily="34" typeface="微软雅黑 Light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2040204020203" pitchFamily="34" typeface="微软雅黑 Light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2040204020203" pitchFamily="34" typeface="微软雅黑 Light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2040204020203" pitchFamily="34" typeface="微软雅黑 Light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2040204020203" pitchFamily="34" typeface="微软雅黑 Light"/>
              </a:defRPr>
            </a:lvl9pPr>
          </a:lstStyle>
          <a:p>
            <a:pPr algn="ctr" eaLnBrk="1" hangingPunct="1"/>
            <a:r>
              <a:rPr altLang="zh-CN" lang="en-US" sz="2200">
                <a:solidFill>
                  <a:schemeClr val="bg1"/>
                </a:solidFill>
                <a:latin charset="-122" panose="02000000000000000000" pitchFamily="2" typeface="方正苏新诗柳楷简体"/>
                <a:ea charset="-122" panose="02000000000000000000" pitchFamily="2" typeface="方正苏新诗柳楷简体"/>
              </a:rPr>
              <a:t>Attractions introduction</a:t>
            </a:r>
          </a:p>
        </p:txBody>
      </p:sp>
    </p:spTree>
  </p:cSld>
  <p:clrMapOvr>
    <a:masterClrMapping/>
  </p:clrMapOvr>
  <mc:AlternateContent>
    <mc:Choice Requires="p14">
      <p:transition advClick="0" p14:dur="1500" spd="slow">
        <p:random/>
      </p:transition>
    </mc:Choice>
    <mc:Fallback>
      <p:transition advClick="0"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7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8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11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12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grpId="0" id="14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750" id="16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8" nodeType="afterEffect" presetClass="entr" presetID="1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2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 transition="in">
                                      <p:cBhvr>
                                        <p:cTn dur="500" id="2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"/>
      <p:bldP grpId="0" spid="5"/>
      <p:bldP grpId="0" spid="6"/>
      <p:bldP grpId="0" spid="7"/>
    </p:bldLst>
  </p:timing>
</p:sld>
</file>

<file path=ppt/slides/slide1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矩形 7"/>
          <p:cNvSpPr/>
          <p:nvPr/>
        </p:nvSpPr>
        <p:spPr>
          <a:xfrm>
            <a:off x="0" y="1050925"/>
            <a:ext cx="4654550" cy="5807075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grpSp>
        <p:nvGrpSpPr>
          <p:cNvPr id="12" name="组合 11"/>
          <p:cNvGrpSpPr/>
          <p:nvPr/>
        </p:nvGrpSpPr>
        <p:grpSpPr>
          <a:xfrm>
            <a:off x="4654550" y="1746250"/>
            <a:ext cx="6911975" cy="530225"/>
            <a:chOff x="4654296" y="1746504"/>
            <a:chExt cx="6912864" cy="530352"/>
          </a:xfrm>
        </p:grpSpPr>
        <p:sp>
          <p:nvSpPr>
            <p:cNvPr id="9" name="矩形 8"/>
            <p:cNvSpPr/>
            <p:nvPr/>
          </p:nvSpPr>
          <p:spPr>
            <a:xfrm>
              <a:off x="4654296" y="1746504"/>
              <a:ext cx="6912864" cy="53035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/>
            </a:p>
          </p:txBody>
        </p:sp>
        <p:sp>
          <p:nvSpPr>
            <p:cNvPr id="17417" name="文本框 9"/>
            <p:cNvSpPr txBox="1">
              <a:spLocks noChangeArrowheads="1"/>
            </p:cNvSpPr>
            <p:nvPr/>
          </p:nvSpPr>
          <p:spPr bwMode="auto">
            <a:xfrm>
              <a:off x="4828032" y="1786063"/>
              <a:ext cx="6108192" cy="4573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b0502040204020203" pitchFamily="34" typeface="微软雅黑 Light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b0502040204020203" pitchFamily="34" typeface="微软雅黑 Light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b0502040204020203" pitchFamily="34" typeface="微软雅黑 Light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b0502040204020203" pitchFamily="34" typeface="微软雅黑 Light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b0502040204020203" pitchFamily="34" typeface="微软雅黑 Light"/>
                </a:defRPr>
              </a:lvl5pPr>
              <a:lvl6pPr fontAlgn="base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b0502040204020203" pitchFamily="34" typeface="微软雅黑 Light"/>
                </a:defRPr>
              </a:lvl6pPr>
              <a:lvl7pPr fontAlgn="base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b0502040204020203" pitchFamily="34" typeface="微软雅黑 Light"/>
                </a:defRPr>
              </a:lvl7pPr>
              <a:lvl8pPr fontAlgn="base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b0502040204020203" pitchFamily="34" typeface="微软雅黑 Light"/>
                </a:defRPr>
              </a:lvl8pPr>
              <a:lvl9pPr fontAlgn="base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b0502040204020203" pitchFamily="34" typeface="微软雅黑 Light"/>
                </a:defRPr>
              </a:lvl9pPr>
            </a:lstStyle>
            <a:p>
              <a:pPr eaLnBrk="1" hangingPunct="1"/>
              <a:r>
                <a:rPr altLang="en-US" lang="zh-CN" sz="2400">
                  <a:solidFill>
                    <a:schemeClr val="bg1"/>
                  </a:solidFill>
                  <a:latin typeface="+mn-ea"/>
                </a:rPr>
                <a:t>解放碑全称“人民解放纪念碑”</a:t>
              </a:r>
            </a:p>
          </p:txBody>
        </p:sp>
      </p:grpSp>
      <p:sp>
        <p:nvSpPr>
          <p:cNvPr id="11" name="文本框 10"/>
          <p:cNvSpPr txBox="1"/>
          <p:nvPr/>
        </p:nvSpPr>
        <p:spPr>
          <a:xfrm>
            <a:off x="4822825" y="2497948"/>
            <a:ext cx="6840538" cy="42062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altLang="en-US" lang="zh-CN">
                <a:latin typeface="+mn-ea"/>
                <a:ea typeface="+mn-ea"/>
              </a:rPr>
              <a:t>解放碑全称“人民解放纪念碑”，是全国唯一一座纪念中华民族抗日战争胜利的国家纪念碑，以纪念重庆人民对于国家的伟大贡献。解放碑位于重庆市渝中区商业区中心部位，民族路、民权路、邹容路交汇处，是重庆标志性建筑之一，是抗战胜利和重庆解放的历史见证。解放碑于1940年3月由国民政府兴建，高26米（七丈七尺，象征“七七”抗战），意指坚决抗战的精神丰碑，命名“精神堡垒”。抗日战争胜利后，国民政府在“精神堡垒”原址上修建了“抗战胜利纪功碑”，1950年由刘伯承改题“人民解放纪念碑”，简称“解放碑”。解放碑特有的历史内涵，牵动着人们景仰的目光，在海内外具有非凡的影响。</a:t>
            </a:r>
          </a:p>
        </p:txBody>
      </p:sp>
      <p:sp>
        <p:nvSpPr>
          <p:cNvPr id="34" name="文本框 33"/>
          <p:cNvSpPr txBox="1"/>
          <p:nvPr/>
        </p:nvSpPr>
        <p:spPr>
          <a:xfrm>
            <a:off x="4612494" y="425414"/>
            <a:ext cx="923109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>
                <a:solidFill>
                  <a:schemeClr val="bg1">
                    <a:lumMod val="50000"/>
                  </a:schemeClr>
                </a:solidFill>
              </a:rPr>
              <a:t>HOME</a:t>
            </a:r>
          </a:p>
        </p:txBody>
      </p:sp>
      <p:sp>
        <p:nvSpPr>
          <p:cNvPr id="35" name="文本框 34"/>
          <p:cNvSpPr txBox="1"/>
          <p:nvPr/>
        </p:nvSpPr>
        <p:spPr>
          <a:xfrm>
            <a:off x="6998847" y="440803"/>
            <a:ext cx="1011558" cy="335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z="1600">
                <a:solidFill>
                  <a:schemeClr val="bg1">
                    <a:lumMod val="50000"/>
                  </a:schemeClr>
                </a:solidFill>
              </a:rPr>
              <a:t>重庆介绍</a:t>
            </a:r>
          </a:p>
        </p:txBody>
      </p:sp>
      <p:sp>
        <p:nvSpPr>
          <p:cNvPr id="36" name="文本框 35"/>
          <p:cNvSpPr txBox="1"/>
          <p:nvPr/>
        </p:nvSpPr>
        <p:spPr>
          <a:xfrm>
            <a:off x="8236248" y="440803"/>
            <a:ext cx="1011558" cy="335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z="1600">
                <a:solidFill>
                  <a:schemeClr val="accent3"/>
                </a:solidFill>
              </a:rPr>
              <a:t>景点篇</a:t>
            </a:r>
          </a:p>
        </p:txBody>
      </p:sp>
      <p:sp>
        <p:nvSpPr>
          <p:cNvPr id="37" name="文本框 36"/>
          <p:cNvSpPr txBox="1"/>
          <p:nvPr/>
        </p:nvSpPr>
        <p:spPr>
          <a:xfrm>
            <a:off x="9473649" y="440803"/>
            <a:ext cx="1011558" cy="335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z="1600">
                <a:solidFill>
                  <a:schemeClr val="bg1">
                    <a:lumMod val="50000"/>
                  </a:schemeClr>
                </a:solidFill>
              </a:rPr>
              <a:t>美食篇</a:t>
            </a:r>
          </a:p>
        </p:txBody>
      </p:sp>
      <p:sp>
        <p:nvSpPr>
          <p:cNvPr id="38" name="文本框 37"/>
          <p:cNvSpPr txBox="1"/>
          <p:nvPr/>
        </p:nvSpPr>
        <p:spPr>
          <a:xfrm>
            <a:off x="10711051" y="440803"/>
            <a:ext cx="1011558" cy="335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z="1600">
                <a:solidFill>
                  <a:schemeClr val="bg1">
                    <a:lumMod val="50000"/>
                  </a:schemeClr>
                </a:solidFill>
              </a:rPr>
              <a:t>联系方式</a:t>
            </a:r>
          </a:p>
        </p:txBody>
      </p:sp>
      <p:sp>
        <p:nvSpPr>
          <p:cNvPr id="39" name="文本框 38"/>
          <p:cNvSpPr txBox="1"/>
          <p:nvPr/>
        </p:nvSpPr>
        <p:spPr>
          <a:xfrm>
            <a:off x="5761446" y="440803"/>
            <a:ext cx="1011558" cy="335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z="1600">
                <a:solidFill>
                  <a:schemeClr val="bg1">
                    <a:lumMod val="50000"/>
                  </a:schemeClr>
                </a:solidFill>
              </a:rPr>
              <a:t>企业简介</a:t>
            </a:r>
          </a:p>
        </p:txBody>
      </p:sp>
      <p:pic>
        <p:nvPicPr>
          <p:cNvPr id="40" name="图片 3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370412" y="249272"/>
            <a:ext cx="450025" cy="662695"/>
          </a:xfrm>
          <a:prstGeom prst="rect">
            <a:avLst/>
          </a:prstGeom>
        </p:spPr>
      </p:pic>
      <p:sp>
        <p:nvSpPr>
          <p:cNvPr id="41" name="文本框 40"/>
          <p:cNvSpPr txBox="1"/>
          <p:nvPr/>
        </p:nvSpPr>
        <p:spPr>
          <a:xfrm>
            <a:off x="764794" y="318417"/>
            <a:ext cx="1964027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pc="-500" sz="3600">
                <a:latin charset="-122" panose="03000509000000000000" pitchFamily="65" typeface="方正黄草简体"/>
                <a:ea charset="-122" panose="03000509000000000000" pitchFamily="65" typeface="方正黄草简体"/>
              </a:rPr>
              <a:t>重庆介绍</a:t>
            </a:r>
          </a:p>
        </p:txBody>
      </p:sp>
      <p:sp>
        <p:nvSpPr>
          <p:cNvPr id="42" name="文本框 41"/>
          <p:cNvSpPr txBox="1"/>
          <p:nvPr/>
        </p:nvSpPr>
        <p:spPr>
          <a:xfrm>
            <a:off x="343172" y="200358"/>
            <a:ext cx="548640" cy="760522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pPr algn="ctr"/>
            <a:r>
              <a:rPr altLang="en-US" lang="zh-CN" spc="-400" sz="2400">
                <a:solidFill>
                  <a:schemeClr val="bg1"/>
                </a:solidFill>
                <a:latin charset="-122" panose="03000509000000000000" pitchFamily="65" typeface="方正黄草简体"/>
                <a:ea charset="-122" panose="03000509000000000000" pitchFamily="65" typeface="方正黄草简体"/>
              </a:rPr>
              <a:t>重庆</a:t>
            </a:r>
          </a:p>
        </p:txBody>
      </p:sp>
    </p:spTree>
  </p:cSld>
  <p:clrMapOvr>
    <a:masterClrMapping/>
  </p:clrMapOvr>
  <mc:AlternateContent>
    <mc:Choice Requires="p14">
      <p:transition advClick="0" p14:dur="1500" spd="slow">
        <p:random/>
      </p:transition>
    </mc:Choice>
    <mc:Fallback>
      <p:transition advClick="0"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1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750" id="13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fill="hold" grpId="0" id="15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750" id="17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8"/>
      <p:bldP grpId="0" spid="11"/>
    </p:bldLst>
  </p:timing>
</p:sld>
</file>

<file path=ppt/slides/slide1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矩形 7"/>
          <p:cNvSpPr/>
          <p:nvPr/>
        </p:nvSpPr>
        <p:spPr>
          <a:xfrm>
            <a:off x="0" y="1050925"/>
            <a:ext cx="12192000" cy="5807075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17" name="任意多边形 16"/>
          <p:cNvSpPr/>
          <p:nvPr/>
        </p:nvSpPr>
        <p:spPr>
          <a:xfrm>
            <a:off x="261938" y="3984625"/>
            <a:ext cx="4892675" cy="2651125"/>
          </a:xfrm>
          <a:custGeom>
            <a:gdLst>
              <a:gd fmla="*/ 0 w 4892040" name="connsiteX0"/>
              <a:gd fmla="*/ 0 h 2651616" name="connsiteY0"/>
              <a:gd fmla="*/ 4892040 w 4892040" name="connsiteX1"/>
              <a:gd fmla="*/ 0 h 2651616" name="connsiteY1"/>
              <a:gd fmla="*/ 4892040 w 4892040" name="connsiteX2"/>
              <a:gd fmla="*/ 2341285 h 2651616" name="connsiteY2"/>
              <a:gd fmla="*/ 4576677 w 4892040" name="connsiteX3"/>
              <a:gd fmla="*/ 2651616 h 2651616" name="connsiteY3"/>
              <a:gd fmla="*/ 0 w 4892040" name="connsiteX4"/>
              <a:gd fmla="*/ 2651616 h 2651616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2651616" w="4892040">
                <a:moveTo>
                  <a:pt x="0" y="0"/>
                </a:moveTo>
                <a:lnTo>
                  <a:pt x="4892040" y="0"/>
                </a:lnTo>
                <a:lnTo>
                  <a:pt x="4892040" y="2341285"/>
                </a:lnTo>
                <a:lnTo>
                  <a:pt x="4576677" y="2651616"/>
                </a:lnTo>
                <a:lnTo>
                  <a:pt x="0" y="2651616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  <a:effectLst>
            <a:outerShdw algn="tl" blurRad="127000" dir="2700000" dist="635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14" name="TextBox 26"/>
          <p:cNvSpPr txBox="1"/>
          <p:nvPr/>
        </p:nvSpPr>
        <p:spPr>
          <a:xfrm>
            <a:off x="338138" y="4049676"/>
            <a:ext cx="4737100" cy="466344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eaLnBrk="1" fontAlgn="auto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altLang="en-US" lang="zh-CN" sz="200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  <a:sym charset="0" typeface="Gill Sans"/>
              </a:rPr>
              <a:t>长江三峡西起重庆奉节县白帝城，东至湖北宜昌市南津关，全长193千米，沿途两岸奇峰陡立、峭壁对峙，自西向东依次为瞿塘峡、巫峡、西陵峡。重庆巫山县境内，有大宁河小三峡、马渡河熊猫三峡。长江沿线重庆境内，有“水下碑林”白鹤梁，“东方神曲之乡”丰都鬼城，建筑风格奇特的石宝寨、“巴蜀胜境”张飞庙、蜀汉皇帝刘备的托孤堂、龙骨坡巫山文化遗址等景观。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4612494" y="425414"/>
            <a:ext cx="923109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>
                <a:solidFill>
                  <a:schemeClr val="bg1">
                    <a:lumMod val="50000"/>
                  </a:schemeClr>
                </a:solidFill>
              </a:rPr>
              <a:t>HOME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6998847" y="440803"/>
            <a:ext cx="1011558" cy="335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z="1600">
                <a:solidFill>
                  <a:schemeClr val="bg1">
                    <a:lumMod val="50000"/>
                  </a:schemeClr>
                </a:solidFill>
              </a:rPr>
              <a:t>重庆介绍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8236248" y="440803"/>
            <a:ext cx="1011558" cy="335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z="1600">
                <a:solidFill>
                  <a:schemeClr val="accent3"/>
                </a:solidFill>
              </a:rPr>
              <a:t>景点篇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9473649" y="440803"/>
            <a:ext cx="1011558" cy="335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z="1600">
                <a:solidFill>
                  <a:schemeClr val="bg1">
                    <a:lumMod val="50000"/>
                  </a:schemeClr>
                </a:solidFill>
              </a:rPr>
              <a:t>美食篇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10711051" y="440803"/>
            <a:ext cx="1011558" cy="335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z="1600">
                <a:solidFill>
                  <a:schemeClr val="bg1">
                    <a:lumMod val="50000"/>
                  </a:schemeClr>
                </a:solidFill>
              </a:rPr>
              <a:t>联系方式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5761446" y="440803"/>
            <a:ext cx="1011558" cy="335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z="1600">
                <a:solidFill>
                  <a:schemeClr val="bg1">
                    <a:lumMod val="50000"/>
                  </a:schemeClr>
                </a:solidFill>
              </a:rPr>
              <a:t>企业简介</a:t>
            </a: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370412" y="249272"/>
            <a:ext cx="450025" cy="662695"/>
          </a:xfrm>
          <a:prstGeom prst="rect">
            <a:avLst/>
          </a:prstGeom>
        </p:spPr>
      </p:pic>
      <p:sp>
        <p:nvSpPr>
          <p:cNvPr id="23" name="文本框 22"/>
          <p:cNvSpPr txBox="1"/>
          <p:nvPr/>
        </p:nvSpPr>
        <p:spPr>
          <a:xfrm>
            <a:off x="764794" y="318417"/>
            <a:ext cx="1964027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pc="-500" sz="3600">
                <a:latin charset="-122" panose="03000509000000000000" pitchFamily="65" typeface="方正黄草简体"/>
                <a:ea charset="-122" panose="03000509000000000000" pitchFamily="65" typeface="方正黄草简体"/>
              </a:rPr>
              <a:t>重庆介绍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343172" y="200358"/>
            <a:ext cx="548640" cy="760522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pPr algn="ctr"/>
            <a:r>
              <a:rPr altLang="en-US" lang="zh-CN" spc="-400" sz="2400">
                <a:solidFill>
                  <a:schemeClr val="bg1"/>
                </a:solidFill>
                <a:latin charset="-122" panose="03000509000000000000" pitchFamily="65" typeface="方正黄草简体"/>
                <a:ea charset="-122" panose="03000509000000000000" pitchFamily="65" typeface="方正黄草简体"/>
              </a:rPr>
              <a:t>重庆</a:t>
            </a:r>
          </a:p>
        </p:txBody>
      </p:sp>
    </p:spTree>
  </p:cSld>
  <p:clrMapOvr>
    <a:masterClrMapping/>
  </p:clrMapOvr>
  <mc:AlternateContent>
    <mc:Choice Requires="p14">
      <p:transition advClick="0" p14:dur="1500" spd="slow">
        <p:random/>
      </p:transition>
    </mc:Choice>
    <mc:Fallback>
      <p:transition advClick="0"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1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5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16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18" nodeType="afterEffect" presetClass="entr" presetID="10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" id="2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8"/>
      <p:bldP grpId="0" spid="14"/>
    </p:bldLst>
  </p:timing>
</p:sld>
</file>

<file path=ppt/slides/slide1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矩形 7"/>
          <p:cNvSpPr/>
          <p:nvPr/>
        </p:nvSpPr>
        <p:spPr>
          <a:xfrm>
            <a:off x="0" y="1050925"/>
            <a:ext cx="4654550" cy="5807075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grpSp>
        <p:nvGrpSpPr>
          <p:cNvPr id="12" name="组合 11"/>
          <p:cNvGrpSpPr/>
          <p:nvPr/>
        </p:nvGrpSpPr>
        <p:grpSpPr>
          <a:xfrm>
            <a:off x="4654550" y="1746249"/>
            <a:ext cx="6911975" cy="530225"/>
            <a:chOff x="4654296" y="1746504"/>
            <a:chExt cx="6912864" cy="530352"/>
          </a:xfrm>
        </p:grpSpPr>
        <p:sp>
          <p:nvSpPr>
            <p:cNvPr id="9" name="矩形 8"/>
            <p:cNvSpPr/>
            <p:nvPr/>
          </p:nvSpPr>
          <p:spPr>
            <a:xfrm>
              <a:off x="4654296" y="1746504"/>
              <a:ext cx="6912864" cy="53035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schemeClr val="bg1"/>
                </a:solidFill>
              </a:endParaRPr>
            </a:p>
          </p:txBody>
        </p:sp>
        <p:sp>
          <p:nvSpPr>
            <p:cNvPr id="21513" name="文本框 9"/>
            <p:cNvSpPr txBox="1">
              <a:spLocks noChangeArrowheads="1"/>
            </p:cNvSpPr>
            <p:nvPr/>
          </p:nvSpPr>
          <p:spPr bwMode="auto">
            <a:xfrm>
              <a:off x="4828032" y="1786056"/>
              <a:ext cx="6108192" cy="8231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b0502040204020203" pitchFamily="34" typeface="微软雅黑 Light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b0502040204020203" pitchFamily="34" typeface="微软雅黑 Light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b0502040204020203" pitchFamily="34" typeface="微软雅黑 Light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b0502040204020203" pitchFamily="34" typeface="微软雅黑 Light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b0502040204020203" pitchFamily="34" typeface="微软雅黑 Light"/>
                </a:defRPr>
              </a:lvl5pPr>
              <a:lvl6pPr fontAlgn="base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b0502040204020203" pitchFamily="34" typeface="微软雅黑 Light"/>
                </a:defRPr>
              </a:lvl6pPr>
              <a:lvl7pPr fontAlgn="base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b0502040204020203" pitchFamily="34" typeface="微软雅黑 Light"/>
                </a:defRPr>
              </a:lvl7pPr>
              <a:lvl8pPr fontAlgn="base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b0502040204020203" pitchFamily="34" typeface="微软雅黑 Light"/>
                </a:defRPr>
              </a:lvl8pPr>
              <a:lvl9pPr fontAlgn="base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b0502040204020203" pitchFamily="34" typeface="微软雅黑 Light"/>
                </a:defRPr>
              </a:lvl9pPr>
            </a:lstStyle>
            <a:p>
              <a:pPr eaLnBrk="1" hangingPunct="1"/>
              <a:r>
                <a:rPr altLang="en-US" lang="zh-CN" sz="2400">
                  <a:solidFill>
                    <a:schemeClr val="bg1"/>
                  </a:solidFill>
                  <a:latin typeface="+mn-ea"/>
                </a:rPr>
                <a:t>大足石刻：世界文化遗产，世界八大石窟之一</a:t>
              </a:r>
            </a:p>
          </p:txBody>
        </p:sp>
      </p:grpSp>
      <p:sp>
        <p:nvSpPr>
          <p:cNvPr id="11" name="文本框 10"/>
          <p:cNvSpPr txBox="1"/>
          <p:nvPr/>
        </p:nvSpPr>
        <p:spPr>
          <a:xfrm>
            <a:off x="4822825" y="2551113"/>
            <a:ext cx="6840538" cy="42062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altLang="en-US" lang="zh-CN">
                <a:latin typeface="+mn-ea"/>
                <a:ea typeface="+mn-ea"/>
              </a:rPr>
              <a:t>大足石刻：世界文化遗产，世界八大石窟之一，国家AAAAA级旅游景区，全国重点文物保护单位，重庆十大文化符号。大足石刻位于重庆市大足区境内，是唐末、宋初时期宗教摩崖石刻，以佛教题材为主，儒、道教造像并陈，是著名的艺术瑰宝、历史宝库和佛教圣地，有“东方艺术明珠”之称。</a:t>
            </a:r>
          </a:p>
          <a:p>
            <a:pPr eaLnBrk="1" fontAlgn="auto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altLang="en-US" lang="zh-CN">
                <a:latin typeface="+mn-ea"/>
                <a:ea typeface="+mn-ea"/>
              </a:rPr>
              <a:t>大足石刻群有75处，5万余尊宗教石刻造像，总计10万多躯，铭文10万余字，其中以宝顶山和北山摩崖石刻最为著名，其以佛教造像为主，是中国晚期石窟造像艺术的典范。与敦煌莫高窟、云冈石窟、龙门石窟、麦积山石窟等中国四大石窟齐名，是古代汉族劳动人民卓越才能和艺术创造力的体现。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4612494" y="425414"/>
            <a:ext cx="923109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>
                <a:solidFill>
                  <a:schemeClr val="bg1">
                    <a:lumMod val="50000"/>
                  </a:schemeClr>
                </a:solidFill>
              </a:rPr>
              <a:t>HOME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6998847" y="440803"/>
            <a:ext cx="1011558" cy="335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z="1600">
                <a:solidFill>
                  <a:schemeClr val="bg1">
                    <a:lumMod val="50000"/>
                  </a:schemeClr>
                </a:solidFill>
              </a:rPr>
              <a:t>重庆介绍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8236248" y="440803"/>
            <a:ext cx="1011558" cy="335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z="1600">
                <a:solidFill>
                  <a:schemeClr val="accent3"/>
                </a:solidFill>
              </a:rPr>
              <a:t>景点篇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9473649" y="440803"/>
            <a:ext cx="1011558" cy="335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z="1600">
                <a:solidFill>
                  <a:schemeClr val="bg1">
                    <a:lumMod val="50000"/>
                  </a:schemeClr>
                </a:solidFill>
              </a:rPr>
              <a:t>美食篇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10711051" y="440803"/>
            <a:ext cx="1011558" cy="335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z="1600">
                <a:solidFill>
                  <a:schemeClr val="bg1">
                    <a:lumMod val="50000"/>
                  </a:schemeClr>
                </a:solidFill>
              </a:rPr>
              <a:t>联系方式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5761446" y="440803"/>
            <a:ext cx="1011558" cy="335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z="1600">
                <a:solidFill>
                  <a:schemeClr val="bg1">
                    <a:lumMod val="50000"/>
                  </a:schemeClr>
                </a:solidFill>
              </a:rPr>
              <a:t>企业简介</a:t>
            </a: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370412" y="249272"/>
            <a:ext cx="450025" cy="662695"/>
          </a:xfrm>
          <a:prstGeom prst="rect">
            <a:avLst/>
          </a:prstGeom>
        </p:spPr>
      </p:pic>
      <p:sp>
        <p:nvSpPr>
          <p:cNvPr id="23" name="文本框 22"/>
          <p:cNvSpPr txBox="1"/>
          <p:nvPr/>
        </p:nvSpPr>
        <p:spPr>
          <a:xfrm>
            <a:off x="764794" y="318417"/>
            <a:ext cx="1964027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pc="-500" sz="3600">
                <a:latin charset="-122" panose="03000509000000000000" pitchFamily="65" typeface="方正黄草简体"/>
                <a:ea charset="-122" panose="03000509000000000000" pitchFamily="65" typeface="方正黄草简体"/>
              </a:rPr>
              <a:t>重庆介绍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343172" y="200358"/>
            <a:ext cx="548640" cy="760522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pPr algn="ctr"/>
            <a:r>
              <a:rPr altLang="en-US" lang="zh-CN" spc="-400" sz="2400">
                <a:solidFill>
                  <a:schemeClr val="bg1"/>
                </a:solidFill>
                <a:latin charset="-122" panose="03000509000000000000" pitchFamily="65" typeface="方正黄草简体"/>
                <a:ea charset="-122" panose="03000509000000000000" pitchFamily="65" typeface="方正黄草简体"/>
              </a:rPr>
              <a:t>重庆</a:t>
            </a:r>
          </a:p>
        </p:txBody>
      </p:sp>
    </p:spTree>
  </p:cSld>
  <p:clrMapOvr>
    <a:masterClrMapping/>
  </p:clrMapOvr>
  <mc:AlternateContent>
    <mc:Choice Requires="p14">
      <p:transition advClick="0" p14:dur="1500" spd="slow">
        <p:random/>
      </p:transition>
    </mc:Choice>
    <mc:Fallback>
      <p:transition advClick="0"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1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750" id="13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fill="hold" grpId="0" id="15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750" id="17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8"/>
      <p:bldP grpId="0" spid="11"/>
    </p:bldLst>
  </p:timing>
</p:sld>
</file>

<file path=ppt/slides/slide1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矩形 7"/>
          <p:cNvSpPr/>
          <p:nvPr/>
        </p:nvSpPr>
        <p:spPr>
          <a:xfrm>
            <a:off x="0" y="1050925"/>
            <a:ext cx="12192000" cy="5807075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17" name="任意多边形 16"/>
          <p:cNvSpPr/>
          <p:nvPr/>
        </p:nvSpPr>
        <p:spPr>
          <a:xfrm>
            <a:off x="261938" y="3984625"/>
            <a:ext cx="4892675" cy="2651125"/>
          </a:xfrm>
          <a:custGeom>
            <a:gdLst>
              <a:gd fmla="*/ 0 w 4892040" name="connsiteX0"/>
              <a:gd fmla="*/ 0 h 2651616" name="connsiteY0"/>
              <a:gd fmla="*/ 4892040 w 4892040" name="connsiteX1"/>
              <a:gd fmla="*/ 0 h 2651616" name="connsiteY1"/>
              <a:gd fmla="*/ 4892040 w 4892040" name="connsiteX2"/>
              <a:gd fmla="*/ 2341285 h 2651616" name="connsiteY2"/>
              <a:gd fmla="*/ 4576677 w 4892040" name="connsiteX3"/>
              <a:gd fmla="*/ 2651616 h 2651616" name="connsiteY3"/>
              <a:gd fmla="*/ 0 w 4892040" name="connsiteX4"/>
              <a:gd fmla="*/ 2651616 h 2651616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2651616" w="4892040">
                <a:moveTo>
                  <a:pt x="0" y="0"/>
                </a:moveTo>
                <a:lnTo>
                  <a:pt x="4892040" y="0"/>
                </a:lnTo>
                <a:lnTo>
                  <a:pt x="4892040" y="2341285"/>
                </a:lnTo>
                <a:lnTo>
                  <a:pt x="4576677" y="2651616"/>
                </a:lnTo>
                <a:lnTo>
                  <a:pt x="0" y="2651616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  <a:effectLst>
            <a:outerShdw algn="tl" blurRad="127000" dir="2700000" dist="635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14" name="TextBox 26"/>
          <p:cNvSpPr txBox="1"/>
          <p:nvPr/>
        </p:nvSpPr>
        <p:spPr>
          <a:xfrm>
            <a:off x="338138" y="4010025"/>
            <a:ext cx="4737100" cy="420624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eaLnBrk="1" fontAlgn="auto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altLang="en-US" lang="zh-CN" sz="200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  <a:sym charset="0" typeface="Gill Sans"/>
              </a:rPr>
              <a:t>酉阳桃花源：国家AAAAA级旅游景区，国家森林公园，国家地质公园，中国最具国际影响力旅游品牌，最负国际盛名景区，国家户外运动基地，重庆市文明旅游风景区。酉阳桃花源位于重庆市酉阳土家族苗族自治县，地处武陵山腹地，渝、鄂、湘、黔四省（市）在此接壤，距重庆主城区360公里，面积2734公顷，森林覆盖率80%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4612494" y="425414"/>
            <a:ext cx="923109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>
                <a:solidFill>
                  <a:schemeClr val="bg1">
                    <a:lumMod val="50000"/>
                  </a:schemeClr>
                </a:solidFill>
              </a:rPr>
              <a:t>HOME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6998847" y="440803"/>
            <a:ext cx="1011558" cy="335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z="1600">
                <a:solidFill>
                  <a:schemeClr val="bg1">
                    <a:lumMod val="50000"/>
                  </a:schemeClr>
                </a:solidFill>
              </a:rPr>
              <a:t>重庆介绍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8236248" y="440803"/>
            <a:ext cx="1011558" cy="335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z="1600">
                <a:solidFill>
                  <a:schemeClr val="accent3"/>
                </a:solidFill>
              </a:rPr>
              <a:t>景点篇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9473649" y="440803"/>
            <a:ext cx="1011558" cy="335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z="1600">
                <a:solidFill>
                  <a:schemeClr val="bg1">
                    <a:lumMod val="50000"/>
                  </a:schemeClr>
                </a:solidFill>
              </a:rPr>
              <a:t>美食篇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10711051" y="440803"/>
            <a:ext cx="1011558" cy="335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z="1600">
                <a:solidFill>
                  <a:schemeClr val="bg1">
                    <a:lumMod val="50000"/>
                  </a:schemeClr>
                </a:solidFill>
              </a:rPr>
              <a:t>联系方式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5761446" y="440803"/>
            <a:ext cx="1011558" cy="335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z="1600">
                <a:solidFill>
                  <a:schemeClr val="bg1">
                    <a:lumMod val="50000"/>
                  </a:schemeClr>
                </a:solidFill>
              </a:rPr>
              <a:t>企业简介</a:t>
            </a: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370412" y="249272"/>
            <a:ext cx="450025" cy="662695"/>
          </a:xfrm>
          <a:prstGeom prst="rect">
            <a:avLst/>
          </a:prstGeom>
        </p:spPr>
      </p:pic>
      <p:sp>
        <p:nvSpPr>
          <p:cNvPr id="23" name="文本框 22"/>
          <p:cNvSpPr txBox="1"/>
          <p:nvPr/>
        </p:nvSpPr>
        <p:spPr>
          <a:xfrm>
            <a:off x="764794" y="318417"/>
            <a:ext cx="1964027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pc="-500" sz="3600">
                <a:latin charset="-122" panose="03000509000000000000" pitchFamily="65" typeface="方正黄草简体"/>
                <a:ea charset="-122" panose="03000509000000000000" pitchFamily="65" typeface="方正黄草简体"/>
              </a:rPr>
              <a:t>重庆介绍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343172" y="200358"/>
            <a:ext cx="548640" cy="760522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pPr algn="ctr"/>
            <a:r>
              <a:rPr altLang="en-US" lang="zh-CN" spc="-400" sz="2400">
                <a:solidFill>
                  <a:schemeClr val="bg1"/>
                </a:solidFill>
                <a:latin charset="-122" panose="03000509000000000000" pitchFamily="65" typeface="方正黄草简体"/>
                <a:ea charset="-122" panose="03000509000000000000" pitchFamily="65" typeface="方正黄草简体"/>
              </a:rPr>
              <a:t>重庆</a:t>
            </a:r>
          </a:p>
        </p:txBody>
      </p:sp>
    </p:spTree>
  </p:cSld>
  <p:clrMapOvr>
    <a:masterClrMapping/>
  </p:clrMapOvr>
  <mc:AlternateContent>
    <mc:Choice Requires="p14">
      <p:transition advClick="0" p14:dur="1500" spd="slow">
        <p:random/>
      </p:transition>
    </mc:Choice>
    <mc:Fallback>
      <p:transition advClick="0"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1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5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16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18" nodeType="afterEffect" presetClass="entr" presetID="10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" id="2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8"/>
      <p:bldP grpId="0" spid="14"/>
    </p:bldLst>
  </p:timing>
</p:sld>
</file>

<file path=ppt/slides/slide1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矩形 2"/>
          <p:cNvSpPr/>
          <p:nvPr/>
        </p:nvSpPr>
        <p:spPr>
          <a:xfrm>
            <a:off x="3236913" y="2154238"/>
            <a:ext cx="8955087" cy="2454275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5" name="矩形 4"/>
          <p:cNvSpPr/>
          <p:nvPr/>
        </p:nvSpPr>
        <p:spPr>
          <a:xfrm>
            <a:off x="0" y="2149475"/>
            <a:ext cx="3236913" cy="245903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6" name="文本框 5"/>
          <p:cNvSpPr txBox="1">
            <a:spLocks noChangeArrowheads="1"/>
          </p:cNvSpPr>
          <p:nvPr/>
        </p:nvSpPr>
        <p:spPr bwMode="auto">
          <a:xfrm>
            <a:off x="339725" y="2598738"/>
            <a:ext cx="2557463" cy="822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2040204020203" pitchFamily="34" typeface="微软雅黑 Light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2040204020203" pitchFamily="34" typeface="微软雅黑 Light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2040204020203" pitchFamily="34" typeface="微软雅黑 Light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2040204020203" pitchFamily="34" typeface="微软雅黑 Light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2040204020203" pitchFamily="34" typeface="微软雅黑 Light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2040204020203" pitchFamily="34" typeface="微软雅黑 Light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2040204020203" pitchFamily="34" typeface="微软雅黑 Light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2040204020203" pitchFamily="34" typeface="微软雅黑 Light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2040204020203" pitchFamily="34" typeface="微软雅黑 Light"/>
              </a:defRPr>
            </a:lvl9pPr>
          </a:lstStyle>
          <a:p>
            <a:pPr algn="ctr" eaLnBrk="1" hangingPunct="1"/>
            <a:r>
              <a:rPr altLang="en-US" lang="zh-CN" sz="4800">
                <a:solidFill>
                  <a:schemeClr val="bg1"/>
                </a:solidFill>
                <a:latin charset="-122" panose="02000000000000000000" pitchFamily="2" typeface="方正苏新诗柳楷简体"/>
                <a:ea charset="-122" panose="02000000000000000000" pitchFamily="2" typeface="方正苏新诗柳楷简体"/>
              </a:rPr>
              <a:t>美食篇</a:t>
            </a:r>
          </a:p>
        </p:txBody>
      </p:sp>
      <p:sp>
        <p:nvSpPr>
          <p:cNvPr id="7" name="TextBox 21"/>
          <p:cNvSpPr txBox="1">
            <a:spLocks noChangeArrowheads="1"/>
          </p:cNvSpPr>
          <p:nvPr/>
        </p:nvSpPr>
        <p:spPr bwMode="auto">
          <a:xfrm>
            <a:off x="-201813" y="3460750"/>
            <a:ext cx="3678238" cy="51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2040204020203" pitchFamily="34" typeface="微软雅黑 Light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2040204020203" pitchFamily="34" typeface="微软雅黑 Light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2040204020203" pitchFamily="34" typeface="微软雅黑 Light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2040204020203" pitchFamily="34" typeface="微软雅黑 Light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2040204020203" pitchFamily="34" typeface="微软雅黑 Light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2040204020203" pitchFamily="34" typeface="微软雅黑 Light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2040204020203" pitchFamily="34" typeface="微软雅黑 Light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2040204020203" pitchFamily="34" typeface="微软雅黑 Light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2040204020203" pitchFamily="34" typeface="微软雅黑 Light"/>
              </a:defRPr>
            </a:lvl9pPr>
          </a:lstStyle>
          <a:p>
            <a:pPr algn="ctr" eaLnBrk="1" hangingPunct="1"/>
            <a:r>
              <a:rPr altLang="zh-CN" lang="en-US" sz="2800">
                <a:solidFill>
                  <a:schemeClr val="bg1"/>
                </a:solidFill>
                <a:latin charset="-122" panose="02000000000000000000" pitchFamily="2" typeface="方正苏新诗柳楷简体"/>
                <a:ea charset="-122" panose="02000000000000000000" pitchFamily="2" typeface="方正苏新诗柳楷简体"/>
              </a:rPr>
              <a:t>Food introduction</a:t>
            </a:r>
          </a:p>
        </p:txBody>
      </p:sp>
    </p:spTree>
  </p:cSld>
  <p:clrMapOvr>
    <a:masterClrMapping/>
  </p:clrMapOvr>
  <mc:AlternateContent>
    <mc:Choice Requires="p14">
      <p:transition advClick="0" p14:dur="1500" spd="slow">
        <p:random/>
      </p:transition>
    </mc:Choice>
    <mc:Fallback>
      <p:transition advClick="0"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7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8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11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12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grpId="0" id="14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750" id="16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8" nodeType="afterEffect" presetClass="entr" presetID="1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2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 transition="in">
                                      <p:cBhvr>
                                        <p:cTn dur="500" id="2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"/>
      <p:bldP grpId="0" spid="5"/>
      <p:bldP grpId="0" spid="6"/>
      <p:bldP grpId="0" spid="7"/>
    </p:bldLst>
  </p:timing>
</p:sld>
</file>

<file path=ppt/slides/slide1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2" name="矩形 11"/>
          <p:cNvSpPr/>
          <p:nvPr/>
        </p:nvSpPr>
        <p:spPr>
          <a:xfrm>
            <a:off x="6108700" y="1323975"/>
            <a:ext cx="5267325" cy="527367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9" name="矩形 8"/>
          <p:cNvSpPr/>
          <p:nvPr/>
        </p:nvSpPr>
        <p:spPr>
          <a:xfrm>
            <a:off x="815975" y="1323975"/>
            <a:ext cx="5292725" cy="2644775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10" name="矩形 9"/>
          <p:cNvSpPr/>
          <p:nvPr/>
        </p:nvSpPr>
        <p:spPr>
          <a:xfrm>
            <a:off x="815975" y="3968750"/>
            <a:ext cx="2659063" cy="2643188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11" name="矩形 10"/>
          <p:cNvSpPr/>
          <p:nvPr/>
        </p:nvSpPr>
        <p:spPr>
          <a:xfrm>
            <a:off x="3475038" y="3968750"/>
            <a:ext cx="2633662" cy="2643188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13" name="文本框 12"/>
          <p:cNvSpPr txBox="1"/>
          <p:nvPr/>
        </p:nvSpPr>
        <p:spPr>
          <a:xfrm>
            <a:off x="7189789" y="2914650"/>
            <a:ext cx="3105150" cy="70104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altLang="en-US" lang="zh-CN" spc="250" sz="4000">
                <a:solidFill>
                  <a:schemeClr val="bg1"/>
                </a:solidFill>
                <a:latin charset="-122" panose="02000000000000000000" pitchFamily="2" typeface="方正苏新诗柳楷简体"/>
                <a:ea charset="-122" panose="02000000000000000000" pitchFamily="2" typeface="方正苏新诗柳楷简体"/>
              </a:rPr>
              <a:t>重庆火锅</a:t>
            </a:r>
          </a:p>
        </p:txBody>
      </p:sp>
      <p:sp>
        <p:nvSpPr>
          <p:cNvPr id="14" name="文本框 13"/>
          <p:cNvSpPr txBox="1">
            <a:spLocks noChangeArrowheads="1"/>
          </p:cNvSpPr>
          <p:nvPr/>
        </p:nvSpPr>
        <p:spPr bwMode="auto">
          <a:xfrm>
            <a:off x="6251574" y="3630613"/>
            <a:ext cx="4981575" cy="2377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2040204020203" pitchFamily="34" typeface="微软雅黑 Light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2040204020203" pitchFamily="34" typeface="微软雅黑 Light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2040204020203" pitchFamily="34" typeface="微软雅黑 Light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2040204020203" pitchFamily="34" typeface="微软雅黑 Light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2040204020203" pitchFamily="34" typeface="微软雅黑 Light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2040204020203" pitchFamily="34" typeface="微软雅黑 Light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2040204020203" pitchFamily="34" typeface="微软雅黑 Light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2040204020203" pitchFamily="34" typeface="微软雅黑 Light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2040204020203" pitchFamily="34" typeface="微软雅黑 Light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altLang="en-US" lang="zh-CN" sz="2000">
                <a:solidFill>
                  <a:schemeClr val="bg1"/>
                </a:solidFill>
                <a:latin charset="-122" panose="02000000000000000000" pitchFamily="2" typeface="方正苏新诗柳楷简体"/>
                <a:ea charset="-122" panose="02000000000000000000" pitchFamily="2" typeface="方正苏新诗柳楷简体"/>
              </a:rPr>
              <a:t>重庆火锅，又称为毛肚火锅或麻辣火锅，是中国传统饮食方式，起源于明末清初的重庆嘉陵江畔、朝天门等码头船工纤夫的粗放餐饮方式，原料主要是牛毛肚、猪黄喉、鸭肠、牛血旺等。</a:t>
            </a:r>
          </a:p>
        </p:txBody>
      </p:sp>
      <p:sp>
        <p:nvSpPr>
          <p:cNvPr id="36" name="文本框 35"/>
          <p:cNvSpPr txBox="1"/>
          <p:nvPr/>
        </p:nvSpPr>
        <p:spPr>
          <a:xfrm>
            <a:off x="4612494" y="425414"/>
            <a:ext cx="923109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>
                <a:solidFill>
                  <a:schemeClr val="bg1">
                    <a:lumMod val="50000"/>
                  </a:schemeClr>
                </a:solidFill>
              </a:rPr>
              <a:t>HOME</a:t>
            </a:r>
          </a:p>
        </p:txBody>
      </p:sp>
      <p:sp>
        <p:nvSpPr>
          <p:cNvPr id="37" name="文本框 36"/>
          <p:cNvSpPr txBox="1"/>
          <p:nvPr/>
        </p:nvSpPr>
        <p:spPr>
          <a:xfrm>
            <a:off x="6998847" y="440803"/>
            <a:ext cx="1011558" cy="335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z="1600">
                <a:solidFill>
                  <a:schemeClr val="bg1">
                    <a:lumMod val="50000"/>
                  </a:schemeClr>
                </a:solidFill>
              </a:rPr>
              <a:t>重庆介绍</a:t>
            </a:r>
          </a:p>
        </p:txBody>
      </p:sp>
      <p:sp>
        <p:nvSpPr>
          <p:cNvPr id="38" name="文本框 37"/>
          <p:cNvSpPr txBox="1"/>
          <p:nvPr/>
        </p:nvSpPr>
        <p:spPr>
          <a:xfrm>
            <a:off x="8236248" y="440803"/>
            <a:ext cx="1011558" cy="335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z="1600">
                <a:solidFill>
                  <a:schemeClr val="bg1">
                    <a:lumMod val="50000"/>
                  </a:schemeClr>
                </a:solidFill>
              </a:rPr>
              <a:t>景点篇</a:t>
            </a:r>
          </a:p>
        </p:txBody>
      </p:sp>
      <p:sp>
        <p:nvSpPr>
          <p:cNvPr id="39" name="文本框 38"/>
          <p:cNvSpPr txBox="1"/>
          <p:nvPr/>
        </p:nvSpPr>
        <p:spPr>
          <a:xfrm>
            <a:off x="9473649" y="440803"/>
            <a:ext cx="1011558" cy="335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z="1600">
                <a:solidFill>
                  <a:schemeClr val="accent3"/>
                </a:solidFill>
              </a:rPr>
              <a:t>美食篇</a:t>
            </a:r>
          </a:p>
        </p:txBody>
      </p:sp>
      <p:sp>
        <p:nvSpPr>
          <p:cNvPr id="40" name="文本框 39"/>
          <p:cNvSpPr txBox="1"/>
          <p:nvPr/>
        </p:nvSpPr>
        <p:spPr>
          <a:xfrm>
            <a:off x="10711051" y="440803"/>
            <a:ext cx="1011558" cy="335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z="1600">
                <a:solidFill>
                  <a:schemeClr val="bg1">
                    <a:lumMod val="50000"/>
                  </a:schemeClr>
                </a:solidFill>
              </a:rPr>
              <a:t>联系方式</a:t>
            </a:r>
          </a:p>
        </p:txBody>
      </p:sp>
      <p:sp>
        <p:nvSpPr>
          <p:cNvPr id="41" name="文本框 40"/>
          <p:cNvSpPr txBox="1"/>
          <p:nvPr/>
        </p:nvSpPr>
        <p:spPr>
          <a:xfrm>
            <a:off x="5761446" y="440803"/>
            <a:ext cx="1011558" cy="335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z="1600">
                <a:solidFill>
                  <a:schemeClr val="bg1">
                    <a:lumMod val="50000"/>
                  </a:schemeClr>
                </a:solidFill>
              </a:rPr>
              <a:t>企业简介</a:t>
            </a:r>
          </a:p>
        </p:txBody>
      </p:sp>
      <p:pic>
        <p:nvPicPr>
          <p:cNvPr id="42" name="图片 4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370412" y="249272"/>
            <a:ext cx="450025" cy="662695"/>
          </a:xfrm>
          <a:prstGeom prst="rect">
            <a:avLst/>
          </a:prstGeom>
        </p:spPr>
      </p:pic>
      <p:sp>
        <p:nvSpPr>
          <p:cNvPr id="43" name="文本框 42"/>
          <p:cNvSpPr txBox="1"/>
          <p:nvPr/>
        </p:nvSpPr>
        <p:spPr>
          <a:xfrm>
            <a:off x="764794" y="318417"/>
            <a:ext cx="1964027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pc="-500" sz="3600">
                <a:latin charset="-122" panose="03000509000000000000" pitchFamily="65" typeface="方正黄草简体"/>
                <a:ea charset="-122" panose="03000509000000000000" pitchFamily="65" typeface="方正黄草简体"/>
              </a:rPr>
              <a:t>重庆介绍</a:t>
            </a:r>
          </a:p>
        </p:txBody>
      </p:sp>
      <p:sp>
        <p:nvSpPr>
          <p:cNvPr id="44" name="文本框 43"/>
          <p:cNvSpPr txBox="1"/>
          <p:nvPr/>
        </p:nvSpPr>
        <p:spPr>
          <a:xfrm>
            <a:off x="343172" y="200358"/>
            <a:ext cx="548640" cy="760522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pPr algn="ctr"/>
            <a:r>
              <a:rPr altLang="en-US" lang="zh-CN" spc="-400" sz="2400">
                <a:solidFill>
                  <a:schemeClr val="bg1"/>
                </a:solidFill>
                <a:latin charset="-122" panose="03000509000000000000" pitchFamily="65" typeface="方正黄草简体"/>
                <a:ea charset="-122" panose="03000509000000000000" pitchFamily="65" typeface="方正黄草简体"/>
              </a:rPr>
              <a:t>重庆</a:t>
            </a:r>
          </a:p>
        </p:txBody>
      </p:sp>
    </p:spTree>
  </p:cSld>
  <p:clrMapOvr>
    <a:masterClrMapping/>
  </p:clrMapOvr>
  <mc:AlternateContent>
    <mc:Choice Requires="p14">
      <p:transition advClick="0" p14:dur="1500" spd="slow">
        <p:random/>
      </p:transition>
    </mc:Choice>
    <mc:Fallback>
      <p:transition advClick="0"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7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8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0" nodeType="afterEffect" presetClass="entr" presetID="1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12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 transition="in">
                                      <p:cBhvr>
                                        <p:cTn dur="500" id="13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5" nodeType="after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17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18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decel="100000" fill="hold" grpId="0" id="20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22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23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grpId="0" id="2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7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fill="hold" grpId="0" id="29" nodeType="afterEffect" presetClass="entr" presetID="10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" id="3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2"/>
      <p:bldP grpId="0" spid="9"/>
      <p:bldP grpId="0" spid="10"/>
      <p:bldP grpId="0" spid="11"/>
      <p:bldP grpId="0" spid="13"/>
      <p:bldP grpId="0" spid="14"/>
    </p:bldLst>
  </p:timing>
</p:sld>
</file>

<file path=ppt/slides/slide1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8" name="矩形 17"/>
          <p:cNvSpPr/>
          <p:nvPr/>
        </p:nvSpPr>
        <p:spPr>
          <a:xfrm>
            <a:off x="6096000" y="1306513"/>
            <a:ext cx="2682875" cy="263048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15" name="矩形 14"/>
          <p:cNvSpPr/>
          <p:nvPr/>
        </p:nvSpPr>
        <p:spPr>
          <a:xfrm>
            <a:off x="736600" y="1306513"/>
            <a:ext cx="5359400" cy="2630487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16" name="矩形 15"/>
          <p:cNvSpPr/>
          <p:nvPr/>
        </p:nvSpPr>
        <p:spPr>
          <a:xfrm>
            <a:off x="736600" y="3937000"/>
            <a:ext cx="5359400" cy="2695575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17" name="矩形 16"/>
          <p:cNvSpPr/>
          <p:nvPr/>
        </p:nvSpPr>
        <p:spPr>
          <a:xfrm>
            <a:off x="6096000" y="3937000"/>
            <a:ext cx="5359400" cy="2695575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19" name="矩形 18"/>
          <p:cNvSpPr/>
          <p:nvPr/>
        </p:nvSpPr>
        <p:spPr>
          <a:xfrm>
            <a:off x="8775700" y="1306513"/>
            <a:ext cx="2679700" cy="2630487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20" name="文本框 19"/>
          <p:cNvSpPr txBox="1"/>
          <p:nvPr/>
        </p:nvSpPr>
        <p:spPr>
          <a:xfrm>
            <a:off x="5883274" y="2318230"/>
            <a:ext cx="3105150" cy="762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altLang="en-US" lang="zh-CN" spc="250" sz="4400">
                <a:solidFill>
                  <a:schemeClr val="bg1"/>
                </a:solidFill>
                <a:latin charset="-122" panose="02000000000000000000" pitchFamily="2" typeface="方正苏新诗柳楷简体"/>
                <a:ea charset="-122" panose="02000000000000000000" pitchFamily="2" typeface="方正苏新诗柳楷简体"/>
              </a:rPr>
              <a:t>水煮鱼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4612494" y="425414"/>
            <a:ext cx="923109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>
                <a:solidFill>
                  <a:schemeClr val="bg1">
                    <a:lumMod val="50000"/>
                  </a:schemeClr>
                </a:solidFill>
              </a:rPr>
              <a:t>HOME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6998847" y="440803"/>
            <a:ext cx="1011558" cy="335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z="1600">
                <a:solidFill>
                  <a:schemeClr val="bg1">
                    <a:lumMod val="50000"/>
                  </a:schemeClr>
                </a:solidFill>
              </a:rPr>
              <a:t>重庆介绍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8236248" y="440803"/>
            <a:ext cx="1011558" cy="335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z="1600">
                <a:solidFill>
                  <a:schemeClr val="bg1">
                    <a:lumMod val="50000"/>
                  </a:schemeClr>
                </a:solidFill>
              </a:rPr>
              <a:t>景点篇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9473649" y="440803"/>
            <a:ext cx="1011558" cy="335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z="1600">
                <a:solidFill>
                  <a:schemeClr val="accent3"/>
                </a:solidFill>
              </a:rPr>
              <a:t>美食篇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10711051" y="440803"/>
            <a:ext cx="1011558" cy="335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z="1600">
                <a:solidFill>
                  <a:schemeClr val="bg1">
                    <a:lumMod val="50000"/>
                  </a:schemeClr>
                </a:solidFill>
              </a:rPr>
              <a:t>联系方式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5761446" y="440803"/>
            <a:ext cx="1011558" cy="335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z="1600">
                <a:solidFill>
                  <a:schemeClr val="bg1">
                    <a:lumMod val="50000"/>
                  </a:schemeClr>
                </a:solidFill>
              </a:rPr>
              <a:t>企业简介</a:t>
            </a:r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370412" y="249272"/>
            <a:ext cx="450025" cy="662695"/>
          </a:xfrm>
          <a:prstGeom prst="rect">
            <a:avLst/>
          </a:prstGeom>
        </p:spPr>
      </p:pic>
      <p:sp>
        <p:nvSpPr>
          <p:cNvPr id="28" name="文本框 27"/>
          <p:cNvSpPr txBox="1"/>
          <p:nvPr/>
        </p:nvSpPr>
        <p:spPr>
          <a:xfrm>
            <a:off x="764794" y="318417"/>
            <a:ext cx="1964027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pc="-500" sz="3600">
                <a:latin charset="-122" panose="03000509000000000000" pitchFamily="65" typeface="方正黄草简体"/>
                <a:ea charset="-122" panose="03000509000000000000" pitchFamily="65" typeface="方正黄草简体"/>
              </a:rPr>
              <a:t>重庆介绍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343172" y="200358"/>
            <a:ext cx="548640" cy="760522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pPr algn="ctr"/>
            <a:r>
              <a:rPr altLang="en-US" lang="zh-CN" spc="-400" sz="2400">
                <a:solidFill>
                  <a:schemeClr val="bg1"/>
                </a:solidFill>
                <a:latin charset="-122" panose="03000509000000000000" pitchFamily="65" typeface="方正黄草简体"/>
                <a:ea charset="-122" panose="03000509000000000000" pitchFamily="65" typeface="方正黄草简体"/>
              </a:rPr>
              <a:t>重庆</a:t>
            </a:r>
          </a:p>
        </p:txBody>
      </p:sp>
    </p:spTree>
  </p:cSld>
  <p:clrMapOvr>
    <a:masterClrMapping/>
  </p:clrMapOvr>
  <mc:AlternateContent>
    <mc:Choice Requires="p14">
      <p:transition advClick="0" p14:dur="1500" spd="slow">
        <p:random/>
      </p:transition>
    </mc:Choice>
    <mc:Fallback>
      <p:transition advClick="0"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decel="100000" fill="hold" grpId="0" id="5" nodeType="afterEffect" presetClass="entr" presetID="4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2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4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6" nodeType="afterEffect" presetClass="entr" presetID="1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18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left)" transition="in">
                                      <p:cBhvr>
                                        <p:cTn dur="500" id="19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0" nodeType="with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22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23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25" nodeType="afterEffect" presetClass="entr" presetID="1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27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 transition="in">
                                      <p:cBhvr>
                                        <p:cTn dur="500" id="28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9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30" nodeType="after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32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33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8"/>
      <p:bldP grpId="0" spid="15"/>
      <p:bldP grpId="0" spid="16"/>
      <p:bldP grpId="0" spid="17"/>
      <p:bldP grpId="0" spid="19"/>
      <p:bldP grpId="0" spid="20"/>
    </p:bldLst>
  </p:timing>
</p:sld>
</file>

<file path=ppt/slides/slide1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2" name="矩形 11"/>
          <p:cNvSpPr/>
          <p:nvPr/>
        </p:nvSpPr>
        <p:spPr>
          <a:xfrm>
            <a:off x="6108700" y="1323975"/>
            <a:ext cx="5267325" cy="527367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9" name="矩形 8"/>
          <p:cNvSpPr/>
          <p:nvPr/>
        </p:nvSpPr>
        <p:spPr>
          <a:xfrm>
            <a:off x="815975" y="1323975"/>
            <a:ext cx="5292725" cy="2644775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10" name="矩形 9"/>
          <p:cNvSpPr/>
          <p:nvPr/>
        </p:nvSpPr>
        <p:spPr>
          <a:xfrm>
            <a:off x="815975" y="3968750"/>
            <a:ext cx="2659063" cy="2643188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11" name="矩形 10"/>
          <p:cNvSpPr/>
          <p:nvPr/>
        </p:nvSpPr>
        <p:spPr>
          <a:xfrm>
            <a:off x="3475038" y="3968750"/>
            <a:ext cx="2633662" cy="2643188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13" name="文本框 12"/>
          <p:cNvSpPr txBox="1"/>
          <p:nvPr/>
        </p:nvSpPr>
        <p:spPr>
          <a:xfrm>
            <a:off x="7189789" y="2914650"/>
            <a:ext cx="3105150" cy="70104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altLang="en-US" lang="zh-CN" spc="250" sz="4000">
                <a:solidFill>
                  <a:schemeClr val="bg1"/>
                </a:solidFill>
                <a:latin charset="-122" panose="02000000000000000000" pitchFamily="2" typeface="方正苏新诗柳楷简体"/>
                <a:ea charset="-122" panose="02000000000000000000" pitchFamily="2" typeface="方正苏新诗柳楷简体"/>
              </a:rPr>
              <a:t>陈麻花</a:t>
            </a:r>
          </a:p>
        </p:txBody>
      </p:sp>
      <p:sp>
        <p:nvSpPr>
          <p:cNvPr id="14" name="文本框 13"/>
          <p:cNvSpPr txBox="1">
            <a:spLocks noChangeArrowheads="1"/>
          </p:cNvSpPr>
          <p:nvPr/>
        </p:nvSpPr>
        <p:spPr bwMode="auto">
          <a:xfrm>
            <a:off x="6251574" y="3630613"/>
            <a:ext cx="4981575" cy="2377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2040204020203" pitchFamily="34" typeface="微软雅黑 Light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2040204020203" pitchFamily="34" typeface="微软雅黑 Light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2040204020203" pitchFamily="34" typeface="微软雅黑 Light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2040204020203" pitchFamily="34" typeface="微软雅黑 Light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2040204020203" pitchFamily="34" typeface="微软雅黑 Light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2040204020203" pitchFamily="34" typeface="微软雅黑 Light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2040204020203" pitchFamily="34" typeface="微软雅黑 Light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2040204020203" pitchFamily="34" typeface="微软雅黑 Light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2040204020203" pitchFamily="34" typeface="微软雅黑 Light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altLang="en-US" lang="zh-CN" sz="2000">
                <a:solidFill>
                  <a:schemeClr val="bg1"/>
                </a:solidFill>
                <a:latin charset="-122" panose="02000000000000000000" pitchFamily="2" typeface="方正苏新诗柳楷简体"/>
                <a:ea charset="-122" panose="02000000000000000000" pitchFamily="2" typeface="方正苏新诗柳楷简体"/>
              </a:rPr>
              <a:t>陈麻花是重庆市知名的特色传统小吃。清朝末年，古镇陈麻花凭借其独特的口味从此在巴渝大地流传开来；因其选料上乘，采用全手工制作，具有香、酥、脆、爽，久放不棉等特点。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4612494" y="425414"/>
            <a:ext cx="923109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>
                <a:solidFill>
                  <a:schemeClr val="bg1">
                    <a:lumMod val="50000"/>
                  </a:schemeClr>
                </a:solidFill>
              </a:rPr>
              <a:t>HOME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6998847" y="440803"/>
            <a:ext cx="1011558" cy="335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z="1600">
                <a:solidFill>
                  <a:schemeClr val="bg1">
                    <a:lumMod val="50000"/>
                  </a:schemeClr>
                </a:solidFill>
              </a:rPr>
              <a:t>重庆介绍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8236248" y="440803"/>
            <a:ext cx="1011558" cy="335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z="1600">
                <a:solidFill>
                  <a:schemeClr val="bg1">
                    <a:lumMod val="50000"/>
                  </a:schemeClr>
                </a:solidFill>
              </a:rPr>
              <a:t>景点篇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9473649" y="440803"/>
            <a:ext cx="1011558" cy="335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z="1600">
                <a:solidFill>
                  <a:schemeClr val="accent3"/>
                </a:solidFill>
              </a:rPr>
              <a:t>美食篇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10711051" y="440803"/>
            <a:ext cx="1011558" cy="335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z="1600">
                <a:solidFill>
                  <a:schemeClr val="bg1">
                    <a:lumMod val="50000"/>
                  </a:schemeClr>
                </a:solidFill>
              </a:rPr>
              <a:t>联系方式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5761446" y="440803"/>
            <a:ext cx="1011558" cy="335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z="1600">
                <a:solidFill>
                  <a:schemeClr val="bg1">
                    <a:lumMod val="50000"/>
                  </a:schemeClr>
                </a:solidFill>
              </a:rPr>
              <a:t>企业简介</a:t>
            </a: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370412" y="249272"/>
            <a:ext cx="450025" cy="662695"/>
          </a:xfrm>
          <a:prstGeom prst="rect">
            <a:avLst/>
          </a:prstGeom>
        </p:spPr>
      </p:pic>
      <p:sp>
        <p:nvSpPr>
          <p:cNvPr id="24" name="文本框 23"/>
          <p:cNvSpPr txBox="1"/>
          <p:nvPr/>
        </p:nvSpPr>
        <p:spPr>
          <a:xfrm>
            <a:off x="764794" y="318417"/>
            <a:ext cx="1964027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pc="-500" sz="3600">
                <a:latin charset="-122" panose="03000509000000000000" pitchFamily="65" typeface="方正黄草简体"/>
                <a:ea charset="-122" panose="03000509000000000000" pitchFamily="65" typeface="方正黄草简体"/>
              </a:rPr>
              <a:t>重庆介绍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343172" y="200358"/>
            <a:ext cx="548640" cy="760522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pPr algn="ctr"/>
            <a:r>
              <a:rPr altLang="en-US" lang="zh-CN" spc="-400" sz="2400">
                <a:solidFill>
                  <a:schemeClr val="bg1"/>
                </a:solidFill>
                <a:latin charset="-122" panose="03000509000000000000" pitchFamily="65" typeface="方正黄草简体"/>
                <a:ea charset="-122" panose="03000509000000000000" pitchFamily="65" typeface="方正黄草简体"/>
              </a:rPr>
              <a:t>重庆</a:t>
            </a:r>
          </a:p>
        </p:txBody>
      </p:sp>
    </p:spTree>
  </p:cSld>
  <p:clrMapOvr>
    <a:masterClrMapping/>
  </p:clrMapOvr>
  <mc:AlternateContent>
    <mc:Choice Requires="p14">
      <p:transition advClick="0" p14:dur="1500" spd="slow">
        <p:random/>
      </p:transition>
    </mc:Choice>
    <mc:Fallback>
      <p:transition advClick="0"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7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8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0" nodeType="afterEffect" presetClass="entr" presetID="1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12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 transition="in">
                                      <p:cBhvr>
                                        <p:cTn dur="500" id="13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5" nodeType="after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17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18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decel="100000" fill="hold" grpId="0" id="20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22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23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grpId="0" id="2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7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fill="hold" grpId="0" id="29" nodeType="afterEffect" presetClass="entr" presetID="10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" id="3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2"/>
      <p:bldP grpId="0" spid="9"/>
      <p:bldP grpId="0" spid="10"/>
      <p:bldP grpId="0" spid="11"/>
      <p:bldP grpId="0" spid="13"/>
      <p:bldP grpId="0" spid="14"/>
    </p:bldLst>
  </p:timing>
</p:sld>
</file>

<file path=ppt/slides/slide1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8" name="矩形 17"/>
          <p:cNvSpPr/>
          <p:nvPr/>
        </p:nvSpPr>
        <p:spPr>
          <a:xfrm>
            <a:off x="6096000" y="1306513"/>
            <a:ext cx="2682875" cy="263048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15" name="矩形 14"/>
          <p:cNvSpPr/>
          <p:nvPr/>
        </p:nvSpPr>
        <p:spPr>
          <a:xfrm>
            <a:off x="736600" y="1306513"/>
            <a:ext cx="5359400" cy="2630487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16" name="矩形 15"/>
          <p:cNvSpPr/>
          <p:nvPr/>
        </p:nvSpPr>
        <p:spPr>
          <a:xfrm>
            <a:off x="736600" y="3937000"/>
            <a:ext cx="5359400" cy="2695575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17" name="矩形 16"/>
          <p:cNvSpPr/>
          <p:nvPr/>
        </p:nvSpPr>
        <p:spPr>
          <a:xfrm>
            <a:off x="6096000" y="3937000"/>
            <a:ext cx="5359400" cy="2695575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19" name="矩形 18"/>
          <p:cNvSpPr/>
          <p:nvPr/>
        </p:nvSpPr>
        <p:spPr>
          <a:xfrm>
            <a:off x="8775700" y="1306513"/>
            <a:ext cx="2679700" cy="2630487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20" name="文本框 19"/>
          <p:cNvSpPr txBox="1"/>
          <p:nvPr/>
        </p:nvSpPr>
        <p:spPr>
          <a:xfrm>
            <a:off x="5883274" y="2328863"/>
            <a:ext cx="3105150" cy="70104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altLang="en-US" lang="zh-CN" spc="250" sz="4000">
                <a:solidFill>
                  <a:schemeClr val="bg1"/>
                </a:solidFill>
                <a:latin charset="-122" panose="02000000000000000000" pitchFamily="2" typeface="方正苏新诗柳楷简体"/>
                <a:ea charset="-122" panose="02000000000000000000" pitchFamily="2" typeface="方正苏新诗柳楷简体"/>
              </a:rPr>
              <a:t>毛血旺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4612494" y="425414"/>
            <a:ext cx="923109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>
                <a:solidFill>
                  <a:schemeClr val="bg1">
                    <a:lumMod val="50000"/>
                  </a:schemeClr>
                </a:solidFill>
              </a:rPr>
              <a:t>HOME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6998847" y="440803"/>
            <a:ext cx="1011558" cy="335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z="1600">
                <a:solidFill>
                  <a:schemeClr val="bg1">
                    <a:lumMod val="50000"/>
                  </a:schemeClr>
                </a:solidFill>
              </a:rPr>
              <a:t>重庆介绍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8236248" y="440803"/>
            <a:ext cx="1011558" cy="335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z="1600">
                <a:solidFill>
                  <a:schemeClr val="bg1">
                    <a:lumMod val="50000"/>
                  </a:schemeClr>
                </a:solidFill>
              </a:rPr>
              <a:t>景点篇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9473649" y="440803"/>
            <a:ext cx="1011558" cy="335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z="1600">
                <a:solidFill>
                  <a:schemeClr val="accent3"/>
                </a:solidFill>
              </a:rPr>
              <a:t>美食篇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10711051" y="440803"/>
            <a:ext cx="1011558" cy="335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z="1600">
                <a:solidFill>
                  <a:schemeClr val="bg1">
                    <a:lumMod val="50000"/>
                  </a:schemeClr>
                </a:solidFill>
              </a:rPr>
              <a:t>联系方式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5761446" y="440803"/>
            <a:ext cx="1011558" cy="335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z="1600">
                <a:solidFill>
                  <a:schemeClr val="bg1">
                    <a:lumMod val="50000"/>
                  </a:schemeClr>
                </a:solidFill>
              </a:rPr>
              <a:t>企业简介</a:t>
            </a:r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370412" y="249272"/>
            <a:ext cx="450025" cy="662695"/>
          </a:xfrm>
          <a:prstGeom prst="rect">
            <a:avLst/>
          </a:prstGeom>
        </p:spPr>
      </p:pic>
      <p:sp>
        <p:nvSpPr>
          <p:cNvPr id="28" name="文本框 27"/>
          <p:cNvSpPr txBox="1"/>
          <p:nvPr/>
        </p:nvSpPr>
        <p:spPr>
          <a:xfrm>
            <a:off x="764794" y="318417"/>
            <a:ext cx="1964027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pc="-500" sz="3600">
                <a:latin charset="-122" panose="03000509000000000000" pitchFamily="65" typeface="方正黄草简体"/>
                <a:ea charset="-122" panose="03000509000000000000" pitchFamily="65" typeface="方正黄草简体"/>
              </a:rPr>
              <a:t>重庆介绍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343172" y="200358"/>
            <a:ext cx="548640" cy="760522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pPr algn="ctr"/>
            <a:r>
              <a:rPr altLang="en-US" lang="zh-CN" spc="-400" sz="2400">
                <a:solidFill>
                  <a:schemeClr val="bg1"/>
                </a:solidFill>
                <a:latin charset="-122" panose="03000509000000000000" pitchFamily="65" typeface="方正黄草简体"/>
                <a:ea charset="-122" panose="03000509000000000000" pitchFamily="65" typeface="方正黄草简体"/>
              </a:rPr>
              <a:t>重庆</a:t>
            </a:r>
          </a:p>
        </p:txBody>
      </p:sp>
    </p:spTree>
  </p:cSld>
  <p:clrMapOvr>
    <a:masterClrMapping/>
  </p:clrMapOvr>
  <mc:AlternateContent>
    <mc:Choice Requires="p14">
      <p:transition advClick="0" p14:dur="1500" spd="slow">
        <p:random/>
      </p:transition>
    </mc:Choice>
    <mc:Fallback>
      <p:transition advClick="0"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decel="100000" fill="hold" grpId="0" id="5" nodeType="afterEffect" presetClass="entr" presetID="4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2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4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6" nodeType="afterEffect" presetClass="entr" presetID="1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18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left)" transition="in">
                                      <p:cBhvr>
                                        <p:cTn dur="500" id="19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0" nodeType="with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22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23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25" nodeType="afterEffect" presetClass="entr" presetID="1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27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 transition="in">
                                      <p:cBhvr>
                                        <p:cTn dur="500" id="28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9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30" nodeType="after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32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33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8"/>
      <p:bldP grpId="0" spid="15"/>
      <p:bldP grpId="0" spid="16"/>
      <p:bldP grpId="0" spid="17"/>
      <p:bldP grpId="0" spid="19"/>
      <p:bldP grpId="0" spid="20"/>
    </p:bldLst>
  </p:timing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矩形 2"/>
          <p:cNvSpPr/>
          <p:nvPr/>
        </p:nvSpPr>
        <p:spPr>
          <a:xfrm>
            <a:off x="3236913" y="2154238"/>
            <a:ext cx="8955087" cy="2454275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5" name="矩形 4"/>
          <p:cNvSpPr/>
          <p:nvPr/>
        </p:nvSpPr>
        <p:spPr>
          <a:xfrm>
            <a:off x="0" y="2149475"/>
            <a:ext cx="3236913" cy="245903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6" name="文本框 5"/>
          <p:cNvSpPr txBox="1">
            <a:spLocks noChangeArrowheads="1"/>
          </p:cNvSpPr>
          <p:nvPr/>
        </p:nvSpPr>
        <p:spPr bwMode="auto">
          <a:xfrm>
            <a:off x="339725" y="2609850"/>
            <a:ext cx="255746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2040204020203" pitchFamily="34" typeface="微软雅黑 Light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2040204020203" pitchFamily="34" typeface="微软雅黑 Light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2040204020203" pitchFamily="34" typeface="微软雅黑 Light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2040204020203" pitchFamily="34" typeface="微软雅黑 Light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2040204020203" pitchFamily="34" typeface="微软雅黑 Light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2040204020203" pitchFamily="34" typeface="微软雅黑 Light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2040204020203" pitchFamily="34" typeface="微软雅黑 Light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2040204020203" pitchFamily="34" typeface="微软雅黑 Light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2040204020203" pitchFamily="34" typeface="微软雅黑 Light"/>
              </a:defRPr>
            </a:lvl9pPr>
          </a:lstStyle>
          <a:p>
            <a:pPr algn="ctr" eaLnBrk="1" hangingPunct="1"/>
            <a:r>
              <a:rPr altLang="en-US" lang="zh-CN" sz="4400">
                <a:solidFill>
                  <a:schemeClr val="bg1"/>
                </a:solidFill>
                <a:latin charset="-122" panose="02000000000000000000" pitchFamily="2" typeface="方正苏新诗柳楷简体"/>
                <a:ea charset="-122" panose="02000000000000000000" pitchFamily="2" typeface="方正苏新诗柳楷简体"/>
              </a:rPr>
              <a:t>企业简介</a:t>
            </a:r>
          </a:p>
        </p:txBody>
      </p:sp>
      <p:sp>
        <p:nvSpPr>
          <p:cNvPr id="7" name="TextBox 21"/>
          <p:cNvSpPr txBox="1">
            <a:spLocks noChangeArrowheads="1"/>
          </p:cNvSpPr>
          <p:nvPr/>
        </p:nvSpPr>
        <p:spPr bwMode="auto">
          <a:xfrm>
            <a:off x="1" y="3387725"/>
            <a:ext cx="32369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2040204020203" pitchFamily="34" typeface="微软雅黑 Light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2040204020203" pitchFamily="34" typeface="微软雅黑 Light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2040204020203" pitchFamily="34" typeface="微软雅黑 Light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2040204020203" pitchFamily="34" typeface="微软雅黑 Light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2040204020203" pitchFamily="34" typeface="微软雅黑 Light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2040204020203" pitchFamily="34" typeface="微软雅黑 Light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2040204020203" pitchFamily="34" typeface="微软雅黑 Light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2040204020203" pitchFamily="34" typeface="微软雅黑 Light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2040204020203" pitchFamily="34" typeface="微软雅黑 Light"/>
              </a:defRPr>
            </a:lvl9pPr>
          </a:lstStyle>
          <a:p>
            <a:pPr algn="ctr" eaLnBrk="1" hangingPunct="1"/>
            <a:r>
              <a:rPr altLang="zh-CN" lang="en-US" sz="2400">
                <a:solidFill>
                  <a:schemeClr val="bg1"/>
                </a:solidFill>
                <a:latin charset="-122" panose="02000000000000000000" pitchFamily="2" typeface="方正苏新诗柳楷简体"/>
                <a:ea charset="-122" panose="02000000000000000000" pitchFamily="2" typeface="方正苏新诗柳楷简体"/>
              </a:rPr>
              <a:t>Company Introduction</a:t>
            </a:r>
          </a:p>
        </p:txBody>
      </p:sp>
    </p:spTree>
    <p:extLst>
      <p:ext uri="{BB962C8B-B14F-4D97-AF65-F5344CB8AC3E}">
        <p14:creationId val="833665759"/>
      </p:ext>
    </p:extLst>
  </p:cSld>
  <p:clrMapOvr>
    <a:masterClrMapping/>
  </p:clrMapOvr>
  <mc:AlternateContent>
    <mc:Choice Requires="p14">
      <p:transition advClick="0" p14:dur="1500" spd="slow">
        <p:random/>
      </p:transition>
    </mc:Choice>
    <mc:Fallback>
      <p:transition advClick="0"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7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8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11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12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grpId="0" id="14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750" id="16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8" nodeType="afterEffect" presetClass="entr" presetID="1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2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 transition="in">
                                      <p:cBhvr>
                                        <p:cTn dur="500" id="2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"/>
      <p:bldP grpId="0" spid="5"/>
      <p:bldP grpId="0" spid="6"/>
      <p:bldP grpId="0" spid="7"/>
    </p:bldLst>
  </p:timing>
</p:sld>
</file>

<file path=ppt/slides/slide2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矩形 2"/>
          <p:cNvSpPr/>
          <p:nvPr/>
        </p:nvSpPr>
        <p:spPr>
          <a:xfrm>
            <a:off x="3236913" y="2154238"/>
            <a:ext cx="8955087" cy="2454275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5" name="矩形 4"/>
          <p:cNvSpPr/>
          <p:nvPr/>
        </p:nvSpPr>
        <p:spPr>
          <a:xfrm>
            <a:off x="0" y="2149475"/>
            <a:ext cx="3236913" cy="245903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6" name="文本框 5"/>
          <p:cNvSpPr txBox="1">
            <a:spLocks noChangeArrowheads="1"/>
          </p:cNvSpPr>
          <p:nvPr/>
        </p:nvSpPr>
        <p:spPr bwMode="auto">
          <a:xfrm>
            <a:off x="339725" y="2609850"/>
            <a:ext cx="255746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2040204020203" pitchFamily="34" typeface="微软雅黑 Light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2040204020203" pitchFamily="34" typeface="微软雅黑 Light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2040204020203" pitchFamily="34" typeface="微软雅黑 Light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2040204020203" pitchFamily="34" typeface="微软雅黑 Light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2040204020203" pitchFamily="34" typeface="微软雅黑 Light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2040204020203" pitchFamily="34" typeface="微软雅黑 Light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2040204020203" pitchFamily="34" typeface="微软雅黑 Light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2040204020203" pitchFamily="34" typeface="微软雅黑 Light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2040204020203" pitchFamily="34" typeface="微软雅黑 Light"/>
              </a:defRPr>
            </a:lvl9pPr>
          </a:lstStyle>
          <a:p>
            <a:pPr algn="ctr" eaLnBrk="1" hangingPunct="1"/>
            <a:r>
              <a:rPr altLang="en-US" lang="zh-CN" sz="4400">
                <a:solidFill>
                  <a:schemeClr val="bg1"/>
                </a:solidFill>
                <a:latin charset="-122" panose="02000000000000000000" pitchFamily="2" typeface="方正苏新诗柳楷简体"/>
                <a:ea charset="-122" panose="02000000000000000000" pitchFamily="2" typeface="方正苏新诗柳楷简体"/>
              </a:rPr>
              <a:t>联系方式</a:t>
            </a:r>
          </a:p>
        </p:txBody>
      </p:sp>
      <p:sp>
        <p:nvSpPr>
          <p:cNvPr id="7" name="TextBox 21"/>
          <p:cNvSpPr txBox="1">
            <a:spLocks noChangeArrowheads="1"/>
          </p:cNvSpPr>
          <p:nvPr/>
        </p:nvSpPr>
        <p:spPr bwMode="auto">
          <a:xfrm>
            <a:off x="1" y="3387725"/>
            <a:ext cx="32369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2040204020203" pitchFamily="34" typeface="微软雅黑 Light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2040204020203" pitchFamily="34" typeface="微软雅黑 Light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2040204020203" pitchFamily="34" typeface="微软雅黑 Light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2040204020203" pitchFamily="34" typeface="微软雅黑 Light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2040204020203" pitchFamily="34" typeface="微软雅黑 Light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2040204020203" pitchFamily="34" typeface="微软雅黑 Light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2040204020203" pitchFamily="34" typeface="微软雅黑 Light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2040204020203" pitchFamily="34" typeface="微软雅黑 Light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2040204020203" pitchFamily="34" typeface="微软雅黑 Light"/>
              </a:defRPr>
            </a:lvl9pPr>
          </a:lstStyle>
          <a:p>
            <a:pPr algn="ctr" eaLnBrk="1" hangingPunct="1"/>
            <a:r>
              <a:rPr altLang="zh-CN" lang="en-US" sz="2400">
                <a:solidFill>
                  <a:schemeClr val="bg1"/>
                </a:solidFill>
                <a:latin charset="-122" panose="02000000000000000000" pitchFamily="2" typeface="方正苏新诗柳楷简体"/>
                <a:ea charset="-122" panose="02000000000000000000" pitchFamily="2" typeface="方正苏新诗柳楷简体"/>
              </a:rPr>
              <a:t>Contact information</a:t>
            </a:r>
          </a:p>
        </p:txBody>
      </p:sp>
    </p:spTree>
    <p:extLst>
      <p:ext uri="{BB962C8B-B14F-4D97-AF65-F5344CB8AC3E}">
        <p14:creationId val="4124835847"/>
      </p:ext>
    </p:extLst>
  </p:cSld>
  <p:clrMapOvr>
    <a:masterClrMapping/>
  </p:clrMapOvr>
  <mc:AlternateContent>
    <mc:Choice Requires="p14">
      <p:transition advClick="0" p14:dur="1500" spd="slow">
        <p:random/>
      </p:transition>
    </mc:Choice>
    <mc:Fallback>
      <p:transition advClick="0"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7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8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11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12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grpId="0" id="14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750" id="16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8" nodeType="afterEffect" presetClass="entr" presetID="1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2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 transition="in">
                                      <p:cBhvr>
                                        <p:cTn dur="500" id="2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"/>
      <p:bldP grpId="0" spid="5"/>
      <p:bldP grpId="0" spid="6"/>
      <p:bldP grpId="0" spid="7"/>
    </p:bldLst>
  </p:timing>
</p:sld>
</file>

<file path=ppt/slides/slide2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36" name="文本框 235"/>
          <p:cNvSpPr txBox="1">
            <a:spLocks noChangeArrowheads="1"/>
          </p:cNvSpPr>
          <p:nvPr/>
        </p:nvSpPr>
        <p:spPr bwMode="auto">
          <a:xfrm>
            <a:off x="8746203" y="3484666"/>
            <a:ext cx="2188290" cy="51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2040204020203" pitchFamily="34" typeface="微软雅黑 Light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2040204020203" pitchFamily="34" typeface="微软雅黑 Light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2040204020203" pitchFamily="34" typeface="微软雅黑 Light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2040204020203" pitchFamily="34" typeface="微软雅黑 Light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2040204020203" pitchFamily="34" typeface="微软雅黑 Light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2040204020203" pitchFamily="34" typeface="微软雅黑 Light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2040204020203" pitchFamily="34" typeface="微软雅黑 Light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2040204020203" pitchFamily="34" typeface="微软雅黑 Light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2040204020203" pitchFamily="34" typeface="微软雅黑 Light"/>
              </a:defRPr>
            </a:lvl9pPr>
          </a:lstStyle>
          <a:p>
            <a:pPr eaLnBrk="1" hangingPunct="1"/>
            <a:r>
              <a:rPr altLang="zh-CN" lang="en-US" sz="2800">
                <a:blipFill dpi="0" rotWithShape="1">
                  <a:blip r:embed="rId3"/>
                  <a:stretch>
                    <a:fillRect/>
                  </a:stretch>
                </a:blipFill>
                <a:latin charset="-128" panose="02020609040205080304" pitchFamily="49" typeface="MS Mincho"/>
                <a:ea charset="-128" panose="02020609040205080304" pitchFamily="49" typeface="MS Mincho"/>
              </a:rPr>
              <a:t>CHARM CHINA</a:t>
            </a:r>
          </a:p>
        </p:txBody>
      </p:sp>
      <p:sp>
        <p:nvSpPr>
          <p:cNvPr id="237" name="文本框 236"/>
          <p:cNvSpPr txBox="1"/>
          <p:nvPr/>
        </p:nvSpPr>
        <p:spPr>
          <a:xfrm>
            <a:off x="6416975" y="1986984"/>
            <a:ext cx="1610183" cy="21945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altLang="en-US" lang="zh-CN" sz="13800">
                <a:blipFill dpi="0" rotWithShape="1">
                  <a:blip r:embed="rId4"/>
                  <a:stretch>
                    <a:fillRect/>
                  </a:stretch>
                </a:blipFill>
                <a:latin charset="-122" panose="02000000000000000000" pitchFamily="2" typeface="方正苏新诗柳楷简体"/>
                <a:ea charset="-122" panose="02000000000000000000" pitchFamily="2" typeface="方正苏新诗柳楷简体"/>
              </a:rPr>
              <a:t>感</a:t>
            </a:r>
          </a:p>
        </p:txBody>
      </p:sp>
      <p:sp>
        <p:nvSpPr>
          <p:cNvPr id="238" name="文本框 237"/>
          <p:cNvSpPr txBox="1"/>
          <p:nvPr/>
        </p:nvSpPr>
        <p:spPr>
          <a:xfrm>
            <a:off x="7666807" y="2529872"/>
            <a:ext cx="1496834" cy="155448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altLang="en-US" lang="zh-CN" sz="9600">
                <a:blipFill dpi="0" rotWithShape="1">
                  <a:blip r:embed="rId4"/>
                  <a:stretch>
                    <a:fillRect/>
                  </a:stretch>
                </a:blipFill>
                <a:latin charset="-122" panose="02000000000000000000" pitchFamily="2" typeface="方正苏新诗柳楷简体"/>
                <a:ea charset="-122" panose="02000000000000000000" pitchFamily="2" typeface="方正苏新诗柳楷简体"/>
              </a:rPr>
              <a:t>谢</a:t>
            </a:r>
          </a:p>
        </p:txBody>
      </p:sp>
      <p:sp>
        <p:nvSpPr>
          <p:cNvPr id="239" name="文本框 238"/>
          <p:cNvSpPr txBox="1"/>
          <p:nvPr/>
        </p:nvSpPr>
        <p:spPr>
          <a:xfrm>
            <a:off x="8682057" y="2086462"/>
            <a:ext cx="1496834" cy="155448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altLang="en-US" lang="zh-CN" sz="9600">
                <a:blipFill dpi="0" rotWithShape="1">
                  <a:blip r:embed="rId4"/>
                  <a:stretch>
                    <a:fillRect/>
                  </a:stretch>
                </a:blipFill>
                <a:latin charset="-122" panose="02000000000000000000" pitchFamily="2" typeface="方正苏新诗柳楷简体"/>
                <a:ea charset="-122" panose="02000000000000000000" pitchFamily="2" typeface="方正苏新诗柳楷简体"/>
              </a:rPr>
              <a:t>聆</a:t>
            </a:r>
          </a:p>
        </p:txBody>
      </p:sp>
      <p:sp>
        <p:nvSpPr>
          <p:cNvPr id="240" name="文本框 239"/>
          <p:cNvSpPr txBox="1"/>
          <p:nvPr/>
        </p:nvSpPr>
        <p:spPr>
          <a:xfrm>
            <a:off x="9755712" y="2315771"/>
            <a:ext cx="1496834" cy="155448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altLang="en-US" lang="zh-CN" sz="9600">
                <a:blipFill dpi="0" rotWithShape="1">
                  <a:blip r:embed="rId4"/>
                  <a:stretch>
                    <a:fillRect/>
                  </a:stretch>
                </a:blipFill>
                <a:latin charset="-122" panose="02000000000000000000" pitchFamily="2" typeface="方正苏新诗柳楷简体"/>
                <a:ea charset="-122" panose="02000000000000000000" pitchFamily="2" typeface="方正苏新诗柳楷简体"/>
              </a:rPr>
              <a:t>听</a:t>
            </a:r>
          </a:p>
        </p:txBody>
      </p:sp>
      <p:sp>
        <p:nvSpPr>
          <p:cNvPr id="13" name="Freeform 5"/>
          <p:cNvSpPr/>
          <p:nvPr/>
        </p:nvSpPr>
        <p:spPr bwMode="auto">
          <a:xfrm flipH="1">
            <a:off x="9413446" y="2071239"/>
            <a:ext cx="0" cy="0"/>
          </a:xfrm>
          <a:custGeom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b="b" l="0" r="r" t="0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 sz="2000">
              <a:blipFill dpi="0" rotWithShape="1">
                <a:blip r:embed="rId5"/>
                <a:stretch>
                  <a:fillRect/>
                </a:stretch>
              </a:blipFill>
            </a:endParaRPr>
          </a:p>
        </p:txBody>
      </p:sp>
      <p:grpSp>
        <p:nvGrpSpPr>
          <p:cNvPr id="25" name="Group 4"/>
          <p:cNvGrpSpPr>
            <a:grpSpLocks noChangeAspect="1"/>
          </p:cNvGrpSpPr>
          <p:nvPr/>
        </p:nvGrpSpPr>
        <p:grpSpPr>
          <a:xfrm flipH="1">
            <a:off x="7844016" y="2272409"/>
            <a:ext cx="922682" cy="321045"/>
            <a:chOff x="3092" y="656"/>
            <a:chExt cx="1802" cy="627"/>
          </a:xfrm>
          <a:solidFill>
            <a:srgbClr val="C00000"/>
          </a:solidFill>
        </p:grpSpPr>
        <p:sp>
          <p:nvSpPr>
            <p:cNvPr id="26" name="Freeform 5"/>
            <p:cNvSpPr/>
            <p:nvPr/>
          </p:nvSpPr>
          <p:spPr bwMode="auto">
            <a:xfrm flipH="1">
              <a:off x="3802" y="940"/>
              <a:ext cx="0" cy="0"/>
            </a:xfrm>
            <a:custGeom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b="b" l="0" r="r" t="0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 sz="2000">
                <a:blipFill dpi="0" rotWithShape="1">
                  <a:blip r:embed="rId5"/>
                  <a:stretch>
                    <a:fillRect/>
                  </a:stretch>
                </a:blipFill>
              </a:endParaRPr>
            </a:p>
          </p:txBody>
        </p:sp>
        <p:sp>
          <p:nvSpPr>
            <p:cNvPr id="27" name="Freeform 6"/>
            <p:cNvSpPr>
              <a:spLocks noEditPoints="1"/>
            </p:cNvSpPr>
            <p:nvPr/>
          </p:nvSpPr>
          <p:spPr bwMode="auto">
            <a:xfrm>
              <a:off x="3404" y="656"/>
              <a:ext cx="1490" cy="525"/>
            </a:xfrm>
            <a:custGeom>
              <a:gdLst>
                <a:gd fmla="*/ 241 w 382" name="T0"/>
                <a:gd fmla="*/ 91 h 133" name="T1"/>
                <a:gd fmla="*/ 193 w 382" name="T2"/>
                <a:gd fmla="*/ 50 h 133" name="T3"/>
                <a:gd fmla="*/ 215 w 382" name="T4"/>
                <a:gd fmla="*/ 70 h 133" name="T5"/>
                <a:gd fmla="*/ 229 w 382" name="T6"/>
                <a:gd fmla="*/ 42 h 133" name="T7"/>
                <a:gd fmla="*/ 219 w 382" name="T8"/>
                <a:gd fmla="*/ 23 h 133" name="T9"/>
                <a:gd fmla="*/ 172 w 382" name="T10"/>
                <a:gd fmla="*/ 18 h 133" name="T11"/>
                <a:gd fmla="*/ 130 w 382" name="T12"/>
                <a:gd fmla="*/ 32 h 133" name="T13"/>
                <a:gd fmla="*/ 143 w 382" name="T14"/>
                <a:gd fmla="*/ 22 h 133" name="T15"/>
                <a:gd fmla="*/ 103 w 382" name="T16"/>
                <a:gd fmla="*/ 18 h 133" name="T17"/>
                <a:gd fmla="*/ 72 w 382" name="T18"/>
                <a:gd fmla="*/ 18 h 133" name="T19"/>
                <a:gd fmla="*/ 46 w 382" name="T20"/>
                <a:gd fmla="*/ 35 h 133" name="T21"/>
                <a:gd fmla="*/ 15 w 382" name="T22"/>
                <a:gd fmla="*/ 68 h 133" name="T23"/>
                <a:gd fmla="*/ 14 w 382" name="T24"/>
                <a:gd fmla="*/ 108 h 133" name="T25"/>
                <a:gd fmla="*/ 57 w 382" name="T26"/>
                <a:gd fmla="*/ 121 h 133" name="T27"/>
                <a:gd fmla="*/ 140 w 382" name="T28"/>
                <a:gd fmla="*/ 123 h 133" name="T29"/>
                <a:gd fmla="*/ 168 w 382" name="T30"/>
                <a:gd fmla="*/ 119 h 133" name="T31"/>
                <a:gd fmla="*/ 75 w 382" name="T32"/>
                <a:gd fmla="*/ 122 h 133" name="T33"/>
                <a:gd fmla="*/ 51 w 382" name="T34"/>
                <a:gd fmla="*/ 117 h 133" name="T35"/>
                <a:gd fmla="*/ 23 w 382" name="T36"/>
                <a:gd fmla="*/ 124 h 133" name="T37"/>
                <a:gd fmla="*/ 4 w 382" name="T38"/>
                <a:gd fmla="*/ 96 h 133" name="T39"/>
                <a:gd fmla="*/ 19 w 382" name="T40"/>
                <a:gd fmla="*/ 59 h 133" name="T41"/>
                <a:gd fmla="*/ 35 w 382" name="T42"/>
                <a:gd fmla="*/ 36 h 133" name="T43"/>
                <a:gd fmla="*/ 69 w 382" name="T44"/>
                <a:gd fmla="*/ 18 h 133" name="T45"/>
                <a:gd fmla="*/ 95 w 382" name="T46"/>
                <a:gd fmla="*/ 19 h 133" name="T47"/>
                <a:gd fmla="*/ 141 w 382" name="T48"/>
                <a:gd fmla="*/ 16 h 133" name="T49"/>
                <a:gd fmla="*/ 119 w 382" name="T50"/>
                <a:gd fmla="*/ 24 h 133" name="T51"/>
                <a:gd fmla="*/ 158 w 382" name="T52"/>
                <a:gd fmla="*/ 15 h 133" name="T53"/>
                <a:gd fmla="*/ 166 w 382" name="T54"/>
                <a:gd fmla="*/ 36 h 133" name="T55"/>
                <a:gd fmla="*/ 158 w 382" name="T56"/>
                <a:gd fmla="*/ 48 h 133" name="T57"/>
                <a:gd fmla="*/ 158 w 382" name="T58"/>
                <a:gd fmla="*/ 67 h 133" name="T59"/>
                <a:gd fmla="*/ 142 w 382" name="T60"/>
                <a:gd fmla="*/ 77 h 133" name="T61"/>
                <a:gd fmla="*/ 123 w 382" name="T62"/>
                <a:gd fmla="*/ 37 h 133" name="T63"/>
                <a:gd fmla="*/ 123 w 382" name="T64"/>
                <a:gd fmla="*/ 61 h 133" name="T65"/>
                <a:gd fmla="*/ 102 w 382" name="T66"/>
                <a:gd fmla="*/ 72 h 133" name="T67"/>
                <a:gd fmla="*/ 79 w 382" name="T68"/>
                <a:gd fmla="*/ 69 h 133" name="T69"/>
                <a:gd fmla="*/ 49 w 382" name="T70"/>
                <a:gd fmla="*/ 90 h 133" name="T71"/>
                <a:gd fmla="*/ 128 w 382" name="T72"/>
                <a:gd fmla="*/ 117 h 133" name="T73"/>
                <a:gd fmla="*/ 127 w 382" name="T74"/>
                <a:gd fmla="*/ 114 h 133" name="T75"/>
                <a:gd fmla="*/ 50 w 382" name="T76"/>
                <a:gd fmla="*/ 67 h 133" name="T77"/>
                <a:gd fmla="*/ 74 w 382" name="T78"/>
                <a:gd fmla="*/ 70 h 133" name="T79"/>
                <a:gd fmla="*/ 102 w 382" name="T80"/>
                <a:gd fmla="*/ 74 h 133" name="T81"/>
                <a:gd fmla="*/ 125 w 382" name="T82"/>
                <a:gd fmla="*/ 59 h 133" name="T83"/>
                <a:gd fmla="*/ 123 w 382" name="T84"/>
                <a:gd fmla="*/ 40 h 133" name="T85"/>
                <a:gd fmla="*/ 159 w 382" name="T86"/>
                <a:gd fmla="*/ 77 h 133" name="T87"/>
                <a:gd fmla="*/ 200 w 382" name="T88"/>
                <a:gd fmla="*/ 103 h 133" name="T89"/>
                <a:gd fmla="*/ 230 w 382" name="T90"/>
                <a:gd fmla="*/ 104 h 133" name="T91"/>
                <a:gd fmla="*/ 259 w 382" name="T92"/>
                <a:gd fmla="*/ 106 h 133" name="T93"/>
                <a:gd fmla="*/ 382 w 382" name="T94"/>
                <a:gd fmla="*/ 97 h 133" name="T95"/>
                <a:gd fmla="*/ 315 w 382" name="T96"/>
                <a:gd fmla="*/ 97 h 133" name="T97"/>
                <a:gd fmla="*/ 244 w 382" name="T98"/>
                <a:gd fmla="*/ 113 h 133" name="T99"/>
                <a:gd fmla="*/ 219 w 382" name="T100"/>
                <a:gd fmla="*/ 109 h 133" name="T101"/>
                <a:gd fmla="*/ 189 w 382" name="T102"/>
                <a:gd fmla="*/ 92 h 133" name="T103"/>
                <a:gd fmla="*/ 161 w 382" name="T104"/>
                <a:gd fmla="*/ 66 h 133" name="T105"/>
                <a:gd fmla="*/ 156 w 382" name="T106"/>
                <a:gd fmla="*/ 41 h 133" name="T107"/>
                <a:gd fmla="*/ 174 w 382" name="T108"/>
                <a:gd fmla="*/ 31 h 133" name="T109"/>
                <a:gd fmla="*/ 211 w 382" name="T110"/>
                <a:gd fmla="*/ 26 h 133" name="T111"/>
                <a:gd fmla="*/ 220 w 382" name="T112"/>
                <a:gd fmla="*/ 43 h 133" name="T113"/>
                <a:gd fmla="*/ 226 w 382" name="T114"/>
                <a:gd fmla="*/ 64 h 133" name="T115"/>
                <a:gd fmla="*/ 194 w 382" name="T116"/>
                <a:gd fmla="*/ 58 h 133" name="T117"/>
                <a:gd fmla="*/ 200 w 382" name="T118"/>
                <a:gd fmla="*/ 86 h 133" name="T119"/>
                <a:gd fmla="*/ 359 w 382" name="T120"/>
                <a:gd fmla="*/ 94 h 133" name="T1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b="b" l="0" r="r" t="0"/>
              <a:pathLst>
                <a:path h="133" w="382">
                  <a:moveTo>
                    <a:pt x="331" y="89"/>
                  </a:moveTo>
                  <a:cubicBezTo>
                    <a:pt x="322" y="89"/>
                    <a:pt x="313" y="89"/>
                    <a:pt x="304" y="90"/>
                  </a:cubicBezTo>
                  <a:cubicBezTo>
                    <a:pt x="300" y="90"/>
                    <a:pt x="296" y="90"/>
                    <a:pt x="292" y="90"/>
                  </a:cubicBezTo>
                  <a:cubicBezTo>
                    <a:pt x="281" y="91"/>
                    <a:pt x="270" y="92"/>
                    <a:pt x="259" y="92"/>
                  </a:cubicBezTo>
                  <a:cubicBezTo>
                    <a:pt x="253" y="92"/>
                    <a:pt x="247" y="91"/>
                    <a:pt x="241" y="91"/>
                  </a:cubicBezTo>
                  <a:cubicBezTo>
                    <a:pt x="224" y="89"/>
                    <a:pt x="212" y="87"/>
                    <a:pt x="201" y="83"/>
                  </a:cubicBezTo>
                  <a:cubicBezTo>
                    <a:pt x="191" y="79"/>
                    <a:pt x="179" y="74"/>
                    <a:pt x="177" y="64"/>
                  </a:cubicBezTo>
                  <a:cubicBezTo>
                    <a:pt x="176" y="59"/>
                    <a:pt x="178" y="53"/>
                    <a:pt x="183" y="50"/>
                  </a:cubicBezTo>
                  <a:cubicBezTo>
                    <a:pt x="185" y="49"/>
                    <a:pt x="189" y="47"/>
                    <a:pt x="191" y="48"/>
                  </a:cubicBezTo>
                  <a:cubicBezTo>
                    <a:pt x="192" y="48"/>
                    <a:pt x="193" y="49"/>
                    <a:pt x="193" y="50"/>
                  </a:cubicBezTo>
                  <a:cubicBezTo>
                    <a:pt x="194" y="52"/>
                    <a:pt x="193" y="55"/>
                    <a:pt x="192" y="57"/>
                  </a:cubicBezTo>
                  <a:cubicBezTo>
                    <a:pt x="191" y="59"/>
                    <a:pt x="191" y="61"/>
                    <a:pt x="191" y="62"/>
                  </a:cubicBezTo>
                  <a:cubicBezTo>
                    <a:pt x="190" y="67"/>
                    <a:pt x="192" y="71"/>
                    <a:pt x="195" y="74"/>
                  </a:cubicBezTo>
                  <a:cubicBezTo>
                    <a:pt x="198" y="77"/>
                    <a:pt x="202" y="78"/>
                    <a:pt x="207" y="77"/>
                  </a:cubicBezTo>
                  <a:cubicBezTo>
                    <a:pt x="211" y="76"/>
                    <a:pt x="215" y="73"/>
                    <a:pt x="215" y="70"/>
                  </a:cubicBezTo>
                  <a:cubicBezTo>
                    <a:pt x="216" y="65"/>
                    <a:pt x="220" y="65"/>
                    <a:pt x="226" y="66"/>
                  </a:cubicBezTo>
                  <a:cubicBezTo>
                    <a:pt x="230" y="67"/>
                    <a:pt x="235" y="67"/>
                    <a:pt x="238" y="65"/>
                  </a:cubicBezTo>
                  <a:cubicBezTo>
                    <a:pt x="242" y="61"/>
                    <a:pt x="244" y="56"/>
                    <a:pt x="243" y="52"/>
                  </a:cubicBezTo>
                  <a:cubicBezTo>
                    <a:pt x="242" y="47"/>
                    <a:pt x="238" y="44"/>
                    <a:pt x="234" y="43"/>
                  </a:cubicBezTo>
                  <a:cubicBezTo>
                    <a:pt x="233" y="42"/>
                    <a:pt x="231" y="42"/>
                    <a:pt x="229" y="42"/>
                  </a:cubicBezTo>
                  <a:cubicBezTo>
                    <a:pt x="227" y="42"/>
                    <a:pt x="223" y="43"/>
                    <a:pt x="222" y="42"/>
                  </a:cubicBezTo>
                  <a:cubicBezTo>
                    <a:pt x="221" y="41"/>
                    <a:pt x="222" y="39"/>
                    <a:pt x="223" y="37"/>
                  </a:cubicBezTo>
                  <a:cubicBezTo>
                    <a:pt x="224" y="34"/>
                    <a:pt x="224" y="34"/>
                    <a:pt x="224" y="34"/>
                  </a:cubicBezTo>
                  <a:cubicBezTo>
                    <a:pt x="225" y="31"/>
                    <a:pt x="225" y="29"/>
                    <a:pt x="224" y="27"/>
                  </a:cubicBezTo>
                  <a:cubicBezTo>
                    <a:pt x="223" y="25"/>
                    <a:pt x="222" y="24"/>
                    <a:pt x="219" y="23"/>
                  </a:cubicBezTo>
                  <a:cubicBezTo>
                    <a:pt x="216" y="22"/>
                    <a:pt x="213" y="23"/>
                    <a:pt x="211" y="24"/>
                  </a:cubicBezTo>
                  <a:cubicBezTo>
                    <a:pt x="207" y="24"/>
                    <a:pt x="204" y="25"/>
                    <a:pt x="201" y="22"/>
                  </a:cubicBezTo>
                  <a:cubicBezTo>
                    <a:pt x="200" y="21"/>
                    <a:pt x="199" y="20"/>
                    <a:pt x="198" y="19"/>
                  </a:cubicBezTo>
                  <a:cubicBezTo>
                    <a:pt x="196" y="15"/>
                    <a:pt x="193" y="12"/>
                    <a:pt x="188" y="11"/>
                  </a:cubicBezTo>
                  <a:cubicBezTo>
                    <a:pt x="181" y="11"/>
                    <a:pt x="176" y="14"/>
                    <a:pt x="172" y="18"/>
                  </a:cubicBezTo>
                  <a:cubicBezTo>
                    <a:pt x="168" y="14"/>
                    <a:pt x="162" y="12"/>
                    <a:pt x="158" y="12"/>
                  </a:cubicBezTo>
                  <a:cubicBezTo>
                    <a:pt x="155" y="13"/>
                    <a:pt x="152" y="14"/>
                    <a:pt x="150" y="16"/>
                  </a:cubicBezTo>
                  <a:cubicBezTo>
                    <a:pt x="148" y="19"/>
                    <a:pt x="147" y="21"/>
                    <a:pt x="146" y="24"/>
                  </a:cubicBezTo>
                  <a:cubicBezTo>
                    <a:pt x="145" y="26"/>
                    <a:pt x="144" y="29"/>
                    <a:pt x="142" y="31"/>
                  </a:cubicBezTo>
                  <a:cubicBezTo>
                    <a:pt x="140" y="33"/>
                    <a:pt x="136" y="34"/>
                    <a:pt x="130" y="32"/>
                  </a:cubicBezTo>
                  <a:cubicBezTo>
                    <a:pt x="127" y="31"/>
                    <a:pt x="121" y="28"/>
                    <a:pt x="121" y="24"/>
                  </a:cubicBezTo>
                  <a:cubicBezTo>
                    <a:pt x="121" y="22"/>
                    <a:pt x="123" y="20"/>
                    <a:pt x="124" y="20"/>
                  </a:cubicBezTo>
                  <a:cubicBezTo>
                    <a:pt x="125" y="20"/>
                    <a:pt x="125" y="20"/>
                    <a:pt x="125" y="21"/>
                  </a:cubicBezTo>
                  <a:cubicBezTo>
                    <a:pt x="126" y="23"/>
                    <a:pt x="128" y="28"/>
                    <a:pt x="134" y="29"/>
                  </a:cubicBezTo>
                  <a:cubicBezTo>
                    <a:pt x="138" y="30"/>
                    <a:pt x="142" y="27"/>
                    <a:pt x="143" y="22"/>
                  </a:cubicBezTo>
                  <a:cubicBezTo>
                    <a:pt x="143" y="20"/>
                    <a:pt x="144" y="17"/>
                    <a:pt x="143" y="15"/>
                  </a:cubicBezTo>
                  <a:cubicBezTo>
                    <a:pt x="141" y="8"/>
                    <a:pt x="132" y="0"/>
                    <a:pt x="125" y="0"/>
                  </a:cubicBezTo>
                  <a:cubicBezTo>
                    <a:pt x="119" y="0"/>
                    <a:pt x="113" y="1"/>
                    <a:pt x="110" y="7"/>
                  </a:cubicBezTo>
                  <a:cubicBezTo>
                    <a:pt x="109" y="10"/>
                    <a:pt x="109" y="10"/>
                    <a:pt x="109" y="10"/>
                  </a:cubicBezTo>
                  <a:cubicBezTo>
                    <a:pt x="108" y="13"/>
                    <a:pt x="106" y="17"/>
                    <a:pt x="103" y="18"/>
                  </a:cubicBezTo>
                  <a:cubicBezTo>
                    <a:pt x="101" y="18"/>
                    <a:pt x="99" y="17"/>
                    <a:pt x="96" y="16"/>
                  </a:cubicBezTo>
                  <a:cubicBezTo>
                    <a:pt x="93" y="15"/>
                    <a:pt x="90" y="14"/>
                    <a:pt x="87" y="15"/>
                  </a:cubicBezTo>
                  <a:cubicBezTo>
                    <a:pt x="85" y="15"/>
                    <a:pt x="83" y="17"/>
                    <a:pt x="81" y="18"/>
                  </a:cubicBezTo>
                  <a:cubicBezTo>
                    <a:pt x="79" y="20"/>
                    <a:pt x="76" y="22"/>
                    <a:pt x="74" y="21"/>
                  </a:cubicBezTo>
                  <a:cubicBezTo>
                    <a:pt x="73" y="21"/>
                    <a:pt x="72" y="19"/>
                    <a:pt x="72" y="18"/>
                  </a:cubicBezTo>
                  <a:cubicBezTo>
                    <a:pt x="71" y="17"/>
                    <a:pt x="71" y="17"/>
                    <a:pt x="71" y="17"/>
                  </a:cubicBezTo>
                  <a:cubicBezTo>
                    <a:pt x="68" y="11"/>
                    <a:pt x="61" y="7"/>
                    <a:pt x="54" y="9"/>
                  </a:cubicBezTo>
                  <a:cubicBezTo>
                    <a:pt x="50" y="11"/>
                    <a:pt x="48" y="15"/>
                    <a:pt x="47" y="22"/>
                  </a:cubicBezTo>
                  <a:cubicBezTo>
                    <a:pt x="47" y="23"/>
                    <a:pt x="48" y="24"/>
                    <a:pt x="48" y="26"/>
                  </a:cubicBezTo>
                  <a:cubicBezTo>
                    <a:pt x="48" y="29"/>
                    <a:pt x="49" y="33"/>
                    <a:pt x="46" y="35"/>
                  </a:cubicBezTo>
                  <a:cubicBezTo>
                    <a:pt x="44" y="37"/>
                    <a:pt x="40" y="35"/>
                    <a:pt x="36" y="33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25" y="29"/>
                    <a:pt x="19" y="31"/>
                    <a:pt x="15" y="36"/>
                  </a:cubicBezTo>
                  <a:cubicBezTo>
                    <a:pt x="12" y="42"/>
                    <a:pt x="12" y="52"/>
                    <a:pt x="17" y="57"/>
                  </a:cubicBezTo>
                  <a:cubicBezTo>
                    <a:pt x="14" y="60"/>
                    <a:pt x="14" y="63"/>
                    <a:pt x="15" y="68"/>
                  </a:cubicBezTo>
                  <a:cubicBezTo>
                    <a:pt x="15" y="70"/>
                    <a:pt x="15" y="72"/>
                    <a:pt x="14" y="74"/>
                  </a:cubicBezTo>
                  <a:cubicBezTo>
                    <a:pt x="13" y="75"/>
                    <a:pt x="12" y="76"/>
                    <a:pt x="10" y="77"/>
                  </a:cubicBezTo>
                  <a:cubicBezTo>
                    <a:pt x="9" y="77"/>
                    <a:pt x="7" y="78"/>
                    <a:pt x="6" y="79"/>
                  </a:cubicBezTo>
                  <a:cubicBezTo>
                    <a:pt x="1" y="83"/>
                    <a:pt x="0" y="91"/>
                    <a:pt x="2" y="97"/>
                  </a:cubicBezTo>
                  <a:cubicBezTo>
                    <a:pt x="4" y="102"/>
                    <a:pt x="8" y="106"/>
                    <a:pt x="14" y="108"/>
                  </a:cubicBezTo>
                  <a:cubicBezTo>
                    <a:pt x="15" y="108"/>
                    <a:pt x="17" y="109"/>
                    <a:pt x="19" y="109"/>
                  </a:cubicBezTo>
                  <a:cubicBezTo>
                    <a:pt x="17" y="115"/>
                    <a:pt x="18" y="121"/>
                    <a:pt x="20" y="125"/>
                  </a:cubicBezTo>
                  <a:cubicBezTo>
                    <a:pt x="24" y="131"/>
                    <a:pt x="31" y="133"/>
                    <a:pt x="38" y="132"/>
                  </a:cubicBezTo>
                  <a:cubicBezTo>
                    <a:pt x="45" y="131"/>
                    <a:pt x="52" y="126"/>
                    <a:pt x="54" y="119"/>
                  </a:cubicBezTo>
                  <a:cubicBezTo>
                    <a:pt x="55" y="119"/>
                    <a:pt x="56" y="120"/>
                    <a:pt x="57" y="121"/>
                  </a:cubicBezTo>
                  <a:cubicBezTo>
                    <a:pt x="61" y="123"/>
                    <a:pt x="65" y="126"/>
                    <a:pt x="72" y="125"/>
                  </a:cubicBezTo>
                  <a:cubicBezTo>
                    <a:pt x="75" y="125"/>
                    <a:pt x="75" y="125"/>
                    <a:pt x="75" y="125"/>
                  </a:cubicBezTo>
                  <a:cubicBezTo>
                    <a:pt x="79" y="124"/>
                    <a:pt x="82" y="124"/>
                    <a:pt x="86" y="125"/>
                  </a:cubicBezTo>
                  <a:cubicBezTo>
                    <a:pt x="102" y="131"/>
                    <a:pt x="118" y="128"/>
                    <a:pt x="133" y="125"/>
                  </a:cubicBezTo>
                  <a:cubicBezTo>
                    <a:pt x="140" y="123"/>
                    <a:pt x="140" y="123"/>
                    <a:pt x="140" y="123"/>
                  </a:cubicBezTo>
                  <a:cubicBezTo>
                    <a:pt x="146" y="122"/>
                    <a:pt x="152" y="121"/>
                    <a:pt x="158" y="120"/>
                  </a:cubicBezTo>
                  <a:cubicBezTo>
                    <a:pt x="160" y="120"/>
                    <a:pt x="162" y="120"/>
                    <a:pt x="163" y="120"/>
                  </a:cubicBezTo>
                  <a:cubicBezTo>
                    <a:pt x="166" y="120"/>
                    <a:pt x="169" y="120"/>
                    <a:pt x="172" y="119"/>
                  </a:cubicBezTo>
                  <a:cubicBezTo>
                    <a:pt x="173" y="119"/>
                    <a:pt x="175" y="120"/>
                    <a:pt x="174" y="119"/>
                  </a:cubicBezTo>
                  <a:cubicBezTo>
                    <a:pt x="173" y="119"/>
                    <a:pt x="168" y="119"/>
                    <a:pt x="168" y="119"/>
                  </a:cubicBezTo>
                  <a:cubicBezTo>
                    <a:pt x="159" y="118"/>
                    <a:pt x="150" y="119"/>
                    <a:pt x="142" y="121"/>
                  </a:cubicBezTo>
                  <a:cubicBezTo>
                    <a:pt x="139" y="121"/>
                    <a:pt x="137" y="122"/>
                    <a:pt x="134" y="122"/>
                  </a:cubicBezTo>
                  <a:cubicBezTo>
                    <a:pt x="122" y="124"/>
                    <a:pt x="110" y="127"/>
                    <a:pt x="97" y="125"/>
                  </a:cubicBezTo>
                  <a:cubicBezTo>
                    <a:pt x="94" y="125"/>
                    <a:pt x="90" y="124"/>
                    <a:pt x="87" y="123"/>
                  </a:cubicBezTo>
                  <a:cubicBezTo>
                    <a:pt x="83" y="121"/>
                    <a:pt x="79" y="122"/>
                    <a:pt x="75" y="122"/>
                  </a:cubicBezTo>
                  <a:cubicBezTo>
                    <a:pt x="71" y="123"/>
                    <a:pt x="71" y="123"/>
                    <a:pt x="71" y="123"/>
                  </a:cubicBezTo>
                  <a:cubicBezTo>
                    <a:pt x="66" y="123"/>
                    <a:pt x="63" y="121"/>
                    <a:pt x="59" y="118"/>
                  </a:cubicBezTo>
                  <a:cubicBezTo>
                    <a:pt x="57" y="117"/>
                    <a:pt x="55" y="116"/>
                    <a:pt x="54" y="115"/>
                  </a:cubicBezTo>
                  <a:cubicBezTo>
                    <a:pt x="53" y="115"/>
                    <a:pt x="52" y="115"/>
                    <a:pt x="52" y="115"/>
                  </a:cubicBezTo>
                  <a:cubicBezTo>
                    <a:pt x="51" y="115"/>
                    <a:pt x="51" y="117"/>
                    <a:pt x="51" y="117"/>
                  </a:cubicBezTo>
                  <a:cubicBezTo>
                    <a:pt x="51" y="118"/>
                    <a:pt x="51" y="119"/>
                    <a:pt x="51" y="119"/>
                  </a:cubicBezTo>
                  <a:cubicBezTo>
                    <a:pt x="50" y="121"/>
                    <a:pt x="50" y="122"/>
                    <a:pt x="49" y="123"/>
                  </a:cubicBezTo>
                  <a:cubicBezTo>
                    <a:pt x="47" y="125"/>
                    <a:pt x="45" y="127"/>
                    <a:pt x="42" y="128"/>
                  </a:cubicBezTo>
                  <a:cubicBezTo>
                    <a:pt x="41" y="129"/>
                    <a:pt x="39" y="129"/>
                    <a:pt x="38" y="129"/>
                  </a:cubicBezTo>
                  <a:cubicBezTo>
                    <a:pt x="31" y="131"/>
                    <a:pt x="26" y="129"/>
                    <a:pt x="23" y="124"/>
                  </a:cubicBezTo>
                  <a:cubicBezTo>
                    <a:pt x="21" y="121"/>
                    <a:pt x="20" y="117"/>
                    <a:pt x="21" y="114"/>
                  </a:cubicBezTo>
                  <a:cubicBezTo>
                    <a:pt x="21" y="112"/>
                    <a:pt x="22" y="110"/>
                    <a:pt x="22" y="108"/>
                  </a:cubicBezTo>
                  <a:cubicBezTo>
                    <a:pt x="22" y="107"/>
                    <a:pt x="21" y="106"/>
                    <a:pt x="19" y="106"/>
                  </a:cubicBezTo>
                  <a:cubicBezTo>
                    <a:pt x="18" y="106"/>
                    <a:pt x="16" y="106"/>
                    <a:pt x="15" y="105"/>
                  </a:cubicBezTo>
                  <a:cubicBezTo>
                    <a:pt x="10" y="104"/>
                    <a:pt x="6" y="100"/>
                    <a:pt x="4" y="96"/>
                  </a:cubicBezTo>
                  <a:cubicBezTo>
                    <a:pt x="3" y="91"/>
                    <a:pt x="4" y="84"/>
                    <a:pt x="8" y="81"/>
                  </a:cubicBezTo>
                  <a:cubicBezTo>
                    <a:pt x="9" y="80"/>
                    <a:pt x="10" y="80"/>
                    <a:pt x="11" y="79"/>
                  </a:cubicBezTo>
                  <a:cubicBezTo>
                    <a:pt x="13" y="78"/>
                    <a:pt x="15" y="77"/>
                    <a:pt x="16" y="76"/>
                  </a:cubicBezTo>
                  <a:cubicBezTo>
                    <a:pt x="18" y="73"/>
                    <a:pt x="18" y="70"/>
                    <a:pt x="17" y="67"/>
                  </a:cubicBezTo>
                  <a:cubicBezTo>
                    <a:pt x="17" y="65"/>
                    <a:pt x="17" y="61"/>
                    <a:pt x="19" y="59"/>
                  </a:cubicBezTo>
                  <a:cubicBezTo>
                    <a:pt x="22" y="57"/>
                    <a:pt x="17" y="54"/>
                    <a:pt x="16" y="52"/>
                  </a:cubicBezTo>
                  <a:cubicBezTo>
                    <a:pt x="15" y="49"/>
                    <a:pt x="15" y="46"/>
                    <a:pt x="16" y="43"/>
                  </a:cubicBezTo>
                  <a:cubicBezTo>
                    <a:pt x="16" y="41"/>
                    <a:pt x="17" y="39"/>
                    <a:pt x="18" y="38"/>
                  </a:cubicBezTo>
                  <a:cubicBezTo>
                    <a:pt x="21" y="33"/>
                    <a:pt x="26" y="32"/>
                    <a:pt x="33" y="35"/>
                  </a:cubicBezTo>
                  <a:cubicBezTo>
                    <a:pt x="35" y="36"/>
                    <a:pt x="35" y="36"/>
                    <a:pt x="35" y="36"/>
                  </a:cubicBezTo>
                  <a:cubicBezTo>
                    <a:pt x="39" y="37"/>
                    <a:pt x="44" y="40"/>
                    <a:pt x="48" y="37"/>
                  </a:cubicBezTo>
                  <a:cubicBezTo>
                    <a:pt x="51" y="34"/>
                    <a:pt x="51" y="29"/>
                    <a:pt x="50" y="25"/>
                  </a:cubicBezTo>
                  <a:cubicBezTo>
                    <a:pt x="50" y="24"/>
                    <a:pt x="50" y="23"/>
                    <a:pt x="50" y="22"/>
                  </a:cubicBezTo>
                  <a:cubicBezTo>
                    <a:pt x="50" y="18"/>
                    <a:pt x="51" y="13"/>
                    <a:pt x="55" y="12"/>
                  </a:cubicBezTo>
                  <a:cubicBezTo>
                    <a:pt x="60" y="10"/>
                    <a:pt x="66" y="14"/>
                    <a:pt x="69" y="18"/>
                  </a:cubicBezTo>
                  <a:cubicBezTo>
                    <a:pt x="69" y="19"/>
                    <a:pt x="69" y="19"/>
                    <a:pt x="69" y="19"/>
                  </a:cubicBezTo>
                  <a:cubicBezTo>
                    <a:pt x="70" y="21"/>
                    <a:pt x="71" y="23"/>
                    <a:pt x="73" y="23"/>
                  </a:cubicBezTo>
                  <a:cubicBezTo>
                    <a:pt x="76" y="25"/>
                    <a:pt x="80" y="22"/>
                    <a:pt x="83" y="20"/>
                  </a:cubicBezTo>
                  <a:cubicBezTo>
                    <a:pt x="85" y="19"/>
                    <a:pt x="86" y="18"/>
                    <a:pt x="88" y="17"/>
                  </a:cubicBezTo>
                  <a:cubicBezTo>
                    <a:pt x="90" y="17"/>
                    <a:pt x="92" y="18"/>
                    <a:pt x="95" y="19"/>
                  </a:cubicBezTo>
                  <a:cubicBezTo>
                    <a:pt x="98" y="20"/>
                    <a:pt x="101" y="21"/>
                    <a:pt x="104" y="20"/>
                  </a:cubicBezTo>
                  <a:cubicBezTo>
                    <a:pt x="108" y="19"/>
                    <a:pt x="110" y="14"/>
                    <a:pt x="111" y="11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5" y="4"/>
                    <a:pt x="118" y="2"/>
                    <a:pt x="125" y="2"/>
                  </a:cubicBezTo>
                  <a:cubicBezTo>
                    <a:pt x="131" y="2"/>
                    <a:pt x="139" y="10"/>
                    <a:pt x="141" y="16"/>
                  </a:cubicBezTo>
                  <a:cubicBezTo>
                    <a:pt x="141" y="18"/>
                    <a:pt x="141" y="20"/>
                    <a:pt x="141" y="21"/>
                  </a:cubicBezTo>
                  <a:cubicBezTo>
                    <a:pt x="140" y="24"/>
                    <a:pt x="137" y="27"/>
                    <a:pt x="134" y="27"/>
                  </a:cubicBezTo>
                  <a:cubicBezTo>
                    <a:pt x="131" y="26"/>
                    <a:pt x="129" y="24"/>
                    <a:pt x="128" y="20"/>
                  </a:cubicBezTo>
                  <a:cubicBezTo>
                    <a:pt x="127" y="17"/>
                    <a:pt x="125" y="17"/>
                    <a:pt x="124" y="17"/>
                  </a:cubicBezTo>
                  <a:cubicBezTo>
                    <a:pt x="121" y="17"/>
                    <a:pt x="119" y="21"/>
                    <a:pt x="119" y="24"/>
                  </a:cubicBezTo>
                  <a:cubicBezTo>
                    <a:pt x="118" y="29"/>
                    <a:pt x="124" y="33"/>
                    <a:pt x="130" y="34"/>
                  </a:cubicBezTo>
                  <a:cubicBezTo>
                    <a:pt x="136" y="36"/>
                    <a:pt x="141" y="36"/>
                    <a:pt x="144" y="33"/>
                  </a:cubicBezTo>
                  <a:cubicBezTo>
                    <a:pt x="147" y="30"/>
                    <a:pt x="148" y="27"/>
                    <a:pt x="149" y="25"/>
                  </a:cubicBezTo>
                  <a:cubicBezTo>
                    <a:pt x="149" y="22"/>
                    <a:pt x="150" y="20"/>
                    <a:pt x="152" y="18"/>
                  </a:cubicBezTo>
                  <a:cubicBezTo>
                    <a:pt x="153" y="16"/>
                    <a:pt x="156" y="15"/>
                    <a:pt x="158" y="15"/>
                  </a:cubicBezTo>
                  <a:cubicBezTo>
                    <a:pt x="162" y="15"/>
                    <a:pt x="167" y="17"/>
                    <a:pt x="170" y="20"/>
                  </a:cubicBezTo>
                  <a:cubicBezTo>
                    <a:pt x="170" y="20"/>
                    <a:pt x="171" y="20"/>
                    <a:pt x="171" y="20"/>
                  </a:cubicBezTo>
                  <a:cubicBezTo>
                    <a:pt x="171" y="21"/>
                    <a:pt x="171" y="21"/>
                    <a:pt x="172" y="22"/>
                  </a:cubicBezTo>
                  <a:cubicBezTo>
                    <a:pt x="173" y="25"/>
                    <a:pt x="172" y="28"/>
                    <a:pt x="172" y="30"/>
                  </a:cubicBezTo>
                  <a:cubicBezTo>
                    <a:pt x="170" y="36"/>
                    <a:pt x="168" y="37"/>
                    <a:pt x="166" y="36"/>
                  </a:cubicBezTo>
                  <a:cubicBezTo>
                    <a:pt x="165" y="36"/>
                    <a:pt x="164" y="36"/>
                    <a:pt x="163" y="35"/>
                  </a:cubicBezTo>
                  <a:cubicBezTo>
                    <a:pt x="161" y="34"/>
                    <a:pt x="158" y="33"/>
                    <a:pt x="156" y="34"/>
                  </a:cubicBezTo>
                  <a:cubicBezTo>
                    <a:pt x="155" y="35"/>
                    <a:pt x="154" y="35"/>
                    <a:pt x="154" y="37"/>
                  </a:cubicBezTo>
                  <a:cubicBezTo>
                    <a:pt x="153" y="39"/>
                    <a:pt x="153" y="41"/>
                    <a:pt x="154" y="42"/>
                  </a:cubicBezTo>
                  <a:cubicBezTo>
                    <a:pt x="155" y="44"/>
                    <a:pt x="156" y="46"/>
                    <a:pt x="158" y="48"/>
                  </a:cubicBezTo>
                  <a:cubicBezTo>
                    <a:pt x="160" y="50"/>
                    <a:pt x="160" y="50"/>
                    <a:pt x="160" y="50"/>
                  </a:cubicBezTo>
                  <a:cubicBezTo>
                    <a:pt x="162" y="51"/>
                    <a:pt x="164" y="54"/>
                    <a:pt x="165" y="56"/>
                  </a:cubicBezTo>
                  <a:cubicBezTo>
                    <a:pt x="165" y="58"/>
                    <a:pt x="163" y="59"/>
                    <a:pt x="162" y="61"/>
                  </a:cubicBezTo>
                  <a:cubicBezTo>
                    <a:pt x="160" y="62"/>
                    <a:pt x="159" y="63"/>
                    <a:pt x="158" y="65"/>
                  </a:cubicBezTo>
                  <a:cubicBezTo>
                    <a:pt x="158" y="66"/>
                    <a:pt x="158" y="67"/>
                    <a:pt x="158" y="67"/>
                  </a:cubicBezTo>
                  <a:cubicBezTo>
                    <a:pt x="158" y="68"/>
                    <a:pt x="158" y="69"/>
                    <a:pt x="158" y="70"/>
                  </a:cubicBezTo>
                  <a:cubicBezTo>
                    <a:pt x="157" y="74"/>
                    <a:pt x="157" y="74"/>
                    <a:pt x="157" y="74"/>
                  </a:cubicBezTo>
                  <a:cubicBezTo>
                    <a:pt x="157" y="74"/>
                    <a:pt x="157" y="74"/>
                    <a:pt x="157" y="74"/>
                  </a:cubicBezTo>
                  <a:cubicBezTo>
                    <a:pt x="156" y="78"/>
                    <a:pt x="154" y="80"/>
                    <a:pt x="151" y="80"/>
                  </a:cubicBezTo>
                  <a:cubicBezTo>
                    <a:pt x="148" y="80"/>
                    <a:pt x="144" y="79"/>
                    <a:pt x="142" y="77"/>
                  </a:cubicBezTo>
                  <a:cubicBezTo>
                    <a:pt x="141" y="76"/>
                    <a:pt x="139" y="74"/>
                    <a:pt x="139" y="71"/>
                  </a:cubicBezTo>
                  <a:cubicBezTo>
                    <a:pt x="139" y="68"/>
                    <a:pt x="140" y="65"/>
                    <a:pt x="142" y="63"/>
                  </a:cubicBezTo>
                  <a:cubicBezTo>
                    <a:pt x="142" y="62"/>
                    <a:pt x="143" y="61"/>
                    <a:pt x="145" y="61"/>
                  </a:cubicBezTo>
                  <a:cubicBezTo>
                    <a:pt x="147" y="60"/>
                    <a:pt x="148" y="60"/>
                    <a:pt x="147" y="57"/>
                  </a:cubicBezTo>
                  <a:cubicBezTo>
                    <a:pt x="146" y="46"/>
                    <a:pt x="137" y="39"/>
                    <a:pt x="123" y="37"/>
                  </a:cubicBezTo>
                  <a:cubicBezTo>
                    <a:pt x="115" y="37"/>
                    <a:pt x="108" y="39"/>
                    <a:pt x="103" y="44"/>
                  </a:cubicBezTo>
                  <a:cubicBezTo>
                    <a:pt x="101" y="47"/>
                    <a:pt x="100" y="49"/>
                    <a:pt x="100" y="51"/>
                  </a:cubicBezTo>
                  <a:cubicBezTo>
                    <a:pt x="100" y="53"/>
                    <a:pt x="102" y="55"/>
                    <a:pt x="104" y="56"/>
                  </a:cubicBezTo>
                  <a:cubicBezTo>
                    <a:pt x="107" y="57"/>
                    <a:pt x="110" y="57"/>
                    <a:pt x="113" y="58"/>
                  </a:cubicBezTo>
                  <a:cubicBezTo>
                    <a:pt x="117" y="58"/>
                    <a:pt x="121" y="59"/>
                    <a:pt x="123" y="61"/>
                  </a:cubicBezTo>
                  <a:cubicBezTo>
                    <a:pt x="125" y="62"/>
                    <a:pt x="126" y="64"/>
                    <a:pt x="126" y="66"/>
                  </a:cubicBezTo>
                  <a:cubicBezTo>
                    <a:pt x="125" y="69"/>
                    <a:pt x="123" y="72"/>
                    <a:pt x="120" y="73"/>
                  </a:cubicBezTo>
                  <a:cubicBezTo>
                    <a:pt x="118" y="75"/>
                    <a:pt x="115" y="75"/>
                    <a:pt x="112" y="74"/>
                  </a:cubicBezTo>
                  <a:cubicBezTo>
                    <a:pt x="109" y="73"/>
                    <a:pt x="109" y="73"/>
                    <a:pt x="109" y="73"/>
                  </a:cubicBezTo>
                  <a:cubicBezTo>
                    <a:pt x="107" y="72"/>
                    <a:pt x="104" y="71"/>
                    <a:pt x="102" y="72"/>
                  </a:cubicBezTo>
                  <a:cubicBezTo>
                    <a:pt x="96" y="72"/>
                    <a:pt x="95" y="76"/>
                    <a:pt x="94" y="79"/>
                  </a:cubicBezTo>
                  <a:cubicBezTo>
                    <a:pt x="93" y="81"/>
                    <a:pt x="93" y="83"/>
                    <a:pt x="91" y="84"/>
                  </a:cubicBezTo>
                  <a:cubicBezTo>
                    <a:pt x="88" y="88"/>
                    <a:pt x="81" y="89"/>
                    <a:pt x="77" y="86"/>
                  </a:cubicBezTo>
                  <a:cubicBezTo>
                    <a:pt x="72" y="82"/>
                    <a:pt x="73" y="76"/>
                    <a:pt x="77" y="72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82" y="66"/>
                    <a:pt x="85" y="63"/>
                    <a:pt x="85" y="59"/>
                  </a:cubicBezTo>
                  <a:cubicBezTo>
                    <a:pt x="85" y="57"/>
                    <a:pt x="84" y="56"/>
                    <a:pt x="82" y="54"/>
                  </a:cubicBezTo>
                  <a:cubicBezTo>
                    <a:pt x="77" y="50"/>
                    <a:pt x="69" y="50"/>
                    <a:pt x="63" y="52"/>
                  </a:cubicBezTo>
                  <a:cubicBezTo>
                    <a:pt x="56" y="54"/>
                    <a:pt x="51" y="59"/>
                    <a:pt x="48" y="66"/>
                  </a:cubicBezTo>
                  <a:cubicBezTo>
                    <a:pt x="45" y="74"/>
                    <a:pt x="45" y="83"/>
                    <a:pt x="49" y="90"/>
                  </a:cubicBezTo>
                  <a:cubicBezTo>
                    <a:pt x="58" y="104"/>
                    <a:pt x="75" y="109"/>
                    <a:pt x="88" y="112"/>
                  </a:cubicBezTo>
                  <a:cubicBezTo>
                    <a:pt x="94" y="113"/>
                    <a:pt x="94" y="113"/>
                    <a:pt x="94" y="113"/>
                  </a:cubicBezTo>
                  <a:cubicBezTo>
                    <a:pt x="100" y="114"/>
                    <a:pt x="100" y="114"/>
                    <a:pt x="100" y="114"/>
                  </a:cubicBezTo>
                  <a:cubicBezTo>
                    <a:pt x="109" y="116"/>
                    <a:pt x="117" y="117"/>
                    <a:pt x="127" y="117"/>
                  </a:cubicBezTo>
                  <a:cubicBezTo>
                    <a:pt x="128" y="117"/>
                    <a:pt x="128" y="117"/>
                    <a:pt x="128" y="117"/>
                  </a:cubicBezTo>
                  <a:cubicBezTo>
                    <a:pt x="144" y="117"/>
                    <a:pt x="162" y="115"/>
                    <a:pt x="178" y="117"/>
                  </a:cubicBezTo>
                  <a:cubicBezTo>
                    <a:pt x="183" y="117"/>
                    <a:pt x="192" y="118"/>
                    <a:pt x="193" y="119"/>
                  </a:cubicBezTo>
                  <a:cubicBezTo>
                    <a:pt x="190" y="117"/>
                    <a:pt x="183" y="116"/>
                    <a:pt x="178" y="116"/>
                  </a:cubicBezTo>
                  <a:cubicBezTo>
                    <a:pt x="161" y="113"/>
                    <a:pt x="144" y="114"/>
                    <a:pt x="128" y="114"/>
                  </a:cubicBezTo>
                  <a:cubicBezTo>
                    <a:pt x="127" y="114"/>
                    <a:pt x="127" y="114"/>
                    <a:pt x="127" y="114"/>
                  </a:cubicBezTo>
                  <a:cubicBezTo>
                    <a:pt x="118" y="114"/>
                    <a:pt x="109" y="114"/>
                    <a:pt x="101" y="112"/>
                  </a:cubicBezTo>
                  <a:cubicBezTo>
                    <a:pt x="95" y="111"/>
                    <a:pt x="95" y="111"/>
                    <a:pt x="95" y="111"/>
                  </a:cubicBezTo>
                  <a:cubicBezTo>
                    <a:pt x="88" y="109"/>
                    <a:pt x="88" y="109"/>
                    <a:pt x="88" y="109"/>
                  </a:cubicBezTo>
                  <a:cubicBezTo>
                    <a:pt x="75" y="106"/>
                    <a:pt x="59" y="102"/>
                    <a:pt x="51" y="88"/>
                  </a:cubicBezTo>
                  <a:cubicBezTo>
                    <a:pt x="48" y="82"/>
                    <a:pt x="48" y="74"/>
                    <a:pt x="50" y="67"/>
                  </a:cubicBezTo>
                  <a:cubicBezTo>
                    <a:pt x="53" y="61"/>
                    <a:pt x="58" y="56"/>
                    <a:pt x="64" y="54"/>
                  </a:cubicBezTo>
                  <a:cubicBezTo>
                    <a:pt x="69" y="52"/>
                    <a:pt x="77" y="53"/>
                    <a:pt x="80" y="56"/>
                  </a:cubicBezTo>
                  <a:cubicBezTo>
                    <a:pt x="82" y="57"/>
                    <a:pt x="82" y="58"/>
                    <a:pt x="82" y="59"/>
                  </a:cubicBezTo>
                  <a:cubicBezTo>
                    <a:pt x="82" y="62"/>
                    <a:pt x="80" y="65"/>
                    <a:pt x="77" y="67"/>
                  </a:cubicBezTo>
                  <a:cubicBezTo>
                    <a:pt x="74" y="70"/>
                    <a:pt x="74" y="70"/>
                    <a:pt x="74" y="70"/>
                  </a:cubicBezTo>
                  <a:cubicBezTo>
                    <a:pt x="71" y="75"/>
                    <a:pt x="69" y="83"/>
                    <a:pt x="75" y="87"/>
                  </a:cubicBezTo>
                  <a:cubicBezTo>
                    <a:pt x="80" y="92"/>
                    <a:pt x="88" y="91"/>
                    <a:pt x="93" y="86"/>
                  </a:cubicBezTo>
                  <a:cubicBezTo>
                    <a:pt x="95" y="84"/>
                    <a:pt x="96" y="82"/>
                    <a:pt x="96" y="80"/>
                  </a:cubicBezTo>
                  <a:cubicBezTo>
                    <a:pt x="97" y="77"/>
                    <a:pt x="98" y="75"/>
                    <a:pt x="102" y="74"/>
                  </a:cubicBezTo>
                  <a:cubicBezTo>
                    <a:pt x="102" y="74"/>
                    <a:pt x="102" y="74"/>
                    <a:pt x="102" y="74"/>
                  </a:cubicBezTo>
                  <a:cubicBezTo>
                    <a:pt x="104" y="74"/>
                    <a:pt x="106" y="75"/>
                    <a:pt x="108" y="76"/>
                  </a:cubicBezTo>
                  <a:cubicBezTo>
                    <a:pt x="111" y="77"/>
                    <a:pt x="111" y="77"/>
                    <a:pt x="111" y="77"/>
                  </a:cubicBezTo>
                  <a:cubicBezTo>
                    <a:pt x="115" y="77"/>
                    <a:pt x="118" y="78"/>
                    <a:pt x="122" y="76"/>
                  </a:cubicBezTo>
                  <a:cubicBezTo>
                    <a:pt x="125" y="73"/>
                    <a:pt x="128" y="70"/>
                    <a:pt x="128" y="66"/>
                  </a:cubicBezTo>
                  <a:cubicBezTo>
                    <a:pt x="128" y="63"/>
                    <a:pt x="127" y="61"/>
                    <a:pt x="125" y="59"/>
                  </a:cubicBezTo>
                  <a:cubicBezTo>
                    <a:pt x="122" y="56"/>
                    <a:pt x="117" y="56"/>
                    <a:pt x="113" y="55"/>
                  </a:cubicBezTo>
                  <a:cubicBezTo>
                    <a:pt x="110" y="55"/>
                    <a:pt x="108" y="55"/>
                    <a:pt x="105" y="53"/>
                  </a:cubicBezTo>
                  <a:cubicBezTo>
                    <a:pt x="104" y="53"/>
                    <a:pt x="103" y="52"/>
                    <a:pt x="103" y="51"/>
                  </a:cubicBezTo>
                  <a:cubicBezTo>
                    <a:pt x="102" y="50"/>
                    <a:pt x="103" y="48"/>
                    <a:pt x="105" y="46"/>
                  </a:cubicBezTo>
                  <a:cubicBezTo>
                    <a:pt x="109" y="41"/>
                    <a:pt x="116" y="39"/>
                    <a:pt x="123" y="40"/>
                  </a:cubicBezTo>
                  <a:cubicBezTo>
                    <a:pt x="136" y="41"/>
                    <a:pt x="144" y="48"/>
                    <a:pt x="145" y="58"/>
                  </a:cubicBezTo>
                  <a:cubicBezTo>
                    <a:pt x="139" y="60"/>
                    <a:pt x="137" y="64"/>
                    <a:pt x="137" y="71"/>
                  </a:cubicBezTo>
                  <a:cubicBezTo>
                    <a:pt x="137" y="74"/>
                    <a:pt x="138" y="77"/>
                    <a:pt x="140" y="79"/>
                  </a:cubicBezTo>
                  <a:cubicBezTo>
                    <a:pt x="143" y="82"/>
                    <a:pt x="147" y="83"/>
                    <a:pt x="151" y="83"/>
                  </a:cubicBezTo>
                  <a:cubicBezTo>
                    <a:pt x="155" y="82"/>
                    <a:pt x="157" y="81"/>
                    <a:pt x="159" y="77"/>
                  </a:cubicBezTo>
                  <a:cubicBezTo>
                    <a:pt x="162" y="82"/>
                    <a:pt x="167" y="86"/>
                    <a:pt x="170" y="87"/>
                  </a:cubicBezTo>
                  <a:cubicBezTo>
                    <a:pt x="174" y="90"/>
                    <a:pt x="178" y="92"/>
                    <a:pt x="184" y="94"/>
                  </a:cubicBezTo>
                  <a:cubicBezTo>
                    <a:pt x="188" y="95"/>
                    <a:pt x="188" y="95"/>
                    <a:pt x="188" y="95"/>
                  </a:cubicBezTo>
                  <a:cubicBezTo>
                    <a:pt x="192" y="95"/>
                    <a:pt x="195" y="96"/>
                    <a:pt x="197" y="98"/>
                  </a:cubicBezTo>
                  <a:cubicBezTo>
                    <a:pt x="199" y="99"/>
                    <a:pt x="199" y="101"/>
                    <a:pt x="200" y="103"/>
                  </a:cubicBezTo>
                  <a:cubicBezTo>
                    <a:pt x="200" y="106"/>
                    <a:pt x="200" y="106"/>
                    <a:pt x="200" y="106"/>
                  </a:cubicBezTo>
                  <a:cubicBezTo>
                    <a:pt x="202" y="109"/>
                    <a:pt x="204" y="112"/>
                    <a:pt x="208" y="113"/>
                  </a:cubicBezTo>
                  <a:cubicBezTo>
                    <a:pt x="212" y="114"/>
                    <a:pt x="217" y="114"/>
                    <a:pt x="220" y="112"/>
                  </a:cubicBezTo>
                  <a:cubicBezTo>
                    <a:pt x="222" y="111"/>
                    <a:pt x="223" y="109"/>
                    <a:pt x="224" y="108"/>
                  </a:cubicBezTo>
                  <a:cubicBezTo>
                    <a:pt x="226" y="106"/>
                    <a:pt x="228" y="104"/>
                    <a:pt x="230" y="104"/>
                  </a:cubicBezTo>
                  <a:cubicBezTo>
                    <a:pt x="232" y="104"/>
                    <a:pt x="234" y="104"/>
                    <a:pt x="236" y="106"/>
                  </a:cubicBezTo>
                  <a:cubicBezTo>
                    <a:pt x="237" y="107"/>
                    <a:pt x="237" y="108"/>
                    <a:pt x="238" y="109"/>
                  </a:cubicBezTo>
                  <a:cubicBezTo>
                    <a:pt x="239" y="111"/>
                    <a:pt x="240" y="114"/>
                    <a:pt x="242" y="115"/>
                  </a:cubicBezTo>
                  <a:cubicBezTo>
                    <a:pt x="245" y="116"/>
                    <a:pt x="247" y="116"/>
                    <a:pt x="249" y="116"/>
                  </a:cubicBezTo>
                  <a:cubicBezTo>
                    <a:pt x="253" y="114"/>
                    <a:pt x="257" y="110"/>
                    <a:pt x="259" y="106"/>
                  </a:cubicBezTo>
                  <a:cubicBezTo>
                    <a:pt x="261" y="101"/>
                    <a:pt x="265" y="100"/>
                    <a:pt x="273" y="101"/>
                  </a:cubicBezTo>
                  <a:cubicBezTo>
                    <a:pt x="278" y="101"/>
                    <a:pt x="283" y="102"/>
                    <a:pt x="289" y="102"/>
                  </a:cubicBezTo>
                  <a:cubicBezTo>
                    <a:pt x="298" y="102"/>
                    <a:pt x="307" y="100"/>
                    <a:pt x="316" y="99"/>
                  </a:cubicBezTo>
                  <a:cubicBezTo>
                    <a:pt x="322" y="98"/>
                    <a:pt x="329" y="97"/>
                    <a:pt x="335" y="97"/>
                  </a:cubicBezTo>
                  <a:cubicBezTo>
                    <a:pt x="351" y="95"/>
                    <a:pt x="366" y="95"/>
                    <a:pt x="382" y="97"/>
                  </a:cubicBezTo>
                  <a:cubicBezTo>
                    <a:pt x="376" y="95"/>
                    <a:pt x="373" y="94"/>
                    <a:pt x="369" y="94"/>
                  </a:cubicBezTo>
                  <a:cubicBezTo>
                    <a:pt x="361" y="92"/>
                    <a:pt x="354" y="91"/>
                    <a:pt x="346" y="90"/>
                  </a:cubicBezTo>
                  <a:cubicBezTo>
                    <a:pt x="341" y="90"/>
                    <a:pt x="336" y="89"/>
                    <a:pt x="331" y="89"/>
                  </a:cubicBezTo>
                  <a:close/>
                  <a:moveTo>
                    <a:pt x="335" y="94"/>
                  </a:moveTo>
                  <a:cubicBezTo>
                    <a:pt x="329" y="94"/>
                    <a:pt x="322" y="96"/>
                    <a:pt x="315" y="97"/>
                  </a:cubicBezTo>
                  <a:cubicBezTo>
                    <a:pt x="307" y="98"/>
                    <a:pt x="298" y="99"/>
                    <a:pt x="289" y="99"/>
                  </a:cubicBezTo>
                  <a:cubicBezTo>
                    <a:pt x="283" y="99"/>
                    <a:pt x="278" y="99"/>
                    <a:pt x="273" y="98"/>
                  </a:cubicBezTo>
                  <a:cubicBezTo>
                    <a:pt x="265" y="97"/>
                    <a:pt x="259" y="99"/>
                    <a:pt x="256" y="105"/>
                  </a:cubicBezTo>
                  <a:cubicBezTo>
                    <a:pt x="255" y="107"/>
                    <a:pt x="252" y="112"/>
                    <a:pt x="248" y="113"/>
                  </a:cubicBezTo>
                  <a:cubicBezTo>
                    <a:pt x="247" y="114"/>
                    <a:pt x="245" y="113"/>
                    <a:pt x="244" y="113"/>
                  </a:cubicBezTo>
                  <a:cubicBezTo>
                    <a:pt x="242" y="112"/>
                    <a:pt x="241" y="110"/>
                    <a:pt x="240" y="108"/>
                  </a:cubicBezTo>
                  <a:cubicBezTo>
                    <a:pt x="240" y="107"/>
                    <a:pt x="239" y="105"/>
                    <a:pt x="238" y="104"/>
                  </a:cubicBezTo>
                  <a:cubicBezTo>
                    <a:pt x="236" y="102"/>
                    <a:pt x="233" y="101"/>
                    <a:pt x="230" y="102"/>
                  </a:cubicBezTo>
                  <a:cubicBezTo>
                    <a:pt x="226" y="102"/>
                    <a:pt x="224" y="104"/>
                    <a:pt x="222" y="106"/>
                  </a:cubicBezTo>
                  <a:cubicBezTo>
                    <a:pt x="221" y="108"/>
                    <a:pt x="220" y="109"/>
                    <a:pt x="219" y="109"/>
                  </a:cubicBezTo>
                  <a:cubicBezTo>
                    <a:pt x="216" y="111"/>
                    <a:pt x="212" y="112"/>
                    <a:pt x="209" y="111"/>
                  </a:cubicBezTo>
                  <a:cubicBezTo>
                    <a:pt x="206" y="110"/>
                    <a:pt x="204" y="108"/>
                    <a:pt x="203" y="105"/>
                  </a:cubicBezTo>
                  <a:cubicBezTo>
                    <a:pt x="202" y="103"/>
                    <a:pt x="202" y="103"/>
                    <a:pt x="202" y="103"/>
                  </a:cubicBezTo>
                  <a:cubicBezTo>
                    <a:pt x="202" y="100"/>
                    <a:pt x="201" y="98"/>
                    <a:pt x="199" y="96"/>
                  </a:cubicBezTo>
                  <a:cubicBezTo>
                    <a:pt x="196" y="93"/>
                    <a:pt x="192" y="93"/>
                    <a:pt x="189" y="92"/>
                  </a:cubicBezTo>
                  <a:cubicBezTo>
                    <a:pt x="185" y="91"/>
                    <a:pt x="185" y="91"/>
                    <a:pt x="185" y="91"/>
                  </a:cubicBezTo>
                  <a:cubicBezTo>
                    <a:pt x="179" y="90"/>
                    <a:pt x="175" y="88"/>
                    <a:pt x="171" y="85"/>
                  </a:cubicBezTo>
                  <a:cubicBezTo>
                    <a:pt x="165" y="81"/>
                    <a:pt x="161" y="77"/>
                    <a:pt x="160" y="74"/>
                  </a:cubicBezTo>
                  <a:cubicBezTo>
                    <a:pt x="160" y="71"/>
                    <a:pt x="160" y="71"/>
                    <a:pt x="160" y="71"/>
                  </a:cubicBezTo>
                  <a:cubicBezTo>
                    <a:pt x="160" y="69"/>
                    <a:pt x="160" y="67"/>
                    <a:pt x="161" y="66"/>
                  </a:cubicBezTo>
                  <a:cubicBezTo>
                    <a:pt x="161" y="65"/>
                    <a:pt x="162" y="63"/>
                    <a:pt x="163" y="62"/>
                  </a:cubicBezTo>
                  <a:cubicBezTo>
                    <a:pt x="165" y="61"/>
                    <a:pt x="167" y="59"/>
                    <a:pt x="167" y="56"/>
                  </a:cubicBezTo>
                  <a:cubicBezTo>
                    <a:pt x="167" y="52"/>
                    <a:pt x="164" y="50"/>
                    <a:pt x="162" y="48"/>
                  </a:cubicBezTo>
                  <a:cubicBezTo>
                    <a:pt x="160" y="46"/>
                    <a:pt x="160" y="46"/>
                    <a:pt x="160" y="46"/>
                  </a:cubicBezTo>
                  <a:cubicBezTo>
                    <a:pt x="159" y="45"/>
                    <a:pt x="157" y="43"/>
                    <a:pt x="156" y="41"/>
                  </a:cubicBezTo>
                  <a:cubicBezTo>
                    <a:pt x="156" y="40"/>
                    <a:pt x="155" y="39"/>
                    <a:pt x="156" y="38"/>
                  </a:cubicBezTo>
                  <a:cubicBezTo>
                    <a:pt x="156" y="37"/>
                    <a:pt x="156" y="37"/>
                    <a:pt x="157" y="37"/>
                  </a:cubicBezTo>
                  <a:cubicBezTo>
                    <a:pt x="158" y="36"/>
                    <a:pt x="160" y="37"/>
                    <a:pt x="162" y="38"/>
                  </a:cubicBezTo>
                  <a:cubicBezTo>
                    <a:pt x="163" y="38"/>
                    <a:pt x="164" y="39"/>
                    <a:pt x="165" y="39"/>
                  </a:cubicBezTo>
                  <a:cubicBezTo>
                    <a:pt x="170" y="40"/>
                    <a:pt x="173" y="37"/>
                    <a:pt x="174" y="31"/>
                  </a:cubicBezTo>
                  <a:cubicBezTo>
                    <a:pt x="175" y="28"/>
                    <a:pt x="175" y="23"/>
                    <a:pt x="173" y="20"/>
                  </a:cubicBezTo>
                  <a:cubicBezTo>
                    <a:pt x="177" y="16"/>
                    <a:pt x="182" y="13"/>
                    <a:pt x="187" y="14"/>
                  </a:cubicBezTo>
                  <a:cubicBezTo>
                    <a:pt x="191" y="14"/>
                    <a:pt x="194" y="17"/>
                    <a:pt x="196" y="20"/>
                  </a:cubicBezTo>
                  <a:cubicBezTo>
                    <a:pt x="197" y="21"/>
                    <a:pt x="198" y="23"/>
                    <a:pt x="199" y="24"/>
                  </a:cubicBezTo>
                  <a:cubicBezTo>
                    <a:pt x="203" y="28"/>
                    <a:pt x="207" y="27"/>
                    <a:pt x="211" y="26"/>
                  </a:cubicBezTo>
                  <a:cubicBezTo>
                    <a:pt x="214" y="25"/>
                    <a:pt x="216" y="25"/>
                    <a:pt x="219" y="26"/>
                  </a:cubicBezTo>
                  <a:cubicBezTo>
                    <a:pt x="220" y="26"/>
                    <a:pt x="221" y="27"/>
                    <a:pt x="222" y="28"/>
                  </a:cubicBezTo>
                  <a:cubicBezTo>
                    <a:pt x="223" y="29"/>
                    <a:pt x="223" y="31"/>
                    <a:pt x="222" y="33"/>
                  </a:cubicBezTo>
                  <a:cubicBezTo>
                    <a:pt x="221" y="36"/>
                    <a:pt x="221" y="36"/>
                    <a:pt x="221" y="36"/>
                  </a:cubicBezTo>
                  <a:cubicBezTo>
                    <a:pt x="220" y="38"/>
                    <a:pt x="218" y="41"/>
                    <a:pt x="220" y="43"/>
                  </a:cubicBezTo>
                  <a:cubicBezTo>
                    <a:pt x="222" y="45"/>
                    <a:pt x="225" y="45"/>
                    <a:pt x="229" y="45"/>
                  </a:cubicBezTo>
                  <a:cubicBezTo>
                    <a:pt x="231" y="45"/>
                    <a:pt x="232" y="45"/>
                    <a:pt x="233" y="45"/>
                  </a:cubicBezTo>
                  <a:cubicBezTo>
                    <a:pt x="237" y="46"/>
                    <a:pt x="239" y="49"/>
                    <a:pt x="240" y="52"/>
                  </a:cubicBezTo>
                  <a:cubicBezTo>
                    <a:pt x="241" y="56"/>
                    <a:pt x="240" y="60"/>
                    <a:pt x="237" y="63"/>
                  </a:cubicBezTo>
                  <a:cubicBezTo>
                    <a:pt x="234" y="65"/>
                    <a:pt x="230" y="64"/>
                    <a:pt x="226" y="64"/>
                  </a:cubicBezTo>
                  <a:cubicBezTo>
                    <a:pt x="221" y="63"/>
                    <a:pt x="215" y="62"/>
                    <a:pt x="213" y="69"/>
                  </a:cubicBezTo>
                  <a:cubicBezTo>
                    <a:pt x="212" y="73"/>
                    <a:pt x="209" y="74"/>
                    <a:pt x="206" y="75"/>
                  </a:cubicBezTo>
                  <a:cubicBezTo>
                    <a:pt x="203" y="75"/>
                    <a:pt x="199" y="74"/>
                    <a:pt x="197" y="72"/>
                  </a:cubicBezTo>
                  <a:cubicBezTo>
                    <a:pt x="194" y="70"/>
                    <a:pt x="193" y="66"/>
                    <a:pt x="193" y="63"/>
                  </a:cubicBezTo>
                  <a:cubicBezTo>
                    <a:pt x="193" y="61"/>
                    <a:pt x="194" y="60"/>
                    <a:pt x="194" y="58"/>
                  </a:cubicBezTo>
                  <a:cubicBezTo>
                    <a:pt x="195" y="55"/>
                    <a:pt x="197" y="52"/>
                    <a:pt x="196" y="49"/>
                  </a:cubicBezTo>
                  <a:cubicBezTo>
                    <a:pt x="195" y="47"/>
                    <a:pt x="194" y="46"/>
                    <a:pt x="192" y="45"/>
                  </a:cubicBezTo>
                  <a:cubicBezTo>
                    <a:pt x="189" y="44"/>
                    <a:pt x="184" y="47"/>
                    <a:pt x="181" y="48"/>
                  </a:cubicBezTo>
                  <a:cubicBezTo>
                    <a:pt x="176" y="52"/>
                    <a:pt x="173" y="58"/>
                    <a:pt x="174" y="64"/>
                  </a:cubicBezTo>
                  <a:cubicBezTo>
                    <a:pt x="177" y="76"/>
                    <a:pt x="189" y="81"/>
                    <a:pt x="200" y="86"/>
                  </a:cubicBezTo>
                  <a:cubicBezTo>
                    <a:pt x="212" y="89"/>
                    <a:pt x="224" y="92"/>
                    <a:pt x="240" y="93"/>
                  </a:cubicBezTo>
                  <a:cubicBezTo>
                    <a:pt x="247" y="94"/>
                    <a:pt x="253" y="94"/>
                    <a:pt x="259" y="94"/>
                  </a:cubicBezTo>
                  <a:cubicBezTo>
                    <a:pt x="270" y="94"/>
                    <a:pt x="281" y="93"/>
                    <a:pt x="292" y="93"/>
                  </a:cubicBezTo>
                  <a:cubicBezTo>
                    <a:pt x="305" y="92"/>
                    <a:pt x="318" y="91"/>
                    <a:pt x="331" y="92"/>
                  </a:cubicBezTo>
                  <a:cubicBezTo>
                    <a:pt x="340" y="92"/>
                    <a:pt x="350" y="93"/>
                    <a:pt x="359" y="94"/>
                  </a:cubicBezTo>
                  <a:cubicBezTo>
                    <a:pt x="351" y="93"/>
                    <a:pt x="343" y="93"/>
                    <a:pt x="335" y="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 sz="2000">
                <a:blipFill dpi="0" rotWithShape="1">
                  <a:blip r:embed="rId5"/>
                  <a:stretch>
                    <a:fillRect/>
                  </a:stretch>
                </a:blipFill>
              </a:endParaRPr>
            </a:p>
          </p:txBody>
        </p:sp>
        <p:sp>
          <p:nvSpPr>
            <p:cNvPr id="28" name="Freeform 7"/>
            <p:cNvSpPr>
              <a:spLocks noEditPoints="1"/>
            </p:cNvSpPr>
            <p:nvPr/>
          </p:nvSpPr>
          <p:spPr bwMode="auto">
            <a:xfrm>
              <a:off x="3092" y="952"/>
              <a:ext cx="807" cy="331"/>
            </a:xfrm>
            <a:custGeom>
              <a:gdLst>
                <a:gd fmla="*/ 197 w 207" name="T0"/>
                <a:gd fmla="*/ 77 h 84" name="T1"/>
                <a:gd fmla="*/ 162 w 207" name="T2"/>
                <a:gd fmla="*/ 77 h 84" name="T3"/>
                <a:gd fmla="*/ 118 w 207" name="T4"/>
                <a:gd fmla="*/ 77 h 84" name="T5"/>
                <a:gd fmla="*/ 101 w 207" name="T6"/>
                <a:gd fmla="*/ 76 h 84" name="T7"/>
                <a:gd fmla="*/ 85 w 207" name="T8"/>
                <a:gd fmla="*/ 75 h 84" name="T9"/>
                <a:gd fmla="*/ 53 w 207" name="T10"/>
                <a:gd fmla="*/ 58 h 84" name="T11"/>
                <a:gd fmla="*/ 51 w 207" name="T12"/>
                <a:gd fmla="*/ 57 h 84" name="T13"/>
                <a:gd fmla="*/ 25 w 207" name="T14"/>
                <a:gd fmla="*/ 48 h 84" name="T15"/>
                <a:gd fmla="*/ 32 w 207" name="T16"/>
                <a:gd fmla="*/ 31 h 84" name="T17"/>
                <a:gd fmla="*/ 41 w 207" name="T18"/>
                <a:gd fmla="*/ 25 h 84" name="T19"/>
                <a:gd fmla="*/ 50 w 207" name="T20"/>
                <a:gd fmla="*/ 23 h 84" name="T21"/>
                <a:gd fmla="*/ 39 w 207" name="T22"/>
                <a:gd fmla="*/ 1 h 84" name="T23"/>
                <a:gd fmla="*/ 18 w 207" name="T24"/>
                <a:gd fmla="*/ 15 h 84" name="T25"/>
                <a:gd fmla="*/ 6 w 207" name="T26"/>
                <a:gd fmla="*/ 19 h 84" name="T27"/>
                <a:gd fmla="*/ 0 w 207" name="T28"/>
                <a:gd fmla="*/ 31 h 84" name="T29"/>
                <a:gd fmla="*/ 0 w 207" name="T30"/>
                <a:gd fmla="*/ 44 h 84" name="T31"/>
                <a:gd fmla="*/ 6 w 207" name="T32"/>
                <a:gd fmla="*/ 54 h 84" name="T33"/>
                <a:gd fmla="*/ 11 w 207" name="T34"/>
                <a:gd fmla="*/ 58 h 84" name="T35"/>
                <a:gd fmla="*/ 7 w 207" name="T36"/>
                <a:gd fmla="*/ 70 h 84" name="T37"/>
                <a:gd fmla="*/ 29 w 207" name="T38"/>
                <a:gd fmla="*/ 72 h 84" name="T39"/>
                <a:gd fmla="*/ 45 w 207" name="T40"/>
                <a:gd fmla="*/ 71 h 84" name="T41"/>
                <a:gd fmla="*/ 83 w 207" name="T42"/>
                <a:gd fmla="*/ 82 h 84" name="T43"/>
                <a:gd fmla="*/ 145 w 207" name="T44"/>
                <a:gd fmla="*/ 84 h 84" name="T45"/>
                <a:gd fmla="*/ 200 w 207" name="T46"/>
                <a:gd fmla="*/ 78 h 84" name="T47"/>
                <a:gd fmla="*/ 175 w 207" name="T48"/>
                <a:gd fmla="*/ 80 h 84" name="T49"/>
                <a:gd fmla="*/ 151 w 207" name="T50"/>
                <a:gd fmla="*/ 81 h 84" name="T51"/>
                <a:gd fmla="*/ 92 w 207" name="T52"/>
                <a:gd fmla="*/ 80 h 84" name="T53"/>
                <a:gd fmla="*/ 48 w 207" name="T54"/>
                <a:gd fmla="*/ 70 h 84" name="T55"/>
                <a:gd fmla="*/ 35 w 207" name="T56"/>
                <a:gd fmla="*/ 66 h 84" name="T57"/>
                <a:gd fmla="*/ 28 w 207" name="T58"/>
                <a:gd fmla="*/ 70 h 84" name="T59"/>
                <a:gd fmla="*/ 21 w 207" name="T60"/>
                <a:gd fmla="*/ 73 h 84" name="T61"/>
                <a:gd fmla="*/ 9 w 207" name="T62"/>
                <a:gd fmla="*/ 69 h 84" name="T63"/>
                <a:gd fmla="*/ 13 w 207" name="T64"/>
                <a:gd fmla="*/ 60 h 84" name="T65"/>
                <a:gd fmla="*/ 17 w 207" name="T66"/>
                <a:gd fmla="*/ 52 h 84" name="T67"/>
                <a:gd fmla="*/ 12 w 207" name="T68"/>
                <a:gd fmla="*/ 53 h 84" name="T69"/>
                <a:gd fmla="*/ 3 w 207" name="T70"/>
                <a:gd fmla="*/ 44 h 84" name="T71"/>
                <a:gd fmla="*/ 9 w 207" name="T72"/>
                <a:gd fmla="*/ 35 h 84" name="T73"/>
                <a:gd fmla="*/ 2 w 207" name="T74"/>
                <a:gd fmla="*/ 31 h 84" name="T75"/>
                <a:gd fmla="*/ 16 w 207" name="T76"/>
                <a:gd fmla="*/ 23 h 84" name="T77"/>
                <a:gd fmla="*/ 18 w 207" name="T78"/>
                <a:gd fmla="*/ 23 h 84" name="T79"/>
                <a:gd fmla="*/ 27 w 207" name="T80"/>
                <a:gd fmla="*/ 5 h 84" name="T81"/>
                <a:gd fmla="*/ 48 w 207" name="T82"/>
                <a:gd fmla="*/ 15 h 84" name="T83"/>
                <a:gd fmla="*/ 42 w 207" name="T84"/>
                <a:gd fmla="*/ 22 h 84" name="T85"/>
                <a:gd fmla="*/ 32 w 207" name="T86"/>
                <a:gd fmla="*/ 25 h 84" name="T87"/>
                <a:gd fmla="*/ 27 w 207" name="T88"/>
                <a:gd fmla="*/ 29 h 84" name="T89"/>
                <a:gd fmla="*/ 22 w 207" name="T90"/>
                <a:gd fmla="*/ 49 h 84" name="T91"/>
                <a:gd fmla="*/ 36 w 207" name="T92"/>
                <a:gd fmla="*/ 60 h 84" name="T93"/>
                <a:gd fmla="*/ 76 w 207" name="T94"/>
                <a:gd fmla="*/ 76 h 84" name="T95"/>
                <a:gd fmla="*/ 96 w 207" name="T96"/>
                <a:gd fmla="*/ 79 h 84" name="T97"/>
                <a:gd fmla="*/ 108 w 207" name="T98"/>
                <a:gd fmla="*/ 79 h 84" name="T99"/>
                <a:gd fmla="*/ 174 w 207" name="T100"/>
                <a:gd fmla="*/ 79 h 84" name="T101"/>
                <a:gd fmla="*/ 175 w 207" name="T102"/>
                <a:gd fmla="*/ 80 h 84" name="T10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b="b" l="0" r="r" t="0"/>
              <a:pathLst>
                <a:path h="84" w="206">
                  <a:moveTo>
                    <a:pt x="207" y="76"/>
                  </a:moveTo>
                  <a:cubicBezTo>
                    <a:pt x="202" y="77"/>
                    <a:pt x="199" y="77"/>
                    <a:pt x="197" y="77"/>
                  </a:cubicBezTo>
                  <a:cubicBezTo>
                    <a:pt x="191" y="77"/>
                    <a:pt x="186" y="77"/>
                    <a:pt x="180" y="77"/>
                  </a:cubicBezTo>
                  <a:cubicBezTo>
                    <a:pt x="174" y="77"/>
                    <a:pt x="168" y="77"/>
                    <a:pt x="162" y="77"/>
                  </a:cubicBezTo>
                  <a:cubicBezTo>
                    <a:pt x="151" y="77"/>
                    <a:pt x="139" y="77"/>
                    <a:pt x="127" y="77"/>
                  </a:cubicBezTo>
                  <a:cubicBezTo>
                    <a:pt x="124" y="78"/>
                    <a:pt x="121" y="78"/>
                    <a:pt x="118" y="77"/>
                  </a:cubicBezTo>
                  <a:cubicBezTo>
                    <a:pt x="114" y="77"/>
                    <a:pt x="111" y="77"/>
                    <a:pt x="108" y="77"/>
                  </a:cubicBezTo>
                  <a:cubicBezTo>
                    <a:pt x="101" y="76"/>
                    <a:pt x="101" y="76"/>
                    <a:pt x="101" y="76"/>
                  </a:cubicBezTo>
                  <a:cubicBezTo>
                    <a:pt x="96" y="76"/>
                    <a:pt x="96" y="76"/>
                    <a:pt x="96" y="76"/>
                  </a:cubicBezTo>
                  <a:cubicBezTo>
                    <a:pt x="92" y="76"/>
                    <a:pt x="89" y="76"/>
                    <a:pt x="85" y="75"/>
                  </a:cubicBezTo>
                  <a:cubicBezTo>
                    <a:pt x="82" y="75"/>
                    <a:pt x="79" y="74"/>
                    <a:pt x="76" y="74"/>
                  </a:cubicBezTo>
                  <a:cubicBezTo>
                    <a:pt x="64" y="71"/>
                    <a:pt x="57" y="66"/>
                    <a:pt x="53" y="58"/>
                  </a:cubicBezTo>
                  <a:cubicBezTo>
                    <a:pt x="53" y="58"/>
                    <a:pt x="53" y="57"/>
                    <a:pt x="52" y="57"/>
                  </a:cubicBezTo>
                  <a:cubicBezTo>
                    <a:pt x="52" y="57"/>
                    <a:pt x="52" y="57"/>
                    <a:pt x="51" y="57"/>
                  </a:cubicBezTo>
                  <a:cubicBezTo>
                    <a:pt x="47" y="59"/>
                    <a:pt x="42" y="60"/>
                    <a:pt x="37" y="58"/>
                  </a:cubicBezTo>
                  <a:cubicBezTo>
                    <a:pt x="31" y="56"/>
                    <a:pt x="27" y="53"/>
                    <a:pt x="25" y="48"/>
                  </a:cubicBezTo>
                  <a:cubicBezTo>
                    <a:pt x="22" y="42"/>
                    <a:pt x="24" y="34"/>
                    <a:pt x="28" y="31"/>
                  </a:cubicBezTo>
                  <a:cubicBezTo>
                    <a:pt x="30" y="30"/>
                    <a:pt x="31" y="31"/>
                    <a:pt x="32" y="31"/>
                  </a:cubicBezTo>
                  <a:cubicBezTo>
                    <a:pt x="35" y="31"/>
                    <a:pt x="34" y="28"/>
                    <a:pt x="35" y="26"/>
                  </a:cubicBezTo>
                  <a:cubicBezTo>
                    <a:pt x="36" y="24"/>
                    <a:pt x="38" y="24"/>
                    <a:pt x="41" y="25"/>
                  </a:cubicBezTo>
                  <a:cubicBezTo>
                    <a:pt x="42" y="25"/>
                    <a:pt x="42" y="25"/>
                    <a:pt x="42" y="25"/>
                  </a:cubicBezTo>
                  <a:cubicBezTo>
                    <a:pt x="44" y="25"/>
                    <a:pt x="48" y="26"/>
                    <a:pt x="50" y="23"/>
                  </a:cubicBezTo>
                  <a:cubicBezTo>
                    <a:pt x="52" y="20"/>
                    <a:pt x="51" y="15"/>
                    <a:pt x="51" y="14"/>
                  </a:cubicBezTo>
                  <a:cubicBezTo>
                    <a:pt x="49" y="8"/>
                    <a:pt x="45" y="3"/>
                    <a:pt x="39" y="1"/>
                  </a:cubicBezTo>
                  <a:cubicBezTo>
                    <a:pt x="35" y="0"/>
                    <a:pt x="30" y="0"/>
                    <a:pt x="26" y="2"/>
                  </a:cubicBezTo>
                  <a:cubicBezTo>
                    <a:pt x="20" y="5"/>
                    <a:pt x="19" y="10"/>
                    <a:pt x="18" y="15"/>
                  </a:cubicBezTo>
                  <a:cubicBezTo>
                    <a:pt x="18" y="17"/>
                    <a:pt x="17" y="18"/>
                    <a:pt x="17" y="20"/>
                  </a:cubicBezTo>
                  <a:cubicBezTo>
                    <a:pt x="13" y="17"/>
                    <a:pt x="9" y="17"/>
                    <a:pt x="6" y="19"/>
                  </a:cubicBezTo>
                  <a:cubicBezTo>
                    <a:pt x="2" y="21"/>
                    <a:pt x="0" y="25"/>
                    <a:pt x="0" y="29"/>
                  </a:cubicBezTo>
                  <a:cubicBezTo>
                    <a:pt x="0" y="30"/>
                    <a:pt x="0" y="31"/>
                    <a:pt x="0" y="31"/>
                  </a:cubicBezTo>
                  <a:cubicBezTo>
                    <a:pt x="1" y="34"/>
                    <a:pt x="2" y="35"/>
                    <a:pt x="5" y="36"/>
                  </a:cubicBezTo>
                  <a:cubicBezTo>
                    <a:pt x="2" y="38"/>
                    <a:pt x="1" y="41"/>
                    <a:pt x="0" y="44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8"/>
                    <a:pt x="3" y="52"/>
                    <a:pt x="6" y="54"/>
                  </a:cubicBezTo>
                  <a:cubicBezTo>
                    <a:pt x="9" y="55"/>
                    <a:pt x="12" y="56"/>
                    <a:pt x="14" y="55"/>
                  </a:cubicBezTo>
                  <a:cubicBezTo>
                    <a:pt x="13" y="56"/>
                    <a:pt x="12" y="57"/>
                    <a:pt x="11" y="58"/>
                  </a:cubicBezTo>
                  <a:cubicBezTo>
                    <a:pt x="10" y="60"/>
                    <a:pt x="9" y="61"/>
                    <a:pt x="8" y="62"/>
                  </a:cubicBezTo>
                  <a:cubicBezTo>
                    <a:pt x="6" y="64"/>
                    <a:pt x="6" y="67"/>
                    <a:pt x="7" y="70"/>
                  </a:cubicBezTo>
                  <a:cubicBezTo>
                    <a:pt x="7" y="72"/>
                    <a:pt x="9" y="74"/>
                    <a:pt x="11" y="75"/>
                  </a:cubicBezTo>
                  <a:cubicBezTo>
                    <a:pt x="17" y="78"/>
                    <a:pt x="24" y="75"/>
                    <a:pt x="29" y="72"/>
                  </a:cubicBezTo>
                  <a:cubicBezTo>
                    <a:pt x="31" y="70"/>
                    <a:pt x="34" y="69"/>
                    <a:pt x="36" y="69"/>
                  </a:cubicBezTo>
                  <a:cubicBezTo>
                    <a:pt x="39" y="68"/>
                    <a:pt x="42" y="70"/>
                    <a:pt x="45" y="71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57" y="77"/>
                    <a:pt x="70" y="80"/>
                    <a:pt x="83" y="82"/>
                  </a:cubicBezTo>
                  <a:cubicBezTo>
                    <a:pt x="92" y="82"/>
                    <a:pt x="92" y="82"/>
                    <a:pt x="92" y="82"/>
                  </a:cubicBezTo>
                  <a:cubicBezTo>
                    <a:pt x="108" y="84"/>
                    <a:pt x="126" y="84"/>
                    <a:pt x="145" y="84"/>
                  </a:cubicBezTo>
                  <a:cubicBezTo>
                    <a:pt x="151" y="84"/>
                    <a:pt x="157" y="83"/>
                    <a:pt x="163" y="83"/>
                  </a:cubicBezTo>
                  <a:cubicBezTo>
                    <a:pt x="176" y="82"/>
                    <a:pt x="184" y="81"/>
                    <a:pt x="200" y="78"/>
                  </a:cubicBezTo>
                  <a:cubicBezTo>
                    <a:pt x="201" y="78"/>
                    <a:pt x="205" y="77"/>
                    <a:pt x="207" y="76"/>
                  </a:cubicBezTo>
                  <a:close/>
                  <a:moveTo>
                    <a:pt x="175" y="80"/>
                  </a:moveTo>
                  <a:cubicBezTo>
                    <a:pt x="175" y="80"/>
                    <a:pt x="174" y="80"/>
                    <a:pt x="174" y="80"/>
                  </a:cubicBezTo>
                  <a:cubicBezTo>
                    <a:pt x="166" y="80"/>
                    <a:pt x="159" y="81"/>
                    <a:pt x="151" y="81"/>
                  </a:cubicBezTo>
                  <a:cubicBezTo>
                    <a:pt x="149" y="81"/>
                    <a:pt x="147" y="81"/>
                    <a:pt x="145" y="81"/>
                  </a:cubicBezTo>
                  <a:cubicBezTo>
                    <a:pt x="126" y="82"/>
                    <a:pt x="108" y="81"/>
                    <a:pt x="92" y="80"/>
                  </a:cubicBezTo>
                  <a:cubicBezTo>
                    <a:pt x="83" y="79"/>
                    <a:pt x="83" y="79"/>
                    <a:pt x="83" y="79"/>
                  </a:cubicBezTo>
                  <a:cubicBezTo>
                    <a:pt x="70" y="78"/>
                    <a:pt x="58" y="75"/>
                    <a:pt x="48" y="70"/>
                  </a:cubicBezTo>
                  <a:cubicBezTo>
                    <a:pt x="46" y="69"/>
                    <a:pt x="46" y="69"/>
                    <a:pt x="46" y="69"/>
                  </a:cubicBezTo>
                  <a:cubicBezTo>
                    <a:pt x="43" y="67"/>
                    <a:pt x="39" y="66"/>
                    <a:pt x="35" y="66"/>
                  </a:cubicBezTo>
                  <a:cubicBezTo>
                    <a:pt x="33" y="66"/>
                    <a:pt x="31" y="68"/>
                    <a:pt x="29" y="69"/>
                  </a:cubicBezTo>
                  <a:cubicBezTo>
                    <a:pt x="28" y="70"/>
                    <a:pt x="28" y="70"/>
                    <a:pt x="28" y="70"/>
                  </a:cubicBezTo>
                  <a:cubicBezTo>
                    <a:pt x="27" y="70"/>
                    <a:pt x="27" y="70"/>
                    <a:pt x="27" y="70"/>
                  </a:cubicBezTo>
                  <a:cubicBezTo>
                    <a:pt x="25" y="71"/>
                    <a:pt x="23" y="72"/>
                    <a:pt x="21" y="73"/>
                  </a:cubicBezTo>
                  <a:cubicBezTo>
                    <a:pt x="18" y="74"/>
                    <a:pt x="15" y="74"/>
                    <a:pt x="13" y="73"/>
                  </a:cubicBezTo>
                  <a:cubicBezTo>
                    <a:pt x="11" y="72"/>
                    <a:pt x="10" y="71"/>
                    <a:pt x="9" y="69"/>
                  </a:cubicBezTo>
                  <a:cubicBezTo>
                    <a:pt x="9" y="67"/>
                    <a:pt x="9" y="65"/>
                    <a:pt x="10" y="64"/>
                  </a:cubicBezTo>
                  <a:cubicBezTo>
                    <a:pt x="11" y="62"/>
                    <a:pt x="12" y="61"/>
                    <a:pt x="13" y="60"/>
                  </a:cubicBezTo>
                  <a:cubicBezTo>
                    <a:pt x="14" y="59"/>
                    <a:pt x="16" y="57"/>
                    <a:pt x="17" y="56"/>
                  </a:cubicBezTo>
                  <a:cubicBezTo>
                    <a:pt x="17" y="55"/>
                    <a:pt x="19" y="53"/>
                    <a:pt x="17" y="52"/>
                  </a:cubicBezTo>
                  <a:cubicBezTo>
                    <a:pt x="16" y="51"/>
                    <a:pt x="16" y="51"/>
                    <a:pt x="15" y="52"/>
                  </a:cubicBezTo>
                  <a:cubicBezTo>
                    <a:pt x="14" y="52"/>
                    <a:pt x="13" y="53"/>
                    <a:pt x="12" y="53"/>
                  </a:cubicBezTo>
                  <a:cubicBezTo>
                    <a:pt x="11" y="53"/>
                    <a:pt x="9" y="53"/>
                    <a:pt x="8" y="52"/>
                  </a:cubicBezTo>
                  <a:cubicBezTo>
                    <a:pt x="5" y="50"/>
                    <a:pt x="3" y="47"/>
                    <a:pt x="3" y="44"/>
                  </a:cubicBezTo>
                  <a:cubicBezTo>
                    <a:pt x="3" y="40"/>
                    <a:pt x="6" y="38"/>
                    <a:pt x="8" y="37"/>
                  </a:cubicBezTo>
                  <a:cubicBezTo>
                    <a:pt x="9" y="36"/>
                    <a:pt x="9" y="36"/>
                    <a:pt x="9" y="35"/>
                  </a:cubicBezTo>
                  <a:cubicBezTo>
                    <a:pt x="9" y="35"/>
                    <a:pt x="8" y="34"/>
                    <a:pt x="8" y="34"/>
                  </a:cubicBezTo>
                  <a:cubicBezTo>
                    <a:pt x="5" y="34"/>
                    <a:pt x="3" y="33"/>
                    <a:pt x="2" y="31"/>
                  </a:cubicBezTo>
                  <a:cubicBezTo>
                    <a:pt x="2" y="27"/>
                    <a:pt x="4" y="23"/>
                    <a:pt x="7" y="21"/>
                  </a:cubicBezTo>
                  <a:cubicBezTo>
                    <a:pt x="9" y="20"/>
                    <a:pt x="13" y="19"/>
                    <a:pt x="16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9" y="20"/>
                    <a:pt x="20" y="18"/>
                    <a:pt x="20" y="16"/>
                  </a:cubicBezTo>
                  <a:cubicBezTo>
                    <a:pt x="22" y="11"/>
                    <a:pt x="22" y="7"/>
                    <a:pt x="27" y="5"/>
                  </a:cubicBezTo>
                  <a:cubicBezTo>
                    <a:pt x="31" y="3"/>
                    <a:pt x="35" y="3"/>
                    <a:pt x="38" y="4"/>
                  </a:cubicBezTo>
                  <a:cubicBezTo>
                    <a:pt x="43" y="5"/>
                    <a:pt x="47" y="9"/>
                    <a:pt x="48" y="15"/>
                  </a:cubicBezTo>
                  <a:cubicBezTo>
                    <a:pt x="49" y="17"/>
                    <a:pt x="49" y="20"/>
                    <a:pt x="48" y="21"/>
                  </a:cubicBezTo>
                  <a:cubicBezTo>
                    <a:pt x="47" y="23"/>
                    <a:pt x="44" y="23"/>
                    <a:pt x="42" y="22"/>
                  </a:cubicBezTo>
                  <a:cubicBezTo>
                    <a:pt x="41" y="22"/>
                    <a:pt x="41" y="22"/>
                    <a:pt x="41" y="22"/>
                  </a:cubicBezTo>
                  <a:cubicBezTo>
                    <a:pt x="38" y="22"/>
                    <a:pt x="34" y="21"/>
                    <a:pt x="32" y="25"/>
                  </a:cubicBezTo>
                  <a:cubicBezTo>
                    <a:pt x="32" y="26"/>
                    <a:pt x="31" y="27"/>
                    <a:pt x="31" y="28"/>
                  </a:cubicBezTo>
                  <a:cubicBezTo>
                    <a:pt x="30" y="28"/>
                    <a:pt x="28" y="29"/>
                    <a:pt x="27" y="29"/>
                  </a:cubicBezTo>
                  <a:cubicBezTo>
                    <a:pt x="22" y="32"/>
                    <a:pt x="19" y="40"/>
                    <a:pt x="22" y="47"/>
                  </a:cubicBezTo>
                  <a:cubicBezTo>
                    <a:pt x="22" y="48"/>
                    <a:pt x="22" y="48"/>
                    <a:pt x="22" y="49"/>
                  </a:cubicBezTo>
                  <a:cubicBezTo>
                    <a:pt x="22" y="49"/>
                    <a:pt x="22" y="49"/>
                    <a:pt x="22" y="49"/>
                  </a:cubicBezTo>
                  <a:cubicBezTo>
                    <a:pt x="25" y="54"/>
                    <a:pt x="30" y="59"/>
                    <a:pt x="36" y="60"/>
                  </a:cubicBezTo>
                  <a:cubicBezTo>
                    <a:pt x="41" y="62"/>
                    <a:pt x="47" y="62"/>
                    <a:pt x="51" y="60"/>
                  </a:cubicBezTo>
                  <a:cubicBezTo>
                    <a:pt x="55" y="68"/>
                    <a:pt x="64" y="73"/>
                    <a:pt x="76" y="76"/>
                  </a:cubicBezTo>
                  <a:cubicBezTo>
                    <a:pt x="79" y="77"/>
                    <a:pt x="81" y="77"/>
                    <a:pt x="85" y="78"/>
                  </a:cubicBezTo>
                  <a:cubicBezTo>
                    <a:pt x="88" y="78"/>
                    <a:pt x="92" y="78"/>
                    <a:pt x="96" y="79"/>
                  </a:cubicBezTo>
                  <a:cubicBezTo>
                    <a:pt x="101" y="79"/>
                    <a:pt x="101" y="79"/>
                    <a:pt x="101" y="79"/>
                  </a:cubicBezTo>
                  <a:cubicBezTo>
                    <a:pt x="108" y="79"/>
                    <a:pt x="108" y="79"/>
                    <a:pt x="108" y="79"/>
                  </a:cubicBezTo>
                  <a:cubicBezTo>
                    <a:pt x="121" y="80"/>
                    <a:pt x="134" y="80"/>
                    <a:pt x="147" y="80"/>
                  </a:cubicBezTo>
                  <a:cubicBezTo>
                    <a:pt x="156" y="79"/>
                    <a:pt x="165" y="79"/>
                    <a:pt x="174" y="79"/>
                  </a:cubicBezTo>
                  <a:cubicBezTo>
                    <a:pt x="177" y="79"/>
                    <a:pt x="180" y="79"/>
                    <a:pt x="182" y="79"/>
                  </a:cubicBezTo>
                  <a:cubicBezTo>
                    <a:pt x="180" y="79"/>
                    <a:pt x="177" y="80"/>
                    <a:pt x="175" y="8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 sz="2000">
                <a:blipFill dpi="0" rotWithShape="1">
                  <a:blip r:embed="rId5"/>
                  <a:stretch>
                    <a:fillRect/>
                  </a:stretch>
                </a:blipFill>
              </a:endParaRPr>
            </a:p>
          </p:txBody>
        </p:sp>
      </p:grpSp>
      <p:sp>
        <p:nvSpPr>
          <p:cNvPr id="5" name="椭圆 4"/>
          <p:cNvSpPr/>
          <p:nvPr/>
        </p:nvSpPr>
        <p:spPr>
          <a:xfrm>
            <a:off x="6505181" y="4022568"/>
            <a:ext cx="305648" cy="30564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lang="zh-CN" sz="1400">
                <a:latin typeface="+mn-ea"/>
              </a:rPr>
              <a:t>大</a:t>
            </a:r>
          </a:p>
        </p:txBody>
      </p:sp>
      <p:sp>
        <p:nvSpPr>
          <p:cNvPr id="183" name="椭圆 182"/>
          <p:cNvSpPr/>
          <p:nvPr/>
        </p:nvSpPr>
        <p:spPr>
          <a:xfrm>
            <a:off x="6880407" y="4023209"/>
            <a:ext cx="305648" cy="30564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lang="zh-CN" sz="1400">
                <a:latin typeface="+mn-ea"/>
              </a:rPr>
              <a:t>美</a:t>
            </a:r>
          </a:p>
        </p:txBody>
      </p:sp>
      <p:sp>
        <p:nvSpPr>
          <p:cNvPr id="184" name="椭圆 183"/>
          <p:cNvSpPr/>
          <p:nvPr/>
        </p:nvSpPr>
        <p:spPr>
          <a:xfrm>
            <a:off x="7259970" y="4023209"/>
            <a:ext cx="305648" cy="30564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lang="zh-CN" sz="1400">
                <a:latin typeface="+mn-ea"/>
              </a:rPr>
              <a:t>重</a:t>
            </a:r>
          </a:p>
        </p:txBody>
      </p:sp>
      <p:sp>
        <p:nvSpPr>
          <p:cNvPr id="185" name="椭圆 184"/>
          <p:cNvSpPr/>
          <p:nvPr/>
        </p:nvSpPr>
        <p:spPr>
          <a:xfrm>
            <a:off x="7639533" y="4023209"/>
            <a:ext cx="305648" cy="30564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lang="zh-CN" sz="1400">
                <a:latin typeface="+mn-ea"/>
              </a:rPr>
              <a:t>庆</a:t>
            </a:r>
          </a:p>
        </p:txBody>
      </p:sp>
      <p:sp>
        <p:nvSpPr>
          <p:cNvPr id="186" name="文本框 185"/>
          <p:cNvSpPr txBox="1"/>
          <p:nvPr/>
        </p:nvSpPr>
        <p:spPr bwMode="auto">
          <a:xfrm>
            <a:off x="8102475" y="3985287"/>
            <a:ext cx="3744044" cy="4114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altLang="en-US" lang="zh-CN" sz="140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重庆，简称巴和渝，别称巴渝、山城、渝都</a:t>
            </a:r>
          </a:p>
        </p:txBody>
      </p:sp>
      <p:sp>
        <p:nvSpPr>
          <p:cNvPr id="38" name="Freeform 23"/>
          <p:cNvSpPr/>
          <p:nvPr/>
        </p:nvSpPr>
        <p:spPr bwMode="auto">
          <a:xfrm>
            <a:off x="275070" y="362737"/>
            <a:ext cx="5916168" cy="5591817"/>
          </a:xfrm>
          <a:custGeom>
            <a:gdLst>
              <a:gd fmla="*/ 1084227 w 3791" name="T0"/>
              <a:gd fmla="*/ 81754 h 3582" name="T1"/>
              <a:gd fmla="*/ 977294 w 3791" name="T2"/>
              <a:gd fmla="*/ 24832 h 3582" name="T3"/>
              <a:gd fmla="*/ 895948 w 3791" name="T4"/>
              <a:gd fmla="*/ 69147 h 3582" name="T5"/>
              <a:gd fmla="*/ 949033 w 3791" name="T6"/>
              <a:gd fmla="*/ 191778 h 3582" name="T7"/>
              <a:gd fmla="*/ 870742 w 3791" name="T8"/>
              <a:gd fmla="*/ 270094 h 3582" name="T9"/>
              <a:gd fmla="*/ 820331 w 3791" name="T10"/>
              <a:gd fmla="*/ 345736 h 3582" name="T11"/>
              <a:gd fmla="*/ 823386 w 3791" name="T12"/>
              <a:gd fmla="*/ 392725 h 3582" name="T13"/>
              <a:gd fmla="*/ 776412 w 3791" name="T14"/>
              <a:gd fmla="*/ 468367 h 3582" name="T15"/>
              <a:gd fmla="*/ 716453 w 3791" name="T16"/>
              <a:gd fmla="*/ 458816 h 3582" name="T17"/>
              <a:gd fmla="*/ 650765 w 3791" name="T18"/>
              <a:gd fmla="*/ 493198 h 3582" name="T19"/>
              <a:gd fmla="*/ 656876 w 3791" name="T20"/>
              <a:gd fmla="*/ 559289 h 3582" name="T21"/>
              <a:gd fmla="*/ 609902 w 3791" name="T22"/>
              <a:gd fmla="*/ 622324 h 3582" name="T23"/>
              <a:gd fmla="*/ 534284 w 3791" name="T24"/>
              <a:gd fmla="*/ 735404 h 3582" name="T25"/>
              <a:gd fmla="*/ 408638 w 3791" name="T26"/>
              <a:gd fmla="*/ 701022 h 3582" name="T27"/>
              <a:gd fmla="*/ 333403 w 3791" name="T28"/>
              <a:gd fmla="*/ 675808 h 3582" name="T29"/>
              <a:gd fmla="*/ 267333 w 3791" name="T30"/>
              <a:gd fmla="*/ 678864 h 3582" name="T31"/>
              <a:gd fmla="*/ 216922 w 3791" name="T32"/>
              <a:gd fmla="*/ 634931 h 3582" name="T33"/>
              <a:gd fmla="*/ 100823 w 3791" name="T34"/>
              <a:gd fmla="*/ 669313 h 3582" name="T35"/>
              <a:gd fmla="*/ 72562 w 3791" name="T36"/>
              <a:gd fmla="*/ 704078 h 3582" name="T37"/>
              <a:gd fmla="*/ 94330 w 3791" name="T38"/>
              <a:gd fmla="*/ 817158 h 3582" name="T39"/>
              <a:gd fmla="*/ 16040 w 3791" name="T40"/>
              <a:gd fmla="*/ 889362 h 3582" name="T41"/>
              <a:gd fmla="*/ 31698 w 3791" name="T42"/>
              <a:gd fmla="*/ 996330 h 3582" name="T43"/>
              <a:gd fmla="*/ 141687 w 3791" name="T44"/>
              <a:gd fmla="*/ 1100241 h 3582" name="T45"/>
              <a:gd fmla="*/ 298649 w 3791" name="T46"/>
              <a:gd fmla="*/ 1178557 h 3582" name="T47"/>
              <a:gd fmla="*/ 374266 w 3791" name="T48"/>
              <a:gd fmla="*/ 1260311 h 3582" name="T49"/>
              <a:gd fmla="*/ 455994 w 3791" name="T50"/>
              <a:gd fmla="*/ 1241592 h 3582" name="T51"/>
              <a:gd fmla="*/ 528174 w 3791" name="T52"/>
              <a:gd fmla="*/ 1144175 h 3582" name="T53"/>
              <a:gd fmla="*/ 631670 w 3791" name="T54"/>
              <a:gd fmla="*/ 1162894 h 3582" name="T55"/>
              <a:gd fmla="*/ 631670 w 3791" name="T56"/>
              <a:gd fmla="*/ 1100241 h 3582" name="T57"/>
              <a:gd fmla="*/ 682081 w 3791" name="T58"/>
              <a:gd fmla="*/ 1040263 h 3582" name="T59"/>
              <a:gd fmla="*/ 801618 w 3791" name="T60"/>
              <a:gd fmla="*/ 1096803 h 3582" name="T61"/>
              <a:gd fmla="*/ 867305 w 3791" name="T62"/>
              <a:gd fmla="*/ 1078084 h 3582" name="T63"/>
              <a:gd fmla="*/ 949033 w 3791" name="T64"/>
              <a:gd fmla="*/ 1222490 h 3582" name="T65"/>
              <a:gd fmla="*/ 986841 w 3791" name="T66"/>
              <a:gd fmla="*/ 1260311 h 3582" name="T67"/>
              <a:gd fmla="*/ 1040308 w 3791" name="T68"/>
              <a:gd fmla="*/ 1285525 h 3582" name="T69"/>
              <a:gd fmla="*/ 1075061 w 3791" name="T70"/>
              <a:gd fmla="*/ 1348560 h 3582" name="T71"/>
              <a:gd fmla="*/ 1147241 w 3791" name="T72"/>
              <a:gd fmla="*/ 1345121 h 3582" name="T73"/>
              <a:gd fmla="*/ 1213311 w 3791" name="T74"/>
              <a:gd fmla="*/ 1213322 h 3582" name="T75"/>
              <a:gd fmla="*/ 1203763 w 3791" name="T76"/>
              <a:gd fmla="*/ 1100241 h 3582" name="T77"/>
              <a:gd fmla="*/ 1200708 w 3791" name="T78"/>
              <a:gd fmla="*/ 1059364 h 3582" name="T79"/>
              <a:gd fmla="*/ 1122036 w 3791" name="T80"/>
              <a:gd fmla="*/ 961947 h 3582" name="T81"/>
              <a:gd fmla="*/ 1071624 w 3791" name="T82"/>
              <a:gd fmla="*/ 936733 h 3582" name="T83"/>
              <a:gd fmla="*/ 1037253 w 3791" name="T84"/>
              <a:gd fmla="*/ 861092 h 3582" name="T85"/>
              <a:gd fmla="*/ 974239 w 3791" name="T86"/>
              <a:gd fmla="*/ 820215 h 3582" name="T87"/>
              <a:gd fmla="*/ 930320 w 3791" name="T88"/>
              <a:gd fmla="*/ 817158 h 3582" name="T89"/>
              <a:gd fmla="*/ 965073 w 3791" name="T90"/>
              <a:gd fmla="*/ 729292 h 3582" name="T91"/>
              <a:gd fmla="*/ 965073 w 3791" name="T92"/>
              <a:gd fmla="*/ 650594 h 3582" name="T93"/>
              <a:gd fmla="*/ 1008992 w 3791" name="T94"/>
              <a:gd fmla="*/ 568840 h 3582" name="T95"/>
              <a:gd fmla="*/ 1071624 w 3791" name="T96"/>
              <a:gd fmla="*/ 581447 h 3582" name="T97"/>
              <a:gd fmla="*/ 1150296 w 3791" name="T98"/>
              <a:gd fmla="*/ 568840 h 3582" name="T99"/>
              <a:gd fmla="*/ 1213311 w 3791" name="T100"/>
              <a:gd fmla="*/ 574952 h 3582" name="T101"/>
              <a:gd fmla="*/ 1269833 w 3791" name="T102"/>
              <a:gd fmla="*/ 524907 h 3582" name="T103"/>
              <a:gd fmla="*/ 1329410 w 3791" name="T104"/>
              <a:gd fmla="*/ 452321 h 3582" name="T105"/>
              <a:gd fmla="*/ 1442453 w 3791" name="T106"/>
              <a:gd fmla="*/ 420995 h 3582" name="T107"/>
              <a:gd fmla="*/ 1429850 w 3791" name="T108"/>
              <a:gd fmla="*/ 270094 h 3582" name="T109"/>
              <a:gd fmla="*/ 1316807 w 3791" name="T110"/>
              <a:gd fmla="*/ 210498 h 3582" name="T111"/>
              <a:gd fmla="*/ 1159844 w 3791" name="T112"/>
              <a:gd fmla="*/ 138294 h 3582" name="T113"/>
              <a:gd fmla="*/ 0 60000 65536" name="T114"/>
              <a:gd fmla="*/ 0 60000 65536" name="T115"/>
              <a:gd fmla="*/ 0 60000 65536" name="T116"/>
              <a:gd fmla="*/ 0 60000 65536" name="T117"/>
              <a:gd fmla="*/ 0 60000 65536" name="T118"/>
              <a:gd fmla="*/ 0 60000 65536" name="T119"/>
              <a:gd fmla="*/ 0 60000 65536" name="T120"/>
              <a:gd fmla="*/ 0 60000 65536" name="T121"/>
              <a:gd fmla="*/ 0 60000 65536" name="T122"/>
              <a:gd fmla="*/ 0 60000 6553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  <a:gd fmla="*/ 0 60000 65536" name="T147"/>
              <a:gd fmla="*/ 0 60000 65536" name="T148"/>
              <a:gd fmla="*/ 0 60000 65536" name="T149"/>
              <a:gd fmla="*/ 0 60000 65536" name="T150"/>
              <a:gd fmla="*/ 0 60000 65536" name="T151"/>
              <a:gd fmla="*/ 0 60000 65536" name="T152"/>
              <a:gd fmla="*/ 0 60000 65536" name="T153"/>
              <a:gd fmla="*/ 0 60000 65536" name="T154"/>
              <a:gd fmla="*/ 0 60000 65536" name="T155"/>
              <a:gd fmla="*/ 0 60000 65536" name="T156"/>
              <a:gd fmla="*/ 0 60000 65536" name="T157"/>
              <a:gd fmla="*/ 0 60000 65536" name="T158"/>
              <a:gd fmla="*/ 0 60000 65536" name="T159"/>
              <a:gd fmla="*/ 0 60000 65536" name="T160"/>
              <a:gd fmla="*/ 0 60000 65536" name="T161"/>
              <a:gd fmla="*/ 0 60000 65536" name="T162"/>
              <a:gd fmla="*/ 0 60000 65536" name="T163"/>
              <a:gd fmla="*/ 0 60000 65536" name="T164"/>
              <a:gd fmla="*/ 0 60000 65536" name="T165"/>
              <a:gd fmla="*/ 0 60000 65536" name="T166"/>
              <a:gd fmla="*/ 0 60000 65536" name="T167"/>
              <a:gd fmla="*/ 0 60000 65536" name="T168"/>
              <a:gd fmla="*/ 0 60000 65536" name="T169"/>
              <a:gd fmla="*/ 0 60000 65536" name="T170"/>
              <a:gd fmla="*/ 0 w 3791" name="T171"/>
              <a:gd fmla="*/ 0 h 3582" name="T172"/>
              <a:gd fmla="*/ 3791 w 3791" name="T173"/>
              <a:gd fmla="*/ 3582 h 3582" name="T174"/>
            </a:gdLst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b="T174" l="T171" r="T173" t="T172"/>
            <a:pathLst>
              <a:path h="3581" w="3791">
                <a:moveTo>
                  <a:pt x="3078" y="345"/>
                </a:moveTo>
                <a:cubicBezTo>
                  <a:pt x="3037" y="339"/>
                  <a:pt x="3015" y="340"/>
                  <a:pt x="2987" y="312"/>
                </a:cubicBezTo>
                <a:cubicBezTo>
                  <a:pt x="2982" y="296"/>
                  <a:pt x="2985" y="273"/>
                  <a:pt x="2971" y="263"/>
                </a:cubicBezTo>
                <a:cubicBezTo>
                  <a:pt x="2930" y="235"/>
                  <a:pt x="2885" y="229"/>
                  <a:pt x="2839" y="214"/>
                </a:cubicBezTo>
                <a:cubicBezTo>
                  <a:pt x="2795" y="167"/>
                  <a:pt x="2738" y="138"/>
                  <a:pt x="2675" y="123"/>
                </a:cubicBezTo>
                <a:cubicBezTo>
                  <a:pt x="2669" y="118"/>
                  <a:pt x="2662" y="114"/>
                  <a:pt x="2658" y="107"/>
                </a:cubicBezTo>
                <a:cubicBezTo>
                  <a:pt x="2653" y="100"/>
                  <a:pt x="2656" y="88"/>
                  <a:pt x="2650" y="82"/>
                </a:cubicBezTo>
                <a:cubicBezTo>
                  <a:pt x="2628" y="60"/>
                  <a:pt x="2590" y="69"/>
                  <a:pt x="2559" y="65"/>
                </a:cubicBezTo>
                <a:cubicBezTo>
                  <a:pt x="2522" y="9"/>
                  <a:pt x="2546" y="22"/>
                  <a:pt x="2502" y="8"/>
                </a:cubicBezTo>
                <a:cubicBezTo>
                  <a:pt x="2392" y="16"/>
                  <a:pt x="2341" y="0"/>
                  <a:pt x="2411" y="74"/>
                </a:cubicBezTo>
                <a:cubicBezTo>
                  <a:pt x="2426" y="113"/>
                  <a:pt x="2414" y="111"/>
                  <a:pt x="2378" y="123"/>
                </a:cubicBezTo>
                <a:cubicBezTo>
                  <a:pt x="2345" y="145"/>
                  <a:pt x="2331" y="141"/>
                  <a:pt x="2346" y="181"/>
                </a:cubicBezTo>
                <a:cubicBezTo>
                  <a:pt x="2295" y="197"/>
                  <a:pt x="2290" y="214"/>
                  <a:pt x="2329" y="255"/>
                </a:cubicBezTo>
                <a:cubicBezTo>
                  <a:pt x="2343" y="298"/>
                  <a:pt x="2330" y="274"/>
                  <a:pt x="2387" y="312"/>
                </a:cubicBezTo>
                <a:cubicBezTo>
                  <a:pt x="2420" y="334"/>
                  <a:pt x="2450" y="366"/>
                  <a:pt x="2477" y="395"/>
                </a:cubicBezTo>
                <a:cubicBezTo>
                  <a:pt x="2489" y="430"/>
                  <a:pt x="2509" y="464"/>
                  <a:pt x="2485" y="502"/>
                </a:cubicBezTo>
                <a:cubicBezTo>
                  <a:pt x="2479" y="512"/>
                  <a:pt x="2463" y="507"/>
                  <a:pt x="2452" y="510"/>
                </a:cubicBezTo>
                <a:cubicBezTo>
                  <a:pt x="2429" y="525"/>
                  <a:pt x="2410" y="544"/>
                  <a:pt x="2387" y="559"/>
                </a:cubicBezTo>
                <a:cubicBezTo>
                  <a:pt x="2364" y="645"/>
                  <a:pt x="2339" y="633"/>
                  <a:pt x="2263" y="641"/>
                </a:cubicBezTo>
                <a:cubicBezTo>
                  <a:pt x="2253" y="673"/>
                  <a:pt x="2256" y="684"/>
                  <a:pt x="2280" y="707"/>
                </a:cubicBezTo>
                <a:cubicBezTo>
                  <a:pt x="2255" y="778"/>
                  <a:pt x="2292" y="693"/>
                  <a:pt x="2247" y="740"/>
                </a:cubicBezTo>
                <a:cubicBezTo>
                  <a:pt x="2233" y="754"/>
                  <a:pt x="2240" y="781"/>
                  <a:pt x="2230" y="798"/>
                </a:cubicBezTo>
                <a:cubicBezTo>
                  <a:pt x="2214" y="826"/>
                  <a:pt x="2167" y="853"/>
                  <a:pt x="2140" y="872"/>
                </a:cubicBezTo>
                <a:cubicBezTo>
                  <a:pt x="2143" y="883"/>
                  <a:pt x="2142" y="896"/>
                  <a:pt x="2148" y="905"/>
                </a:cubicBezTo>
                <a:cubicBezTo>
                  <a:pt x="2154" y="913"/>
                  <a:pt x="2169" y="912"/>
                  <a:pt x="2173" y="921"/>
                </a:cubicBezTo>
                <a:cubicBezTo>
                  <a:pt x="2183" y="947"/>
                  <a:pt x="2123" y="987"/>
                  <a:pt x="2123" y="987"/>
                </a:cubicBezTo>
                <a:cubicBezTo>
                  <a:pt x="2126" y="998"/>
                  <a:pt x="2125" y="1011"/>
                  <a:pt x="2132" y="1020"/>
                </a:cubicBezTo>
                <a:cubicBezTo>
                  <a:pt x="2137" y="1027"/>
                  <a:pt x="2150" y="1022"/>
                  <a:pt x="2156" y="1028"/>
                </a:cubicBezTo>
                <a:cubicBezTo>
                  <a:pt x="2162" y="1034"/>
                  <a:pt x="2161" y="1045"/>
                  <a:pt x="2164" y="1053"/>
                </a:cubicBezTo>
                <a:cubicBezTo>
                  <a:pt x="2112" y="1070"/>
                  <a:pt x="2117" y="1069"/>
                  <a:pt x="2082" y="1102"/>
                </a:cubicBezTo>
                <a:cubicBezTo>
                  <a:pt x="2071" y="1138"/>
                  <a:pt x="2072" y="1166"/>
                  <a:pt x="2099" y="1193"/>
                </a:cubicBezTo>
                <a:cubicBezTo>
                  <a:pt x="2042" y="1211"/>
                  <a:pt x="2061" y="1196"/>
                  <a:pt x="2033" y="1226"/>
                </a:cubicBezTo>
                <a:cubicBezTo>
                  <a:pt x="2024" y="1265"/>
                  <a:pt x="2020" y="1271"/>
                  <a:pt x="1983" y="1283"/>
                </a:cubicBezTo>
                <a:cubicBezTo>
                  <a:pt x="1972" y="1251"/>
                  <a:pt x="1966" y="1244"/>
                  <a:pt x="1934" y="1234"/>
                </a:cubicBezTo>
                <a:cubicBezTo>
                  <a:pt x="1929" y="1228"/>
                  <a:pt x="1919" y="1225"/>
                  <a:pt x="1918" y="1217"/>
                </a:cubicBezTo>
                <a:cubicBezTo>
                  <a:pt x="1911" y="1180"/>
                  <a:pt x="1975" y="1185"/>
                  <a:pt x="1876" y="1201"/>
                </a:cubicBezTo>
                <a:cubicBezTo>
                  <a:pt x="1869" y="1211"/>
                  <a:pt x="1849" y="1248"/>
                  <a:pt x="1835" y="1250"/>
                </a:cubicBezTo>
                <a:cubicBezTo>
                  <a:pt x="1826" y="1252"/>
                  <a:pt x="1820" y="1238"/>
                  <a:pt x="1811" y="1234"/>
                </a:cubicBezTo>
                <a:cubicBezTo>
                  <a:pt x="1795" y="1226"/>
                  <a:pt x="1778" y="1223"/>
                  <a:pt x="1761" y="1217"/>
                </a:cubicBezTo>
                <a:cubicBezTo>
                  <a:pt x="1696" y="1235"/>
                  <a:pt x="1726" y="1239"/>
                  <a:pt x="1704" y="1291"/>
                </a:cubicBezTo>
                <a:cubicBezTo>
                  <a:pt x="1697" y="1307"/>
                  <a:pt x="1681" y="1318"/>
                  <a:pt x="1671" y="1333"/>
                </a:cubicBezTo>
                <a:cubicBezTo>
                  <a:pt x="1681" y="1348"/>
                  <a:pt x="1695" y="1359"/>
                  <a:pt x="1704" y="1374"/>
                </a:cubicBezTo>
                <a:cubicBezTo>
                  <a:pt x="1739" y="1432"/>
                  <a:pt x="1683" y="1368"/>
                  <a:pt x="1728" y="1415"/>
                </a:cubicBezTo>
                <a:cubicBezTo>
                  <a:pt x="1725" y="1431"/>
                  <a:pt x="1728" y="1450"/>
                  <a:pt x="1720" y="1464"/>
                </a:cubicBezTo>
                <a:cubicBezTo>
                  <a:pt x="1716" y="1472"/>
                  <a:pt x="1702" y="1467"/>
                  <a:pt x="1695" y="1472"/>
                </a:cubicBezTo>
                <a:cubicBezTo>
                  <a:pt x="1685" y="1478"/>
                  <a:pt x="1668" y="1505"/>
                  <a:pt x="1663" y="1514"/>
                </a:cubicBezTo>
                <a:cubicBezTo>
                  <a:pt x="1633" y="1574"/>
                  <a:pt x="1675" y="1502"/>
                  <a:pt x="1646" y="1563"/>
                </a:cubicBezTo>
                <a:cubicBezTo>
                  <a:pt x="1633" y="1590"/>
                  <a:pt x="1609" y="1602"/>
                  <a:pt x="1597" y="1629"/>
                </a:cubicBezTo>
                <a:cubicBezTo>
                  <a:pt x="1577" y="1674"/>
                  <a:pt x="1565" y="1732"/>
                  <a:pt x="1531" y="1769"/>
                </a:cubicBezTo>
                <a:cubicBezTo>
                  <a:pt x="1525" y="1785"/>
                  <a:pt x="1520" y="1802"/>
                  <a:pt x="1514" y="1818"/>
                </a:cubicBezTo>
                <a:cubicBezTo>
                  <a:pt x="1508" y="1836"/>
                  <a:pt x="1487" y="1845"/>
                  <a:pt x="1473" y="1859"/>
                </a:cubicBezTo>
                <a:cubicBezTo>
                  <a:pt x="1450" y="1882"/>
                  <a:pt x="1423" y="1903"/>
                  <a:pt x="1399" y="1925"/>
                </a:cubicBezTo>
                <a:cubicBezTo>
                  <a:pt x="1376" y="1889"/>
                  <a:pt x="1381" y="1874"/>
                  <a:pt x="1342" y="1900"/>
                </a:cubicBezTo>
                <a:cubicBezTo>
                  <a:pt x="1318" y="1968"/>
                  <a:pt x="1239" y="1954"/>
                  <a:pt x="1177" y="1974"/>
                </a:cubicBezTo>
                <a:cubicBezTo>
                  <a:pt x="1147" y="1955"/>
                  <a:pt x="1128" y="1926"/>
                  <a:pt x="1103" y="1900"/>
                </a:cubicBezTo>
                <a:cubicBezTo>
                  <a:pt x="1085" y="1844"/>
                  <a:pt x="1100" y="1863"/>
                  <a:pt x="1070" y="1835"/>
                </a:cubicBezTo>
                <a:cubicBezTo>
                  <a:pt x="1054" y="1785"/>
                  <a:pt x="1036" y="1769"/>
                  <a:pt x="1087" y="1736"/>
                </a:cubicBezTo>
                <a:cubicBezTo>
                  <a:pt x="1075" y="1703"/>
                  <a:pt x="1063" y="1689"/>
                  <a:pt x="1029" y="1678"/>
                </a:cubicBezTo>
                <a:cubicBezTo>
                  <a:pt x="988" y="1691"/>
                  <a:pt x="971" y="1731"/>
                  <a:pt x="930" y="1744"/>
                </a:cubicBezTo>
                <a:cubicBezTo>
                  <a:pt x="875" y="1726"/>
                  <a:pt x="907" y="1756"/>
                  <a:pt x="873" y="1769"/>
                </a:cubicBezTo>
                <a:cubicBezTo>
                  <a:pt x="847" y="1779"/>
                  <a:pt x="817" y="1778"/>
                  <a:pt x="790" y="1785"/>
                </a:cubicBezTo>
                <a:cubicBezTo>
                  <a:pt x="781" y="1791"/>
                  <a:pt x="755" y="1813"/>
                  <a:pt x="741" y="1810"/>
                </a:cubicBezTo>
                <a:cubicBezTo>
                  <a:pt x="733" y="1808"/>
                  <a:pt x="730" y="1798"/>
                  <a:pt x="724" y="1793"/>
                </a:cubicBezTo>
                <a:cubicBezTo>
                  <a:pt x="717" y="1787"/>
                  <a:pt x="708" y="1782"/>
                  <a:pt x="700" y="1777"/>
                </a:cubicBezTo>
                <a:cubicBezTo>
                  <a:pt x="683" y="1724"/>
                  <a:pt x="687" y="1728"/>
                  <a:pt x="634" y="1711"/>
                </a:cubicBezTo>
                <a:cubicBezTo>
                  <a:pt x="631" y="1703"/>
                  <a:pt x="633" y="1691"/>
                  <a:pt x="626" y="1686"/>
                </a:cubicBezTo>
                <a:cubicBezTo>
                  <a:pt x="617" y="1679"/>
                  <a:pt x="603" y="1682"/>
                  <a:pt x="593" y="1678"/>
                </a:cubicBezTo>
                <a:cubicBezTo>
                  <a:pt x="584" y="1674"/>
                  <a:pt x="577" y="1666"/>
                  <a:pt x="568" y="1662"/>
                </a:cubicBezTo>
                <a:cubicBezTo>
                  <a:pt x="537" y="1647"/>
                  <a:pt x="501" y="1647"/>
                  <a:pt x="469" y="1637"/>
                </a:cubicBezTo>
                <a:cubicBezTo>
                  <a:pt x="439" y="1617"/>
                  <a:pt x="422" y="1608"/>
                  <a:pt x="387" y="1621"/>
                </a:cubicBezTo>
                <a:cubicBezTo>
                  <a:pt x="378" y="1648"/>
                  <a:pt x="362" y="1662"/>
                  <a:pt x="346" y="1686"/>
                </a:cubicBezTo>
                <a:cubicBezTo>
                  <a:pt x="320" y="1767"/>
                  <a:pt x="399" y="1739"/>
                  <a:pt x="264" y="1752"/>
                </a:cubicBezTo>
                <a:cubicBezTo>
                  <a:pt x="261" y="1760"/>
                  <a:pt x="255" y="1768"/>
                  <a:pt x="255" y="1777"/>
                </a:cubicBezTo>
                <a:cubicBezTo>
                  <a:pt x="255" y="1788"/>
                  <a:pt x="271" y="1801"/>
                  <a:pt x="264" y="1810"/>
                </a:cubicBezTo>
                <a:cubicBezTo>
                  <a:pt x="253" y="1823"/>
                  <a:pt x="214" y="1826"/>
                  <a:pt x="214" y="1826"/>
                </a:cubicBezTo>
                <a:cubicBezTo>
                  <a:pt x="206" y="1832"/>
                  <a:pt x="191" y="1833"/>
                  <a:pt x="190" y="1843"/>
                </a:cubicBezTo>
                <a:cubicBezTo>
                  <a:pt x="182" y="1906"/>
                  <a:pt x="255" y="1927"/>
                  <a:pt x="297" y="1942"/>
                </a:cubicBezTo>
                <a:cubicBezTo>
                  <a:pt x="321" y="1966"/>
                  <a:pt x="343" y="1975"/>
                  <a:pt x="354" y="2007"/>
                </a:cubicBezTo>
                <a:cubicBezTo>
                  <a:pt x="345" y="2034"/>
                  <a:pt x="331" y="2055"/>
                  <a:pt x="321" y="2081"/>
                </a:cubicBezTo>
                <a:cubicBezTo>
                  <a:pt x="341" y="2138"/>
                  <a:pt x="289" y="2126"/>
                  <a:pt x="247" y="2139"/>
                </a:cubicBezTo>
                <a:cubicBezTo>
                  <a:pt x="219" y="2158"/>
                  <a:pt x="208" y="2165"/>
                  <a:pt x="198" y="2197"/>
                </a:cubicBezTo>
                <a:cubicBezTo>
                  <a:pt x="184" y="2314"/>
                  <a:pt x="212" y="2234"/>
                  <a:pt x="148" y="2254"/>
                </a:cubicBezTo>
                <a:cubicBezTo>
                  <a:pt x="116" y="2304"/>
                  <a:pt x="153" y="2260"/>
                  <a:pt x="74" y="2287"/>
                </a:cubicBezTo>
                <a:cubicBezTo>
                  <a:pt x="65" y="2290"/>
                  <a:pt x="46" y="2323"/>
                  <a:pt x="42" y="2328"/>
                </a:cubicBezTo>
                <a:cubicBezTo>
                  <a:pt x="23" y="2351"/>
                  <a:pt x="10" y="2365"/>
                  <a:pt x="0" y="2394"/>
                </a:cubicBezTo>
                <a:cubicBezTo>
                  <a:pt x="7" y="2427"/>
                  <a:pt x="17" y="2499"/>
                  <a:pt x="33" y="2526"/>
                </a:cubicBezTo>
                <a:cubicBezTo>
                  <a:pt x="41" y="2539"/>
                  <a:pt x="55" y="2548"/>
                  <a:pt x="66" y="2559"/>
                </a:cubicBezTo>
                <a:cubicBezTo>
                  <a:pt x="72" y="2575"/>
                  <a:pt x="69" y="2598"/>
                  <a:pt x="83" y="2608"/>
                </a:cubicBezTo>
                <a:cubicBezTo>
                  <a:pt x="98" y="2618"/>
                  <a:pt x="108" y="2633"/>
                  <a:pt x="124" y="2641"/>
                </a:cubicBezTo>
                <a:cubicBezTo>
                  <a:pt x="161" y="2659"/>
                  <a:pt x="231" y="2662"/>
                  <a:pt x="264" y="2666"/>
                </a:cubicBezTo>
                <a:cubicBezTo>
                  <a:pt x="301" y="2678"/>
                  <a:pt x="311" y="2713"/>
                  <a:pt x="338" y="2740"/>
                </a:cubicBezTo>
                <a:cubicBezTo>
                  <a:pt x="354" y="2788"/>
                  <a:pt x="342" y="2837"/>
                  <a:pt x="371" y="2880"/>
                </a:cubicBezTo>
                <a:cubicBezTo>
                  <a:pt x="388" y="2931"/>
                  <a:pt x="440" y="2930"/>
                  <a:pt x="486" y="2945"/>
                </a:cubicBezTo>
                <a:cubicBezTo>
                  <a:pt x="552" y="2934"/>
                  <a:pt x="526" y="2931"/>
                  <a:pt x="576" y="2912"/>
                </a:cubicBezTo>
                <a:cubicBezTo>
                  <a:pt x="625" y="2961"/>
                  <a:pt x="633" y="2962"/>
                  <a:pt x="708" y="2970"/>
                </a:cubicBezTo>
                <a:cubicBezTo>
                  <a:pt x="723" y="3016"/>
                  <a:pt x="756" y="3046"/>
                  <a:pt x="782" y="3085"/>
                </a:cubicBezTo>
                <a:cubicBezTo>
                  <a:pt x="785" y="3113"/>
                  <a:pt x="786" y="3141"/>
                  <a:pt x="790" y="3168"/>
                </a:cubicBezTo>
                <a:cubicBezTo>
                  <a:pt x="794" y="3196"/>
                  <a:pt x="819" y="3209"/>
                  <a:pt x="831" y="3233"/>
                </a:cubicBezTo>
                <a:cubicBezTo>
                  <a:pt x="844" y="3259"/>
                  <a:pt x="851" y="3289"/>
                  <a:pt x="864" y="3316"/>
                </a:cubicBezTo>
                <a:cubicBezTo>
                  <a:pt x="938" y="3290"/>
                  <a:pt x="866" y="3287"/>
                  <a:pt x="980" y="3299"/>
                </a:cubicBezTo>
                <a:cubicBezTo>
                  <a:pt x="1013" y="3313"/>
                  <a:pt x="1045" y="3321"/>
                  <a:pt x="1078" y="3332"/>
                </a:cubicBezTo>
                <a:cubicBezTo>
                  <a:pt x="1103" y="3349"/>
                  <a:pt x="1135" y="3379"/>
                  <a:pt x="1169" y="3340"/>
                </a:cubicBezTo>
                <a:cubicBezTo>
                  <a:pt x="1186" y="3321"/>
                  <a:pt x="1170" y="3290"/>
                  <a:pt x="1177" y="3266"/>
                </a:cubicBezTo>
                <a:cubicBezTo>
                  <a:pt x="1179" y="3259"/>
                  <a:pt x="1188" y="3255"/>
                  <a:pt x="1194" y="3250"/>
                </a:cubicBezTo>
                <a:cubicBezTo>
                  <a:pt x="1222" y="3222"/>
                  <a:pt x="1243" y="3197"/>
                  <a:pt x="1276" y="3176"/>
                </a:cubicBezTo>
                <a:cubicBezTo>
                  <a:pt x="1265" y="3106"/>
                  <a:pt x="1260" y="3137"/>
                  <a:pt x="1243" y="3085"/>
                </a:cubicBezTo>
                <a:cubicBezTo>
                  <a:pt x="1295" y="3007"/>
                  <a:pt x="1190" y="3150"/>
                  <a:pt x="1375" y="3052"/>
                </a:cubicBezTo>
                <a:cubicBezTo>
                  <a:pt x="1392" y="3043"/>
                  <a:pt x="1380" y="3014"/>
                  <a:pt x="1383" y="2995"/>
                </a:cubicBezTo>
                <a:cubicBezTo>
                  <a:pt x="1405" y="2997"/>
                  <a:pt x="1467" y="2991"/>
                  <a:pt x="1490" y="3019"/>
                </a:cubicBezTo>
                <a:cubicBezTo>
                  <a:pt x="1500" y="3031"/>
                  <a:pt x="1503" y="3091"/>
                  <a:pt x="1506" y="3094"/>
                </a:cubicBezTo>
                <a:cubicBezTo>
                  <a:pt x="1518" y="3106"/>
                  <a:pt x="1539" y="3099"/>
                  <a:pt x="1556" y="3102"/>
                </a:cubicBezTo>
                <a:cubicBezTo>
                  <a:pt x="1615" y="3087"/>
                  <a:pt x="1592" y="3059"/>
                  <a:pt x="1654" y="3044"/>
                </a:cubicBezTo>
                <a:cubicBezTo>
                  <a:pt x="1675" y="3025"/>
                  <a:pt x="1686" y="3014"/>
                  <a:pt x="1695" y="2987"/>
                </a:cubicBezTo>
                <a:cubicBezTo>
                  <a:pt x="1692" y="2962"/>
                  <a:pt x="1696" y="2935"/>
                  <a:pt x="1687" y="2912"/>
                </a:cubicBezTo>
                <a:cubicBezTo>
                  <a:pt x="1684" y="2904"/>
                  <a:pt x="1669" y="2910"/>
                  <a:pt x="1663" y="2904"/>
                </a:cubicBezTo>
                <a:cubicBezTo>
                  <a:pt x="1657" y="2898"/>
                  <a:pt x="1657" y="2888"/>
                  <a:pt x="1654" y="2880"/>
                </a:cubicBezTo>
                <a:cubicBezTo>
                  <a:pt x="1657" y="2869"/>
                  <a:pt x="1658" y="2857"/>
                  <a:pt x="1663" y="2847"/>
                </a:cubicBezTo>
                <a:cubicBezTo>
                  <a:pt x="1666" y="2840"/>
                  <a:pt x="1678" y="2838"/>
                  <a:pt x="1679" y="2830"/>
                </a:cubicBezTo>
                <a:cubicBezTo>
                  <a:pt x="1680" y="2822"/>
                  <a:pt x="1666" y="2783"/>
                  <a:pt x="1663" y="2773"/>
                </a:cubicBezTo>
                <a:cubicBezTo>
                  <a:pt x="1700" y="2715"/>
                  <a:pt x="1696" y="2731"/>
                  <a:pt x="1786" y="2723"/>
                </a:cubicBezTo>
                <a:cubicBezTo>
                  <a:pt x="1827" y="2697"/>
                  <a:pt x="1817" y="2717"/>
                  <a:pt x="1860" y="2731"/>
                </a:cubicBezTo>
                <a:cubicBezTo>
                  <a:pt x="1964" y="2722"/>
                  <a:pt x="1963" y="2700"/>
                  <a:pt x="1992" y="2781"/>
                </a:cubicBezTo>
                <a:cubicBezTo>
                  <a:pt x="2001" y="2887"/>
                  <a:pt x="1978" y="2893"/>
                  <a:pt x="2074" y="2880"/>
                </a:cubicBezTo>
                <a:cubicBezTo>
                  <a:pt x="2082" y="2877"/>
                  <a:pt x="2092" y="2876"/>
                  <a:pt x="2099" y="2871"/>
                </a:cubicBezTo>
                <a:cubicBezTo>
                  <a:pt x="2114" y="2859"/>
                  <a:pt x="2121" y="2833"/>
                  <a:pt x="2140" y="2830"/>
                </a:cubicBezTo>
                <a:cubicBezTo>
                  <a:pt x="2159" y="2827"/>
                  <a:pt x="2178" y="2825"/>
                  <a:pt x="2197" y="2822"/>
                </a:cubicBezTo>
                <a:cubicBezTo>
                  <a:pt x="2200" y="2814"/>
                  <a:pt x="2198" y="2800"/>
                  <a:pt x="2206" y="2797"/>
                </a:cubicBezTo>
                <a:cubicBezTo>
                  <a:pt x="2244" y="2785"/>
                  <a:pt x="2244" y="2814"/>
                  <a:pt x="2271" y="2822"/>
                </a:cubicBezTo>
                <a:cubicBezTo>
                  <a:pt x="2290" y="2827"/>
                  <a:pt x="2310" y="2827"/>
                  <a:pt x="2329" y="2830"/>
                </a:cubicBezTo>
                <a:cubicBezTo>
                  <a:pt x="2353" y="2854"/>
                  <a:pt x="2375" y="2884"/>
                  <a:pt x="2395" y="2912"/>
                </a:cubicBezTo>
                <a:cubicBezTo>
                  <a:pt x="2406" y="2968"/>
                  <a:pt x="2413" y="2950"/>
                  <a:pt x="2428" y="2995"/>
                </a:cubicBezTo>
                <a:cubicBezTo>
                  <a:pt x="2400" y="3080"/>
                  <a:pt x="2380" y="3180"/>
                  <a:pt x="2485" y="3200"/>
                </a:cubicBezTo>
                <a:cubicBezTo>
                  <a:pt x="2507" y="3195"/>
                  <a:pt x="2529" y="3189"/>
                  <a:pt x="2551" y="3184"/>
                </a:cubicBezTo>
                <a:cubicBezTo>
                  <a:pt x="2568" y="3180"/>
                  <a:pt x="2601" y="3168"/>
                  <a:pt x="2601" y="3168"/>
                </a:cubicBezTo>
                <a:cubicBezTo>
                  <a:pt x="2617" y="3192"/>
                  <a:pt x="2624" y="3215"/>
                  <a:pt x="2634" y="3242"/>
                </a:cubicBezTo>
                <a:cubicBezTo>
                  <a:pt x="2623" y="3271"/>
                  <a:pt x="2606" y="3278"/>
                  <a:pt x="2584" y="3299"/>
                </a:cubicBezTo>
                <a:cubicBezTo>
                  <a:pt x="2590" y="3310"/>
                  <a:pt x="2594" y="3322"/>
                  <a:pt x="2601" y="3332"/>
                </a:cubicBezTo>
                <a:cubicBezTo>
                  <a:pt x="2605" y="3338"/>
                  <a:pt x="2615" y="3342"/>
                  <a:pt x="2617" y="3349"/>
                </a:cubicBezTo>
                <a:cubicBezTo>
                  <a:pt x="2643" y="3439"/>
                  <a:pt x="2603" y="3392"/>
                  <a:pt x="2642" y="3431"/>
                </a:cubicBezTo>
                <a:cubicBezTo>
                  <a:pt x="2678" y="3419"/>
                  <a:pt x="2699" y="3392"/>
                  <a:pt x="2724" y="3365"/>
                </a:cubicBezTo>
                <a:cubicBezTo>
                  <a:pt x="2729" y="3373"/>
                  <a:pt x="2734" y="3382"/>
                  <a:pt x="2740" y="3390"/>
                </a:cubicBezTo>
                <a:cubicBezTo>
                  <a:pt x="2745" y="3396"/>
                  <a:pt x="2756" y="3398"/>
                  <a:pt x="2757" y="3406"/>
                </a:cubicBezTo>
                <a:cubicBezTo>
                  <a:pt x="2762" y="3456"/>
                  <a:pt x="2749" y="3491"/>
                  <a:pt x="2724" y="3530"/>
                </a:cubicBezTo>
                <a:cubicBezTo>
                  <a:pt x="2776" y="3580"/>
                  <a:pt x="2765" y="3562"/>
                  <a:pt x="2815" y="3530"/>
                </a:cubicBezTo>
                <a:cubicBezTo>
                  <a:pt x="2856" y="3534"/>
                  <a:pt x="2901" y="3528"/>
                  <a:pt x="2938" y="3546"/>
                </a:cubicBezTo>
                <a:cubicBezTo>
                  <a:pt x="2956" y="3555"/>
                  <a:pt x="2987" y="3579"/>
                  <a:pt x="2987" y="3579"/>
                </a:cubicBezTo>
                <a:cubicBezTo>
                  <a:pt x="2998" y="3576"/>
                  <a:pt x="3017" y="3582"/>
                  <a:pt x="3020" y="3571"/>
                </a:cubicBezTo>
                <a:cubicBezTo>
                  <a:pt x="3025" y="3554"/>
                  <a:pt x="3004" y="3521"/>
                  <a:pt x="3004" y="3521"/>
                </a:cubicBezTo>
                <a:cubicBezTo>
                  <a:pt x="3015" y="3489"/>
                  <a:pt x="3025" y="3482"/>
                  <a:pt x="3053" y="3464"/>
                </a:cubicBezTo>
                <a:cubicBezTo>
                  <a:pt x="3068" y="3416"/>
                  <a:pt x="3056" y="3367"/>
                  <a:pt x="3111" y="3349"/>
                </a:cubicBezTo>
                <a:cubicBezTo>
                  <a:pt x="3137" y="3322"/>
                  <a:pt x="3158" y="3293"/>
                  <a:pt x="3185" y="3266"/>
                </a:cubicBezTo>
                <a:cubicBezTo>
                  <a:pt x="3193" y="3242"/>
                  <a:pt x="3198" y="3196"/>
                  <a:pt x="3177" y="3176"/>
                </a:cubicBezTo>
                <a:cubicBezTo>
                  <a:pt x="3161" y="3160"/>
                  <a:pt x="3133" y="3164"/>
                  <a:pt x="3111" y="3159"/>
                </a:cubicBezTo>
                <a:cubicBezTo>
                  <a:pt x="3140" y="3140"/>
                  <a:pt x="3141" y="3122"/>
                  <a:pt x="3160" y="3094"/>
                </a:cubicBezTo>
                <a:cubicBezTo>
                  <a:pt x="3151" y="3058"/>
                  <a:pt x="3138" y="3049"/>
                  <a:pt x="3119" y="3019"/>
                </a:cubicBezTo>
                <a:cubicBezTo>
                  <a:pt x="3125" y="2953"/>
                  <a:pt x="3118" y="2928"/>
                  <a:pt x="3152" y="2880"/>
                </a:cubicBezTo>
                <a:cubicBezTo>
                  <a:pt x="3155" y="2872"/>
                  <a:pt x="3156" y="2863"/>
                  <a:pt x="3160" y="2855"/>
                </a:cubicBezTo>
                <a:cubicBezTo>
                  <a:pt x="3164" y="2848"/>
                  <a:pt x="3176" y="2846"/>
                  <a:pt x="3177" y="2838"/>
                </a:cubicBezTo>
                <a:cubicBezTo>
                  <a:pt x="3179" y="2822"/>
                  <a:pt x="3176" y="2804"/>
                  <a:pt x="3168" y="2789"/>
                </a:cubicBezTo>
                <a:cubicBezTo>
                  <a:pt x="3164" y="2780"/>
                  <a:pt x="3151" y="2779"/>
                  <a:pt x="3144" y="2773"/>
                </a:cubicBezTo>
                <a:cubicBezTo>
                  <a:pt x="3123" y="2756"/>
                  <a:pt x="3103" y="2695"/>
                  <a:pt x="3086" y="2690"/>
                </a:cubicBezTo>
                <a:cubicBezTo>
                  <a:pt x="3065" y="2684"/>
                  <a:pt x="3042" y="2685"/>
                  <a:pt x="3020" y="2682"/>
                </a:cubicBezTo>
                <a:cubicBezTo>
                  <a:pt x="3014" y="2576"/>
                  <a:pt x="3032" y="2543"/>
                  <a:pt x="2954" y="2493"/>
                </a:cubicBezTo>
                <a:cubicBezTo>
                  <a:pt x="2949" y="2501"/>
                  <a:pt x="2945" y="2511"/>
                  <a:pt x="2938" y="2518"/>
                </a:cubicBezTo>
                <a:cubicBezTo>
                  <a:pt x="2923" y="2531"/>
                  <a:pt x="2889" y="2550"/>
                  <a:pt x="2889" y="2550"/>
                </a:cubicBezTo>
                <a:cubicBezTo>
                  <a:pt x="2878" y="2547"/>
                  <a:pt x="2862" y="2552"/>
                  <a:pt x="2856" y="2542"/>
                </a:cubicBezTo>
                <a:cubicBezTo>
                  <a:pt x="2826" y="2493"/>
                  <a:pt x="2897" y="2526"/>
                  <a:pt x="2856" y="2485"/>
                </a:cubicBezTo>
                <a:cubicBezTo>
                  <a:pt x="2842" y="2471"/>
                  <a:pt x="2806" y="2452"/>
                  <a:pt x="2806" y="2452"/>
                </a:cubicBezTo>
                <a:cubicBezTo>
                  <a:pt x="2811" y="2419"/>
                  <a:pt x="2835" y="2354"/>
                  <a:pt x="2815" y="2320"/>
                </a:cubicBezTo>
                <a:cubicBezTo>
                  <a:pt x="2811" y="2312"/>
                  <a:pt x="2798" y="2315"/>
                  <a:pt x="2790" y="2312"/>
                </a:cubicBezTo>
                <a:cubicBezTo>
                  <a:pt x="2784" y="2293"/>
                  <a:pt x="2784" y="2281"/>
                  <a:pt x="2765" y="2271"/>
                </a:cubicBezTo>
                <a:cubicBezTo>
                  <a:pt x="2750" y="2263"/>
                  <a:pt x="2716" y="2254"/>
                  <a:pt x="2716" y="2254"/>
                </a:cubicBezTo>
                <a:cubicBezTo>
                  <a:pt x="2704" y="2219"/>
                  <a:pt x="2685" y="2197"/>
                  <a:pt x="2658" y="2172"/>
                </a:cubicBezTo>
                <a:cubicBezTo>
                  <a:pt x="2650" y="2129"/>
                  <a:pt x="2646" y="2126"/>
                  <a:pt x="2617" y="2098"/>
                </a:cubicBezTo>
                <a:cubicBezTo>
                  <a:pt x="2603" y="2101"/>
                  <a:pt x="2589" y="2100"/>
                  <a:pt x="2576" y="2106"/>
                </a:cubicBezTo>
                <a:cubicBezTo>
                  <a:pt x="2555" y="2115"/>
                  <a:pt x="2559" y="2130"/>
                  <a:pt x="2551" y="2147"/>
                </a:cubicBezTo>
                <a:cubicBezTo>
                  <a:pt x="2539" y="2172"/>
                  <a:pt x="2528" y="2194"/>
                  <a:pt x="2518" y="2221"/>
                </a:cubicBezTo>
                <a:cubicBezTo>
                  <a:pt x="2502" y="2218"/>
                  <a:pt x="2483" y="2221"/>
                  <a:pt x="2469" y="2213"/>
                </a:cubicBezTo>
                <a:cubicBezTo>
                  <a:pt x="2461" y="2209"/>
                  <a:pt x="2464" y="2196"/>
                  <a:pt x="2461" y="2188"/>
                </a:cubicBezTo>
                <a:cubicBezTo>
                  <a:pt x="2451" y="2158"/>
                  <a:pt x="2454" y="2168"/>
                  <a:pt x="2436" y="2139"/>
                </a:cubicBezTo>
                <a:cubicBezTo>
                  <a:pt x="2439" y="2123"/>
                  <a:pt x="2430" y="2100"/>
                  <a:pt x="2444" y="2090"/>
                </a:cubicBezTo>
                <a:cubicBezTo>
                  <a:pt x="2464" y="2076"/>
                  <a:pt x="2494" y="2088"/>
                  <a:pt x="2518" y="2081"/>
                </a:cubicBezTo>
                <a:cubicBezTo>
                  <a:pt x="2526" y="2079"/>
                  <a:pt x="2529" y="2070"/>
                  <a:pt x="2535" y="2065"/>
                </a:cubicBezTo>
                <a:cubicBezTo>
                  <a:pt x="2541" y="1990"/>
                  <a:pt x="2547" y="1970"/>
                  <a:pt x="2527" y="1909"/>
                </a:cubicBezTo>
                <a:cubicBezTo>
                  <a:pt x="2539" y="1896"/>
                  <a:pt x="2565" y="1893"/>
                  <a:pt x="2568" y="1876"/>
                </a:cubicBezTo>
                <a:cubicBezTo>
                  <a:pt x="2580" y="1808"/>
                  <a:pt x="2570" y="1810"/>
                  <a:pt x="2535" y="1785"/>
                </a:cubicBezTo>
                <a:cubicBezTo>
                  <a:pt x="2558" y="1749"/>
                  <a:pt x="2561" y="1742"/>
                  <a:pt x="2518" y="1728"/>
                </a:cubicBezTo>
                <a:cubicBezTo>
                  <a:pt x="2521" y="1720"/>
                  <a:pt x="2529" y="1712"/>
                  <a:pt x="2527" y="1703"/>
                </a:cubicBezTo>
                <a:cubicBezTo>
                  <a:pt x="2526" y="1695"/>
                  <a:pt x="2516" y="1691"/>
                  <a:pt x="2510" y="1686"/>
                </a:cubicBezTo>
                <a:cubicBezTo>
                  <a:pt x="2435" y="1630"/>
                  <a:pt x="2483" y="1676"/>
                  <a:pt x="2444" y="1637"/>
                </a:cubicBezTo>
                <a:cubicBezTo>
                  <a:pt x="2459" y="1532"/>
                  <a:pt x="2444" y="1556"/>
                  <a:pt x="2576" y="1547"/>
                </a:cubicBezTo>
                <a:cubicBezTo>
                  <a:pt x="2603" y="1529"/>
                  <a:pt x="2614" y="1507"/>
                  <a:pt x="2642" y="1489"/>
                </a:cubicBezTo>
                <a:cubicBezTo>
                  <a:pt x="2650" y="1492"/>
                  <a:pt x="2660" y="1491"/>
                  <a:pt x="2666" y="1497"/>
                </a:cubicBezTo>
                <a:cubicBezTo>
                  <a:pt x="2672" y="1503"/>
                  <a:pt x="2667" y="1519"/>
                  <a:pt x="2675" y="1522"/>
                </a:cubicBezTo>
                <a:cubicBezTo>
                  <a:pt x="2704" y="1532"/>
                  <a:pt x="2735" y="1527"/>
                  <a:pt x="2765" y="1530"/>
                </a:cubicBezTo>
                <a:cubicBezTo>
                  <a:pt x="2779" y="1527"/>
                  <a:pt x="2793" y="1528"/>
                  <a:pt x="2806" y="1522"/>
                </a:cubicBezTo>
                <a:cubicBezTo>
                  <a:pt x="2832" y="1511"/>
                  <a:pt x="2823" y="1486"/>
                  <a:pt x="2831" y="1464"/>
                </a:cubicBezTo>
                <a:cubicBezTo>
                  <a:pt x="2841" y="1437"/>
                  <a:pt x="2848" y="1440"/>
                  <a:pt x="2872" y="1431"/>
                </a:cubicBezTo>
                <a:cubicBezTo>
                  <a:pt x="2895" y="1410"/>
                  <a:pt x="2920" y="1408"/>
                  <a:pt x="2946" y="1390"/>
                </a:cubicBezTo>
                <a:cubicBezTo>
                  <a:pt x="2990" y="1434"/>
                  <a:pt x="2943" y="1467"/>
                  <a:pt x="3012" y="1489"/>
                </a:cubicBezTo>
                <a:cubicBezTo>
                  <a:pt x="3028" y="1486"/>
                  <a:pt x="3047" y="1491"/>
                  <a:pt x="3061" y="1481"/>
                </a:cubicBezTo>
                <a:cubicBezTo>
                  <a:pt x="3084" y="1465"/>
                  <a:pt x="3091" y="1434"/>
                  <a:pt x="3111" y="1415"/>
                </a:cubicBezTo>
                <a:cubicBezTo>
                  <a:pt x="3136" y="1492"/>
                  <a:pt x="3095" y="1380"/>
                  <a:pt x="3144" y="1464"/>
                </a:cubicBezTo>
                <a:cubicBezTo>
                  <a:pt x="3171" y="1511"/>
                  <a:pt x="3128" y="1489"/>
                  <a:pt x="3177" y="1505"/>
                </a:cubicBezTo>
                <a:cubicBezTo>
                  <a:pt x="3193" y="1502"/>
                  <a:pt x="3213" y="1507"/>
                  <a:pt x="3226" y="1497"/>
                </a:cubicBezTo>
                <a:cubicBezTo>
                  <a:pt x="3242" y="1485"/>
                  <a:pt x="3233" y="1458"/>
                  <a:pt x="3242" y="1440"/>
                </a:cubicBezTo>
                <a:cubicBezTo>
                  <a:pt x="3257" y="1410"/>
                  <a:pt x="3278" y="1400"/>
                  <a:pt x="3308" y="1390"/>
                </a:cubicBezTo>
                <a:cubicBezTo>
                  <a:pt x="3314" y="1385"/>
                  <a:pt x="3323" y="1381"/>
                  <a:pt x="3325" y="1374"/>
                </a:cubicBezTo>
                <a:cubicBezTo>
                  <a:pt x="3331" y="1356"/>
                  <a:pt x="3321" y="1331"/>
                  <a:pt x="3333" y="1316"/>
                </a:cubicBezTo>
                <a:cubicBezTo>
                  <a:pt x="3343" y="1302"/>
                  <a:pt x="3382" y="1300"/>
                  <a:pt x="3382" y="1300"/>
                </a:cubicBezTo>
                <a:cubicBezTo>
                  <a:pt x="3397" y="1258"/>
                  <a:pt x="3442" y="1240"/>
                  <a:pt x="3473" y="1209"/>
                </a:cubicBezTo>
                <a:cubicBezTo>
                  <a:pt x="3476" y="1201"/>
                  <a:pt x="3475" y="1190"/>
                  <a:pt x="3481" y="1184"/>
                </a:cubicBezTo>
                <a:cubicBezTo>
                  <a:pt x="3493" y="1172"/>
                  <a:pt x="3561" y="1165"/>
                  <a:pt x="3580" y="1160"/>
                </a:cubicBezTo>
                <a:cubicBezTo>
                  <a:pt x="3633" y="1177"/>
                  <a:pt x="3656" y="1193"/>
                  <a:pt x="3695" y="1234"/>
                </a:cubicBezTo>
                <a:cubicBezTo>
                  <a:pt x="3747" y="1217"/>
                  <a:pt x="3720" y="1183"/>
                  <a:pt x="3744" y="1143"/>
                </a:cubicBezTo>
                <a:cubicBezTo>
                  <a:pt x="3753" y="1128"/>
                  <a:pt x="3768" y="1117"/>
                  <a:pt x="3777" y="1102"/>
                </a:cubicBezTo>
                <a:cubicBezTo>
                  <a:pt x="3764" y="917"/>
                  <a:pt x="3791" y="1029"/>
                  <a:pt x="3728" y="962"/>
                </a:cubicBezTo>
                <a:cubicBezTo>
                  <a:pt x="3758" y="943"/>
                  <a:pt x="3758" y="926"/>
                  <a:pt x="3777" y="896"/>
                </a:cubicBezTo>
                <a:cubicBezTo>
                  <a:pt x="3780" y="882"/>
                  <a:pt x="3786" y="869"/>
                  <a:pt x="3786" y="855"/>
                </a:cubicBezTo>
                <a:cubicBezTo>
                  <a:pt x="3786" y="833"/>
                  <a:pt x="3758" y="725"/>
                  <a:pt x="3744" y="707"/>
                </a:cubicBezTo>
                <a:cubicBezTo>
                  <a:pt x="3732" y="692"/>
                  <a:pt x="3717" y="680"/>
                  <a:pt x="3703" y="666"/>
                </a:cubicBezTo>
                <a:cubicBezTo>
                  <a:pt x="3686" y="649"/>
                  <a:pt x="3644" y="640"/>
                  <a:pt x="3621" y="633"/>
                </a:cubicBezTo>
                <a:cubicBezTo>
                  <a:pt x="3606" y="556"/>
                  <a:pt x="3593" y="581"/>
                  <a:pt x="3514" y="567"/>
                </a:cubicBezTo>
                <a:cubicBezTo>
                  <a:pt x="3492" y="563"/>
                  <a:pt x="3448" y="551"/>
                  <a:pt x="3448" y="551"/>
                </a:cubicBezTo>
                <a:cubicBezTo>
                  <a:pt x="3421" y="522"/>
                  <a:pt x="3447" y="496"/>
                  <a:pt x="3432" y="452"/>
                </a:cubicBezTo>
                <a:cubicBezTo>
                  <a:pt x="3423" y="427"/>
                  <a:pt x="3378" y="416"/>
                  <a:pt x="3358" y="411"/>
                </a:cubicBezTo>
                <a:cubicBezTo>
                  <a:pt x="3268" y="416"/>
                  <a:pt x="3167" y="431"/>
                  <a:pt x="3078" y="403"/>
                </a:cubicBezTo>
                <a:cubicBezTo>
                  <a:pt x="3076" y="401"/>
                  <a:pt x="3029" y="375"/>
                  <a:pt x="3037" y="362"/>
                </a:cubicBezTo>
                <a:cubicBezTo>
                  <a:pt x="3045" y="349"/>
                  <a:pt x="3064" y="351"/>
                  <a:pt x="3078" y="345"/>
                </a:cubicBezTo>
                <a:close/>
              </a:path>
            </a:pathLst>
          </a:custGeom>
          <a:pattFill prst="ltUpDiag">
            <a:fgClr>
              <a:schemeClr val="bg1">
                <a:lumMod val="50000"/>
              </a:schemeClr>
            </a:fgClr>
            <a:bgClr>
              <a:schemeClr val="bg1"/>
            </a:bgClr>
          </a:pattFill>
          <a:ln w="9525">
            <a:noFill/>
            <a:round/>
          </a:ln>
        </p:spPr>
        <p:txBody>
          <a:bodyPr/>
          <a:lstStyle/>
          <a:p>
            <a:pPr>
              <a:defRPr/>
            </a:pPr>
            <a:endParaRPr altLang="en-US" lang="zh-CN">
              <a:latin typeface="Arial"/>
              <a:ea typeface="宋体"/>
            </a:endParaRPr>
          </a:p>
        </p:txBody>
      </p:sp>
      <p:sp>
        <p:nvSpPr>
          <p:cNvPr id="39" name="Freeform 23"/>
          <p:cNvSpPr/>
          <p:nvPr/>
        </p:nvSpPr>
        <p:spPr bwMode="auto">
          <a:xfrm>
            <a:off x="339733" y="516704"/>
            <a:ext cx="5916168" cy="5591817"/>
          </a:xfrm>
          <a:custGeom>
            <a:gdLst>
              <a:gd fmla="*/ 1084227 w 3791" name="T0"/>
              <a:gd fmla="*/ 81754 h 3582" name="T1"/>
              <a:gd fmla="*/ 977294 w 3791" name="T2"/>
              <a:gd fmla="*/ 24832 h 3582" name="T3"/>
              <a:gd fmla="*/ 895948 w 3791" name="T4"/>
              <a:gd fmla="*/ 69147 h 3582" name="T5"/>
              <a:gd fmla="*/ 949033 w 3791" name="T6"/>
              <a:gd fmla="*/ 191778 h 3582" name="T7"/>
              <a:gd fmla="*/ 870742 w 3791" name="T8"/>
              <a:gd fmla="*/ 270094 h 3582" name="T9"/>
              <a:gd fmla="*/ 820331 w 3791" name="T10"/>
              <a:gd fmla="*/ 345736 h 3582" name="T11"/>
              <a:gd fmla="*/ 823386 w 3791" name="T12"/>
              <a:gd fmla="*/ 392725 h 3582" name="T13"/>
              <a:gd fmla="*/ 776412 w 3791" name="T14"/>
              <a:gd fmla="*/ 468367 h 3582" name="T15"/>
              <a:gd fmla="*/ 716453 w 3791" name="T16"/>
              <a:gd fmla="*/ 458816 h 3582" name="T17"/>
              <a:gd fmla="*/ 650765 w 3791" name="T18"/>
              <a:gd fmla="*/ 493198 h 3582" name="T19"/>
              <a:gd fmla="*/ 656876 w 3791" name="T20"/>
              <a:gd fmla="*/ 559289 h 3582" name="T21"/>
              <a:gd fmla="*/ 609902 w 3791" name="T22"/>
              <a:gd fmla="*/ 622324 h 3582" name="T23"/>
              <a:gd fmla="*/ 534284 w 3791" name="T24"/>
              <a:gd fmla="*/ 735404 h 3582" name="T25"/>
              <a:gd fmla="*/ 408638 w 3791" name="T26"/>
              <a:gd fmla="*/ 701022 h 3582" name="T27"/>
              <a:gd fmla="*/ 333403 w 3791" name="T28"/>
              <a:gd fmla="*/ 675808 h 3582" name="T29"/>
              <a:gd fmla="*/ 267333 w 3791" name="T30"/>
              <a:gd fmla="*/ 678864 h 3582" name="T31"/>
              <a:gd fmla="*/ 216922 w 3791" name="T32"/>
              <a:gd fmla="*/ 634931 h 3582" name="T33"/>
              <a:gd fmla="*/ 100823 w 3791" name="T34"/>
              <a:gd fmla="*/ 669313 h 3582" name="T35"/>
              <a:gd fmla="*/ 72562 w 3791" name="T36"/>
              <a:gd fmla="*/ 704078 h 3582" name="T37"/>
              <a:gd fmla="*/ 94330 w 3791" name="T38"/>
              <a:gd fmla="*/ 817158 h 3582" name="T39"/>
              <a:gd fmla="*/ 16040 w 3791" name="T40"/>
              <a:gd fmla="*/ 889362 h 3582" name="T41"/>
              <a:gd fmla="*/ 31698 w 3791" name="T42"/>
              <a:gd fmla="*/ 996330 h 3582" name="T43"/>
              <a:gd fmla="*/ 141687 w 3791" name="T44"/>
              <a:gd fmla="*/ 1100241 h 3582" name="T45"/>
              <a:gd fmla="*/ 298649 w 3791" name="T46"/>
              <a:gd fmla="*/ 1178557 h 3582" name="T47"/>
              <a:gd fmla="*/ 374266 w 3791" name="T48"/>
              <a:gd fmla="*/ 1260311 h 3582" name="T49"/>
              <a:gd fmla="*/ 455994 w 3791" name="T50"/>
              <a:gd fmla="*/ 1241592 h 3582" name="T51"/>
              <a:gd fmla="*/ 528174 w 3791" name="T52"/>
              <a:gd fmla="*/ 1144175 h 3582" name="T53"/>
              <a:gd fmla="*/ 631670 w 3791" name="T54"/>
              <a:gd fmla="*/ 1162894 h 3582" name="T55"/>
              <a:gd fmla="*/ 631670 w 3791" name="T56"/>
              <a:gd fmla="*/ 1100241 h 3582" name="T57"/>
              <a:gd fmla="*/ 682081 w 3791" name="T58"/>
              <a:gd fmla="*/ 1040263 h 3582" name="T59"/>
              <a:gd fmla="*/ 801618 w 3791" name="T60"/>
              <a:gd fmla="*/ 1096803 h 3582" name="T61"/>
              <a:gd fmla="*/ 867305 w 3791" name="T62"/>
              <a:gd fmla="*/ 1078084 h 3582" name="T63"/>
              <a:gd fmla="*/ 949033 w 3791" name="T64"/>
              <a:gd fmla="*/ 1222490 h 3582" name="T65"/>
              <a:gd fmla="*/ 986841 w 3791" name="T66"/>
              <a:gd fmla="*/ 1260311 h 3582" name="T67"/>
              <a:gd fmla="*/ 1040308 w 3791" name="T68"/>
              <a:gd fmla="*/ 1285525 h 3582" name="T69"/>
              <a:gd fmla="*/ 1075061 w 3791" name="T70"/>
              <a:gd fmla="*/ 1348560 h 3582" name="T71"/>
              <a:gd fmla="*/ 1147241 w 3791" name="T72"/>
              <a:gd fmla="*/ 1345121 h 3582" name="T73"/>
              <a:gd fmla="*/ 1213311 w 3791" name="T74"/>
              <a:gd fmla="*/ 1213322 h 3582" name="T75"/>
              <a:gd fmla="*/ 1203763 w 3791" name="T76"/>
              <a:gd fmla="*/ 1100241 h 3582" name="T77"/>
              <a:gd fmla="*/ 1200708 w 3791" name="T78"/>
              <a:gd fmla="*/ 1059364 h 3582" name="T79"/>
              <a:gd fmla="*/ 1122036 w 3791" name="T80"/>
              <a:gd fmla="*/ 961947 h 3582" name="T81"/>
              <a:gd fmla="*/ 1071624 w 3791" name="T82"/>
              <a:gd fmla="*/ 936733 h 3582" name="T83"/>
              <a:gd fmla="*/ 1037253 w 3791" name="T84"/>
              <a:gd fmla="*/ 861092 h 3582" name="T85"/>
              <a:gd fmla="*/ 974239 w 3791" name="T86"/>
              <a:gd fmla="*/ 820215 h 3582" name="T87"/>
              <a:gd fmla="*/ 930320 w 3791" name="T88"/>
              <a:gd fmla="*/ 817158 h 3582" name="T89"/>
              <a:gd fmla="*/ 965073 w 3791" name="T90"/>
              <a:gd fmla="*/ 729292 h 3582" name="T91"/>
              <a:gd fmla="*/ 965073 w 3791" name="T92"/>
              <a:gd fmla="*/ 650594 h 3582" name="T93"/>
              <a:gd fmla="*/ 1008992 w 3791" name="T94"/>
              <a:gd fmla="*/ 568840 h 3582" name="T95"/>
              <a:gd fmla="*/ 1071624 w 3791" name="T96"/>
              <a:gd fmla="*/ 581447 h 3582" name="T97"/>
              <a:gd fmla="*/ 1150296 w 3791" name="T98"/>
              <a:gd fmla="*/ 568840 h 3582" name="T99"/>
              <a:gd fmla="*/ 1213311 w 3791" name="T100"/>
              <a:gd fmla="*/ 574952 h 3582" name="T101"/>
              <a:gd fmla="*/ 1269833 w 3791" name="T102"/>
              <a:gd fmla="*/ 524907 h 3582" name="T103"/>
              <a:gd fmla="*/ 1329410 w 3791" name="T104"/>
              <a:gd fmla="*/ 452321 h 3582" name="T105"/>
              <a:gd fmla="*/ 1442453 w 3791" name="T106"/>
              <a:gd fmla="*/ 420995 h 3582" name="T107"/>
              <a:gd fmla="*/ 1429850 w 3791" name="T108"/>
              <a:gd fmla="*/ 270094 h 3582" name="T109"/>
              <a:gd fmla="*/ 1316807 w 3791" name="T110"/>
              <a:gd fmla="*/ 210498 h 3582" name="T111"/>
              <a:gd fmla="*/ 1159844 w 3791" name="T112"/>
              <a:gd fmla="*/ 138294 h 3582" name="T113"/>
              <a:gd fmla="*/ 0 60000 65536" name="T114"/>
              <a:gd fmla="*/ 0 60000 65536" name="T115"/>
              <a:gd fmla="*/ 0 60000 65536" name="T116"/>
              <a:gd fmla="*/ 0 60000 65536" name="T117"/>
              <a:gd fmla="*/ 0 60000 65536" name="T118"/>
              <a:gd fmla="*/ 0 60000 65536" name="T119"/>
              <a:gd fmla="*/ 0 60000 65536" name="T120"/>
              <a:gd fmla="*/ 0 60000 65536" name="T121"/>
              <a:gd fmla="*/ 0 60000 65536" name="T122"/>
              <a:gd fmla="*/ 0 60000 6553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  <a:gd fmla="*/ 0 60000 65536" name="T147"/>
              <a:gd fmla="*/ 0 60000 65536" name="T148"/>
              <a:gd fmla="*/ 0 60000 65536" name="T149"/>
              <a:gd fmla="*/ 0 60000 65536" name="T150"/>
              <a:gd fmla="*/ 0 60000 65536" name="T151"/>
              <a:gd fmla="*/ 0 60000 65536" name="T152"/>
              <a:gd fmla="*/ 0 60000 65536" name="T153"/>
              <a:gd fmla="*/ 0 60000 65536" name="T154"/>
              <a:gd fmla="*/ 0 60000 65536" name="T155"/>
              <a:gd fmla="*/ 0 60000 65536" name="T156"/>
              <a:gd fmla="*/ 0 60000 65536" name="T157"/>
              <a:gd fmla="*/ 0 60000 65536" name="T158"/>
              <a:gd fmla="*/ 0 60000 65536" name="T159"/>
              <a:gd fmla="*/ 0 60000 65536" name="T160"/>
              <a:gd fmla="*/ 0 60000 65536" name="T161"/>
              <a:gd fmla="*/ 0 60000 65536" name="T162"/>
              <a:gd fmla="*/ 0 60000 65536" name="T163"/>
              <a:gd fmla="*/ 0 60000 65536" name="T164"/>
              <a:gd fmla="*/ 0 60000 65536" name="T165"/>
              <a:gd fmla="*/ 0 60000 65536" name="T166"/>
              <a:gd fmla="*/ 0 60000 65536" name="T167"/>
              <a:gd fmla="*/ 0 60000 65536" name="T168"/>
              <a:gd fmla="*/ 0 60000 65536" name="T169"/>
              <a:gd fmla="*/ 0 60000 65536" name="T170"/>
              <a:gd fmla="*/ 0 w 3791" name="T171"/>
              <a:gd fmla="*/ 0 h 3582" name="T172"/>
              <a:gd fmla="*/ 3791 w 3791" name="T173"/>
              <a:gd fmla="*/ 3582 h 3582" name="T174"/>
            </a:gdLst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b="T174" l="T171" r="T173" t="T172"/>
            <a:pathLst>
              <a:path h="3581" w="3791">
                <a:moveTo>
                  <a:pt x="3078" y="345"/>
                </a:moveTo>
                <a:cubicBezTo>
                  <a:pt x="3037" y="339"/>
                  <a:pt x="3015" y="340"/>
                  <a:pt x="2987" y="312"/>
                </a:cubicBezTo>
                <a:cubicBezTo>
                  <a:pt x="2982" y="296"/>
                  <a:pt x="2985" y="273"/>
                  <a:pt x="2971" y="263"/>
                </a:cubicBezTo>
                <a:cubicBezTo>
                  <a:pt x="2930" y="235"/>
                  <a:pt x="2885" y="229"/>
                  <a:pt x="2839" y="214"/>
                </a:cubicBezTo>
                <a:cubicBezTo>
                  <a:pt x="2795" y="167"/>
                  <a:pt x="2738" y="138"/>
                  <a:pt x="2675" y="123"/>
                </a:cubicBezTo>
                <a:cubicBezTo>
                  <a:pt x="2669" y="118"/>
                  <a:pt x="2662" y="114"/>
                  <a:pt x="2658" y="107"/>
                </a:cubicBezTo>
                <a:cubicBezTo>
                  <a:pt x="2653" y="100"/>
                  <a:pt x="2656" y="88"/>
                  <a:pt x="2650" y="82"/>
                </a:cubicBezTo>
                <a:cubicBezTo>
                  <a:pt x="2628" y="60"/>
                  <a:pt x="2590" y="69"/>
                  <a:pt x="2559" y="65"/>
                </a:cubicBezTo>
                <a:cubicBezTo>
                  <a:pt x="2522" y="9"/>
                  <a:pt x="2546" y="22"/>
                  <a:pt x="2502" y="8"/>
                </a:cubicBezTo>
                <a:cubicBezTo>
                  <a:pt x="2392" y="16"/>
                  <a:pt x="2341" y="0"/>
                  <a:pt x="2411" y="74"/>
                </a:cubicBezTo>
                <a:cubicBezTo>
                  <a:pt x="2426" y="113"/>
                  <a:pt x="2414" y="111"/>
                  <a:pt x="2378" y="123"/>
                </a:cubicBezTo>
                <a:cubicBezTo>
                  <a:pt x="2345" y="145"/>
                  <a:pt x="2331" y="141"/>
                  <a:pt x="2346" y="181"/>
                </a:cubicBezTo>
                <a:cubicBezTo>
                  <a:pt x="2295" y="197"/>
                  <a:pt x="2290" y="214"/>
                  <a:pt x="2329" y="255"/>
                </a:cubicBezTo>
                <a:cubicBezTo>
                  <a:pt x="2343" y="298"/>
                  <a:pt x="2330" y="274"/>
                  <a:pt x="2387" y="312"/>
                </a:cubicBezTo>
                <a:cubicBezTo>
                  <a:pt x="2420" y="334"/>
                  <a:pt x="2450" y="366"/>
                  <a:pt x="2477" y="395"/>
                </a:cubicBezTo>
                <a:cubicBezTo>
                  <a:pt x="2489" y="430"/>
                  <a:pt x="2509" y="464"/>
                  <a:pt x="2485" y="502"/>
                </a:cubicBezTo>
                <a:cubicBezTo>
                  <a:pt x="2479" y="512"/>
                  <a:pt x="2463" y="507"/>
                  <a:pt x="2452" y="510"/>
                </a:cubicBezTo>
                <a:cubicBezTo>
                  <a:pt x="2429" y="525"/>
                  <a:pt x="2410" y="544"/>
                  <a:pt x="2387" y="559"/>
                </a:cubicBezTo>
                <a:cubicBezTo>
                  <a:pt x="2364" y="645"/>
                  <a:pt x="2339" y="633"/>
                  <a:pt x="2263" y="641"/>
                </a:cubicBezTo>
                <a:cubicBezTo>
                  <a:pt x="2253" y="673"/>
                  <a:pt x="2256" y="684"/>
                  <a:pt x="2280" y="707"/>
                </a:cubicBezTo>
                <a:cubicBezTo>
                  <a:pt x="2255" y="778"/>
                  <a:pt x="2292" y="693"/>
                  <a:pt x="2247" y="740"/>
                </a:cubicBezTo>
                <a:cubicBezTo>
                  <a:pt x="2233" y="754"/>
                  <a:pt x="2240" y="781"/>
                  <a:pt x="2230" y="798"/>
                </a:cubicBezTo>
                <a:cubicBezTo>
                  <a:pt x="2214" y="826"/>
                  <a:pt x="2167" y="853"/>
                  <a:pt x="2140" y="872"/>
                </a:cubicBezTo>
                <a:cubicBezTo>
                  <a:pt x="2143" y="883"/>
                  <a:pt x="2142" y="896"/>
                  <a:pt x="2148" y="905"/>
                </a:cubicBezTo>
                <a:cubicBezTo>
                  <a:pt x="2154" y="913"/>
                  <a:pt x="2169" y="912"/>
                  <a:pt x="2173" y="921"/>
                </a:cubicBezTo>
                <a:cubicBezTo>
                  <a:pt x="2183" y="947"/>
                  <a:pt x="2123" y="987"/>
                  <a:pt x="2123" y="987"/>
                </a:cubicBezTo>
                <a:cubicBezTo>
                  <a:pt x="2126" y="998"/>
                  <a:pt x="2125" y="1011"/>
                  <a:pt x="2132" y="1020"/>
                </a:cubicBezTo>
                <a:cubicBezTo>
                  <a:pt x="2137" y="1027"/>
                  <a:pt x="2150" y="1022"/>
                  <a:pt x="2156" y="1028"/>
                </a:cubicBezTo>
                <a:cubicBezTo>
                  <a:pt x="2162" y="1034"/>
                  <a:pt x="2161" y="1045"/>
                  <a:pt x="2164" y="1053"/>
                </a:cubicBezTo>
                <a:cubicBezTo>
                  <a:pt x="2112" y="1070"/>
                  <a:pt x="2117" y="1069"/>
                  <a:pt x="2082" y="1102"/>
                </a:cubicBezTo>
                <a:cubicBezTo>
                  <a:pt x="2071" y="1138"/>
                  <a:pt x="2072" y="1166"/>
                  <a:pt x="2099" y="1193"/>
                </a:cubicBezTo>
                <a:cubicBezTo>
                  <a:pt x="2042" y="1211"/>
                  <a:pt x="2061" y="1196"/>
                  <a:pt x="2033" y="1226"/>
                </a:cubicBezTo>
                <a:cubicBezTo>
                  <a:pt x="2024" y="1265"/>
                  <a:pt x="2020" y="1271"/>
                  <a:pt x="1983" y="1283"/>
                </a:cubicBezTo>
                <a:cubicBezTo>
                  <a:pt x="1972" y="1251"/>
                  <a:pt x="1966" y="1244"/>
                  <a:pt x="1934" y="1234"/>
                </a:cubicBezTo>
                <a:cubicBezTo>
                  <a:pt x="1929" y="1228"/>
                  <a:pt x="1919" y="1225"/>
                  <a:pt x="1918" y="1217"/>
                </a:cubicBezTo>
                <a:cubicBezTo>
                  <a:pt x="1911" y="1180"/>
                  <a:pt x="1975" y="1185"/>
                  <a:pt x="1876" y="1201"/>
                </a:cubicBezTo>
                <a:cubicBezTo>
                  <a:pt x="1869" y="1211"/>
                  <a:pt x="1849" y="1248"/>
                  <a:pt x="1835" y="1250"/>
                </a:cubicBezTo>
                <a:cubicBezTo>
                  <a:pt x="1826" y="1252"/>
                  <a:pt x="1820" y="1238"/>
                  <a:pt x="1811" y="1234"/>
                </a:cubicBezTo>
                <a:cubicBezTo>
                  <a:pt x="1795" y="1226"/>
                  <a:pt x="1778" y="1223"/>
                  <a:pt x="1761" y="1217"/>
                </a:cubicBezTo>
                <a:cubicBezTo>
                  <a:pt x="1696" y="1235"/>
                  <a:pt x="1726" y="1239"/>
                  <a:pt x="1704" y="1291"/>
                </a:cubicBezTo>
                <a:cubicBezTo>
                  <a:pt x="1697" y="1307"/>
                  <a:pt x="1681" y="1318"/>
                  <a:pt x="1671" y="1333"/>
                </a:cubicBezTo>
                <a:cubicBezTo>
                  <a:pt x="1681" y="1348"/>
                  <a:pt x="1695" y="1359"/>
                  <a:pt x="1704" y="1374"/>
                </a:cubicBezTo>
                <a:cubicBezTo>
                  <a:pt x="1739" y="1432"/>
                  <a:pt x="1683" y="1368"/>
                  <a:pt x="1728" y="1415"/>
                </a:cubicBezTo>
                <a:cubicBezTo>
                  <a:pt x="1725" y="1431"/>
                  <a:pt x="1728" y="1450"/>
                  <a:pt x="1720" y="1464"/>
                </a:cubicBezTo>
                <a:cubicBezTo>
                  <a:pt x="1716" y="1472"/>
                  <a:pt x="1702" y="1467"/>
                  <a:pt x="1695" y="1472"/>
                </a:cubicBezTo>
                <a:cubicBezTo>
                  <a:pt x="1685" y="1478"/>
                  <a:pt x="1668" y="1505"/>
                  <a:pt x="1663" y="1514"/>
                </a:cubicBezTo>
                <a:cubicBezTo>
                  <a:pt x="1633" y="1574"/>
                  <a:pt x="1675" y="1502"/>
                  <a:pt x="1646" y="1563"/>
                </a:cubicBezTo>
                <a:cubicBezTo>
                  <a:pt x="1633" y="1590"/>
                  <a:pt x="1609" y="1602"/>
                  <a:pt x="1597" y="1629"/>
                </a:cubicBezTo>
                <a:cubicBezTo>
                  <a:pt x="1577" y="1674"/>
                  <a:pt x="1565" y="1732"/>
                  <a:pt x="1531" y="1769"/>
                </a:cubicBezTo>
                <a:cubicBezTo>
                  <a:pt x="1525" y="1785"/>
                  <a:pt x="1520" y="1802"/>
                  <a:pt x="1514" y="1818"/>
                </a:cubicBezTo>
                <a:cubicBezTo>
                  <a:pt x="1508" y="1836"/>
                  <a:pt x="1487" y="1845"/>
                  <a:pt x="1473" y="1859"/>
                </a:cubicBezTo>
                <a:cubicBezTo>
                  <a:pt x="1450" y="1882"/>
                  <a:pt x="1423" y="1903"/>
                  <a:pt x="1399" y="1925"/>
                </a:cubicBezTo>
                <a:cubicBezTo>
                  <a:pt x="1376" y="1889"/>
                  <a:pt x="1381" y="1874"/>
                  <a:pt x="1342" y="1900"/>
                </a:cubicBezTo>
                <a:cubicBezTo>
                  <a:pt x="1318" y="1968"/>
                  <a:pt x="1239" y="1954"/>
                  <a:pt x="1177" y="1974"/>
                </a:cubicBezTo>
                <a:cubicBezTo>
                  <a:pt x="1147" y="1955"/>
                  <a:pt x="1128" y="1926"/>
                  <a:pt x="1103" y="1900"/>
                </a:cubicBezTo>
                <a:cubicBezTo>
                  <a:pt x="1085" y="1844"/>
                  <a:pt x="1100" y="1863"/>
                  <a:pt x="1070" y="1835"/>
                </a:cubicBezTo>
                <a:cubicBezTo>
                  <a:pt x="1054" y="1785"/>
                  <a:pt x="1036" y="1769"/>
                  <a:pt x="1087" y="1736"/>
                </a:cubicBezTo>
                <a:cubicBezTo>
                  <a:pt x="1075" y="1703"/>
                  <a:pt x="1063" y="1689"/>
                  <a:pt x="1029" y="1678"/>
                </a:cubicBezTo>
                <a:cubicBezTo>
                  <a:pt x="988" y="1691"/>
                  <a:pt x="971" y="1731"/>
                  <a:pt x="930" y="1744"/>
                </a:cubicBezTo>
                <a:cubicBezTo>
                  <a:pt x="875" y="1726"/>
                  <a:pt x="907" y="1756"/>
                  <a:pt x="873" y="1769"/>
                </a:cubicBezTo>
                <a:cubicBezTo>
                  <a:pt x="847" y="1779"/>
                  <a:pt x="817" y="1778"/>
                  <a:pt x="790" y="1785"/>
                </a:cubicBezTo>
                <a:cubicBezTo>
                  <a:pt x="781" y="1791"/>
                  <a:pt x="755" y="1813"/>
                  <a:pt x="741" y="1810"/>
                </a:cubicBezTo>
                <a:cubicBezTo>
                  <a:pt x="733" y="1808"/>
                  <a:pt x="730" y="1798"/>
                  <a:pt x="724" y="1793"/>
                </a:cubicBezTo>
                <a:cubicBezTo>
                  <a:pt x="717" y="1787"/>
                  <a:pt x="708" y="1782"/>
                  <a:pt x="700" y="1777"/>
                </a:cubicBezTo>
                <a:cubicBezTo>
                  <a:pt x="683" y="1724"/>
                  <a:pt x="687" y="1728"/>
                  <a:pt x="634" y="1711"/>
                </a:cubicBezTo>
                <a:cubicBezTo>
                  <a:pt x="631" y="1703"/>
                  <a:pt x="633" y="1691"/>
                  <a:pt x="626" y="1686"/>
                </a:cubicBezTo>
                <a:cubicBezTo>
                  <a:pt x="617" y="1679"/>
                  <a:pt x="603" y="1682"/>
                  <a:pt x="593" y="1678"/>
                </a:cubicBezTo>
                <a:cubicBezTo>
                  <a:pt x="584" y="1674"/>
                  <a:pt x="577" y="1666"/>
                  <a:pt x="568" y="1662"/>
                </a:cubicBezTo>
                <a:cubicBezTo>
                  <a:pt x="537" y="1647"/>
                  <a:pt x="501" y="1647"/>
                  <a:pt x="469" y="1637"/>
                </a:cubicBezTo>
                <a:cubicBezTo>
                  <a:pt x="439" y="1617"/>
                  <a:pt x="422" y="1608"/>
                  <a:pt x="387" y="1621"/>
                </a:cubicBezTo>
                <a:cubicBezTo>
                  <a:pt x="378" y="1648"/>
                  <a:pt x="362" y="1662"/>
                  <a:pt x="346" y="1686"/>
                </a:cubicBezTo>
                <a:cubicBezTo>
                  <a:pt x="320" y="1767"/>
                  <a:pt x="399" y="1739"/>
                  <a:pt x="264" y="1752"/>
                </a:cubicBezTo>
                <a:cubicBezTo>
                  <a:pt x="261" y="1760"/>
                  <a:pt x="255" y="1768"/>
                  <a:pt x="255" y="1777"/>
                </a:cubicBezTo>
                <a:cubicBezTo>
                  <a:pt x="255" y="1788"/>
                  <a:pt x="271" y="1801"/>
                  <a:pt x="264" y="1810"/>
                </a:cubicBezTo>
                <a:cubicBezTo>
                  <a:pt x="253" y="1823"/>
                  <a:pt x="214" y="1826"/>
                  <a:pt x="214" y="1826"/>
                </a:cubicBezTo>
                <a:cubicBezTo>
                  <a:pt x="206" y="1832"/>
                  <a:pt x="191" y="1833"/>
                  <a:pt x="190" y="1843"/>
                </a:cubicBezTo>
                <a:cubicBezTo>
                  <a:pt x="182" y="1906"/>
                  <a:pt x="255" y="1927"/>
                  <a:pt x="297" y="1942"/>
                </a:cubicBezTo>
                <a:cubicBezTo>
                  <a:pt x="321" y="1966"/>
                  <a:pt x="343" y="1975"/>
                  <a:pt x="354" y="2007"/>
                </a:cubicBezTo>
                <a:cubicBezTo>
                  <a:pt x="345" y="2034"/>
                  <a:pt x="331" y="2055"/>
                  <a:pt x="321" y="2081"/>
                </a:cubicBezTo>
                <a:cubicBezTo>
                  <a:pt x="341" y="2138"/>
                  <a:pt x="289" y="2126"/>
                  <a:pt x="247" y="2139"/>
                </a:cubicBezTo>
                <a:cubicBezTo>
                  <a:pt x="219" y="2158"/>
                  <a:pt x="208" y="2165"/>
                  <a:pt x="198" y="2197"/>
                </a:cubicBezTo>
                <a:cubicBezTo>
                  <a:pt x="184" y="2314"/>
                  <a:pt x="212" y="2234"/>
                  <a:pt x="148" y="2254"/>
                </a:cubicBezTo>
                <a:cubicBezTo>
                  <a:pt x="116" y="2304"/>
                  <a:pt x="153" y="2260"/>
                  <a:pt x="74" y="2287"/>
                </a:cubicBezTo>
                <a:cubicBezTo>
                  <a:pt x="65" y="2290"/>
                  <a:pt x="46" y="2323"/>
                  <a:pt x="42" y="2328"/>
                </a:cubicBezTo>
                <a:cubicBezTo>
                  <a:pt x="23" y="2351"/>
                  <a:pt x="10" y="2365"/>
                  <a:pt x="0" y="2394"/>
                </a:cubicBezTo>
                <a:cubicBezTo>
                  <a:pt x="7" y="2427"/>
                  <a:pt x="17" y="2499"/>
                  <a:pt x="33" y="2526"/>
                </a:cubicBezTo>
                <a:cubicBezTo>
                  <a:pt x="41" y="2539"/>
                  <a:pt x="55" y="2548"/>
                  <a:pt x="66" y="2559"/>
                </a:cubicBezTo>
                <a:cubicBezTo>
                  <a:pt x="72" y="2575"/>
                  <a:pt x="69" y="2598"/>
                  <a:pt x="83" y="2608"/>
                </a:cubicBezTo>
                <a:cubicBezTo>
                  <a:pt x="98" y="2618"/>
                  <a:pt x="108" y="2633"/>
                  <a:pt x="124" y="2641"/>
                </a:cubicBezTo>
                <a:cubicBezTo>
                  <a:pt x="161" y="2659"/>
                  <a:pt x="231" y="2662"/>
                  <a:pt x="264" y="2666"/>
                </a:cubicBezTo>
                <a:cubicBezTo>
                  <a:pt x="301" y="2678"/>
                  <a:pt x="311" y="2713"/>
                  <a:pt x="338" y="2740"/>
                </a:cubicBezTo>
                <a:cubicBezTo>
                  <a:pt x="354" y="2788"/>
                  <a:pt x="342" y="2837"/>
                  <a:pt x="371" y="2880"/>
                </a:cubicBezTo>
                <a:cubicBezTo>
                  <a:pt x="388" y="2931"/>
                  <a:pt x="440" y="2930"/>
                  <a:pt x="486" y="2945"/>
                </a:cubicBezTo>
                <a:cubicBezTo>
                  <a:pt x="552" y="2934"/>
                  <a:pt x="526" y="2931"/>
                  <a:pt x="576" y="2912"/>
                </a:cubicBezTo>
                <a:cubicBezTo>
                  <a:pt x="625" y="2961"/>
                  <a:pt x="633" y="2962"/>
                  <a:pt x="708" y="2970"/>
                </a:cubicBezTo>
                <a:cubicBezTo>
                  <a:pt x="723" y="3016"/>
                  <a:pt x="756" y="3046"/>
                  <a:pt x="782" y="3085"/>
                </a:cubicBezTo>
                <a:cubicBezTo>
                  <a:pt x="785" y="3113"/>
                  <a:pt x="786" y="3141"/>
                  <a:pt x="790" y="3168"/>
                </a:cubicBezTo>
                <a:cubicBezTo>
                  <a:pt x="794" y="3196"/>
                  <a:pt x="819" y="3209"/>
                  <a:pt x="831" y="3233"/>
                </a:cubicBezTo>
                <a:cubicBezTo>
                  <a:pt x="844" y="3259"/>
                  <a:pt x="851" y="3289"/>
                  <a:pt x="864" y="3316"/>
                </a:cubicBezTo>
                <a:cubicBezTo>
                  <a:pt x="938" y="3290"/>
                  <a:pt x="866" y="3287"/>
                  <a:pt x="980" y="3299"/>
                </a:cubicBezTo>
                <a:cubicBezTo>
                  <a:pt x="1013" y="3313"/>
                  <a:pt x="1045" y="3321"/>
                  <a:pt x="1078" y="3332"/>
                </a:cubicBezTo>
                <a:cubicBezTo>
                  <a:pt x="1103" y="3349"/>
                  <a:pt x="1135" y="3379"/>
                  <a:pt x="1169" y="3340"/>
                </a:cubicBezTo>
                <a:cubicBezTo>
                  <a:pt x="1186" y="3321"/>
                  <a:pt x="1170" y="3290"/>
                  <a:pt x="1177" y="3266"/>
                </a:cubicBezTo>
                <a:cubicBezTo>
                  <a:pt x="1179" y="3259"/>
                  <a:pt x="1188" y="3255"/>
                  <a:pt x="1194" y="3250"/>
                </a:cubicBezTo>
                <a:cubicBezTo>
                  <a:pt x="1222" y="3222"/>
                  <a:pt x="1243" y="3197"/>
                  <a:pt x="1276" y="3176"/>
                </a:cubicBezTo>
                <a:cubicBezTo>
                  <a:pt x="1265" y="3106"/>
                  <a:pt x="1260" y="3137"/>
                  <a:pt x="1243" y="3085"/>
                </a:cubicBezTo>
                <a:cubicBezTo>
                  <a:pt x="1295" y="3007"/>
                  <a:pt x="1190" y="3150"/>
                  <a:pt x="1375" y="3052"/>
                </a:cubicBezTo>
                <a:cubicBezTo>
                  <a:pt x="1392" y="3043"/>
                  <a:pt x="1380" y="3014"/>
                  <a:pt x="1383" y="2995"/>
                </a:cubicBezTo>
                <a:cubicBezTo>
                  <a:pt x="1405" y="2997"/>
                  <a:pt x="1467" y="2991"/>
                  <a:pt x="1490" y="3019"/>
                </a:cubicBezTo>
                <a:cubicBezTo>
                  <a:pt x="1500" y="3031"/>
                  <a:pt x="1503" y="3091"/>
                  <a:pt x="1506" y="3094"/>
                </a:cubicBezTo>
                <a:cubicBezTo>
                  <a:pt x="1518" y="3106"/>
                  <a:pt x="1539" y="3099"/>
                  <a:pt x="1556" y="3102"/>
                </a:cubicBezTo>
                <a:cubicBezTo>
                  <a:pt x="1615" y="3087"/>
                  <a:pt x="1592" y="3059"/>
                  <a:pt x="1654" y="3044"/>
                </a:cubicBezTo>
                <a:cubicBezTo>
                  <a:pt x="1675" y="3025"/>
                  <a:pt x="1686" y="3014"/>
                  <a:pt x="1695" y="2987"/>
                </a:cubicBezTo>
                <a:cubicBezTo>
                  <a:pt x="1692" y="2962"/>
                  <a:pt x="1696" y="2935"/>
                  <a:pt x="1687" y="2912"/>
                </a:cubicBezTo>
                <a:cubicBezTo>
                  <a:pt x="1684" y="2904"/>
                  <a:pt x="1669" y="2910"/>
                  <a:pt x="1663" y="2904"/>
                </a:cubicBezTo>
                <a:cubicBezTo>
                  <a:pt x="1657" y="2898"/>
                  <a:pt x="1657" y="2888"/>
                  <a:pt x="1654" y="2880"/>
                </a:cubicBezTo>
                <a:cubicBezTo>
                  <a:pt x="1657" y="2869"/>
                  <a:pt x="1658" y="2857"/>
                  <a:pt x="1663" y="2847"/>
                </a:cubicBezTo>
                <a:cubicBezTo>
                  <a:pt x="1666" y="2840"/>
                  <a:pt x="1678" y="2838"/>
                  <a:pt x="1679" y="2830"/>
                </a:cubicBezTo>
                <a:cubicBezTo>
                  <a:pt x="1680" y="2822"/>
                  <a:pt x="1666" y="2783"/>
                  <a:pt x="1663" y="2773"/>
                </a:cubicBezTo>
                <a:cubicBezTo>
                  <a:pt x="1700" y="2715"/>
                  <a:pt x="1696" y="2731"/>
                  <a:pt x="1786" y="2723"/>
                </a:cubicBezTo>
                <a:cubicBezTo>
                  <a:pt x="1827" y="2697"/>
                  <a:pt x="1817" y="2717"/>
                  <a:pt x="1860" y="2731"/>
                </a:cubicBezTo>
                <a:cubicBezTo>
                  <a:pt x="1964" y="2722"/>
                  <a:pt x="1963" y="2700"/>
                  <a:pt x="1992" y="2781"/>
                </a:cubicBezTo>
                <a:cubicBezTo>
                  <a:pt x="2001" y="2887"/>
                  <a:pt x="1978" y="2893"/>
                  <a:pt x="2074" y="2880"/>
                </a:cubicBezTo>
                <a:cubicBezTo>
                  <a:pt x="2082" y="2877"/>
                  <a:pt x="2092" y="2876"/>
                  <a:pt x="2099" y="2871"/>
                </a:cubicBezTo>
                <a:cubicBezTo>
                  <a:pt x="2114" y="2859"/>
                  <a:pt x="2121" y="2833"/>
                  <a:pt x="2140" y="2830"/>
                </a:cubicBezTo>
                <a:cubicBezTo>
                  <a:pt x="2159" y="2827"/>
                  <a:pt x="2178" y="2825"/>
                  <a:pt x="2197" y="2822"/>
                </a:cubicBezTo>
                <a:cubicBezTo>
                  <a:pt x="2200" y="2814"/>
                  <a:pt x="2198" y="2800"/>
                  <a:pt x="2206" y="2797"/>
                </a:cubicBezTo>
                <a:cubicBezTo>
                  <a:pt x="2244" y="2785"/>
                  <a:pt x="2244" y="2814"/>
                  <a:pt x="2271" y="2822"/>
                </a:cubicBezTo>
                <a:cubicBezTo>
                  <a:pt x="2290" y="2827"/>
                  <a:pt x="2310" y="2827"/>
                  <a:pt x="2329" y="2830"/>
                </a:cubicBezTo>
                <a:cubicBezTo>
                  <a:pt x="2353" y="2854"/>
                  <a:pt x="2375" y="2884"/>
                  <a:pt x="2395" y="2912"/>
                </a:cubicBezTo>
                <a:cubicBezTo>
                  <a:pt x="2406" y="2968"/>
                  <a:pt x="2413" y="2950"/>
                  <a:pt x="2428" y="2995"/>
                </a:cubicBezTo>
                <a:cubicBezTo>
                  <a:pt x="2400" y="3080"/>
                  <a:pt x="2380" y="3180"/>
                  <a:pt x="2485" y="3200"/>
                </a:cubicBezTo>
                <a:cubicBezTo>
                  <a:pt x="2507" y="3195"/>
                  <a:pt x="2529" y="3189"/>
                  <a:pt x="2551" y="3184"/>
                </a:cubicBezTo>
                <a:cubicBezTo>
                  <a:pt x="2568" y="3180"/>
                  <a:pt x="2601" y="3168"/>
                  <a:pt x="2601" y="3168"/>
                </a:cubicBezTo>
                <a:cubicBezTo>
                  <a:pt x="2617" y="3192"/>
                  <a:pt x="2624" y="3215"/>
                  <a:pt x="2634" y="3242"/>
                </a:cubicBezTo>
                <a:cubicBezTo>
                  <a:pt x="2623" y="3271"/>
                  <a:pt x="2606" y="3278"/>
                  <a:pt x="2584" y="3299"/>
                </a:cubicBezTo>
                <a:cubicBezTo>
                  <a:pt x="2590" y="3310"/>
                  <a:pt x="2594" y="3322"/>
                  <a:pt x="2601" y="3332"/>
                </a:cubicBezTo>
                <a:cubicBezTo>
                  <a:pt x="2605" y="3338"/>
                  <a:pt x="2615" y="3342"/>
                  <a:pt x="2617" y="3349"/>
                </a:cubicBezTo>
                <a:cubicBezTo>
                  <a:pt x="2643" y="3439"/>
                  <a:pt x="2603" y="3392"/>
                  <a:pt x="2642" y="3431"/>
                </a:cubicBezTo>
                <a:cubicBezTo>
                  <a:pt x="2678" y="3419"/>
                  <a:pt x="2699" y="3392"/>
                  <a:pt x="2724" y="3365"/>
                </a:cubicBezTo>
                <a:cubicBezTo>
                  <a:pt x="2729" y="3373"/>
                  <a:pt x="2734" y="3382"/>
                  <a:pt x="2740" y="3390"/>
                </a:cubicBezTo>
                <a:cubicBezTo>
                  <a:pt x="2745" y="3396"/>
                  <a:pt x="2756" y="3398"/>
                  <a:pt x="2757" y="3406"/>
                </a:cubicBezTo>
                <a:cubicBezTo>
                  <a:pt x="2762" y="3456"/>
                  <a:pt x="2749" y="3491"/>
                  <a:pt x="2724" y="3530"/>
                </a:cubicBezTo>
                <a:cubicBezTo>
                  <a:pt x="2776" y="3580"/>
                  <a:pt x="2765" y="3562"/>
                  <a:pt x="2815" y="3530"/>
                </a:cubicBezTo>
                <a:cubicBezTo>
                  <a:pt x="2856" y="3534"/>
                  <a:pt x="2901" y="3528"/>
                  <a:pt x="2938" y="3546"/>
                </a:cubicBezTo>
                <a:cubicBezTo>
                  <a:pt x="2956" y="3555"/>
                  <a:pt x="2987" y="3579"/>
                  <a:pt x="2987" y="3579"/>
                </a:cubicBezTo>
                <a:cubicBezTo>
                  <a:pt x="2998" y="3576"/>
                  <a:pt x="3017" y="3582"/>
                  <a:pt x="3020" y="3571"/>
                </a:cubicBezTo>
                <a:cubicBezTo>
                  <a:pt x="3025" y="3554"/>
                  <a:pt x="3004" y="3521"/>
                  <a:pt x="3004" y="3521"/>
                </a:cubicBezTo>
                <a:cubicBezTo>
                  <a:pt x="3015" y="3489"/>
                  <a:pt x="3025" y="3482"/>
                  <a:pt x="3053" y="3464"/>
                </a:cubicBezTo>
                <a:cubicBezTo>
                  <a:pt x="3068" y="3416"/>
                  <a:pt x="3056" y="3367"/>
                  <a:pt x="3111" y="3349"/>
                </a:cubicBezTo>
                <a:cubicBezTo>
                  <a:pt x="3137" y="3322"/>
                  <a:pt x="3158" y="3293"/>
                  <a:pt x="3185" y="3266"/>
                </a:cubicBezTo>
                <a:cubicBezTo>
                  <a:pt x="3193" y="3242"/>
                  <a:pt x="3198" y="3196"/>
                  <a:pt x="3177" y="3176"/>
                </a:cubicBezTo>
                <a:cubicBezTo>
                  <a:pt x="3161" y="3160"/>
                  <a:pt x="3133" y="3164"/>
                  <a:pt x="3111" y="3159"/>
                </a:cubicBezTo>
                <a:cubicBezTo>
                  <a:pt x="3140" y="3140"/>
                  <a:pt x="3141" y="3122"/>
                  <a:pt x="3160" y="3094"/>
                </a:cubicBezTo>
                <a:cubicBezTo>
                  <a:pt x="3151" y="3058"/>
                  <a:pt x="3138" y="3049"/>
                  <a:pt x="3119" y="3019"/>
                </a:cubicBezTo>
                <a:cubicBezTo>
                  <a:pt x="3125" y="2953"/>
                  <a:pt x="3118" y="2928"/>
                  <a:pt x="3152" y="2880"/>
                </a:cubicBezTo>
                <a:cubicBezTo>
                  <a:pt x="3155" y="2872"/>
                  <a:pt x="3156" y="2863"/>
                  <a:pt x="3160" y="2855"/>
                </a:cubicBezTo>
                <a:cubicBezTo>
                  <a:pt x="3164" y="2848"/>
                  <a:pt x="3176" y="2846"/>
                  <a:pt x="3177" y="2838"/>
                </a:cubicBezTo>
                <a:cubicBezTo>
                  <a:pt x="3179" y="2822"/>
                  <a:pt x="3176" y="2804"/>
                  <a:pt x="3168" y="2789"/>
                </a:cubicBezTo>
                <a:cubicBezTo>
                  <a:pt x="3164" y="2780"/>
                  <a:pt x="3151" y="2779"/>
                  <a:pt x="3144" y="2773"/>
                </a:cubicBezTo>
                <a:cubicBezTo>
                  <a:pt x="3123" y="2756"/>
                  <a:pt x="3103" y="2695"/>
                  <a:pt x="3086" y="2690"/>
                </a:cubicBezTo>
                <a:cubicBezTo>
                  <a:pt x="3065" y="2684"/>
                  <a:pt x="3042" y="2685"/>
                  <a:pt x="3020" y="2682"/>
                </a:cubicBezTo>
                <a:cubicBezTo>
                  <a:pt x="3014" y="2576"/>
                  <a:pt x="3032" y="2543"/>
                  <a:pt x="2954" y="2493"/>
                </a:cubicBezTo>
                <a:cubicBezTo>
                  <a:pt x="2949" y="2501"/>
                  <a:pt x="2945" y="2511"/>
                  <a:pt x="2938" y="2518"/>
                </a:cubicBezTo>
                <a:cubicBezTo>
                  <a:pt x="2923" y="2531"/>
                  <a:pt x="2889" y="2550"/>
                  <a:pt x="2889" y="2550"/>
                </a:cubicBezTo>
                <a:cubicBezTo>
                  <a:pt x="2878" y="2547"/>
                  <a:pt x="2862" y="2552"/>
                  <a:pt x="2856" y="2542"/>
                </a:cubicBezTo>
                <a:cubicBezTo>
                  <a:pt x="2826" y="2493"/>
                  <a:pt x="2897" y="2526"/>
                  <a:pt x="2856" y="2485"/>
                </a:cubicBezTo>
                <a:cubicBezTo>
                  <a:pt x="2842" y="2471"/>
                  <a:pt x="2806" y="2452"/>
                  <a:pt x="2806" y="2452"/>
                </a:cubicBezTo>
                <a:cubicBezTo>
                  <a:pt x="2811" y="2419"/>
                  <a:pt x="2835" y="2354"/>
                  <a:pt x="2815" y="2320"/>
                </a:cubicBezTo>
                <a:cubicBezTo>
                  <a:pt x="2811" y="2312"/>
                  <a:pt x="2798" y="2315"/>
                  <a:pt x="2790" y="2312"/>
                </a:cubicBezTo>
                <a:cubicBezTo>
                  <a:pt x="2784" y="2293"/>
                  <a:pt x="2784" y="2281"/>
                  <a:pt x="2765" y="2271"/>
                </a:cubicBezTo>
                <a:cubicBezTo>
                  <a:pt x="2750" y="2263"/>
                  <a:pt x="2716" y="2254"/>
                  <a:pt x="2716" y="2254"/>
                </a:cubicBezTo>
                <a:cubicBezTo>
                  <a:pt x="2704" y="2219"/>
                  <a:pt x="2685" y="2197"/>
                  <a:pt x="2658" y="2172"/>
                </a:cubicBezTo>
                <a:cubicBezTo>
                  <a:pt x="2650" y="2129"/>
                  <a:pt x="2646" y="2126"/>
                  <a:pt x="2617" y="2098"/>
                </a:cubicBezTo>
                <a:cubicBezTo>
                  <a:pt x="2603" y="2101"/>
                  <a:pt x="2589" y="2100"/>
                  <a:pt x="2576" y="2106"/>
                </a:cubicBezTo>
                <a:cubicBezTo>
                  <a:pt x="2555" y="2115"/>
                  <a:pt x="2559" y="2130"/>
                  <a:pt x="2551" y="2147"/>
                </a:cubicBezTo>
                <a:cubicBezTo>
                  <a:pt x="2539" y="2172"/>
                  <a:pt x="2528" y="2194"/>
                  <a:pt x="2518" y="2221"/>
                </a:cubicBezTo>
                <a:cubicBezTo>
                  <a:pt x="2502" y="2218"/>
                  <a:pt x="2483" y="2221"/>
                  <a:pt x="2469" y="2213"/>
                </a:cubicBezTo>
                <a:cubicBezTo>
                  <a:pt x="2461" y="2209"/>
                  <a:pt x="2464" y="2196"/>
                  <a:pt x="2461" y="2188"/>
                </a:cubicBezTo>
                <a:cubicBezTo>
                  <a:pt x="2451" y="2158"/>
                  <a:pt x="2454" y="2168"/>
                  <a:pt x="2436" y="2139"/>
                </a:cubicBezTo>
                <a:cubicBezTo>
                  <a:pt x="2439" y="2123"/>
                  <a:pt x="2430" y="2100"/>
                  <a:pt x="2444" y="2090"/>
                </a:cubicBezTo>
                <a:cubicBezTo>
                  <a:pt x="2464" y="2076"/>
                  <a:pt x="2494" y="2088"/>
                  <a:pt x="2518" y="2081"/>
                </a:cubicBezTo>
                <a:cubicBezTo>
                  <a:pt x="2526" y="2079"/>
                  <a:pt x="2529" y="2070"/>
                  <a:pt x="2535" y="2065"/>
                </a:cubicBezTo>
                <a:cubicBezTo>
                  <a:pt x="2541" y="1990"/>
                  <a:pt x="2547" y="1970"/>
                  <a:pt x="2527" y="1909"/>
                </a:cubicBezTo>
                <a:cubicBezTo>
                  <a:pt x="2539" y="1896"/>
                  <a:pt x="2565" y="1893"/>
                  <a:pt x="2568" y="1876"/>
                </a:cubicBezTo>
                <a:cubicBezTo>
                  <a:pt x="2580" y="1808"/>
                  <a:pt x="2570" y="1810"/>
                  <a:pt x="2535" y="1785"/>
                </a:cubicBezTo>
                <a:cubicBezTo>
                  <a:pt x="2558" y="1749"/>
                  <a:pt x="2561" y="1742"/>
                  <a:pt x="2518" y="1728"/>
                </a:cubicBezTo>
                <a:cubicBezTo>
                  <a:pt x="2521" y="1720"/>
                  <a:pt x="2529" y="1712"/>
                  <a:pt x="2527" y="1703"/>
                </a:cubicBezTo>
                <a:cubicBezTo>
                  <a:pt x="2526" y="1695"/>
                  <a:pt x="2516" y="1691"/>
                  <a:pt x="2510" y="1686"/>
                </a:cubicBezTo>
                <a:cubicBezTo>
                  <a:pt x="2435" y="1630"/>
                  <a:pt x="2483" y="1676"/>
                  <a:pt x="2444" y="1637"/>
                </a:cubicBezTo>
                <a:cubicBezTo>
                  <a:pt x="2459" y="1532"/>
                  <a:pt x="2444" y="1556"/>
                  <a:pt x="2576" y="1547"/>
                </a:cubicBezTo>
                <a:cubicBezTo>
                  <a:pt x="2603" y="1529"/>
                  <a:pt x="2614" y="1507"/>
                  <a:pt x="2642" y="1489"/>
                </a:cubicBezTo>
                <a:cubicBezTo>
                  <a:pt x="2650" y="1492"/>
                  <a:pt x="2660" y="1491"/>
                  <a:pt x="2666" y="1497"/>
                </a:cubicBezTo>
                <a:cubicBezTo>
                  <a:pt x="2672" y="1503"/>
                  <a:pt x="2667" y="1519"/>
                  <a:pt x="2675" y="1522"/>
                </a:cubicBezTo>
                <a:cubicBezTo>
                  <a:pt x="2704" y="1532"/>
                  <a:pt x="2735" y="1527"/>
                  <a:pt x="2765" y="1530"/>
                </a:cubicBezTo>
                <a:cubicBezTo>
                  <a:pt x="2779" y="1527"/>
                  <a:pt x="2793" y="1528"/>
                  <a:pt x="2806" y="1522"/>
                </a:cubicBezTo>
                <a:cubicBezTo>
                  <a:pt x="2832" y="1511"/>
                  <a:pt x="2823" y="1486"/>
                  <a:pt x="2831" y="1464"/>
                </a:cubicBezTo>
                <a:cubicBezTo>
                  <a:pt x="2841" y="1437"/>
                  <a:pt x="2848" y="1440"/>
                  <a:pt x="2872" y="1431"/>
                </a:cubicBezTo>
                <a:cubicBezTo>
                  <a:pt x="2895" y="1410"/>
                  <a:pt x="2920" y="1408"/>
                  <a:pt x="2946" y="1390"/>
                </a:cubicBezTo>
                <a:cubicBezTo>
                  <a:pt x="2990" y="1434"/>
                  <a:pt x="2943" y="1467"/>
                  <a:pt x="3012" y="1489"/>
                </a:cubicBezTo>
                <a:cubicBezTo>
                  <a:pt x="3028" y="1486"/>
                  <a:pt x="3047" y="1491"/>
                  <a:pt x="3061" y="1481"/>
                </a:cubicBezTo>
                <a:cubicBezTo>
                  <a:pt x="3084" y="1465"/>
                  <a:pt x="3091" y="1434"/>
                  <a:pt x="3111" y="1415"/>
                </a:cubicBezTo>
                <a:cubicBezTo>
                  <a:pt x="3136" y="1492"/>
                  <a:pt x="3095" y="1380"/>
                  <a:pt x="3144" y="1464"/>
                </a:cubicBezTo>
                <a:cubicBezTo>
                  <a:pt x="3171" y="1511"/>
                  <a:pt x="3128" y="1489"/>
                  <a:pt x="3177" y="1505"/>
                </a:cubicBezTo>
                <a:cubicBezTo>
                  <a:pt x="3193" y="1502"/>
                  <a:pt x="3213" y="1507"/>
                  <a:pt x="3226" y="1497"/>
                </a:cubicBezTo>
                <a:cubicBezTo>
                  <a:pt x="3242" y="1485"/>
                  <a:pt x="3233" y="1458"/>
                  <a:pt x="3242" y="1440"/>
                </a:cubicBezTo>
                <a:cubicBezTo>
                  <a:pt x="3257" y="1410"/>
                  <a:pt x="3278" y="1400"/>
                  <a:pt x="3308" y="1390"/>
                </a:cubicBezTo>
                <a:cubicBezTo>
                  <a:pt x="3314" y="1385"/>
                  <a:pt x="3323" y="1381"/>
                  <a:pt x="3325" y="1374"/>
                </a:cubicBezTo>
                <a:cubicBezTo>
                  <a:pt x="3331" y="1356"/>
                  <a:pt x="3321" y="1331"/>
                  <a:pt x="3333" y="1316"/>
                </a:cubicBezTo>
                <a:cubicBezTo>
                  <a:pt x="3343" y="1302"/>
                  <a:pt x="3382" y="1300"/>
                  <a:pt x="3382" y="1300"/>
                </a:cubicBezTo>
                <a:cubicBezTo>
                  <a:pt x="3397" y="1258"/>
                  <a:pt x="3442" y="1240"/>
                  <a:pt x="3473" y="1209"/>
                </a:cubicBezTo>
                <a:cubicBezTo>
                  <a:pt x="3476" y="1201"/>
                  <a:pt x="3475" y="1190"/>
                  <a:pt x="3481" y="1184"/>
                </a:cubicBezTo>
                <a:cubicBezTo>
                  <a:pt x="3493" y="1172"/>
                  <a:pt x="3561" y="1165"/>
                  <a:pt x="3580" y="1160"/>
                </a:cubicBezTo>
                <a:cubicBezTo>
                  <a:pt x="3633" y="1177"/>
                  <a:pt x="3656" y="1193"/>
                  <a:pt x="3695" y="1234"/>
                </a:cubicBezTo>
                <a:cubicBezTo>
                  <a:pt x="3747" y="1217"/>
                  <a:pt x="3720" y="1183"/>
                  <a:pt x="3744" y="1143"/>
                </a:cubicBezTo>
                <a:cubicBezTo>
                  <a:pt x="3753" y="1128"/>
                  <a:pt x="3768" y="1117"/>
                  <a:pt x="3777" y="1102"/>
                </a:cubicBezTo>
                <a:cubicBezTo>
                  <a:pt x="3764" y="917"/>
                  <a:pt x="3791" y="1029"/>
                  <a:pt x="3728" y="962"/>
                </a:cubicBezTo>
                <a:cubicBezTo>
                  <a:pt x="3758" y="943"/>
                  <a:pt x="3758" y="926"/>
                  <a:pt x="3777" y="896"/>
                </a:cubicBezTo>
                <a:cubicBezTo>
                  <a:pt x="3780" y="882"/>
                  <a:pt x="3786" y="869"/>
                  <a:pt x="3786" y="855"/>
                </a:cubicBezTo>
                <a:cubicBezTo>
                  <a:pt x="3786" y="833"/>
                  <a:pt x="3758" y="725"/>
                  <a:pt x="3744" y="707"/>
                </a:cubicBezTo>
                <a:cubicBezTo>
                  <a:pt x="3732" y="692"/>
                  <a:pt x="3717" y="680"/>
                  <a:pt x="3703" y="666"/>
                </a:cubicBezTo>
                <a:cubicBezTo>
                  <a:pt x="3686" y="649"/>
                  <a:pt x="3644" y="640"/>
                  <a:pt x="3621" y="633"/>
                </a:cubicBezTo>
                <a:cubicBezTo>
                  <a:pt x="3606" y="556"/>
                  <a:pt x="3593" y="581"/>
                  <a:pt x="3514" y="567"/>
                </a:cubicBezTo>
                <a:cubicBezTo>
                  <a:pt x="3492" y="563"/>
                  <a:pt x="3448" y="551"/>
                  <a:pt x="3448" y="551"/>
                </a:cubicBezTo>
                <a:cubicBezTo>
                  <a:pt x="3421" y="522"/>
                  <a:pt x="3447" y="496"/>
                  <a:pt x="3432" y="452"/>
                </a:cubicBezTo>
                <a:cubicBezTo>
                  <a:pt x="3423" y="427"/>
                  <a:pt x="3378" y="416"/>
                  <a:pt x="3358" y="411"/>
                </a:cubicBezTo>
                <a:cubicBezTo>
                  <a:pt x="3268" y="416"/>
                  <a:pt x="3167" y="431"/>
                  <a:pt x="3078" y="403"/>
                </a:cubicBezTo>
                <a:cubicBezTo>
                  <a:pt x="3076" y="401"/>
                  <a:pt x="3029" y="375"/>
                  <a:pt x="3037" y="362"/>
                </a:cubicBezTo>
                <a:cubicBezTo>
                  <a:pt x="3045" y="349"/>
                  <a:pt x="3064" y="351"/>
                  <a:pt x="3078" y="345"/>
                </a:cubicBezTo>
                <a:close/>
              </a:path>
            </a:pathLst>
          </a:custGeom>
          <a:blipFill>
            <a:blip r:embed="rId6"/>
            <a:stretch>
              <a:fillRect/>
            </a:stretch>
          </a:blipFill>
          <a:ln w="9525">
            <a:solidFill>
              <a:schemeClr val="bg1">
                <a:lumMod val="50000"/>
              </a:schemeClr>
            </a:solidFill>
            <a:round/>
          </a:ln>
        </p:spPr>
        <p:txBody>
          <a:bodyPr/>
          <a:lstStyle/>
          <a:p>
            <a:pPr>
              <a:defRPr/>
            </a:pPr>
            <a:endParaRPr altLang="en-US" lang="zh-CN">
              <a:latin typeface="Arial"/>
              <a:ea typeface="宋体"/>
            </a:endParaRPr>
          </a:p>
        </p:txBody>
      </p:sp>
    </p:spTree>
    <p:extLst>
      <p:ext uri="{BB962C8B-B14F-4D97-AF65-F5344CB8AC3E}">
        <p14:creationId val="1783346113"/>
      </p:ext>
    </p:extLst>
  </p:cSld>
  <p:clrMapOvr>
    <a:masterClrMapping/>
  </p:clrMapOvr>
  <mc:AlternateContent>
    <mc:Choice Requires="p14">
      <p:transition advClick="0" p14:dur="1500" spd="slow">
        <p:random/>
      </p:transition>
    </mc:Choice>
    <mc:Fallback>
      <p:transition advClick="0"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decel="100000" fill="hold" grpId="0" id="5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7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8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grpId="0" id="9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11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12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grpId="0" id="14" nodeType="afterEffect" presetClass="entr" presetID="23" presetSubtype="3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16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17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18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19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0" nodeType="withEffect" presetClass="entr" presetID="23" presetSubtype="36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22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23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24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25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6" nodeType="withEffect" presetClass="entr" presetID="23" presetSubtype="36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28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29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30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31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2" nodeType="withEffect" presetClass="entr" presetID="23" presetSubtype="36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34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35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36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37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8" nodeType="afterGroup">
                            <p:stCondLst>
                              <p:cond delay="1950"/>
                            </p:stCondLst>
                            <p:childTnLst>
                              <p:par>
                                <p:cTn fill="hold" grpId="0" id="39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41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42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43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44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5" nodeType="afterGroup">
                            <p:stCondLst>
                              <p:cond delay="2700"/>
                            </p:stCondLst>
                            <p:childTnLst>
                              <p:par>
                                <p:cTn fill="hold" grpId="0" id="46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1000" id="48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9" nodeType="with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1000" id="51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2" nodeType="with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1000" id="54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5" nodeType="with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1000" id="57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8" nodeType="afterGroup">
                            <p:stCondLst>
                              <p:cond delay="3700"/>
                            </p:stCondLst>
                            <p:childTnLst>
                              <p:par>
                                <p:cTn fill="hold" grpId="0" id="5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750" id="61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2" nodeType="afterGroup">
                            <p:stCondLst>
                              <p:cond delay="4450"/>
                            </p:stCondLst>
                            <p:childTnLst>
                              <p:par>
                                <p:cTn fill="hold" id="63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5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accel="50000" decel="50000" fill="hold" id="66" nodeType="withEffect" presetClass="path" presetID="42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974 0.00671 L 2.08333E-07 3.7037E-07" pathEditMode="relative" ptsTypes="AA" rAng="0">
                                      <p:cBhvr>
                                        <p:cTn dur="1000" fill="hold" id="67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87" y="-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36"/>
      <p:bldP grpId="0" spid="237"/>
      <p:bldP grpId="0" spid="238"/>
      <p:bldP grpId="0" spid="239"/>
      <p:bldP grpId="0" spid="240"/>
      <p:bldP grpId="0" spid="5"/>
      <p:bldP grpId="0" spid="183"/>
      <p:bldP grpId="0" spid="184"/>
      <p:bldP grpId="0" spid="185"/>
      <p:bldP grpId="0" spid="186"/>
      <p:bldP grpId="0" spid="38"/>
      <p:bldP grpId="0" spid="39"/>
    </p:bldLst>
  </p:timing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3" name="椭圆 82"/>
          <p:cNvSpPr>
            <a:spLocks noChangeAspect="1"/>
          </p:cNvSpPr>
          <p:nvPr/>
        </p:nvSpPr>
        <p:spPr bwMode="auto">
          <a:xfrm>
            <a:off x="5546263" y="1218828"/>
            <a:ext cx="1296000" cy="1296507"/>
          </a:xfrm>
          <a:prstGeom prst="ellipse">
            <a:avLst/>
          </a:prstGeom>
          <a:solidFill>
            <a:schemeClr val="accent3"/>
          </a:solidFill>
          <a:ln algn="ctr" cap="flat" cmpd="sng" w="9525">
            <a:noFill/>
            <a:prstDash val="solid"/>
            <a:round/>
            <a:headEnd len="med" type="none" w="med"/>
            <a:tailEnd len="med" type="none" w="med"/>
          </a:ln>
          <a:effectLst/>
          <a:extLst/>
        </p:spPr>
        <p:txBody>
          <a:bodyPr anchor="t" anchorCtr="0" bIns="45708" compatLnSpc="1" lIns="91416" numCol="1" rIns="91416" rtlCol="0" tIns="45708" vert="horz" wrap="square">
            <a:prstTxWarp prst="textNoShape">
              <a:avLst/>
            </a:prstTxWarp>
          </a:bodyPr>
          <a:lstStyle/>
          <a:p>
            <a:pPr defTabSz="914133"/>
            <a:endParaRPr altLang="en-US" lang="zh-CN" sz="1733">
              <a:latin charset="-122" pitchFamily="34" typeface="微软雅黑"/>
              <a:ea charset="-122" pitchFamily="34" typeface="微软雅黑"/>
            </a:endParaRPr>
          </a:p>
        </p:txBody>
      </p:sp>
      <p:sp>
        <p:nvSpPr>
          <p:cNvPr id="84" name="TextBox 12"/>
          <p:cNvSpPr txBox="1"/>
          <p:nvPr/>
        </p:nvSpPr>
        <p:spPr>
          <a:xfrm>
            <a:off x="5782272" y="1436355"/>
            <a:ext cx="943568" cy="701016"/>
          </a:xfrm>
          <a:prstGeom prst="rect">
            <a:avLst/>
          </a:prstGeom>
          <a:noFill/>
        </p:spPr>
        <p:txBody>
          <a:bodyPr bIns="45708" lIns="91416" rIns="91416" rtlCol="0" tIns="45708" wrap="square">
            <a:spAutoFit/>
          </a:bodyPr>
          <a:lstStyle/>
          <a:p>
            <a:r>
              <a:rPr altLang="zh-CN" b="1" lang="en-US" sz="4000">
                <a:solidFill>
                  <a:srgbClr val="F8F8F8"/>
                </a:solidFill>
                <a:latin charset="-122" pitchFamily="34" typeface="微软雅黑"/>
                <a:ea charset="-122" pitchFamily="34" typeface="微软雅黑"/>
              </a:rPr>
              <a:t>13</a:t>
            </a:r>
          </a:p>
        </p:txBody>
      </p:sp>
      <p:sp>
        <p:nvSpPr>
          <p:cNvPr id="85" name="TextBox 13"/>
          <p:cNvSpPr txBox="1"/>
          <p:nvPr/>
        </p:nvSpPr>
        <p:spPr>
          <a:xfrm>
            <a:off x="5655772" y="2000225"/>
            <a:ext cx="1032145" cy="294565"/>
          </a:xfrm>
          <a:prstGeom prst="rect">
            <a:avLst/>
          </a:prstGeom>
          <a:noFill/>
        </p:spPr>
        <p:txBody>
          <a:bodyPr bIns="45708" lIns="91416" rIns="91416" rtlCol="0" tIns="45708" wrap="none">
            <a:spAutoFit/>
          </a:bodyPr>
          <a:lstStyle/>
          <a:p>
            <a:r>
              <a:rPr altLang="en-US" lang="zh-CN" sz="1333">
                <a:solidFill>
                  <a:srgbClr val="F8F8F8"/>
                </a:solidFill>
                <a:latin charset="-122" pitchFamily="34" typeface="微软雅黑"/>
                <a:ea charset="-122" pitchFamily="34" typeface="微软雅黑"/>
              </a:rPr>
              <a:t>年风雨兼程</a:t>
            </a:r>
          </a:p>
        </p:txBody>
      </p:sp>
      <p:sp>
        <p:nvSpPr>
          <p:cNvPr id="86" name="椭圆 85"/>
          <p:cNvSpPr>
            <a:spLocks noChangeAspect="1"/>
          </p:cNvSpPr>
          <p:nvPr/>
        </p:nvSpPr>
        <p:spPr bwMode="auto">
          <a:xfrm>
            <a:off x="6985931" y="1218828"/>
            <a:ext cx="1296000" cy="1296507"/>
          </a:xfrm>
          <a:prstGeom prst="ellipse">
            <a:avLst/>
          </a:prstGeom>
          <a:solidFill>
            <a:schemeClr val="accent3"/>
          </a:solidFill>
          <a:ln algn="ctr" cap="flat" cmpd="sng" w="9525">
            <a:noFill/>
            <a:prstDash val="solid"/>
            <a:round/>
            <a:headEnd len="med" type="none" w="med"/>
            <a:tailEnd len="med" type="none" w="med"/>
          </a:ln>
          <a:effectLst/>
          <a:extLst/>
        </p:spPr>
        <p:txBody>
          <a:bodyPr anchor="t" anchorCtr="0" bIns="45708" compatLnSpc="1" lIns="91416" numCol="1" rIns="91416" rtlCol="0" tIns="45708" vert="horz" wrap="square">
            <a:prstTxWarp prst="textNoShape">
              <a:avLst/>
            </a:prstTxWarp>
          </a:bodyPr>
          <a:lstStyle/>
          <a:p>
            <a:pPr defTabSz="914133"/>
            <a:endParaRPr altLang="en-US" lang="zh-CN" sz="1733">
              <a:solidFill>
                <a:srgbClr val="F12F3D"/>
              </a:solidFill>
              <a:latin charset="-122" pitchFamily="34" typeface="微软雅黑"/>
              <a:ea charset="-122" pitchFamily="34" typeface="微软雅黑"/>
            </a:endParaRPr>
          </a:p>
        </p:txBody>
      </p:sp>
      <p:sp>
        <p:nvSpPr>
          <p:cNvPr id="87" name="TextBox 15"/>
          <p:cNvSpPr txBox="1"/>
          <p:nvPr/>
        </p:nvSpPr>
        <p:spPr>
          <a:xfrm>
            <a:off x="7221941" y="1412352"/>
            <a:ext cx="943568" cy="701016"/>
          </a:xfrm>
          <a:prstGeom prst="rect">
            <a:avLst/>
          </a:prstGeom>
          <a:noFill/>
        </p:spPr>
        <p:txBody>
          <a:bodyPr bIns="45708" lIns="91416" rIns="91416" rtlCol="0" tIns="45708" wrap="square">
            <a:spAutoFit/>
          </a:bodyPr>
          <a:lstStyle/>
          <a:p>
            <a:r>
              <a:rPr altLang="zh-CN" b="1" lang="en-US" sz="4000">
                <a:solidFill>
                  <a:srgbClr val="F8F8F8"/>
                </a:solidFill>
                <a:latin charset="-122" pitchFamily="34" typeface="微软雅黑"/>
                <a:ea charset="-122" pitchFamily="34" typeface="微软雅黑"/>
              </a:rPr>
              <a:t>60</a:t>
            </a:r>
          </a:p>
        </p:txBody>
      </p:sp>
      <p:sp>
        <p:nvSpPr>
          <p:cNvPr id="88" name="TextBox 16"/>
          <p:cNvSpPr txBox="1"/>
          <p:nvPr/>
        </p:nvSpPr>
        <p:spPr>
          <a:xfrm>
            <a:off x="7201702" y="1928217"/>
            <a:ext cx="892444" cy="497714"/>
          </a:xfrm>
          <a:prstGeom prst="rect">
            <a:avLst/>
          </a:prstGeom>
          <a:noFill/>
        </p:spPr>
        <p:txBody>
          <a:bodyPr bIns="45708" lIns="91416" rIns="91416" rtlCol="0" tIns="45708" wrap="none">
            <a:spAutoFit/>
          </a:bodyPr>
          <a:lstStyle/>
          <a:p>
            <a:pPr algn="ctr"/>
            <a:r>
              <a:rPr altLang="en-US" lang="zh-CN" sz="1333">
                <a:solidFill>
                  <a:srgbClr val="F8F8F8"/>
                </a:solidFill>
                <a:latin charset="-122" pitchFamily="34" typeface="微软雅黑"/>
                <a:ea charset="-122" pitchFamily="34" typeface="微软雅黑"/>
              </a:rPr>
              <a:t>广州60家</a:t>
            </a:r>
          </a:p>
          <a:p>
            <a:pPr algn="ctr"/>
            <a:r>
              <a:rPr altLang="en-US" lang="zh-CN" sz="1333">
                <a:solidFill>
                  <a:srgbClr val="F8F8F8"/>
                </a:solidFill>
                <a:latin charset="-122" pitchFamily="34" typeface="微软雅黑"/>
                <a:ea charset="-122" pitchFamily="34" typeface="微软雅黑"/>
              </a:rPr>
              <a:t>营业网点</a:t>
            </a:r>
          </a:p>
        </p:txBody>
      </p:sp>
      <p:sp>
        <p:nvSpPr>
          <p:cNvPr id="89" name="椭圆 88"/>
          <p:cNvSpPr>
            <a:spLocks noChangeAspect="1"/>
          </p:cNvSpPr>
          <p:nvPr/>
        </p:nvSpPr>
        <p:spPr bwMode="auto">
          <a:xfrm>
            <a:off x="8426091" y="1218828"/>
            <a:ext cx="1296000" cy="1296507"/>
          </a:xfrm>
          <a:prstGeom prst="ellipse">
            <a:avLst/>
          </a:prstGeom>
          <a:solidFill>
            <a:schemeClr val="accent3"/>
          </a:solidFill>
          <a:ln algn="ctr" cap="flat" cmpd="sng" w="9525">
            <a:noFill/>
            <a:prstDash val="solid"/>
            <a:round/>
            <a:headEnd len="med" type="none" w="med"/>
            <a:tailEnd len="med" type="none" w="med"/>
          </a:ln>
          <a:effectLst/>
          <a:extLst/>
        </p:spPr>
        <p:txBody>
          <a:bodyPr anchor="t" anchorCtr="0" bIns="45708" compatLnSpc="1" lIns="91416" numCol="1" rIns="91416" rtlCol="0" tIns="45708" vert="horz" wrap="square">
            <a:prstTxWarp prst="textNoShape">
              <a:avLst/>
            </a:prstTxWarp>
          </a:bodyPr>
          <a:lstStyle/>
          <a:p>
            <a:pPr defTabSz="914133"/>
            <a:endParaRPr altLang="en-US" lang="zh-CN" sz="1733">
              <a:latin charset="-122" pitchFamily="34" typeface="微软雅黑"/>
              <a:ea charset="-122" pitchFamily="34" typeface="微软雅黑"/>
            </a:endParaRPr>
          </a:p>
        </p:txBody>
      </p:sp>
      <p:sp>
        <p:nvSpPr>
          <p:cNvPr id="90" name="TextBox 18"/>
          <p:cNvSpPr txBox="1"/>
          <p:nvPr/>
        </p:nvSpPr>
        <p:spPr>
          <a:xfrm>
            <a:off x="8504033" y="1453414"/>
            <a:ext cx="1106248" cy="579096"/>
          </a:xfrm>
          <a:prstGeom prst="rect">
            <a:avLst/>
          </a:prstGeom>
          <a:noFill/>
        </p:spPr>
        <p:txBody>
          <a:bodyPr bIns="45708" lIns="91416" rIns="91416" rtlCol="0" tIns="45708" wrap="square">
            <a:spAutoFit/>
          </a:bodyPr>
          <a:lstStyle/>
          <a:p>
            <a:pPr algn="ctr"/>
            <a:r>
              <a:rPr altLang="zh-CN" b="1" lang="en-US" sz="3200">
                <a:solidFill>
                  <a:srgbClr val="F8F8F8"/>
                </a:solidFill>
                <a:latin charset="-122" pitchFamily="34" typeface="微软雅黑"/>
                <a:ea charset="-122" pitchFamily="34" typeface="微软雅黑"/>
              </a:rPr>
              <a:t>100</a:t>
            </a:r>
          </a:p>
        </p:txBody>
      </p:sp>
      <p:sp>
        <p:nvSpPr>
          <p:cNvPr id="91" name="TextBox 19"/>
          <p:cNvSpPr txBox="1"/>
          <p:nvPr/>
        </p:nvSpPr>
        <p:spPr>
          <a:xfrm>
            <a:off x="8572013" y="1928217"/>
            <a:ext cx="1032145" cy="497714"/>
          </a:xfrm>
          <a:prstGeom prst="rect">
            <a:avLst/>
          </a:prstGeom>
          <a:noFill/>
        </p:spPr>
        <p:txBody>
          <a:bodyPr bIns="45708" lIns="91416" rIns="91416" rtlCol="0" tIns="45708" wrap="none">
            <a:spAutoFit/>
          </a:bodyPr>
          <a:lstStyle/>
          <a:p>
            <a:pPr algn="ctr"/>
            <a:r>
              <a:rPr altLang="en-US" lang="zh-CN" sz="1333">
                <a:solidFill>
                  <a:srgbClr val="F8F8F8"/>
                </a:solidFill>
                <a:latin charset="-122" pitchFamily="34" typeface="微软雅黑"/>
                <a:ea charset="-122" pitchFamily="34" typeface="微软雅黑"/>
              </a:rPr>
              <a:t>接待人数超</a:t>
            </a:r>
          </a:p>
          <a:p>
            <a:pPr algn="ctr"/>
            <a:r>
              <a:rPr altLang="en-US" lang="zh-CN" sz="1333">
                <a:solidFill>
                  <a:srgbClr val="F8F8F8"/>
                </a:solidFill>
                <a:latin charset="-122" pitchFamily="34" typeface="微软雅黑"/>
                <a:ea charset="-122" pitchFamily="34" typeface="微软雅黑"/>
              </a:rPr>
              <a:t>过100万</a:t>
            </a:r>
          </a:p>
        </p:txBody>
      </p:sp>
      <p:sp>
        <p:nvSpPr>
          <p:cNvPr id="92" name="椭圆 91"/>
          <p:cNvSpPr>
            <a:spLocks noChangeAspect="1"/>
          </p:cNvSpPr>
          <p:nvPr/>
        </p:nvSpPr>
        <p:spPr bwMode="auto">
          <a:xfrm>
            <a:off x="9814511" y="1218828"/>
            <a:ext cx="1296000" cy="1296507"/>
          </a:xfrm>
          <a:prstGeom prst="ellipse">
            <a:avLst/>
          </a:prstGeom>
          <a:solidFill>
            <a:schemeClr val="accent3"/>
          </a:solidFill>
          <a:ln algn="ctr" cap="flat" cmpd="sng" w="9525">
            <a:noFill/>
            <a:prstDash val="solid"/>
            <a:round/>
            <a:headEnd len="med" type="none" w="med"/>
            <a:tailEnd len="med" type="none" w="med"/>
          </a:ln>
          <a:effectLst/>
          <a:extLst/>
        </p:spPr>
        <p:txBody>
          <a:bodyPr anchor="t" anchorCtr="0" bIns="45708" compatLnSpc="1" lIns="91416" numCol="1" rIns="91416" rtlCol="0" tIns="45708" vert="horz" wrap="square">
            <a:prstTxWarp prst="textNoShape">
              <a:avLst/>
            </a:prstTxWarp>
          </a:bodyPr>
          <a:lstStyle/>
          <a:p>
            <a:pPr defTabSz="914133"/>
            <a:endParaRPr altLang="en-US" lang="zh-CN" sz="1733">
              <a:latin charset="-122" pitchFamily="34" typeface="微软雅黑"/>
              <a:ea charset="-122" pitchFamily="34" typeface="微软雅黑"/>
            </a:endParaRPr>
          </a:p>
        </p:txBody>
      </p:sp>
      <p:sp>
        <p:nvSpPr>
          <p:cNvPr id="93" name="TextBox 21"/>
          <p:cNvSpPr txBox="1"/>
          <p:nvPr/>
        </p:nvSpPr>
        <p:spPr>
          <a:xfrm>
            <a:off x="9982307" y="1375175"/>
            <a:ext cx="1106248" cy="1310616"/>
          </a:xfrm>
          <a:prstGeom prst="rect">
            <a:avLst/>
          </a:prstGeom>
          <a:noFill/>
        </p:spPr>
        <p:txBody>
          <a:bodyPr bIns="45708" lIns="91416" rIns="91416" rtlCol="0" tIns="45708" wrap="square">
            <a:spAutoFit/>
          </a:bodyPr>
          <a:lstStyle/>
          <a:p>
            <a:r>
              <a:rPr altLang="zh-CN" b="1" lang="en-US" sz="4000">
                <a:solidFill>
                  <a:srgbClr val="F8F8F8"/>
                </a:solidFill>
                <a:latin charset="-122" pitchFamily="34" typeface="微软雅黑"/>
                <a:ea charset="-122" pitchFamily="34" typeface="微软雅黑"/>
              </a:rPr>
              <a:t>20%</a:t>
            </a:r>
          </a:p>
        </p:txBody>
      </p:sp>
      <p:sp>
        <p:nvSpPr>
          <p:cNvPr id="94" name="TextBox 22"/>
          <p:cNvSpPr txBox="1"/>
          <p:nvPr/>
        </p:nvSpPr>
        <p:spPr>
          <a:xfrm>
            <a:off x="9910427" y="1928217"/>
            <a:ext cx="1132157" cy="497714"/>
          </a:xfrm>
          <a:prstGeom prst="rect">
            <a:avLst/>
          </a:prstGeom>
          <a:noFill/>
        </p:spPr>
        <p:txBody>
          <a:bodyPr bIns="45708" lIns="91416" rIns="91416" rtlCol="0" tIns="45708" wrap="none">
            <a:spAutoFit/>
          </a:bodyPr>
          <a:lstStyle/>
          <a:p>
            <a:pPr algn="ctr"/>
            <a:r>
              <a:rPr altLang="en-US" lang="zh-CN" sz="1333">
                <a:solidFill>
                  <a:srgbClr val="F8F8F8"/>
                </a:solidFill>
                <a:latin charset="-122" pitchFamily="34" typeface="微软雅黑"/>
                <a:ea charset="-122" pitchFamily="34" typeface="微软雅黑"/>
              </a:rPr>
              <a:t>连续5年增长</a:t>
            </a:r>
          </a:p>
          <a:p>
            <a:pPr algn="ctr"/>
            <a:r>
              <a:rPr altLang="en-US" lang="zh-CN" sz="1333">
                <a:solidFill>
                  <a:srgbClr val="F8F8F8"/>
                </a:solidFill>
                <a:latin charset="-122" pitchFamily="34" typeface="微软雅黑"/>
                <a:ea charset="-122" pitchFamily="34" typeface="微软雅黑"/>
              </a:rPr>
              <a:t>超20%</a:t>
            </a:r>
          </a:p>
        </p:txBody>
      </p:sp>
      <p:pic>
        <p:nvPicPr>
          <p:cNvPr id="95" name="Picture 4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>
            <a:off x="1140498" y="1375174"/>
            <a:ext cx="3312233" cy="481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6" name="TextBox 24"/>
          <p:cNvSpPr txBox="1"/>
          <p:nvPr/>
        </p:nvSpPr>
        <p:spPr>
          <a:xfrm>
            <a:off x="5519936" y="2715905"/>
            <a:ext cx="6720747" cy="4160207"/>
          </a:xfrm>
          <a:prstGeom prst="rect">
            <a:avLst/>
          </a:prstGeom>
          <a:noFill/>
        </p:spPr>
        <p:txBody>
          <a:bodyPr bIns="45708" lIns="91416" rIns="91416" rtlCol="0" tIns="45708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zh-CN" lang="zh-CN" sz="1867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中国熊猫总公司简介</a:t>
            </a:r>
          </a:p>
          <a:p>
            <a:pPr>
              <a:lnSpc>
                <a:spcPct val="130000"/>
              </a:lnSpc>
            </a:pPr>
            <a:r>
              <a:rPr altLang="zh-CN" lang="zh-CN" sz="1867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一、1984年，由邓朴方创立的国企，注册资金超过1亿元。</a:t>
            </a:r>
          </a:p>
          <a:p>
            <a:pPr>
              <a:lnSpc>
                <a:spcPct val="130000"/>
              </a:lnSpc>
            </a:pPr>
            <a:r>
              <a:rPr altLang="zh-CN" lang="zh-CN" sz="1867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现在隶属与首旅集团，首旅股份（600258）是上海上市公司。</a:t>
            </a:r>
          </a:p>
          <a:p>
            <a:pPr>
              <a:lnSpc>
                <a:spcPct val="130000"/>
              </a:lnSpc>
            </a:pPr>
            <a:r>
              <a:rPr altLang="zh-CN" lang="zh-CN" sz="1867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二、经营出境、入境、国内、商旅会展等全方位旅游产品和服务。</a:t>
            </a:r>
          </a:p>
          <a:p>
            <a:pPr>
              <a:lnSpc>
                <a:spcPct val="130000"/>
              </a:lnSpc>
            </a:pPr>
            <a:r>
              <a:rPr altLang="zh-CN" lang="zh-CN" sz="1867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广州熊猫公司简介</a:t>
            </a:r>
          </a:p>
          <a:p>
            <a:pPr>
              <a:lnSpc>
                <a:spcPct val="130000"/>
              </a:lnSpc>
            </a:pPr>
            <a:r>
              <a:rPr altLang="zh-CN" lang="zh-CN" sz="1867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一、接待国内及海外人数超过100万</a:t>
            </a:r>
          </a:p>
          <a:p>
            <a:pPr>
              <a:lnSpc>
                <a:spcPct val="130000"/>
              </a:lnSpc>
            </a:pPr>
            <a:r>
              <a:rPr altLang="zh-CN" lang="zh-CN" sz="1867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二、2002-08年成为销售业绩广州第四</a:t>
            </a:r>
          </a:p>
          <a:p>
            <a:pPr>
              <a:lnSpc>
                <a:spcPct val="130000"/>
              </a:lnSpc>
            </a:pPr>
            <a:r>
              <a:rPr altLang="zh-CN" lang="zh-CN" sz="1867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三、2013-14年连续成为 “广州地区最受欢迎的旅行社”</a:t>
            </a:r>
          </a:p>
          <a:p>
            <a:pPr>
              <a:lnSpc>
                <a:spcPct val="130000"/>
              </a:lnSpc>
            </a:pPr>
            <a:r>
              <a:rPr altLang="zh-CN" lang="zh-CN" sz="1867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四、2007-2012年获南方航空国际组团旅行社金奖</a:t>
            </a:r>
          </a:p>
          <a:p>
            <a:pPr>
              <a:lnSpc>
                <a:spcPct val="130000"/>
              </a:lnSpc>
            </a:pPr>
            <a:r>
              <a:rPr altLang="zh-CN" lang="zh-CN" sz="1867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五、2010-13年连续5年获工商局“守合同重信用企业”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4612494" y="425414"/>
            <a:ext cx="923109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>
                <a:solidFill>
                  <a:schemeClr val="bg1">
                    <a:lumMod val="50000"/>
                  </a:schemeClr>
                </a:solidFill>
              </a:rPr>
              <a:t>HOME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6998847" y="440803"/>
            <a:ext cx="1011558" cy="335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z="1600">
                <a:solidFill>
                  <a:schemeClr val="bg1">
                    <a:lumMod val="50000"/>
                  </a:schemeClr>
                </a:solidFill>
              </a:rPr>
              <a:t>重庆介绍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8236248" y="440803"/>
            <a:ext cx="1011558" cy="335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z="1600">
                <a:solidFill>
                  <a:schemeClr val="bg1">
                    <a:lumMod val="50000"/>
                  </a:schemeClr>
                </a:solidFill>
              </a:rPr>
              <a:t>景点篇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9473649" y="440803"/>
            <a:ext cx="1011558" cy="335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z="1600">
                <a:solidFill>
                  <a:schemeClr val="bg1">
                    <a:lumMod val="50000"/>
                  </a:schemeClr>
                </a:solidFill>
              </a:rPr>
              <a:t>美食篇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10711051" y="440803"/>
            <a:ext cx="1011558" cy="335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z="1600">
                <a:solidFill>
                  <a:schemeClr val="bg1">
                    <a:lumMod val="50000"/>
                  </a:schemeClr>
                </a:solidFill>
              </a:rPr>
              <a:t>联系方式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5761446" y="440803"/>
            <a:ext cx="1011558" cy="335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z="1600">
                <a:solidFill>
                  <a:schemeClr val="accent3"/>
                </a:solidFill>
              </a:rPr>
              <a:t>企业简介</a:t>
            </a:r>
          </a:p>
        </p:txBody>
      </p:sp>
      <p:pic>
        <p:nvPicPr>
          <p:cNvPr id="42" name="图片 4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370412" y="249272"/>
            <a:ext cx="450025" cy="662695"/>
          </a:xfrm>
          <a:prstGeom prst="rect">
            <a:avLst/>
          </a:prstGeom>
        </p:spPr>
      </p:pic>
      <p:sp>
        <p:nvSpPr>
          <p:cNvPr id="43" name="文本框 42"/>
          <p:cNvSpPr txBox="1"/>
          <p:nvPr/>
        </p:nvSpPr>
        <p:spPr>
          <a:xfrm>
            <a:off x="764794" y="318417"/>
            <a:ext cx="1964027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pc="-500" sz="3600">
                <a:latin charset="-122" panose="03000509000000000000" pitchFamily="65" typeface="方正黄草简体"/>
                <a:ea charset="-122" panose="03000509000000000000" pitchFamily="65" typeface="方正黄草简体"/>
              </a:rPr>
              <a:t>重庆介绍</a:t>
            </a:r>
          </a:p>
        </p:txBody>
      </p:sp>
      <p:sp>
        <p:nvSpPr>
          <p:cNvPr id="44" name="文本框 43"/>
          <p:cNvSpPr txBox="1"/>
          <p:nvPr/>
        </p:nvSpPr>
        <p:spPr>
          <a:xfrm>
            <a:off x="343172" y="200358"/>
            <a:ext cx="548640" cy="760522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pPr algn="ctr"/>
            <a:r>
              <a:rPr altLang="en-US" lang="zh-CN" spc="-400" sz="2400">
                <a:solidFill>
                  <a:schemeClr val="bg1"/>
                </a:solidFill>
                <a:latin charset="-122" panose="03000509000000000000" pitchFamily="65" typeface="方正黄草简体"/>
                <a:ea charset="-122" panose="03000509000000000000" pitchFamily="65" typeface="方正黄草简体"/>
              </a:rPr>
              <a:t>重庆</a:t>
            </a:r>
          </a:p>
        </p:txBody>
      </p:sp>
    </p:spTree>
    <p:extLst>
      <p:ext uri="{BB962C8B-B14F-4D97-AF65-F5344CB8AC3E}">
        <p14:creationId val="2439149889"/>
      </p:ext>
    </p:extLst>
  </p:cSld>
  <p:clrMapOvr>
    <a:masterClrMapping/>
  </p:clrMapOvr>
  <mc:AlternateContent>
    <mc:Choice Requires="p14">
      <p:transition advClick="0" p14:dur="1500" spd="slow">
        <p:random/>
      </p:transition>
    </mc:Choice>
    <mc:Fallback>
      <p:transition advClick="0"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7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9" nodeType="afterEffect" presetClass="entr" presetID="5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decel="50000" dur="1000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-0.02552 0.75279 0.0908 0.66613 C 0.20747 0.57948 0.21649 0.50394 0.23177 0.40825 C 0.24705 0.31256 0.22118 0.15964 0.18264 0.09152 C 0.1441 0.02341 0.03802 0 0 0" pathEditMode="relative" ptsTypes="">
                                      <p:cBhvr>
                                        <p:cTn decel="50000" dur="1000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filter="fade" transition="in">
                                      <p:cBhvr>
                                        <p:cTn dur="1000" id="13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4" nodeType="withEffect" presetClass="entr" presetID="52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decel="50000" dur="1000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-0.02552 0.75279 0.0908 0.66613 C 0.20747 0.57948 0.21649 0.50394 0.23177 0.40825 C 0.24705 0.31256 0.22118 0.15964 0.18264 0.09152 C 0.1441 0.02341 0.03802 0 0 0" pathEditMode="relative" ptsTypes="">
                                      <p:cBhvr>
                                        <p:cTn decel="50000" dur="1000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filter="fade" transition="in">
                                      <p:cBhvr>
                                        <p:cTn dur="1000" id="18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9" nodeType="withEffect" presetClass="entr" presetID="52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decel="50000" dur="1000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-0.02552 0.75279 0.0908 0.66613 C 0.20747 0.57948 0.21649 0.50394 0.23177 0.40825 C 0.24705 0.31256 0.22118 0.15964 0.18264 0.09152 C 0.1441 0.02341 0.03802 0 0 0" pathEditMode="relative" ptsTypes="">
                                      <p:cBhvr>
                                        <p:cTn decel="50000" dur="1000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filter="fade" transition="in">
                                      <p:cBhvr>
                                        <p:cTn dur="1000" id="23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4" nodeType="withEffect" presetClass="entr" presetID="52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decel="50000" dur="1000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-0.02552 0.75279 0.0908 0.66613 C 0.20747 0.57948 0.21649 0.50394 0.23177 0.40825 C 0.24705 0.31256 0.22118 0.15964 0.18264 0.09152 C 0.1441 0.02341 0.03802 0 0 0" pathEditMode="relative" ptsTypes="">
                                      <p:cBhvr>
                                        <p:cTn decel="50000" dur="1000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filter="fade" transition="in">
                                      <p:cBhvr>
                                        <p:cTn dur="1000" id="28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9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grpId="0" id="30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2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3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4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5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6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fill="hold" grpId="0" id="37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9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0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fill="hold" grpId="0" id="41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3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4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5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6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7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fill="hold" grpId="0" id="48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5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1" nodeType="afterGroup">
                            <p:stCondLst>
                              <p:cond delay="4250"/>
                            </p:stCondLst>
                            <p:childTnLst>
                              <p:par>
                                <p:cTn fill="hold" grpId="0" id="52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4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5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6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7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8" nodeType="afterGroup">
                            <p:stCondLst>
                              <p:cond delay="4750"/>
                            </p:stCondLst>
                            <p:childTnLst>
                              <p:par>
                                <p:cTn fill="hold" grpId="0" id="5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61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2" nodeType="afterGroup">
                            <p:stCondLst>
                              <p:cond delay="5250"/>
                            </p:stCondLst>
                            <p:childTnLst>
                              <p:par>
                                <p:cTn fill="hold" grpId="0" id="63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5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6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7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8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9" nodeType="afterGroup">
                            <p:stCondLst>
                              <p:cond delay="5750"/>
                            </p:stCondLst>
                            <p:childTnLst>
                              <p:par>
                                <p:cTn fill="hold" grpId="0" id="70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2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3" nodeType="withEffect" presetClass="entr" presetID="18" presetSubtype="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Right)" transition="in">
                                      <p:cBhvr>
                                        <p:cTn dur="1000" id="75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83"/>
      <p:bldP grpId="0" spid="84"/>
      <p:bldP grpId="0" spid="85"/>
      <p:bldP grpId="0" spid="86"/>
      <p:bldP grpId="0" spid="87"/>
      <p:bldP grpId="0" spid="88"/>
      <p:bldP grpId="0" spid="89"/>
      <p:bldP grpId="0" spid="90"/>
      <p:bldP grpId="0" spid="91"/>
      <p:bldP grpId="0" spid="92"/>
      <p:bldP grpId="0" spid="93"/>
      <p:bldP grpId="0" spid="94"/>
      <p:bldP grpId="0" spid="96"/>
    </p:bldLst>
  </p:timing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/>
        </p:nvSpPr>
        <p:spPr>
          <a:xfrm>
            <a:off x="595425" y="2005321"/>
            <a:ext cx="2147777" cy="2147777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351"/>
          </a:p>
        </p:txBody>
      </p:sp>
      <p:sp>
        <p:nvSpPr>
          <p:cNvPr id="43" name="矩形 42"/>
          <p:cNvSpPr/>
          <p:nvPr/>
        </p:nvSpPr>
        <p:spPr>
          <a:xfrm>
            <a:off x="3552497" y="2006601"/>
            <a:ext cx="2147777" cy="2147777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351"/>
          </a:p>
        </p:txBody>
      </p:sp>
      <p:sp>
        <p:nvSpPr>
          <p:cNvPr id="44" name="矩形 43"/>
          <p:cNvSpPr/>
          <p:nvPr/>
        </p:nvSpPr>
        <p:spPr>
          <a:xfrm>
            <a:off x="6508094" y="2006601"/>
            <a:ext cx="2147777" cy="2147777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351"/>
          </a:p>
        </p:txBody>
      </p:sp>
      <p:sp>
        <p:nvSpPr>
          <p:cNvPr id="45" name="矩形 44"/>
          <p:cNvSpPr/>
          <p:nvPr/>
        </p:nvSpPr>
        <p:spPr>
          <a:xfrm>
            <a:off x="9463692" y="2006601"/>
            <a:ext cx="2147777" cy="2147777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351"/>
          </a:p>
        </p:txBody>
      </p:sp>
      <p:sp>
        <p:nvSpPr>
          <p:cNvPr id="102" name="Text Placeholder 4"/>
          <p:cNvSpPr txBox="1"/>
          <p:nvPr/>
        </p:nvSpPr>
        <p:spPr>
          <a:xfrm>
            <a:off x="917512" y="4285610"/>
            <a:ext cx="1658592" cy="453417"/>
          </a:xfrm>
          <a:prstGeom prst="rect">
            <a:avLst/>
          </a:prstGeom>
        </p:spPr>
        <p:txBody>
          <a:bodyPr/>
          <a:lstStyle>
            <a:lvl1pPr algn="l" defTabSz="914400" eaLnBrk="1" hangingPunct="1" indent="-228600" latinLnBrk="0" marL="228600" rtl="0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indent="-228600" latinLnBrk="0" marL="6858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indent="-228600" latinLnBrk="0" marL="11430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indent="-228600" latinLnBrk="0" marL="16002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indent="-228600" latinLnBrk="0" marL="20574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indent="-228600" latinLnBrk="0" marL="25146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indent="-228600" latinLnBrk="0" marL="29718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indent="-228600" latinLnBrk="0" marL="34290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indent="-228600" latinLnBrk="0" marL="38862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indent="0" marL="0">
              <a:lnSpc>
                <a:spcPct val="150000"/>
              </a:lnSpc>
              <a:spcBef>
                <a:spcPct val="0"/>
              </a:spcBef>
              <a:buNone/>
              <a:defRPr b="0" sz="1800">
                <a:solidFill>
                  <a:srgbClr val="000000"/>
                </a:solidFill>
              </a:defRPr>
            </a:pPr>
            <a:r>
              <a:rPr altLang="en-US" lang="zh-CN" sz="160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添加名称一</a:t>
            </a:r>
          </a:p>
        </p:txBody>
      </p:sp>
      <p:sp>
        <p:nvSpPr>
          <p:cNvPr id="103" name="Text Placeholder 5"/>
          <p:cNvSpPr txBox="1"/>
          <p:nvPr/>
        </p:nvSpPr>
        <p:spPr>
          <a:xfrm>
            <a:off x="534738" y="4735889"/>
            <a:ext cx="2465551" cy="1202715"/>
          </a:xfrm>
          <a:prstGeom prst="rect">
            <a:avLst/>
          </a:prstGeom>
        </p:spPr>
        <p:txBody>
          <a:bodyPr/>
          <a:lstStyle>
            <a:lvl1pPr algn="l" defTabSz="914400" eaLnBrk="1" hangingPunct="1" indent="-228600" latinLnBrk="0" marL="228600" rtl="0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indent="-228600" latinLnBrk="0" marL="6858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indent="-228600" latinLnBrk="0" marL="11430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indent="-228600" latinLnBrk="0" marL="16002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indent="-228600" latinLnBrk="0" marL="20574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indent="-228600" latinLnBrk="0" marL="25146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indent="-228600" latinLnBrk="0" marL="29718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indent="-228600" latinLnBrk="0" marL="34290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indent="-228600" latinLnBrk="0" marL="38862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indent="0" marL="0">
              <a:lnSpc>
                <a:spcPct val="150000"/>
              </a:lnSpc>
              <a:spcBef>
                <a:spcPct val="0"/>
              </a:spcBef>
              <a:buNone/>
            </a:pPr>
            <a:r>
              <a:rPr altLang="en-US" lang="zh-CN" sz="1200">
                <a:solidFill>
                  <a:schemeClr val="tx1">
                    <a:lumMod val="85000"/>
                    <a:lumOff val="15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点击输入简要文字内容，文字内容概括精炼，不用多余的文字修饰，言短意赅的说明该项内容点击输入简要文字内容</a:t>
            </a:r>
          </a:p>
        </p:txBody>
      </p:sp>
      <p:sp>
        <p:nvSpPr>
          <p:cNvPr id="104" name="Text Placeholder 6"/>
          <p:cNvSpPr txBox="1"/>
          <p:nvPr/>
        </p:nvSpPr>
        <p:spPr>
          <a:xfrm>
            <a:off x="3746437" y="4285610"/>
            <a:ext cx="1658592" cy="453417"/>
          </a:xfrm>
          <a:prstGeom prst="rect">
            <a:avLst/>
          </a:prstGeom>
        </p:spPr>
        <p:txBody>
          <a:bodyPr/>
          <a:lstStyle>
            <a:lvl1pPr algn="l" defTabSz="914400" eaLnBrk="1" hangingPunct="1" indent="-228600" latinLnBrk="0" marL="228600" rtl="0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indent="-228600" latinLnBrk="0" marL="6858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indent="-228600" latinLnBrk="0" marL="11430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indent="-228600" latinLnBrk="0" marL="16002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indent="-228600" latinLnBrk="0" marL="20574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indent="-228600" latinLnBrk="0" marL="25146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indent="-228600" latinLnBrk="0" marL="29718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indent="-228600" latinLnBrk="0" marL="34290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indent="-228600" latinLnBrk="0" marL="38862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indent="0" marL="0">
              <a:lnSpc>
                <a:spcPct val="150000"/>
              </a:lnSpc>
              <a:spcBef>
                <a:spcPct val="0"/>
              </a:spcBef>
              <a:buNone/>
              <a:defRPr b="0" sz="1800">
                <a:solidFill>
                  <a:srgbClr val="000000"/>
                </a:solidFill>
              </a:defRPr>
            </a:pPr>
            <a:r>
              <a:rPr altLang="en-US" lang="zh-CN" sz="160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添加名称二</a:t>
            </a:r>
          </a:p>
        </p:txBody>
      </p:sp>
      <p:sp>
        <p:nvSpPr>
          <p:cNvPr id="105" name="Text Placeholder 5"/>
          <p:cNvSpPr txBox="1"/>
          <p:nvPr/>
        </p:nvSpPr>
        <p:spPr>
          <a:xfrm>
            <a:off x="3363662" y="4733081"/>
            <a:ext cx="2465551" cy="1202715"/>
          </a:xfrm>
          <a:prstGeom prst="rect">
            <a:avLst/>
          </a:prstGeom>
        </p:spPr>
        <p:txBody>
          <a:bodyPr/>
          <a:lstStyle>
            <a:lvl1pPr algn="l" defTabSz="914400" eaLnBrk="1" hangingPunct="1" indent="-228600" latinLnBrk="0" marL="228600" rtl="0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indent="-228600" latinLnBrk="0" marL="6858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indent="-228600" latinLnBrk="0" marL="11430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indent="-228600" latinLnBrk="0" marL="16002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indent="-228600" latinLnBrk="0" marL="20574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indent="-228600" latinLnBrk="0" marL="25146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indent="-228600" latinLnBrk="0" marL="29718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indent="-228600" latinLnBrk="0" marL="34290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indent="-228600" latinLnBrk="0" marL="38862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indent="0" marL="0">
              <a:lnSpc>
                <a:spcPct val="150000"/>
              </a:lnSpc>
              <a:spcBef>
                <a:spcPct val="0"/>
              </a:spcBef>
              <a:buNone/>
            </a:pPr>
            <a:r>
              <a:rPr altLang="en-US" lang="zh-CN" sz="1200">
                <a:solidFill>
                  <a:schemeClr val="tx1">
                    <a:lumMod val="85000"/>
                    <a:lumOff val="15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点击输入简要文字内容，文字内容概括精炼，不用多余的文字修饰，言短意赅的说明该项内容点击输入简要文字内容</a:t>
            </a:r>
          </a:p>
        </p:txBody>
      </p:sp>
      <p:sp>
        <p:nvSpPr>
          <p:cNvPr id="106" name="Text Placeholder 8"/>
          <p:cNvSpPr txBox="1"/>
          <p:nvPr/>
        </p:nvSpPr>
        <p:spPr>
          <a:xfrm>
            <a:off x="6712227" y="4285610"/>
            <a:ext cx="1658592" cy="453417"/>
          </a:xfrm>
          <a:prstGeom prst="rect">
            <a:avLst/>
          </a:prstGeom>
        </p:spPr>
        <p:txBody>
          <a:bodyPr/>
          <a:lstStyle>
            <a:lvl1pPr algn="l" defTabSz="914400" eaLnBrk="1" hangingPunct="1" indent="-228600" latinLnBrk="0" marL="228600" rtl="0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indent="-228600" latinLnBrk="0" marL="6858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indent="-228600" latinLnBrk="0" marL="11430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indent="-228600" latinLnBrk="0" marL="16002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indent="-228600" latinLnBrk="0" marL="20574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indent="-228600" latinLnBrk="0" marL="25146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indent="-228600" latinLnBrk="0" marL="29718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indent="-228600" latinLnBrk="0" marL="34290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indent="-228600" latinLnBrk="0" marL="38862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indent="0" marL="0">
              <a:lnSpc>
                <a:spcPct val="150000"/>
              </a:lnSpc>
              <a:spcBef>
                <a:spcPct val="0"/>
              </a:spcBef>
              <a:buNone/>
              <a:defRPr b="0" sz="1800">
                <a:solidFill>
                  <a:srgbClr val="000000"/>
                </a:solidFill>
              </a:defRPr>
            </a:pPr>
            <a:r>
              <a:rPr altLang="en-US" lang="zh-CN" sz="160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添加名称三</a:t>
            </a:r>
          </a:p>
        </p:txBody>
      </p:sp>
      <p:sp>
        <p:nvSpPr>
          <p:cNvPr id="107" name="Text Placeholder 5"/>
          <p:cNvSpPr txBox="1"/>
          <p:nvPr/>
        </p:nvSpPr>
        <p:spPr>
          <a:xfrm>
            <a:off x="6329451" y="4733081"/>
            <a:ext cx="2465551" cy="1202715"/>
          </a:xfrm>
          <a:prstGeom prst="rect">
            <a:avLst/>
          </a:prstGeom>
        </p:spPr>
        <p:txBody>
          <a:bodyPr/>
          <a:lstStyle>
            <a:lvl1pPr algn="l" defTabSz="914400" eaLnBrk="1" hangingPunct="1" indent="-228600" latinLnBrk="0" marL="228600" rtl="0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indent="-228600" latinLnBrk="0" marL="6858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indent="-228600" latinLnBrk="0" marL="11430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indent="-228600" latinLnBrk="0" marL="16002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indent="-228600" latinLnBrk="0" marL="20574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indent="-228600" latinLnBrk="0" marL="25146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indent="-228600" latinLnBrk="0" marL="29718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indent="-228600" latinLnBrk="0" marL="34290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indent="-228600" latinLnBrk="0" marL="38862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indent="0" marL="0">
              <a:lnSpc>
                <a:spcPct val="150000"/>
              </a:lnSpc>
              <a:spcBef>
                <a:spcPct val="0"/>
              </a:spcBef>
              <a:buNone/>
            </a:pPr>
            <a:r>
              <a:rPr altLang="en-US" lang="zh-CN" sz="1200">
                <a:solidFill>
                  <a:schemeClr val="tx1">
                    <a:lumMod val="85000"/>
                    <a:lumOff val="15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点击输入简要文字内容，文字内容概括精炼，不用多余的文字修饰，言短意赅的说明该项内容点击输入简要文字内容</a:t>
            </a:r>
          </a:p>
        </p:txBody>
      </p:sp>
      <p:sp>
        <p:nvSpPr>
          <p:cNvPr id="108" name="Text Placeholder 10"/>
          <p:cNvSpPr txBox="1"/>
          <p:nvPr/>
        </p:nvSpPr>
        <p:spPr>
          <a:xfrm>
            <a:off x="9718248" y="4285610"/>
            <a:ext cx="1658592" cy="453417"/>
          </a:xfrm>
          <a:prstGeom prst="rect">
            <a:avLst/>
          </a:prstGeom>
        </p:spPr>
        <p:txBody>
          <a:bodyPr/>
          <a:lstStyle>
            <a:lvl1pPr algn="l" defTabSz="914400" eaLnBrk="1" hangingPunct="1" indent="-228600" latinLnBrk="0" marL="228600" rtl="0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indent="-228600" latinLnBrk="0" marL="6858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indent="-228600" latinLnBrk="0" marL="11430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indent="-228600" latinLnBrk="0" marL="16002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indent="-228600" latinLnBrk="0" marL="20574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indent="-228600" latinLnBrk="0" marL="25146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indent="-228600" latinLnBrk="0" marL="29718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indent="-228600" latinLnBrk="0" marL="34290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indent="-228600" latinLnBrk="0" marL="38862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indent="0" marL="0">
              <a:lnSpc>
                <a:spcPct val="150000"/>
              </a:lnSpc>
              <a:spcBef>
                <a:spcPct val="0"/>
              </a:spcBef>
              <a:buNone/>
              <a:defRPr b="0" sz="1800">
                <a:solidFill>
                  <a:srgbClr val="000000"/>
                </a:solidFill>
              </a:defRPr>
            </a:pPr>
            <a:r>
              <a:rPr altLang="en-US" lang="zh-CN" sz="160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添加名称四</a:t>
            </a:r>
          </a:p>
        </p:txBody>
      </p:sp>
      <p:sp>
        <p:nvSpPr>
          <p:cNvPr id="109" name="Text Placeholder 5"/>
          <p:cNvSpPr txBox="1"/>
          <p:nvPr/>
        </p:nvSpPr>
        <p:spPr>
          <a:xfrm>
            <a:off x="9335474" y="4733081"/>
            <a:ext cx="2465551" cy="1202715"/>
          </a:xfrm>
          <a:prstGeom prst="rect">
            <a:avLst/>
          </a:prstGeom>
        </p:spPr>
        <p:txBody>
          <a:bodyPr/>
          <a:lstStyle>
            <a:lvl1pPr algn="l" defTabSz="914400" eaLnBrk="1" hangingPunct="1" indent="-228600" latinLnBrk="0" marL="228600" rtl="0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indent="-228600" latinLnBrk="0" marL="6858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indent="-228600" latinLnBrk="0" marL="11430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indent="-228600" latinLnBrk="0" marL="16002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indent="-228600" latinLnBrk="0" marL="20574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indent="-228600" latinLnBrk="0" marL="25146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indent="-228600" latinLnBrk="0" marL="29718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indent="-228600" latinLnBrk="0" marL="34290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indent="-228600" latinLnBrk="0" marL="38862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indent="0" marL="0">
              <a:lnSpc>
                <a:spcPct val="150000"/>
              </a:lnSpc>
              <a:spcBef>
                <a:spcPct val="0"/>
              </a:spcBef>
              <a:buNone/>
            </a:pPr>
            <a:r>
              <a:rPr altLang="en-US" lang="zh-CN" sz="1200">
                <a:solidFill>
                  <a:schemeClr val="tx1">
                    <a:lumMod val="85000"/>
                    <a:lumOff val="15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点击输入简要文字内容，文字内容概括精炼，不用多余的文字修饰，言短意赅的说明该项内容点击输入简要文字内容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4612494" y="425414"/>
            <a:ext cx="923109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>
                <a:solidFill>
                  <a:schemeClr val="bg1">
                    <a:lumMod val="50000"/>
                  </a:schemeClr>
                </a:solidFill>
              </a:rPr>
              <a:t>HOME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6998847" y="440803"/>
            <a:ext cx="1011558" cy="335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z="1600">
                <a:solidFill>
                  <a:schemeClr val="bg1">
                    <a:lumMod val="50000"/>
                  </a:schemeClr>
                </a:solidFill>
              </a:rPr>
              <a:t>重庆介绍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8236248" y="440803"/>
            <a:ext cx="1011558" cy="335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z="1600">
                <a:solidFill>
                  <a:schemeClr val="bg1">
                    <a:lumMod val="50000"/>
                  </a:schemeClr>
                </a:solidFill>
              </a:rPr>
              <a:t>景点篇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9473649" y="440803"/>
            <a:ext cx="1011558" cy="335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z="1600">
                <a:solidFill>
                  <a:schemeClr val="bg1">
                    <a:lumMod val="50000"/>
                  </a:schemeClr>
                </a:solidFill>
              </a:rPr>
              <a:t>美食篇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10711051" y="440803"/>
            <a:ext cx="1011558" cy="335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z="1600">
                <a:solidFill>
                  <a:schemeClr val="bg1">
                    <a:lumMod val="50000"/>
                  </a:schemeClr>
                </a:solidFill>
              </a:rPr>
              <a:t>联系方式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5761446" y="440803"/>
            <a:ext cx="1011558" cy="335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z="1600">
                <a:solidFill>
                  <a:schemeClr val="accent3"/>
                </a:solidFill>
              </a:rPr>
              <a:t>企业简介</a:t>
            </a:r>
          </a:p>
        </p:txBody>
      </p:sp>
      <p:pic>
        <p:nvPicPr>
          <p:cNvPr id="29" name="图片 2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370412" y="249272"/>
            <a:ext cx="450025" cy="662695"/>
          </a:xfrm>
          <a:prstGeom prst="rect">
            <a:avLst/>
          </a:prstGeom>
        </p:spPr>
      </p:pic>
      <p:sp>
        <p:nvSpPr>
          <p:cNvPr id="30" name="文本框 29"/>
          <p:cNvSpPr txBox="1"/>
          <p:nvPr/>
        </p:nvSpPr>
        <p:spPr>
          <a:xfrm>
            <a:off x="764794" y="318417"/>
            <a:ext cx="1964027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pc="-500" sz="3600">
                <a:latin charset="-122" panose="03000509000000000000" pitchFamily="65" typeface="方正黄草简体"/>
                <a:ea charset="-122" panose="03000509000000000000" pitchFamily="65" typeface="方正黄草简体"/>
              </a:rPr>
              <a:t>重庆介绍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343172" y="200358"/>
            <a:ext cx="548640" cy="760522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pPr algn="ctr"/>
            <a:r>
              <a:rPr altLang="en-US" lang="zh-CN" spc="-400" sz="2400">
                <a:solidFill>
                  <a:schemeClr val="bg1"/>
                </a:solidFill>
                <a:latin charset="-122" panose="03000509000000000000" pitchFamily="65" typeface="方正黄草简体"/>
                <a:ea charset="-122" panose="03000509000000000000" pitchFamily="65" typeface="方正黄草简体"/>
              </a:rPr>
              <a:t>重庆</a:t>
            </a:r>
          </a:p>
        </p:txBody>
      </p:sp>
    </p:spTree>
    <p:extLst>
      <p:ext uri="{BB962C8B-B14F-4D97-AF65-F5344CB8AC3E}">
        <p14:creationId val="2918876344"/>
      </p:ext>
    </p:extLst>
  </p:cSld>
  <p:clrMapOvr>
    <a:masterClrMapping/>
  </p:clrMapOvr>
  <mc:AlternateContent>
    <mc:Choice Requires="p14">
      <p:transition advClick="0" p14:dur="1500" spd="slow">
        <p:random/>
      </p:transition>
    </mc:Choice>
    <mc:Fallback>
      <p:transition advClick="0"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decel="100000" fill="hold" grpId="0" id="5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grpId="0" id="9" nodeType="withEffect" presetClass="entr" presetID="2" presetSubtype="1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grpId="0" id="13" nodeType="withEffect" presetClass="entr" presetID="2" presetSubtype="1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5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6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grpId="0" id="17" nodeType="withEffect" presetClass="entr" presetID="2" presetSubtype="1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9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950"/>
                            </p:stCondLst>
                            <p:childTnLst>
                              <p:par>
                                <p:cTn fill="hold" grpId="0" id="22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750" id="24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5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750" id="27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8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750" id="3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1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750" id="33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4" nodeType="afterGroup">
                            <p:stCondLst>
                              <p:cond delay="1700"/>
                            </p:stCondLst>
                            <p:childTnLst>
                              <p:par>
                                <p:cTn fill="hold" grpId="0" id="35" nodeType="afterEffect" presetClass="entr" presetID="10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" id="37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8" nodeType="withEffect" presetClass="entr" presetID="10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" id="4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1" nodeType="withEffect" presetClass="entr" presetID="10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" id="43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4" nodeType="withEffect" presetClass="entr" presetID="10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" id="46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0" spid="43"/>
      <p:bldP grpId="0" spid="44"/>
      <p:bldP grpId="0" spid="45"/>
      <p:bldP grpId="0" spid="102"/>
      <p:bldP grpId="0" spid="103"/>
      <p:bldP grpId="0" spid="104"/>
      <p:bldP grpId="0" spid="105"/>
      <p:bldP grpId="0" spid="106"/>
      <p:bldP grpId="0" spid="107"/>
      <p:bldP grpId="0" spid="108"/>
      <p:bldP grpId="0" spid="109"/>
    </p:bldLst>
  </p:timing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82" name="组合 81"/>
          <p:cNvGrpSpPr/>
          <p:nvPr/>
        </p:nvGrpSpPr>
        <p:grpSpPr>
          <a:xfrm>
            <a:off x="4936757" y="2171537"/>
            <a:ext cx="6591396" cy="3776167"/>
            <a:chOff x="3948933" y="1420202"/>
            <a:chExt cx="4943547" cy="2832125"/>
          </a:xfrm>
        </p:grpSpPr>
        <p:sp>
          <p:nvSpPr>
            <p:cNvPr id="83" name="TextBox 26"/>
            <p:cNvSpPr txBox="1"/>
            <p:nvPr/>
          </p:nvSpPr>
          <p:spPr>
            <a:xfrm>
              <a:off x="3948933" y="1851669"/>
              <a:ext cx="4943547" cy="2377440"/>
            </a:xfrm>
            <a:prstGeom prst="rect">
              <a:avLst/>
            </a:prstGeom>
            <a:noFill/>
          </p:spPr>
          <p:txBody>
            <a:bodyPr bIns="0" lIns="0" rIns="0" rtlCol="0" tIns="0" wrap="square">
              <a:spAutoFit/>
            </a:bodyPr>
            <a:lstStyle/>
            <a:p>
              <a:r>
                <a:rPr altLang="zh-CN" lang="en-US" sz="1600">
                  <a:latin typeface="+mn-ea"/>
                </a:rPr>
                <a:t>1、2011年起至今，成为中国康辉国际旅行社集团有限责任公司供应商。</a:t>
              </a:r>
            </a:p>
            <a:p>
              <a:r>
                <a:rPr altLang="zh-CN" lang="en-US" sz="1600">
                  <a:latin typeface="+mn-ea"/>
                </a:rPr>
                <a:t> </a:t>
              </a:r>
            </a:p>
            <a:p>
              <a:r>
                <a:rPr altLang="zh-CN" lang="en-US" sz="1600">
                  <a:latin typeface="+mn-ea"/>
                </a:rPr>
                <a:t>2、2012年起至今，成为中旅国际会议展览有限公司供应商。</a:t>
              </a:r>
            </a:p>
            <a:p>
              <a:r>
                <a:rPr altLang="zh-CN" lang="en-US" sz="1600">
                  <a:latin typeface="+mn-ea"/>
                </a:rPr>
                <a:t> </a:t>
              </a:r>
            </a:p>
            <a:p>
              <a:r>
                <a:rPr altLang="zh-CN" lang="en-US" sz="1600">
                  <a:latin typeface="+mn-ea"/>
                </a:rPr>
                <a:t>3、2012年起至今，成为大新华国际会议展览有限公司供应商。</a:t>
              </a:r>
            </a:p>
            <a:p>
              <a:r>
                <a:rPr altLang="zh-CN" lang="en-US" sz="1600">
                  <a:latin typeface="+mn-ea"/>
                </a:rPr>
                <a:t> </a:t>
              </a:r>
            </a:p>
            <a:p>
              <a:r>
                <a:rPr altLang="zh-CN" lang="en-US" sz="1600">
                  <a:latin typeface="+mn-ea"/>
                </a:rPr>
                <a:t>4、2013年起至今，成为北京神舟国际旅行社集团有限公司供应商。</a:t>
              </a:r>
            </a:p>
            <a:p>
              <a:r>
                <a:rPr altLang="zh-CN" lang="en-US" sz="1600">
                  <a:latin typeface="+mn-ea"/>
                </a:rPr>
                <a:t> </a:t>
              </a:r>
            </a:p>
            <a:p>
              <a:r>
                <a:rPr altLang="zh-CN" lang="en-US" sz="1600">
                  <a:latin typeface="+mn-ea"/>
                </a:rPr>
                <a:t>5、2014年起至今，成为京燕航旅会议展览有限公司供应商。</a:t>
              </a:r>
            </a:p>
            <a:p>
              <a:r>
                <a:rPr altLang="zh-CN" lang="en-US" sz="1600">
                  <a:latin typeface="+mn-ea"/>
                </a:rPr>
                <a:t> </a:t>
              </a:r>
            </a:p>
            <a:p>
              <a:r>
                <a:rPr altLang="zh-CN" lang="en-US" sz="1600">
                  <a:latin typeface="+mn-ea"/>
                </a:rPr>
                <a:t>6、2018年起至今，成为北京中智国际旅行社有限公司供应商。</a:t>
              </a:r>
            </a:p>
            <a:p>
              <a:r>
                <a:rPr altLang="zh-CN" lang="en-US" sz="1600">
                  <a:latin typeface="+mn-ea"/>
                </a:rPr>
                <a:t> </a:t>
              </a:r>
            </a:p>
            <a:p>
              <a:r>
                <a:rPr altLang="zh-CN" lang="en-US" sz="1600">
                  <a:latin typeface="+mn-ea"/>
                </a:rPr>
                <a:t>7、2011年至今，跟国旅会展、招商会展等知名会议展览企业有业务往来。</a:t>
              </a:r>
            </a:p>
          </p:txBody>
        </p:sp>
        <p:sp>
          <p:nvSpPr>
            <p:cNvPr id="84" name="矩形 83"/>
            <p:cNvSpPr>
              <a:spLocks noChangeArrowheads="1"/>
            </p:cNvSpPr>
            <p:nvPr/>
          </p:nvSpPr>
          <p:spPr bwMode="auto">
            <a:xfrm>
              <a:off x="3965214" y="1420202"/>
              <a:ext cx="2661047" cy="2133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bIns="0" lIns="0" rIns="0" tIns="0" wrap="none">
              <a:spAutoFit/>
            </a:bodyPr>
            <a:lstStyle/>
            <a:p>
              <a:r>
                <a:rPr altLang="zh-CN" lang="zh-CN" sz="1867">
                  <a:latin typeface="+mn-ea"/>
                </a:rPr>
                <a:t>与中国品牌会展公司的经历和背景</a:t>
              </a:r>
            </a:p>
          </p:txBody>
        </p:sp>
      </p:grpSp>
      <p:pic>
        <p:nvPicPr>
          <p:cNvPr id="85" name="Picture 2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>
            <a:off x="1351022" y="2091400"/>
            <a:ext cx="2969255" cy="3936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文本框 14"/>
          <p:cNvSpPr txBox="1"/>
          <p:nvPr/>
        </p:nvSpPr>
        <p:spPr>
          <a:xfrm>
            <a:off x="4612494" y="425414"/>
            <a:ext cx="923109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>
                <a:solidFill>
                  <a:schemeClr val="bg1">
                    <a:lumMod val="50000"/>
                  </a:schemeClr>
                </a:solidFill>
              </a:rPr>
              <a:t>HOME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6998847" y="440803"/>
            <a:ext cx="1011558" cy="335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z="1600">
                <a:solidFill>
                  <a:schemeClr val="bg1">
                    <a:lumMod val="50000"/>
                  </a:schemeClr>
                </a:solidFill>
              </a:rPr>
              <a:t>重庆介绍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8236248" y="440803"/>
            <a:ext cx="1011558" cy="335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z="1600">
                <a:solidFill>
                  <a:schemeClr val="bg1">
                    <a:lumMod val="50000"/>
                  </a:schemeClr>
                </a:solidFill>
              </a:rPr>
              <a:t>景点篇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9473649" y="440803"/>
            <a:ext cx="1011558" cy="335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z="1600">
                <a:solidFill>
                  <a:schemeClr val="bg1">
                    <a:lumMod val="50000"/>
                  </a:schemeClr>
                </a:solidFill>
              </a:rPr>
              <a:t>美食篇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10711051" y="440803"/>
            <a:ext cx="1011558" cy="335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z="1600">
                <a:solidFill>
                  <a:schemeClr val="bg1">
                    <a:lumMod val="50000"/>
                  </a:schemeClr>
                </a:solidFill>
              </a:rPr>
              <a:t>联系方式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5761446" y="440803"/>
            <a:ext cx="1011558" cy="335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z="1600">
                <a:solidFill>
                  <a:schemeClr val="accent3"/>
                </a:solidFill>
              </a:rPr>
              <a:t>企业简介</a:t>
            </a: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370412" y="249272"/>
            <a:ext cx="450025" cy="662695"/>
          </a:xfrm>
          <a:prstGeom prst="rect">
            <a:avLst/>
          </a:prstGeom>
        </p:spPr>
      </p:pic>
      <p:sp>
        <p:nvSpPr>
          <p:cNvPr id="22" name="文本框 21"/>
          <p:cNvSpPr txBox="1"/>
          <p:nvPr/>
        </p:nvSpPr>
        <p:spPr>
          <a:xfrm>
            <a:off x="764794" y="318417"/>
            <a:ext cx="1964027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pc="-500" sz="3600">
                <a:latin charset="-122" panose="03000509000000000000" pitchFamily="65" typeface="方正黄草简体"/>
                <a:ea charset="-122" panose="03000509000000000000" pitchFamily="65" typeface="方正黄草简体"/>
              </a:rPr>
              <a:t>重庆介绍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343172" y="200358"/>
            <a:ext cx="548640" cy="760522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pPr algn="ctr"/>
            <a:r>
              <a:rPr altLang="en-US" lang="zh-CN" spc="-400" sz="2400">
                <a:solidFill>
                  <a:schemeClr val="bg1"/>
                </a:solidFill>
                <a:latin charset="-122" panose="03000509000000000000" pitchFamily="65" typeface="方正黄草简体"/>
                <a:ea charset="-122" panose="03000509000000000000" pitchFamily="65" typeface="方正黄草简体"/>
              </a:rPr>
              <a:t>重庆</a:t>
            </a:r>
          </a:p>
        </p:txBody>
      </p:sp>
    </p:spTree>
    <p:extLst>
      <p:ext uri="{BB962C8B-B14F-4D97-AF65-F5344CB8AC3E}">
        <p14:creationId val="7339850"/>
      </p:ext>
    </p:extLst>
  </p:cSld>
  <p:clrMapOvr>
    <a:masterClrMapping/>
  </p:clrMapOvr>
  <mc:AlternateContent>
    <mc:Choice Requires="p14">
      <p:transition advClick="0" p14:dur="1500" spd="slow">
        <p:random/>
      </p:transition>
    </mc:Choice>
    <mc:Fallback>
      <p:transition advClick="0"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decel="100000" fill="hold" id="5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0" nodeType="afterEffect" presetClass="entr" presetID="18" presetSubtype="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Right)" transition="in">
                                      <p:cBhvr>
                                        <p:cTn dur="1000" id="12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矩形 2"/>
          <p:cNvSpPr/>
          <p:nvPr/>
        </p:nvSpPr>
        <p:spPr>
          <a:xfrm>
            <a:off x="3236913" y="2154238"/>
            <a:ext cx="8955087" cy="2454275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5" name="矩形 4"/>
          <p:cNvSpPr/>
          <p:nvPr/>
        </p:nvSpPr>
        <p:spPr>
          <a:xfrm>
            <a:off x="0" y="2149475"/>
            <a:ext cx="3236913" cy="245903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6" name="文本框 5"/>
          <p:cNvSpPr txBox="1">
            <a:spLocks noChangeArrowheads="1"/>
          </p:cNvSpPr>
          <p:nvPr/>
        </p:nvSpPr>
        <p:spPr bwMode="auto">
          <a:xfrm>
            <a:off x="339725" y="2609850"/>
            <a:ext cx="255746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2040204020203" pitchFamily="34" typeface="微软雅黑 Light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2040204020203" pitchFamily="34" typeface="微软雅黑 Light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2040204020203" pitchFamily="34" typeface="微软雅黑 Light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2040204020203" pitchFamily="34" typeface="微软雅黑 Light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2040204020203" pitchFamily="34" typeface="微软雅黑 Light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2040204020203" pitchFamily="34" typeface="微软雅黑 Light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2040204020203" pitchFamily="34" typeface="微软雅黑 Light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2040204020203" pitchFamily="34" typeface="微软雅黑 Light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2040204020203" pitchFamily="34" typeface="微软雅黑 Light"/>
              </a:defRPr>
            </a:lvl9pPr>
          </a:lstStyle>
          <a:p>
            <a:pPr algn="ctr" eaLnBrk="1" hangingPunct="1"/>
            <a:r>
              <a:rPr altLang="en-US" lang="zh-CN" sz="4400">
                <a:solidFill>
                  <a:schemeClr val="bg1"/>
                </a:solidFill>
                <a:latin charset="-122" panose="02000000000000000000" pitchFamily="2" typeface="方正苏新诗柳楷简体"/>
                <a:ea charset="-122" panose="02000000000000000000" pitchFamily="2" typeface="方正苏新诗柳楷简体"/>
              </a:rPr>
              <a:t>重庆介绍</a:t>
            </a:r>
          </a:p>
        </p:txBody>
      </p:sp>
      <p:sp>
        <p:nvSpPr>
          <p:cNvPr id="7" name="TextBox 21"/>
          <p:cNvSpPr txBox="1">
            <a:spLocks noChangeArrowheads="1"/>
          </p:cNvSpPr>
          <p:nvPr/>
        </p:nvSpPr>
        <p:spPr bwMode="auto">
          <a:xfrm>
            <a:off x="180975" y="3387725"/>
            <a:ext cx="2855913" cy="883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2040204020203" pitchFamily="34" typeface="微软雅黑 Light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2040204020203" pitchFamily="34" typeface="微软雅黑 Light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2040204020203" pitchFamily="34" typeface="微软雅黑 Light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2040204020203" pitchFamily="34" typeface="微软雅黑 Light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2040204020203" pitchFamily="34" typeface="微软雅黑 Light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2040204020203" pitchFamily="34" typeface="微软雅黑 Light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2040204020203" pitchFamily="34" typeface="微软雅黑 Light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2040204020203" pitchFamily="34" typeface="微软雅黑 Light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2040204020203" pitchFamily="34" typeface="微软雅黑 Light"/>
              </a:defRPr>
            </a:lvl9pPr>
          </a:lstStyle>
          <a:p>
            <a:pPr algn="ctr" eaLnBrk="1" hangingPunct="1"/>
            <a:r>
              <a:rPr altLang="zh-CN" lang="en-US" sz="2600">
                <a:solidFill>
                  <a:schemeClr val="bg1"/>
                </a:solidFill>
                <a:latin charset="-122" panose="02000000000000000000" pitchFamily="2" typeface="方正苏新诗柳楷简体"/>
                <a:ea charset="-122" panose="02000000000000000000" pitchFamily="2" typeface="方正苏新诗柳楷简体"/>
              </a:rPr>
              <a:t>Basic introduction</a:t>
            </a:r>
          </a:p>
        </p:txBody>
      </p:sp>
    </p:spTree>
  </p:cSld>
  <p:clrMapOvr>
    <a:masterClrMapping/>
  </p:clrMapOvr>
  <mc:AlternateContent>
    <mc:Choice Requires="p14">
      <p:transition advClick="0" p14:dur="1500" spd="slow">
        <p:random/>
      </p:transition>
    </mc:Choice>
    <mc:Fallback>
      <p:transition advClick="0"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7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8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11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12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grpId="0" id="14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750" id="16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8" nodeType="afterEffect" presetClass="entr" presetID="1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2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 transition="in">
                                      <p:cBhvr>
                                        <p:cTn dur="500" id="2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"/>
      <p:bldP grpId="0" spid="5"/>
      <p:bldP grpId="0" spid="6"/>
      <p:bldP grpId="0" spid="7"/>
    </p:bldLst>
  </p:timing>
</p:sld>
</file>

<file path=ppt/slides/slide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/>
        </p:nvSpPr>
        <p:spPr bwMode="auto">
          <a:xfrm>
            <a:off x="9391650" y="1061632"/>
            <a:ext cx="2800350" cy="504825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3" name="矩形 2"/>
          <p:cNvSpPr/>
          <p:nvPr/>
        </p:nvSpPr>
        <p:spPr>
          <a:xfrm>
            <a:off x="0" y="1061632"/>
            <a:ext cx="9391650" cy="504825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grpSp>
        <p:nvGrpSpPr>
          <p:cNvPr id="6" name="组合 5"/>
          <p:cNvGrpSpPr/>
          <p:nvPr/>
        </p:nvGrpSpPr>
        <p:grpSpPr>
          <a:xfrm>
            <a:off x="9437689" y="2533245"/>
            <a:ext cx="2697020" cy="1698625"/>
            <a:chOff x="9437496" y="2376557"/>
            <a:chExt cx="2697213" cy="1698695"/>
          </a:xfrm>
        </p:grpSpPr>
        <p:sp>
          <p:nvSpPr>
            <p:cNvPr id="20" name="TextBox 26"/>
            <p:cNvSpPr txBox="1"/>
            <p:nvPr/>
          </p:nvSpPr>
          <p:spPr>
            <a:xfrm>
              <a:off x="9437496" y="3151289"/>
              <a:ext cx="2678304" cy="91443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just" eaLnBrk="1" fontAlgn="auto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altLang="zh-CN" lang="en-US" sz="1200">
                  <a:solidFill>
                    <a:schemeClr val="bg1"/>
                  </a:solidFill>
                  <a:latin typeface="+mn-ea"/>
                  <a:ea typeface="+mn-ea"/>
                  <a:sym charset="0" typeface="Gill Sans"/>
                </a:rPr>
                <a:t>Office2010及以上版本，单击选中图片，右键，设置图片格式，填充，图片或纹理填充，文件，选择你</a:t>
              </a:r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9437495" y="2782974"/>
              <a:ext cx="2035638" cy="39625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b0502040204020203" pitchFamily="34" typeface="微软雅黑 Light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b0502040204020203" pitchFamily="34" typeface="微软雅黑 Light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b0502040204020203" pitchFamily="34" typeface="微软雅黑 Light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b0502040204020203" pitchFamily="34" typeface="微软雅黑 Light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b0502040204020203" pitchFamily="34" typeface="微软雅黑 Light"/>
                </a:defRPr>
              </a:lvl5pPr>
              <a:lvl6pPr fontAlgn="base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b0502040204020203" pitchFamily="34" typeface="微软雅黑 Light"/>
                </a:defRPr>
              </a:lvl6pPr>
              <a:lvl7pPr fontAlgn="base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b0502040204020203" pitchFamily="34" typeface="微软雅黑 Light"/>
                </a:defRPr>
              </a:lvl7pPr>
              <a:lvl8pPr fontAlgn="base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b0502040204020203" pitchFamily="34" typeface="微软雅黑 Light"/>
                </a:defRPr>
              </a:lvl8pPr>
              <a:lvl9pPr fontAlgn="base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b0502040204020203" pitchFamily="34" typeface="微软雅黑 Light"/>
                </a:defRPr>
              </a:lvl9pPr>
            </a:lstStyle>
            <a:p>
              <a:pPr eaLnBrk="1" hangingPunct="1"/>
              <a:r>
                <a:rPr altLang="en-US" lang="zh-CN" sz="2000">
                  <a:solidFill>
                    <a:schemeClr val="bg1"/>
                  </a:solidFill>
                  <a:latin charset="-122" panose="020b0502040204020203" pitchFamily="34" typeface="微软雅黑 Light"/>
                  <a:ea typeface="Open Sans"/>
                  <a:cs typeface="Open Sans"/>
                </a:rPr>
                <a:t>魅力重庆 欢迎您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9437495" y="2376557"/>
              <a:ext cx="2684972" cy="36577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altLang="zh-CN" lang="en-US">
                  <a:solidFill>
                    <a:schemeClr val="bg1"/>
                  </a:solidFill>
                  <a:latin typeface="+mn-ea"/>
                  <a:ea typeface="+mn-ea"/>
                  <a:cs charset="0" panose="020b0606030504020204" pitchFamily="34" typeface="Open Sans"/>
                </a:rPr>
                <a:t>Welcome to Hong Kong</a:t>
              </a:r>
            </a:p>
          </p:txBody>
        </p:sp>
      </p:grpSp>
      <p:sp>
        <p:nvSpPr>
          <p:cNvPr id="31" name="文本框 30"/>
          <p:cNvSpPr txBox="1"/>
          <p:nvPr/>
        </p:nvSpPr>
        <p:spPr>
          <a:xfrm>
            <a:off x="4612494" y="425414"/>
            <a:ext cx="923109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>
                <a:solidFill>
                  <a:schemeClr val="bg1">
                    <a:lumMod val="50000"/>
                  </a:schemeClr>
                </a:solidFill>
              </a:rPr>
              <a:t>HOME</a:t>
            </a:r>
          </a:p>
        </p:txBody>
      </p:sp>
      <p:sp>
        <p:nvSpPr>
          <p:cNvPr id="32" name="文本框 31"/>
          <p:cNvSpPr txBox="1"/>
          <p:nvPr/>
        </p:nvSpPr>
        <p:spPr>
          <a:xfrm>
            <a:off x="6998847" y="440803"/>
            <a:ext cx="1011558" cy="335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z="1600">
                <a:solidFill>
                  <a:schemeClr val="accent3"/>
                </a:solidFill>
              </a:rPr>
              <a:t>重庆介绍</a:t>
            </a:r>
          </a:p>
        </p:txBody>
      </p:sp>
      <p:sp>
        <p:nvSpPr>
          <p:cNvPr id="33" name="文本框 32"/>
          <p:cNvSpPr txBox="1"/>
          <p:nvPr/>
        </p:nvSpPr>
        <p:spPr>
          <a:xfrm>
            <a:off x="8236248" y="440803"/>
            <a:ext cx="1011558" cy="335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z="1600">
                <a:solidFill>
                  <a:schemeClr val="bg1">
                    <a:lumMod val="50000"/>
                  </a:schemeClr>
                </a:solidFill>
              </a:rPr>
              <a:t>景点篇</a:t>
            </a:r>
          </a:p>
        </p:txBody>
      </p:sp>
      <p:sp>
        <p:nvSpPr>
          <p:cNvPr id="34" name="文本框 33"/>
          <p:cNvSpPr txBox="1"/>
          <p:nvPr/>
        </p:nvSpPr>
        <p:spPr>
          <a:xfrm>
            <a:off x="9473649" y="440803"/>
            <a:ext cx="1011558" cy="335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z="1600">
                <a:solidFill>
                  <a:schemeClr val="bg1">
                    <a:lumMod val="50000"/>
                  </a:schemeClr>
                </a:solidFill>
              </a:rPr>
              <a:t>美食篇</a:t>
            </a:r>
          </a:p>
        </p:txBody>
      </p:sp>
      <p:sp>
        <p:nvSpPr>
          <p:cNvPr id="35" name="文本框 34"/>
          <p:cNvSpPr txBox="1"/>
          <p:nvPr/>
        </p:nvSpPr>
        <p:spPr>
          <a:xfrm>
            <a:off x="10711051" y="440803"/>
            <a:ext cx="1011558" cy="335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z="1600">
                <a:solidFill>
                  <a:schemeClr val="bg1">
                    <a:lumMod val="50000"/>
                  </a:schemeClr>
                </a:solidFill>
              </a:rPr>
              <a:t>联系方式</a:t>
            </a:r>
          </a:p>
        </p:txBody>
      </p:sp>
      <p:sp>
        <p:nvSpPr>
          <p:cNvPr id="36" name="文本框 35"/>
          <p:cNvSpPr txBox="1"/>
          <p:nvPr/>
        </p:nvSpPr>
        <p:spPr>
          <a:xfrm>
            <a:off x="5761446" y="440803"/>
            <a:ext cx="1011558" cy="335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z="1600">
                <a:solidFill>
                  <a:schemeClr val="bg1">
                    <a:lumMod val="50000"/>
                  </a:schemeClr>
                </a:solidFill>
              </a:rPr>
              <a:t>企业简介</a:t>
            </a:r>
          </a:p>
        </p:txBody>
      </p:sp>
      <p:pic>
        <p:nvPicPr>
          <p:cNvPr id="37" name="图片 3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370412" y="249272"/>
            <a:ext cx="450025" cy="662695"/>
          </a:xfrm>
          <a:prstGeom prst="rect">
            <a:avLst/>
          </a:prstGeom>
        </p:spPr>
      </p:pic>
      <p:sp>
        <p:nvSpPr>
          <p:cNvPr id="38" name="文本框 37"/>
          <p:cNvSpPr txBox="1"/>
          <p:nvPr/>
        </p:nvSpPr>
        <p:spPr>
          <a:xfrm>
            <a:off x="764794" y="318417"/>
            <a:ext cx="1964027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pc="-500" sz="3600">
                <a:latin charset="-122" panose="03000509000000000000" pitchFamily="65" typeface="方正黄草简体"/>
                <a:ea charset="-122" panose="03000509000000000000" pitchFamily="65" typeface="方正黄草简体"/>
              </a:rPr>
              <a:t>重庆介绍</a:t>
            </a:r>
          </a:p>
        </p:txBody>
      </p:sp>
      <p:sp>
        <p:nvSpPr>
          <p:cNvPr id="39" name="文本框 38"/>
          <p:cNvSpPr txBox="1"/>
          <p:nvPr/>
        </p:nvSpPr>
        <p:spPr>
          <a:xfrm>
            <a:off x="343172" y="200358"/>
            <a:ext cx="548640" cy="760522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pPr algn="ctr"/>
            <a:r>
              <a:rPr altLang="en-US" lang="zh-CN" spc="-400" sz="2400">
                <a:solidFill>
                  <a:schemeClr val="bg1"/>
                </a:solidFill>
                <a:latin charset="-122" panose="03000509000000000000" pitchFamily="65" typeface="方正黄草简体"/>
                <a:ea charset="-122" panose="03000509000000000000" pitchFamily="65" typeface="方正黄草简体"/>
              </a:rPr>
              <a:t>重庆</a:t>
            </a:r>
          </a:p>
        </p:txBody>
      </p:sp>
    </p:spTree>
  </p:cSld>
  <p:clrMapOvr>
    <a:masterClrMapping/>
  </p:clrMapOvr>
  <mc:AlternateContent>
    <mc:Choice Requires="p14">
      <p:transition advClick="0" p14:dur="1500" spd="slow">
        <p:random/>
      </p:transition>
    </mc:Choice>
    <mc:Fallback>
      <p:transition advClick="0"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decel="100000" fill="hold" grpId="0" id="5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7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8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grpId="0" id="9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11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12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id="14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16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"/>
      <p:bldP grpId="0" spid="3"/>
    </p:bldLst>
  </p:timing>
</p:sld>
</file>

<file path=ppt/slides/slide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/>
        </p:nvSpPr>
        <p:spPr>
          <a:xfrm>
            <a:off x="0" y="4764088"/>
            <a:ext cx="6619875" cy="1106487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3" name="TextBox 21"/>
          <p:cNvSpPr txBox="1"/>
          <p:nvPr/>
        </p:nvSpPr>
        <p:spPr>
          <a:xfrm>
            <a:off x="309563" y="1524000"/>
            <a:ext cx="2854325" cy="457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altLang="en-US" lang="zh-CN" sz="240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rPr>
              <a:t>重庆基本介绍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309563" y="2020126"/>
            <a:ext cx="5843587" cy="228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eaLnBrk="1" fontAlgn="auto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altLang="en-US" lang="zh-CN" sz="160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  <a:sym charset="0" typeface="Gill Sans"/>
              </a:rPr>
              <a:t>重庆，简称巴和渝，别称巴渝、山城、渝都、桥都、雾都，是中华人民共和国中央直辖市、超大城市、国家中心城市，长江上游地区经济中心、金融中心和创新中心，政治、文化、科技、教育、艺术等中心，是国务院定位的国际大都市，国家重要的水、陆、空型综合交通枢纽，西南地区最大的工商业中心城市，国家实施西部大开发和长江经济带西部地区的核心增长极。</a:t>
            </a:r>
          </a:p>
        </p:txBody>
      </p:sp>
      <p:sp>
        <p:nvSpPr>
          <p:cNvPr id="5" name="矩形 4"/>
          <p:cNvSpPr/>
          <p:nvPr/>
        </p:nvSpPr>
        <p:spPr>
          <a:xfrm>
            <a:off x="6794500" y="1485900"/>
            <a:ext cx="5397500" cy="4384675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23" name="文本框 22"/>
          <p:cNvSpPr txBox="1"/>
          <p:nvPr/>
        </p:nvSpPr>
        <p:spPr>
          <a:xfrm>
            <a:off x="4612494" y="425414"/>
            <a:ext cx="923109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>
                <a:solidFill>
                  <a:schemeClr val="bg1">
                    <a:lumMod val="50000"/>
                  </a:schemeClr>
                </a:solidFill>
              </a:rPr>
              <a:t>HOME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6998847" y="440803"/>
            <a:ext cx="1011558" cy="335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z="1600">
                <a:solidFill>
                  <a:schemeClr val="accent3"/>
                </a:solidFill>
              </a:rPr>
              <a:t>重庆介绍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8236248" y="440803"/>
            <a:ext cx="1011558" cy="335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z="1600">
                <a:solidFill>
                  <a:schemeClr val="bg1">
                    <a:lumMod val="50000"/>
                  </a:schemeClr>
                </a:solidFill>
              </a:rPr>
              <a:t>景点篇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9473649" y="440803"/>
            <a:ext cx="1011558" cy="335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z="1600">
                <a:solidFill>
                  <a:schemeClr val="bg1">
                    <a:lumMod val="50000"/>
                  </a:schemeClr>
                </a:solidFill>
              </a:rPr>
              <a:t>美食篇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10711051" y="440803"/>
            <a:ext cx="1011558" cy="335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z="1600">
                <a:solidFill>
                  <a:schemeClr val="bg1">
                    <a:lumMod val="50000"/>
                  </a:schemeClr>
                </a:solidFill>
              </a:rPr>
              <a:t>联系方式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5761446" y="440803"/>
            <a:ext cx="1011558" cy="335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z="1600">
                <a:solidFill>
                  <a:schemeClr val="bg1">
                    <a:lumMod val="50000"/>
                  </a:schemeClr>
                </a:solidFill>
              </a:rPr>
              <a:t>企业简介</a:t>
            </a:r>
          </a:p>
        </p:txBody>
      </p:sp>
      <p:pic>
        <p:nvPicPr>
          <p:cNvPr id="29" name="图片 2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370412" y="249272"/>
            <a:ext cx="450025" cy="662695"/>
          </a:xfrm>
          <a:prstGeom prst="rect">
            <a:avLst/>
          </a:prstGeom>
        </p:spPr>
      </p:pic>
      <p:sp>
        <p:nvSpPr>
          <p:cNvPr id="30" name="文本框 29"/>
          <p:cNvSpPr txBox="1"/>
          <p:nvPr/>
        </p:nvSpPr>
        <p:spPr>
          <a:xfrm>
            <a:off x="764794" y="318417"/>
            <a:ext cx="1964027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pc="-500" sz="3600">
                <a:latin charset="-122" panose="03000509000000000000" pitchFamily="65" typeface="方正黄草简体"/>
                <a:ea charset="-122" panose="03000509000000000000" pitchFamily="65" typeface="方正黄草简体"/>
              </a:rPr>
              <a:t>重庆介绍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343172" y="200358"/>
            <a:ext cx="548640" cy="760522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pPr algn="ctr"/>
            <a:r>
              <a:rPr altLang="en-US" lang="zh-CN" spc="-400" sz="2400">
                <a:solidFill>
                  <a:schemeClr val="bg1"/>
                </a:solidFill>
                <a:latin charset="-122" panose="03000509000000000000" pitchFamily="65" typeface="方正黄草简体"/>
                <a:ea charset="-122" panose="03000509000000000000" pitchFamily="65" typeface="方正黄草简体"/>
              </a:rPr>
              <a:t>重庆</a:t>
            </a:r>
          </a:p>
        </p:txBody>
      </p:sp>
    </p:spTree>
  </p:cSld>
  <p:clrMapOvr>
    <a:masterClrMapping/>
  </p:clrMapOvr>
  <mc:AlternateContent>
    <mc:Choice Requires="p14">
      <p:transition advClick="0" p14:dur="1500" spd="slow">
        <p:random/>
      </p:transition>
    </mc:Choice>
    <mc:Fallback>
      <p:transition advClick="0"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9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1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decel="100000" fill="hold" grpId="0" id="13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5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6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grpId="0" id="17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19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2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0" spid="3"/>
      <p:bldP grpId="0" spid="4"/>
      <p:bldP grpId="0" spid="5"/>
    </p:bldLst>
  </p:timing>
</p:sld>
</file>

<file path=ppt/slides/slide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1"/>
          <p:cNvSpPr txBox="1"/>
          <p:nvPr/>
        </p:nvSpPr>
        <p:spPr>
          <a:xfrm>
            <a:off x="574675" y="1023938"/>
            <a:ext cx="10799763" cy="155448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eaLnBrk="1" fontAlgn="auto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altLang="en-US" lang="zh-CN" sz="160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  <a:sym charset="0" typeface="Gill Sans"/>
              </a:rPr>
              <a:t>“十三五”期间，建设城乡统筹发展的国家中心城市，加快建设国家重要现代制造业基地，国内重要功能性金融中心，西部创新中心和内陆开放高地。重庆拥有中新（重庆）战略性互联互通示范项目、国家级新区——两江新区、渝新欧国际铁路，以及重庆两路寸滩保税港区、重庆西永综合保税区、重庆铁路保税物流中心、重庆南彭公路保税物流中心、万州保税物流中心，过境72小时内免签，进口整车、水果、肉类、生鲜海产等口岸。</a:t>
            </a:r>
          </a:p>
        </p:txBody>
      </p:sp>
      <p:sp>
        <p:nvSpPr>
          <p:cNvPr id="4" name="矩形 3"/>
          <p:cNvSpPr/>
          <p:nvPr/>
        </p:nvSpPr>
        <p:spPr>
          <a:xfrm>
            <a:off x="649288" y="2733675"/>
            <a:ext cx="10661650" cy="37592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13" name="文本框 12"/>
          <p:cNvSpPr txBox="1"/>
          <p:nvPr/>
        </p:nvSpPr>
        <p:spPr>
          <a:xfrm>
            <a:off x="4612494" y="425414"/>
            <a:ext cx="923109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>
                <a:solidFill>
                  <a:schemeClr val="bg1">
                    <a:lumMod val="50000"/>
                  </a:schemeClr>
                </a:solidFill>
              </a:rPr>
              <a:t>HOME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6998847" y="440803"/>
            <a:ext cx="1011558" cy="335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z="1600">
                <a:solidFill>
                  <a:schemeClr val="accent3"/>
                </a:solidFill>
              </a:rPr>
              <a:t>重庆介绍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8236248" y="440803"/>
            <a:ext cx="1011558" cy="335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z="1600">
                <a:solidFill>
                  <a:schemeClr val="bg1">
                    <a:lumMod val="50000"/>
                  </a:schemeClr>
                </a:solidFill>
              </a:rPr>
              <a:t>景点篇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9473649" y="440803"/>
            <a:ext cx="1011558" cy="335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z="1600">
                <a:solidFill>
                  <a:schemeClr val="bg1">
                    <a:lumMod val="50000"/>
                  </a:schemeClr>
                </a:solidFill>
              </a:rPr>
              <a:t>美食篇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10711051" y="440803"/>
            <a:ext cx="1011558" cy="335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z="1600">
                <a:solidFill>
                  <a:schemeClr val="bg1">
                    <a:lumMod val="50000"/>
                  </a:schemeClr>
                </a:solidFill>
              </a:rPr>
              <a:t>联系方式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5761446" y="440803"/>
            <a:ext cx="1011558" cy="335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z="1600">
                <a:solidFill>
                  <a:schemeClr val="bg1">
                    <a:lumMod val="50000"/>
                  </a:schemeClr>
                </a:solidFill>
              </a:rPr>
              <a:t>企业简介</a:t>
            </a: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370412" y="249272"/>
            <a:ext cx="450025" cy="662695"/>
          </a:xfrm>
          <a:prstGeom prst="rect">
            <a:avLst/>
          </a:prstGeom>
        </p:spPr>
      </p:pic>
      <p:sp>
        <p:nvSpPr>
          <p:cNvPr id="20" name="文本框 19"/>
          <p:cNvSpPr txBox="1"/>
          <p:nvPr/>
        </p:nvSpPr>
        <p:spPr>
          <a:xfrm>
            <a:off x="764794" y="318417"/>
            <a:ext cx="1964027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pc="-500" sz="3600">
                <a:latin charset="-122" panose="03000509000000000000" pitchFamily="65" typeface="方正黄草简体"/>
                <a:ea charset="-122" panose="03000509000000000000" pitchFamily="65" typeface="方正黄草简体"/>
              </a:rPr>
              <a:t>重庆介绍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343172" y="200358"/>
            <a:ext cx="548640" cy="760522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pPr algn="ctr"/>
            <a:r>
              <a:rPr altLang="en-US" lang="zh-CN" spc="-400" sz="2400">
                <a:solidFill>
                  <a:schemeClr val="bg1"/>
                </a:solidFill>
                <a:latin charset="-122" panose="03000509000000000000" pitchFamily="65" typeface="方正黄草简体"/>
                <a:ea charset="-122" panose="03000509000000000000" pitchFamily="65" typeface="方正黄草简体"/>
              </a:rPr>
              <a:t>重庆</a:t>
            </a:r>
          </a:p>
        </p:txBody>
      </p:sp>
    </p:spTree>
  </p:cSld>
  <p:clrMapOvr>
    <a:masterClrMapping/>
  </p:clrMapOvr>
  <mc:AlternateContent>
    <mc:Choice Requires="p14">
      <p:transition advClick="0" p14:dur="1500" spd="slow">
        <p:random/>
      </p:transition>
    </mc:Choice>
    <mc:Fallback>
      <p:transition advClick="0"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750" id="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grpId="0" id="9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2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0" spid="4"/>
    </p:bldLst>
  </p:timing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  <p:tag name="ISPRING_PRESENTATION_TITLE" val="100325.pptx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自定义 10-黄红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AE0A4"/>
      </a:accent1>
      <a:accent2>
        <a:srgbClr val="C00000"/>
      </a:accent2>
      <a:accent3>
        <a:srgbClr val="DE0000"/>
      </a:accent3>
      <a:accent4>
        <a:srgbClr val="00ADEF"/>
      </a:accent4>
      <a:accent5>
        <a:srgbClr val="00ADEF"/>
      </a:accent5>
      <a:accent6>
        <a:srgbClr val="00ADEF"/>
      </a:accent6>
      <a:hlink>
        <a:srgbClr val="00ADEF"/>
      </a:hlink>
      <a:folHlink>
        <a:srgbClr val="00ADEF"/>
      </a:folHlink>
    </a:clrScheme>
    <a:fontScheme name="自定义 6">
      <a:majorFont>
        <a:latin typeface="Arial"/>
        <a:ea typeface="微软雅黑 Light"/>
        <a:cs typeface="Arial"/>
      </a:majorFont>
      <a:minorFont>
        <a:latin typeface="Arial"/>
        <a:ea typeface="微软雅黑 Light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aragraphs>205</Paragraphs>
  <Slides>21</Slides>
  <Notes>21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baseType="lpstr" size="33">
      <vt:lpstr>Arial</vt:lpstr>
      <vt:lpstr>微软雅黑 Light</vt:lpstr>
      <vt:lpstr>Calibri</vt:lpstr>
      <vt:lpstr>宋体</vt:lpstr>
      <vt:lpstr>Calibri Light</vt:lpstr>
      <vt:lpstr>MS Mincho</vt:lpstr>
      <vt:lpstr>方正苏新诗柳楷简体</vt:lpstr>
      <vt:lpstr>微软雅黑</vt:lpstr>
      <vt:lpstr>方正黄草简体</vt:lpstr>
      <vt:lpstr>Gill Sans</vt:lpstr>
      <vt:lpstr>Open Sans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2021-08-22T11:47:50Z</dcterms:created>
  <cp:lastPrinted>2021-08-22T11:47:50Z</cp:lastPrinted>
  <dcterms:modified xsi:type="dcterms:W3CDTF">2021-08-22T05:34:33Z</dcterms:modified>
  <cp:revision>1</cp:revision>
</cp:coreProperties>
</file>