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2" r:id="rId1"/>
    <p:sldMasterId id="2147483706" r:id="rId2"/>
  </p:sldMasterIdLst>
  <p:notesMasterIdLst>
    <p:notesMasterId r:id="rId3"/>
  </p:notesMasterIdLst>
  <p:sldIdLst>
    <p:sldId id="470" r:id="rId4"/>
    <p:sldId id="353" r:id="rId5"/>
    <p:sldId id="471" r:id="rId6"/>
    <p:sldId id="352" r:id="rId7"/>
    <p:sldId id="494" r:id="rId8"/>
    <p:sldId id="495" r:id="rId9"/>
    <p:sldId id="496" r:id="rId10"/>
    <p:sldId id="497" r:id="rId11"/>
    <p:sldId id="491" r:id="rId12"/>
    <p:sldId id="498" r:id="rId13"/>
    <p:sldId id="499" r:id="rId14"/>
    <p:sldId id="500" r:id="rId15"/>
    <p:sldId id="501" r:id="rId16"/>
    <p:sldId id="492" r:id="rId17"/>
    <p:sldId id="502" r:id="rId18"/>
    <p:sldId id="504" r:id="rId19"/>
    <p:sldId id="503" r:id="rId20"/>
    <p:sldId id="505" r:id="rId21"/>
    <p:sldId id="493" r:id="rId22"/>
    <p:sldId id="506" r:id="rId23"/>
    <p:sldId id="507" r:id="rId24"/>
    <p:sldId id="508" r:id="rId25"/>
    <p:sldId id="509" r:id="rId26"/>
    <p:sldId id="297" r:id="rId27"/>
  </p:sldIdLst>
  <p:sldSz cx="12190413" cy="68595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7778" autoAdjust="0"/>
  </p:normalViewPr>
  <p:slideViewPr>
    <p:cSldViewPr snapToGrid="0" showGuides="1">
      <p:cViewPr varScale="1">
        <p:scale>
          <a:sx n="108" d="100"/>
          <a:sy n="108" d="100"/>
        </p:scale>
        <p:origin x="798" y="114"/>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4.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43" Target="revisionInfo.xml" Type="http://schemas.microsoft.com/office/2015/10/relationships/revisionInfo"/><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2020/5/24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476969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431541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842364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293791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942082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329895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126617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55758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19656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97666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872719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390541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515223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971957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503090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088374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703948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876418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431291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677480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42514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281969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456927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687247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195421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439694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590879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229386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126186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000614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116779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39017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1.jpe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5/24/2020</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45473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0.xml" Type="http://schemas.openxmlformats.org/officeDocument/2006/relationships/notesSlide"/><Relationship Id="rId3"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4.xml" Type="http://schemas.openxmlformats.org/officeDocument/2006/relationships/notesSlide"/><Relationship Id="rId3" Target="../media/image2.jpeg" Type="http://schemas.openxmlformats.org/officeDocument/2006/relationships/image"/><Relationship Id="rId4" Target="../tags/tag12.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5.xml" Type="http://schemas.openxmlformats.org/officeDocument/2006/relationships/notesSlide"/><Relationship Id="rId3" Target="../media/image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9.xml" Type="http://schemas.openxmlformats.org/officeDocument/2006/relationships/notesSlide"/><Relationship Id="rId3" Target="../media/image2.jpeg" Type="http://schemas.openxmlformats.org/officeDocument/2006/relationships/image"/><Relationship Id="rId4" Target="../tags/tag13.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2" Target="../notesSlides/notesSlide2.xml" Type="http://schemas.openxmlformats.org/officeDocument/2006/relationships/notesSlide"/><Relationship Id="rId3" Target="../media/image2.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3.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4.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 Id="rId4" Target="../tags/tag10.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9.xml" Type="http://schemas.openxmlformats.org/officeDocument/2006/relationships/notesSlide"/><Relationship Id="rId3" Target="../media/image2.jpeg" Type="http://schemas.openxmlformats.org/officeDocument/2006/relationships/image"/><Relationship Id="rId4" Target="../tags/tag11.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40D6AADA-7CE7-4297-8DA7-36A97520560C}"/>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14" name="组合 13">
            <a:extLst>
              <a:ext uri="{FF2B5EF4-FFF2-40B4-BE49-F238E27FC236}">
                <a16:creationId xmlns:a16="http://schemas.microsoft.com/office/drawing/2014/main" id="{A4BDBF1A-020C-4976-AE91-F5C16719F72D}"/>
              </a:ext>
            </a:extLst>
          </p:cNvPr>
          <p:cNvGrpSpPr/>
          <p:nvPr/>
        </p:nvGrpSpPr>
        <p:grpSpPr>
          <a:xfrm>
            <a:off x="4177800" y="1990531"/>
            <a:ext cx="3823200" cy="2658291"/>
            <a:chOff x="4290286" y="2020465"/>
            <a:chExt cx="3823200" cy="2658291"/>
          </a:xfrm>
        </p:grpSpPr>
        <p:sp>
          <p:nvSpPr>
            <p:cNvPr id="15" name="Title 1">
              <a:extLst>
                <a:ext uri="{FF2B5EF4-FFF2-40B4-BE49-F238E27FC236}">
                  <a16:creationId xmlns:a16="http://schemas.microsoft.com/office/drawing/2014/main" id="{FC18B5B5-AD6F-4D91-A68F-05E5C0263C69}"/>
                </a:ext>
              </a:extLst>
            </p:cNvPr>
            <p:cNvSpPr txBox="1"/>
            <p:nvPr/>
          </p:nvSpPr>
          <p:spPr>
            <a:xfrm>
              <a:off x="4290286" y="2020465"/>
              <a:ext cx="3823200" cy="1538868"/>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en-US" lang="zh-CN" sz="8800">
                  <a:solidFill>
                    <a:srgbClr val="78875C"/>
                  </a:solidFill>
                  <a:latin charset="-122" panose="02000000000000000000" pitchFamily="2" typeface="方正细谭黑简体"/>
                  <a:ea charset="-122" panose="02000000000000000000" pitchFamily="2" typeface="方正细谭黑简体"/>
                </a:rPr>
                <a:t>新</a:t>
              </a:r>
            </a:p>
          </p:txBody>
        </p:sp>
        <p:sp>
          <p:nvSpPr>
            <p:cNvPr id="16" name="Title 1">
              <a:extLst>
                <a:ext uri="{FF2B5EF4-FFF2-40B4-BE49-F238E27FC236}">
                  <a16:creationId xmlns:a16="http://schemas.microsoft.com/office/drawing/2014/main" id="{43CC299A-B03C-4096-9320-4AE185471F7B}"/>
                </a:ext>
              </a:extLst>
            </p:cNvPr>
            <p:cNvSpPr txBox="1"/>
            <p:nvPr/>
          </p:nvSpPr>
          <p:spPr>
            <a:xfrm>
              <a:off x="4290286" y="3139888"/>
              <a:ext cx="3823200" cy="1538868"/>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en-US" lang="zh-CN" sz="8800">
                  <a:solidFill>
                    <a:srgbClr val="ED695B"/>
                  </a:solidFill>
                  <a:latin charset="-122" panose="02000000000000000000" pitchFamily="2" typeface="方正细谭黑简体"/>
                  <a:ea charset="-122" panose="02000000000000000000" pitchFamily="2" typeface="方正细谭黑简体"/>
                </a:rPr>
                <a:t>唯美风</a:t>
              </a:r>
            </a:p>
          </p:txBody>
        </p:sp>
      </p:grpSp>
      <p:sp>
        <p:nvSpPr>
          <p:cNvPr id="17" name="TextBox 23">
            <a:extLst>
              <a:ext uri="{FF2B5EF4-FFF2-40B4-BE49-F238E27FC236}">
                <a16:creationId xmlns:a16="http://schemas.microsoft.com/office/drawing/2014/main" id="{AE4B0178-6114-4A48-92D6-8FBBBAD4DF3B}"/>
              </a:ext>
            </a:extLst>
          </p:cNvPr>
          <p:cNvSpPr txBox="1"/>
          <p:nvPr/>
        </p:nvSpPr>
        <p:spPr>
          <a:xfrm>
            <a:off x="4466199" y="4538442"/>
            <a:ext cx="3296676" cy="313944"/>
          </a:xfrm>
          <a:prstGeom prst="rect">
            <a:avLst/>
          </a:prstGeom>
          <a:noFill/>
        </p:spPr>
        <p:txBody>
          <a:bodyPr rtlCol="0" wrap="square">
            <a:spAutoFit/>
          </a:bodyPr>
          <a:lstStyle/>
          <a:p>
            <a:pPr algn="ctr"/>
            <a:r>
              <a:rPr altLang="zh-CN" lang="en-US" sz="730">
                <a:solidFill>
                  <a:srgbClr val="78875C"/>
                </a:solidFill>
                <a:latin charset="-122" pitchFamily="34" typeface="微软雅黑"/>
                <a:ea charset="-122" pitchFamily="34" typeface="微软雅黑"/>
              </a:rPr>
              <a:t>Your content to play here, or through youy, content to play hereor through your copy, paste in this box, and select paste in this box, and </a:t>
            </a:r>
          </a:p>
        </p:txBody>
      </p:sp>
      <p:sp>
        <p:nvSpPr>
          <p:cNvPr id="18" name="TextBox 4">
            <a:extLst>
              <a:ext uri="{FF2B5EF4-FFF2-40B4-BE49-F238E27FC236}">
                <a16:creationId xmlns:a16="http://schemas.microsoft.com/office/drawing/2014/main" id="{EBFFF13D-A716-40F5-AC4B-13DCBA37AEB1}"/>
              </a:ext>
            </a:extLst>
          </p:cNvPr>
          <p:cNvSpPr txBox="1"/>
          <p:nvPr/>
        </p:nvSpPr>
        <p:spPr>
          <a:xfrm>
            <a:off x="4241112" y="4161699"/>
            <a:ext cx="3654886" cy="822960"/>
          </a:xfrm>
          <a:prstGeom prst="rect">
            <a:avLst/>
          </a:prstGeom>
          <a:noFill/>
        </p:spPr>
        <p:txBody>
          <a:bodyPr rtlCol="0" wrap="square">
            <a:spAutoFit/>
          </a:bodyPr>
          <a:lstStyle/>
          <a:p>
            <a:pPr algn="ctr"/>
            <a:r>
              <a:rPr altLang="en-US" lang="zh-CN" spc="300" sz="2400">
                <a:solidFill>
                  <a:srgbClr val="78875C"/>
                </a:solidFill>
                <a:latin charset="-122" panose="02000000000000000000" pitchFamily="2" typeface="方正细谭黑简体"/>
                <a:ea charset="-122" panose="02000000000000000000" pitchFamily="2" typeface="方正细谭黑简体"/>
              </a:rPr>
              <a:t>清/爽/小/清/新/系/列</a:t>
            </a:r>
          </a:p>
        </p:txBody>
      </p:sp>
      <p:grpSp>
        <p:nvGrpSpPr>
          <p:cNvPr id="27" name="组合 26">
            <a:extLst>
              <a:ext uri="{FF2B5EF4-FFF2-40B4-BE49-F238E27FC236}">
                <a16:creationId xmlns:a16="http://schemas.microsoft.com/office/drawing/2014/main" id="{D862A390-A262-496F-82E7-2787FF9384AD}"/>
              </a:ext>
            </a:extLst>
          </p:cNvPr>
          <p:cNvGrpSpPr/>
          <p:nvPr/>
        </p:nvGrpSpPr>
        <p:grpSpPr>
          <a:xfrm>
            <a:off x="3929061" y="1619967"/>
            <a:ext cx="4357690" cy="3621241"/>
            <a:chOff x="2418675" y="1545658"/>
            <a:chExt cx="7380169" cy="3621241"/>
          </a:xfrm>
        </p:grpSpPr>
        <p:grpSp>
          <p:nvGrpSpPr>
            <p:cNvPr id="28" name="组合 27">
              <a:extLst>
                <a:ext uri="{FF2B5EF4-FFF2-40B4-BE49-F238E27FC236}">
                  <a16:creationId xmlns:a16="http://schemas.microsoft.com/office/drawing/2014/main" id="{79FC75F5-861B-49B2-BA3B-618138832C83}"/>
                </a:ext>
              </a:extLst>
            </p:cNvPr>
            <p:cNvGrpSpPr/>
            <p:nvPr/>
          </p:nvGrpSpPr>
          <p:grpSpPr>
            <a:xfrm flipH="1" flipV="1">
              <a:off x="9270355" y="1545658"/>
              <a:ext cx="528489" cy="376022"/>
              <a:chOff x="2945453" y="2246911"/>
              <a:chExt cx="5437284" cy="3868656"/>
            </a:xfrm>
          </p:grpSpPr>
          <p:cxnSp>
            <p:nvCxnSpPr>
              <p:cNvPr id="39" name="直接连接符 38">
                <a:extLst>
                  <a:ext uri="{FF2B5EF4-FFF2-40B4-BE49-F238E27FC236}">
                    <a16:creationId xmlns:a16="http://schemas.microsoft.com/office/drawing/2014/main" id="{32C530FA-C11B-42E2-B14A-4E5E0B07B06F}"/>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19FDC5E8-B3CD-4ED6-AD5D-E72D512CCAEA}"/>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51F07C74-84D7-4561-856A-4CA62F205237}"/>
                </a:ext>
              </a:extLst>
            </p:cNvPr>
            <p:cNvGrpSpPr/>
            <p:nvPr/>
          </p:nvGrpSpPr>
          <p:grpSpPr>
            <a:xfrm>
              <a:off x="2418675" y="4790877"/>
              <a:ext cx="528489" cy="376022"/>
              <a:chOff x="2945453" y="2246911"/>
              <a:chExt cx="5437284" cy="3868656"/>
            </a:xfrm>
          </p:grpSpPr>
          <p:cxnSp>
            <p:nvCxnSpPr>
              <p:cNvPr id="37" name="直接连接符 36">
                <a:extLst>
                  <a:ext uri="{FF2B5EF4-FFF2-40B4-BE49-F238E27FC236}">
                    <a16:creationId xmlns:a16="http://schemas.microsoft.com/office/drawing/2014/main" id="{57856F42-6A7F-4B81-A4CE-3D9CCEDD61D8}"/>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9F83A540-D706-4F41-83CE-CE21BF0BC6F3}"/>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30" name="组合 29">
              <a:extLst>
                <a:ext uri="{FF2B5EF4-FFF2-40B4-BE49-F238E27FC236}">
                  <a16:creationId xmlns:a16="http://schemas.microsoft.com/office/drawing/2014/main" id="{A106CD3E-6D25-42B5-A986-94228BF6E69E}"/>
                </a:ext>
              </a:extLst>
            </p:cNvPr>
            <p:cNvGrpSpPr/>
            <p:nvPr/>
          </p:nvGrpSpPr>
          <p:grpSpPr>
            <a:xfrm flipH="1">
              <a:off x="2418675" y="1545658"/>
              <a:ext cx="7380169" cy="3621241"/>
              <a:chOff x="1931365" y="747372"/>
              <a:chExt cx="7380169" cy="3621241"/>
            </a:xfrm>
          </p:grpSpPr>
          <p:grpSp>
            <p:nvGrpSpPr>
              <p:cNvPr id="31" name="组合 30">
                <a:extLst>
                  <a:ext uri="{FF2B5EF4-FFF2-40B4-BE49-F238E27FC236}">
                    <a16:creationId xmlns:a16="http://schemas.microsoft.com/office/drawing/2014/main" id="{D6999503-274C-4ADA-A525-A3D01D0AEAD7}"/>
                  </a:ext>
                </a:extLst>
              </p:cNvPr>
              <p:cNvGrpSpPr/>
              <p:nvPr/>
            </p:nvGrpSpPr>
            <p:grpSpPr>
              <a:xfrm flipH="1" flipV="1">
                <a:off x="8783045" y="747372"/>
                <a:ext cx="528489" cy="376022"/>
                <a:chOff x="2945453" y="2246911"/>
                <a:chExt cx="5437284" cy="3868656"/>
              </a:xfrm>
            </p:grpSpPr>
            <p:cxnSp>
              <p:nvCxnSpPr>
                <p:cNvPr id="35" name="直接连接符 34">
                  <a:extLst>
                    <a:ext uri="{FF2B5EF4-FFF2-40B4-BE49-F238E27FC236}">
                      <a16:creationId xmlns:a16="http://schemas.microsoft.com/office/drawing/2014/main" id="{28D88CC4-054F-4344-8236-BDA67EF07210}"/>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46C4DE9C-A0DE-43A6-8134-1D4FF9BF92D8}"/>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92FC970A-96E6-422F-90A3-AA0976AB3DE5}"/>
                  </a:ext>
                </a:extLst>
              </p:cNvPr>
              <p:cNvGrpSpPr/>
              <p:nvPr/>
            </p:nvGrpSpPr>
            <p:grpSpPr>
              <a:xfrm>
                <a:off x="1931365" y="3992591"/>
                <a:ext cx="528489" cy="376022"/>
                <a:chOff x="2945453" y="2246911"/>
                <a:chExt cx="5437284" cy="3868656"/>
              </a:xfrm>
            </p:grpSpPr>
            <p:cxnSp>
              <p:nvCxnSpPr>
                <p:cNvPr id="33" name="直接连接符 32">
                  <a:extLst>
                    <a:ext uri="{FF2B5EF4-FFF2-40B4-BE49-F238E27FC236}">
                      <a16:creationId xmlns:a16="http://schemas.microsoft.com/office/drawing/2014/main" id="{E9E0BE62-96F4-4480-B057-6CECA47F3379}"/>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BD1CDBBA-262F-42D0-87C3-AADE6BFF6A44}"/>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val="146242499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41"/>
                                        </p:tgtEl>
                                        <p:attrNameLst>
                                          <p:attrName>style.visibility</p:attrName>
                                        </p:attrNameLst>
                                      </p:cBhvr>
                                      <p:to>
                                        <p:strVal val="visible"/>
                                      </p:to>
                                    </p:set>
                                    <p:animEffect filter="barn(inVertical)" transition="in">
                                      <p:cBhvr>
                                        <p:cTn dur="750" id="7"/>
                                        <p:tgtEl>
                                          <p:spTgt spid="41"/>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p:cTn dur="750" fill="hold" id="11"/>
                                        <p:tgtEl>
                                          <p:spTgt spid="27"/>
                                        </p:tgtEl>
                                        <p:attrNameLst>
                                          <p:attrName>ppt_w</p:attrName>
                                        </p:attrNameLst>
                                      </p:cBhvr>
                                      <p:tavLst>
                                        <p:tav tm="0">
                                          <p:val>
                                            <p:fltVal val="0"/>
                                          </p:val>
                                        </p:tav>
                                        <p:tav tm="100000">
                                          <p:val>
                                            <p:strVal val="#ppt_w"/>
                                          </p:val>
                                        </p:tav>
                                      </p:tavLst>
                                    </p:anim>
                                    <p:anim calcmode="lin" valueType="num">
                                      <p:cBhvr>
                                        <p:cTn dur="750" fill="hold" id="12"/>
                                        <p:tgtEl>
                                          <p:spTgt spid="27"/>
                                        </p:tgtEl>
                                        <p:attrNameLst>
                                          <p:attrName>ppt_h</p:attrName>
                                        </p:attrNameLst>
                                      </p:cBhvr>
                                      <p:tavLst>
                                        <p:tav tm="0">
                                          <p:val>
                                            <p:fltVal val="0"/>
                                          </p:val>
                                        </p:tav>
                                        <p:tav tm="100000">
                                          <p:val>
                                            <p:strVal val="#ppt_h"/>
                                          </p:val>
                                        </p:tav>
                                      </p:tavLst>
                                    </p:anim>
                                    <p:animEffect filter="fade" transition="in">
                                      <p:cBhvr>
                                        <p:cTn dur="750" id="13"/>
                                        <p:tgtEl>
                                          <p:spTgt spid="27"/>
                                        </p:tgtEl>
                                      </p:cBhvr>
                                    </p:animEffect>
                                  </p:childTnLst>
                                </p:cTn>
                              </p:par>
                            </p:childTnLst>
                          </p:cTn>
                        </p:par>
                        <p:par>
                          <p:cTn fill="hold" id="14" nodeType="afterGroup">
                            <p:stCondLst>
                              <p:cond delay="1500"/>
                            </p:stCondLst>
                            <p:childTnLst>
                              <p:par>
                                <p:cTn fill="hold" id="15" nodeType="afterEffect" presetClass="entr" presetID="2" presetSubtype="1">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750" fill="hold" id="17"/>
                                        <p:tgtEl>
                                          <p:spTgt spid="14"/>
                                        </p:tgtEl>
                                        <p:attrNameLst>
                                          <p:attrName>ppt_x</p:attrName>
                                        </p:attrNameLst>
                                      </p:cBhvr>
                                      <p:tavLst>
                                        <p:tav tm="0">
                                          <p:val>
                                            <p:strVal val="#ppt_x"/>
                                          </p:val>
                                        </p:tav>
                                        <p:tav tm="100000">
                                          <p:val>
                                            <p:strVal val="#ppt_x"/>
                                          </p:val>
                                        </p:tav>
                                      </p:tavLst>
                                    </p:anim>
                                    <p:anim calcmode="lin" valueType="num">
                                      <p:cBhvr additive="base">
                                        <p:cTn dur="750" fill="hold" id="18"/>
                                        <p:tgtEl>
                                          <p:spTgt spid="14"/>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14" presetSubtype="10">
                                  <p:stCondLst>
                                    <p:cond delay="0"/>
                                  </p:stCondLst>
                                  <p:iterate type="lt">
                                    <p:tmPct val="30000"/>
                                  </p:iterate>
                                  <p:childTnLst>
                                    <p:set>
                                      <p:cBhvr>
                                        <p:cTn dur="1" fill="hold" id="21">
                                          <p:stCondLst>
                                            <p:cond delay="0"/>
                                          </p:stCondLst>
                                        </p:cTn>
                                        <p:tgtEl>
                                          <p:spTgt spid="18"/>
                                        </p:tgtEl>
                                        <p:attrNameLst>
                                          <p:attrName>style.visibility</p:attrName>
                                        </p:attrNameLst>
                                      </p:cBhvr>
                                      <p:to>
                                        <p:strVal val="visible"/>
                                      </p:to>
                                    </p:set>
                                    <p:animEffect filter="randombar(horizontal)" transition="in">
                                      <p:cBhvr>
                                        <p:cTn dur="250" id="22"/>
                                        <p:tgtEl>
                                          <p:spTgt spid="18"/>
                                        </p:tgtEl>
                                      </p:cBhvr>
                                    </p:animEffect>
                                  </p:childTnLst>
                                </p:cTn>
                              </p:par>
                            </p:childTnLst>
                          </p:cTn>
                        </p:par>
                        <p:par>
                          <p:cTn fill="hold" id="23" nodeType="afterGroup">
                            <p:stCondLst>
                              <p:cond delay="2500"/>
                            </p:stCondLst>
                            <p:childTnLst>
                              <p:par>
                                <p:cTn fill="hold" grpId="0" id="24" nodeType="afterEffect" presetClass="entr" presetID="22" presetSubtype="8">
                                  <p:stCondLst>
                                    <p:cond delay="0"/>
                                  </p:stCondLst>
                                  <p:iterate type="lt">
                                    <p:tmPct val="30000"/>
                                  </p:iterate>
                                  <p:childTnLst>
                                    <p:set>
                                      <p:cBhvr>
                                        <p:cTn dur="1" fill="hold" id="25">
                                          <p:stCondLst>
                                            <p:cond delay="0"/>
                                          </p:stCondLst>
                                        </p:cTn>
                                        <p:tgtEl>
                                          <p:spTgt spid="17"/>
                                        </p:tgtEl>
                                        <p:attrNameLst>
                                          <p:attrName>style.visibility</p:attrName>
                                        </p:attrNameLst>
                                      </p:cBhvr>
                                      <p:to>
                                        <p:strVal val="visible"/>
                                      </p:to>
                                    </p:set>
                                    <p:animEffect filter="wipe(left)" transition="in">
                                      <p:cBhvr>
                                        <p:cTn dur="20" id="2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工作完成情况</a:t>
              </a:r>
            </a:p>
          </p:txBody>
        </p:sp>
      </p:grpSp>
      <p:grpSp>
        <p:nvGrpSpPr>
          <p:cNvPr id="5" name="组合 4">
            <a:extLst>
              <a:ext uri="{FF2B5EF4-FFF2-40B4-BE49-F238E27FC236}">
                <a16:creationId xmlns:a16="http://schemas.microsoft.com/office/drawing/2014/main" id="{B51B4436-7AFB-4483-8A7F-B207209FBC0E}"/>
              </a:ext>
            </a:extLst>
          </p:cNvPr>
          <p:cNvGrpSpPr/>
          <p:nvPr/>
        </p:nvGrpSpPr>
        <p:grpSpPr>
          <a:xfrm flipH="1">
            <a:off x="-415778" y="1847850"/>
            <a:ext cx="11902928" cy="4252840"/>
            <a:chOff x="1322335" y="2228630"/>
            <a:chExt cx="10856965" cy="3477008"/>
          </a:xfrm>
        </p:grpSpPr>
        <p:sp>
          <p:nvSpPr>
            <p:cNvPr id="6" name="TextBox 29">
              <a:extLst>
                <a:ext uri="{FF2B5EF4-FFF2-40B4-BE49-F238E27FC236}">
                  <a16:creationId xmlns:a16="http://schemas.microsoft.com/office/drawing/2014/main" id="{0F4669EA-BC1C-413A-9258-4AF9233FCF75}"/>
                </a:ext>
              </a:extLst>
            </p:cNvPr>
            <p:cNvSpPr txBox="1"/>
            <p:nvPr/>
          </p:nvSpPr>
          <p:spPr>
            <a:xfrm>
              <a:off x="7575254" y="2694594"/>
              <a:ext cx="4604046" cy="134981"/>
            </a:xfrm>
            <a:prstGeom prst="rect">
              <a:avLst/>
            </a:prstGeom>
            <a:noFill/>
          </p:spPr>
          <p:txBody>
            <a:bodyPr bIns="0" lIns="0" rIns="0" rtlCol="0" tIns="0" wrap="square">
              <a:spAutoFit/>
            </a:bodyPr>
            <a:lstStyle/>
            <a:p>
              <a:pPr algn="r">
                <a:lnSpc>
                  <a:spcPts val="1300"/>
                </a:lnSpc>
              </a:pPr>
              <a:r>
                <a:rPr altLang="en-US" lang="zh-CN" sz="1600">
                  <a:solidFill>
                    <a:schemeClr val="bg1">
                      <a:lumMod val="50000"/>
                    </a:schemeClr>
                  </a:solidFill>
                  <a:latin charset="-122" pitchFamily="34" typeface="微软雅黑"/>
                  <a:ea charset="-122" pitchFamily="34" typeface="微软雅黑"/>
                </a:rPr>
                <a:t>点击输入简要文字内容， 专业设计……</a:t>
              </a:r>
            </a:p>
          </p:txBody>
        </p:sp>
        <p:grpSp>
          <p:nvGrpSpPr>
            <p:cNvPr id="7" name="chenying0907出品 34">
              <a:extLst>
                <a:ext uri="{FF2B5EF4-FFF2-40B4-BE49-F238E27FC236}">
                  <a16:creationId xmlns:a16="http://schemas.microsoft.com/office/drawing/2014/main" id="{359B7453-3244-4A6C-AEC3-313D483FC184}"/>
                </a:ext>
              </a:extLst>
            </p:cNvPr>
            <p:cNvGrpSpPr/>
            <p:nvPr/>
          </p:nvGrpSpPr>
          <p:grpSpPr>
            <a:xfrm>
              <a:off x="4257296" y="2538908"/>
              <a:ext cx="3193124" cy="470440"/>
              <a:chOff x="4017302" y="1887432"/>
              <a:chExt cx="3850349" cy="567270"/>
            </a:xfrm>
            <a:solidFill>
              <a:srgbClr val="018989"/>
            </a:solidFill>
          </p:grpSpPr>
          <p:sp>
            <p:nvSpPr>
              <p:cNvPr id="28" name="chenying0907出品 29">
                <a:extLst>
                  <a:ext uri="{FF2B5EF4-FFF2-40B4-BE49-F238E27FC236}">
                    <a16:creationId xmlns:a16="http://schemas.microsoft.com/office/drawing/2014/main" id="{BCA4D134-1295-4A39-A2CE-3B526A70BED5}"/>
                  </a:ext>
                </a:extLst>
              </p:cNvPr>
              <p:cNvSpPr/>
              <p:nvPr/>
            </p:nvSpPr>
            <p:spPr>
              <a:xfrm>
                <a:off x="4017302" y="1887432"/>
                <a:ext cx="3850349" cy="567270"/>
              </a:xfrm>
              <a:custGeom>
                <a:gdLst>
                  <a:gd fmla="*/ 0 w 3850349" name="connsiteX0"/>
                  <a:gd fmla="*/ 0 h 567270" name="connsiteY0"/>
                  <a:gd fmla="*/ 3566714 w 3850349" name="connsiteX1"/>
                  <a:gd fmla="*/ 0 h 567270" name="connsiteY1"/>
                  <a:gd fmla="*/ 3850349 w 3850349" name="connsiteX2"/>
                  <a:gd fmla="*/ 283635 h 567270" name="connsiteY2"/>
                  <a:gd fmla="*/ 3566714 w 3850349" name="connsiteX3"/>
                  <a:gd fmla="*/ 567270 h 567270" name="connsiteY3"/>
                  <a:gd fmla="*/ 592483 w 3850349" name="connsiteX4"/>
                  <a:gd fmla="*/ 567270 h 567270" name="connsiteY4"/>
                  <a:gd fmla="*/ 504765 w 3850349" name="connsiteX5"/>
                  <a:gd fmla="*/ 449966 h 567270" name="connsiteY5"/>
                  <a:gd fmla="*/ 28846 w 3850349" name="connsiteX6"/>
                  <a:gd fmla="*/ 17524 h 56727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7270" w="3850349">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a:p>
            </p:txBody>
          </p:sp>
          <p:sp>
            <p:nvSpPr>
              <p:cNvPr id="29" name="TextBox 30">
                <a:extLst>
                  <a:ext uri="{FF2B5EF4-FFF2-40B4-BE49-F238E27FC236}">
                    <a16:creationId xmlns:a16="http://schemas.microsoft.com/office/drawing/2014/main" id="{CBF84BC7-C5E1-4853-82CC-209C77FDA8A5}"/>
                  </a:ext>
                </a:extLst>
              </p:cNvPr>
              <p:cNvSpPr txBox="1"/>
              <p:nvPr/>
            </p:nvSpPr>
            <p:spPr>
              <a:xfrm>
                <a:off x="5085111" y="1955624"/>
                <a:ext cx="2366890" cy="315512"/>
              </a:xfrm>
              <a:prstGeom prst="rect">
                <a:avLst/>
              </a:prstGeom>
              <a:noFill/>
            </p:spPr>
            <p:txBody>
              <a:bodyPr bIns="0" lIns="0" rIns="0" rtlCol="0" tIns="0" wrap="square">
                <a:spAutoFit/>
              </a:bodyPr>
              <a:lstStyle/>
              <a:p>
                <a:pPr algn="ctr"/>
                <a:r>
                  <a:rPr altLang="en-US" lang="zh-CN" sz="2100">
                    <a:solidFill>
                      <a:schemeClr val="bg1"/>
                    </a:solidFill>
                    <a:latin charset="-122" pitchFamily="34" typeface="微软雅黑"/>
                    <a:ea charset="-122" pitchFamily="34" typeface="微软雅黑"/>
                  </a:rPr>
                  <a:t>加入你的标题</a:t>
                </a:r>
              </a:p>
            </p:txBody>
          </p:sp>
        </p:grpSp>
        <p:grpSp>
          <p:nvGrpSpPr>
            <p:cNvPr id="9" name="chenying0907出品 35">
              <a:extLst>
                <a:ext uri="{FF2B5EF4-FFF2-40B4-BE49-F238E27FC236}">
                  <a16:creationId xmlns:a16="http://schemas.microsoft.com/office/drawing/2014/main" id="{757A970C-74E4-4A64-8702-260FF5C3326F}"/>
                </a:ext>
              </a:extLst>
            </p:cNvPr>
            <p:cNvGrpSpPr/>
            <p:nvPr/>
          </p:nvGrpSpPr>
          <p:grpSpPr>
            <a:xfrm>
              <a:off x="4840662" y="3135411"/>
              <a:ext cx="2580462" cy="470440"/>
              <a:chOff x="4756064" y="2682769"/>
              <a:chExt cx="3111586" cy="567270"/>
            </a:xfrm>
            <a:solidFill>
              <a:srgbClr val="F04E3F"/>
            </a:solidFill>
          </p:grpSpPr>
          <p:sp>
            <p:nvSpPr>
              <p:cNvPr id="26" name="chenying0907出品 30">
                <a:extLst>
                  <a:ext uri="{FF2B5EF4-FFF2-40B4-BE49-F238E27FC236}">
                    <a16:creationId xmlns:a16="http://schemas.microsoft.com/office/drawing/2014/main" id="{7F3E08B2-BE21-48BD-A18D-868D6BC2C128}"/>
                  </a:ext>
                </a:extLst>
              </p:cNvPr>
              <p:cNvSpPr/>
              <p:nvPr/>
            </p:nvSpPr>
            <p:spPr>
              <a:xfrm>
                <a:off x="4756064" y="2682769"/>
                <a:ext cx="3111586" cy="567270"/>
              </a:xfrm>
              <a:custGeom>
                <a:gdLst>
                  <a:gd fmla="*/ 0 w 3111586" name="connsiteX0"/>
                  <a:gd fmla="*/ 0 h 567270" name="connsiteY0"/>
                  <a:gd fmla="*/ 2827951 w 3111586" name="connsiteX1"/>
                  <a:gd fmla="*/ 0 h 567270" name="connsiteY1"/>
                  <a:gd fmla="*/ 3111586 w 3111586" name="connsiteX2"/>
                  <a:gd fmla="*/ 283635 h 567270" name="connsiteY2"/>
                  <a:gd fmla="*/ 2827951 w 3111586" name="connsiteX3"/>
                  <a:gd fmla="*/ 567270 h 567270" name="connsiteY3"/>
                  <a:gd fmla="*/ 216299 w 3111586" name="connsiteX4"/>
                  <a:gd fmla="*/ 567270 h 567270" name="connsiteY4"/>
                  <a:gd fmla="*/ 176658 w 3111586" name="connsiteX5"/>
                  <a:gd fmla="*/ 413101 h 567270" name="connsiteY5"/>
                  <a:gd fmla="*/ 7068 w 3111586" name="connsiteX6"/>
                  <a:gd fmla="*/ 11634 h 56727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7270" w="3111586">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ED6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a:p>
            </p:txBody>
          </p:sp>
          <p:sp>
            <p:nvSpPr>
              <p:cNvPr id="27" name="TextBox 30">
                <a:extLst>
                  <a:ext uri="{FF2B5EF4-FFF2-40B4-BE49-F238E27FC236}">
                    <a16:creationId xmlns:a16="http://schemas.microsoft.com/office/drawing/2014/main" id="{9BE6E700-A21E-40EE-8F7F-178D001CA755}"/>
                  </a:ext>
                </a:extLst>
              </p:cNvPr>
              <p:cNvSpPr txBox="1"/>
              <p:nvPr/>
            </p:nvSpPr>
            <p:spPr>
              <a:xfrm>
                <a:off x="5085111" y="2750961"/>
                <a:ext cx="2366890" cy="315512"/>
              </a:xfrm>
              <a:prstGeom prst="rect">
                <a:avLst/>
              </a:prstGeom>
              <a:noFill/>
            </p:spPr>
            <p:txBody>
              <a:bodyPr bIns="0" lIns="0" rIns="0" rtlCol="0" tIns="0" wrap="square">
                <a:spAutoFit/>
              </a:bodyPr>
              <a:lstStyle/>
              <a:p>
                <a:pPr algn="ctr"/>
                <a:r>
                  <a:rPr altLang="en-US" lang="zh-CN" sz="2100">
                    <a:solidFill>
                      <a:schemeClr val="bg1"/>
                    </a:solidFill>
                    <a:latin charset="-122" pitchFamily="34" typeface="微软雅黑"/>
                    <a:ea charset="-122" pitchFamily="34" typeface="微软雅黑"/>
                  </a:rPr>
                  <a:t>加入你的标题</a:t>
                </a:r>
              </a:p>
            </p:txBody>
          </p:sp>
        </p:grpSp>
        <p:grpSp>
          <p:nvGrpSpPr>
            <p:cNvPr id="10" name="chenying0907出品 36">
              <a:extLst>
                <a:ext uri="{FF2B5EF4-FFF2-40B4-BE49-F238E27FC236}">
                  <a16:creationId xmlns:a16="http://schemas.microsoft.com/office/drawing/2014/main" id="{7A62DC7A-0383-4DF6-A378-A7C17D44EAC6}"/>
                </a:ext>
              </a:extLst>
            </p:cNvPr>
            <p:cNvGrpSpPr/>
            <p:nvPr/>
          </p:nvGrpSpPr>
          <p:grpSpPr>
            <a:xfrm>
              <a:off x="5043936" y="3731913"/>
              <a:ext cx="2366982" cy="470440"/>
              <a:chOff x="5013486" y="3478106"/>
              <a:chExt cx="2854165" cy="567270"/>
            </a:xfrm>
            <a:solidFill>
              <a:srgbClr val="018989"/>
            </a:solidFill>
          </p:grpSpPr>
          <p:sp>
            <p:nvSpPr>
              <p:cNvPr id="24" name="chenying0907出品 31">
                <a:extLst>
                  <a:ext uri="{FF2B5EF4-FFF2-40B4-BE49-F238E27FC236}">
                    <a16:creationId xmlns:a16="http://schemas.microsoft.com/office/drawing/2014/main" id="{CBAE2B71-EA24-453D-BBDA-C78FDF44BF2F}"/>
                  </a:ext>
                </a:extLst>
              </p:cNvPr>
              <p:cNvSpPr/>
              <p:nvPr/>
            </p:nvSpPr>
            <p:spPr>
              <a:xfrm>
                <a:off x="5013486" y="3478106"/>
                <a:ext cx="2854165" cy="567270"/>
              </a:xfrm>
              <a:custGeom>
                <a:gdLst>
                  <a:gd fmla="*/ 0 w 2854165" name="connsiteX0"/>
                  <a:gd fmla="*/ 0 h 567270" name="connsiteY0"/>
                  <a:gd fmla="*/ 2570530 w 2854165" name="connsiteX1"/>
                  <a:gd fmla="*/ 0 h 567270" name="connsiteY1"/>
                  <a:gd fmla="*/ 2854165 w 2854165" name="connsiteX2"/>
                  <a:gd fmla="*/ 283635 h 567270" name="connsiteY2"/>
                  <a:gd fmla="*/ 2570530 w 2854165" name="connsiteX3"/>
                  <a:gd fmla="*/ 567270 h 567270" name="connsiteY3"/>
                  <a:gd fmla="*/ 0 w 2854165" name="connsiteX4"/>
                  <a:gd fmla="*/ 567270 h 567270" name="connsiteY4"/>
                  <a:gd fmla="*/ 8346 w 2854165" name="connsiteX5"/>
                  <a:gd fmla="*/ 512582 h 567270" name="connsiteY5"/>
                  <a:gd fmla="*/ 19907 w 2854165" name="connsiteX6"/>
                  <a:gd fmla="*/ 283636 h 567270" name="connsiteY6"/>
                  <a:gd fmla="*/ 8346 w 2854165" name="connsiteX7"/>
                  <a:gd fmla="*/ 54690 h 5672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67270" w="2854165">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a:p>
            </p:txBody>
          </p:sp>
          <p:sp>
            <p:nvSpPr>
              <p:cNvPr id="25" name="TextBox 30">
                <a:extLst>
                  <a:ext uri="{FF2B5EF4-FFF2-40B4-BE49-F238E27FC236}">
                    <a16:creationId xmlns:a16="http://schemas.microsoft.com/office/drawing/2014/main" id="{503316FF-18E6-4B52-A0A2-D0B0C60F7497}"/>
                  </a:ext>
                </a:extLst>
              </p:cNvPr>
              <p:cNvSpPr txBox="1"/>
              <p:nvPr/>
            </p:nvSpPr>
            <p:spPr>
              <a:xfrm>
                <a:off x="5116428" y="3546298"/>
                <a:ext cx="2304256" cy="315512"/>
              </a:xfrm>
              <a:prstGeom prst="rect">
                <a:avLst/>
              </a:prstGeom>
              <a:noFill/>
            </p:spPr>
            <p:txBody>
              <a:bodyPr bIns="0" lIns="0" rIns="0" rtlCol="0" tIns="0" wrap="square">
                <a:spAutoFit/>
              </a:bodyPr>
              <a:lstStyle/>
              <a:p>
                <a:pPr algn="ctr"/>
                <a:r>
                  <a:rPr altLang="en-US" lang="zh-CN" sz="2100">
                    <a:solidFill>
                      <a:schemeClr val="bg1"/>
                    </a:solidFill>
                    <a:latin charset="-122" pitchFamily="34" typeface="微软雅黑"/>
                    <a:ea charset="-122" pitchFamily="34" typeface="微软雅黑"/>
                  </a:rPr>
                  <a:t>加入你的标题</a:t>
                </a:r>
              </a:p>
            </p:txBody>
          </p:sp>
        </p:grpSp>
        <p:grpSp>
          <p:nvGrpSpPr>
            <p:cNvPr id="13" name="chenying0907出品 37">
              <a:extLst>
                <a:ext uri="{FF2B5EF4-FFF2-40B4-BE49-F238E27FC236}">
                  <a16:creationId xmlns:a16="http://schemas.microsoft.com/office/drawing/2014/main" id="{DD5C9C30-114F-48E9-8E8C-C76E8B51EB79}"/>
                </a:ext>
              </a:extLst>
            </p:cNvPr>
            <p:cNvGrpSpPr/>
            <p:nvPr/>
          </p:nvGrpSpPr>
          <p:grpSpPr>
            <a:xfrm>
              <a:off x="4840664" y="4328416"/>
              <a:ext cx="2580460" cy="470440"/>
              <a:chOff x="4756066" y="4273443"/>
              <a:chExt cx="3111584" cy="567270"/>
            </a:xfrm>
            <a:solidFill>
              <a:srgbClr val="F04E3F"/>
            </a:solidFill>
          </p:grpSpPr>
          <p:sp>
            <p:nvSpPr>
              <p:cNvPr id="22" name="chenying0907出品 32">
                <a:extLst>
                  <a:ext uri="{FF2B5EF4-FFF2-40B4-BE49-F238E27FC236}">
                    <a16:creationId xmlns:a16="http://schemas.microsoft.com/office/drawing/2014/main" id="{C7317BFE-E299-41BB-8439-5A78E3532CAC}"/>
                  </a:ext>
                </a:extLst>
              </p:cNvPr>
              <p:cNvSpPr/>
              <p:nvPr/>
            </p:nvSpPr>
            <p:spPr>
              <a:xfrm>
                <a:off x="4756066" y="4273443"/>
                <a:ext cx="3111584" cy="567270"/>
              </a:xfrm>
              <a:custGeom>
                <a:gdLst>
                  <a:gd fmla="*/ 216297 w 3111584" name="connsiteX0"/>
                  <a:gd fmla="*/ 0 h 567270" name="connsiteY0"/>
                  <a:gd fmla="*/ 2827949 w 3111584" name="connsiteX1"/>
                  <a:gd fmla="*/ 0 h 567270" name="connsiteY1"/>
                  <a:gd fmla="*/ 3111584 w 3111584" name="connsiteX2"/>
                  <a:gd fmla="*/ 283635 h 567270" name="connsiteY2"/>
                  <a:gd fmla="*/ 2827949 w 3111584" name="connsiteX3"/>
                  <a:gd fmla="*/ 567270 h 567270" name="connsiteY3"/>
                  <a:gd fmla="*/ 0 w 3111584" name="connsiteX4"/>
                  <a:gd fmla="*/ 567270 h 567270" name="connsiteY4"/>
                  <a:gd fmla="*/ 7066 w 3111584" name="connsiteX5"/>
                  <a:gd fmla="*/ 555638 h 567270" name="connsiteY5"/>
                  <a:gd fmla="*/ 176656 w 3111584" name="connsiteX6"/>
                  <a:gd fmla="*/ 154171 h 56727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7270" w="3111584">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ED6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a:p>
            </p:txBody>
          </p:sp>
          <p:sp>
            <p:nvSpPr>
              <p:cNvPr id="23" name="TextBox 30">
                <a:extLst>
                  <a:ext uri="{FF2B5EF4-FFF2-40B4-BE49-F238E27FC236}">
                    <a16:creationId xmlns:a16="http://schemas.microsoft.com/office/drawing/2014/main" id="{1E717830-F5FE-4999-9DED-177BC03893B1}"/>
                  </a:ext>
                </a:extLst>
              </p:cNvPr>
              <p:cNvSpPr txBox="1"/>
              <p:nvPr/>
            </p:nvSpPr>
            <p:spPr>
              <a:xfrm>
                <a:off x="5085111" y="4341635"/>
                <a:ext cx="2366890" cy="315512"/>
              </a:xfrm>
              <a:prstGeom prst="rect">
                <a:avLst/>
              </a:prstGeom>
              <a:noFill/>
            </p:spPr>
            <p:txBody>
              <a:bodyPr bIns="0" lIns="0" rIns="0" rtlCol="0" tIns="0" wrap="square">
                <a:spAutoFit/>
              </a:bodyPr>
              <a:lstStyle/>
              <a:p>
                <a:pPr algn="ctr"/>
                <a:r>
                  <a:rPr altLang="en-US" lang="zh-CN" sz="2100">
                    <a:solidFill>
                      <a:schemeClr val="bg1"/>
                    </a:solidFill>
                    <a:latin charset="-122" pitchFamily="34" typeface="微软雅黑"/>
                    <a:ea charset="-122" pitchFamily="34" typeface="微软雅黑"/>
                  </a:rPr>
                  <a:t>加入你的标题</a:t>
                </a:r>
              </a:p>
            </p:txBody>
          </p:sp>
        </p:grpSp>
        <p:grpSp>
          <p:nvGrpSpPr>
            <p:cNvPr id="14" name="chenying0907出品 38">
              <a:extLst>
                <a:ext uri="{FF2B5EF4-FFF2-40B4-BE49-F238E27FC236}">
                  <a16:creationId xmlns:a16="http://schemas.microsoft.com/office/drawing/2014/main" id="{E216321B-DF98-4FD6-ADBA-E601764D7694}"/>
                </a:ext>
              </a:extLst>
            </p:cNvPr>
            <p:cNvGrpSpPr/>
            <p:nvPr/>
          </p:nvGrpSpPr>
          <p:grpSpPr>
            <a:xfrm>
              <a:off x="4257296" y="4924920"/>
              <a:ext cx="3193124" cy="470440"/>
              <a:chOff x="4017302" y="5068782"/>
              <a:chExt cx="3850349" cy="567270"/>
            </a:xfrm>
            <a:solidFill>
              <a:srgbClr val="018989"/>
            </a:solidFill>
          </p:grpSpPr>
          <p:sp>
            <p:nvSpPr>
              <p:cNvPr id="20" name="chenying0907出品 33">
                <a:extLst>
                  <a:ext uri="{FF2B5EF4-FFF2-40B4-BE49-F238E27FC236}">
                    <a16:creationId xmlns:a16="http://schemas.microsoft.com/office/drawing/2014/main" id="{A4445B3E-DA49-4AFF-9B8E-4FBE97F81FED}"/>
                  </a:ext>
                </a:extLst>
              </p:cNvPr>
              <p:cNvSpPr/>
              <p:nvPr/>
            </p:nvSpPr>
            <p:spPr>
              <a:xfrm>
                <a:off x="4017302" y="5068782"/>
                <a:ext cx="3850349" cy="567270"/>
              </a:xfrm>
              <a:custGeom>
                <a:gdLst>
                  <a:gd fmla="*/ 592483 w 3850349" name="connsiteX0"/>
                  <a:gd fmla="*/ 0 h 567270" name="connsiteY0"/>
                  <a:gd fmla="*/ 3566714 w 3850349" name="connsiteX1"/>
                  <a:gd fmla="*/ 0 h 567270" name="connsiteY1"/>
                  <a:gd fmla="*/ 3850349 w 3850349" name="connsiteX2"/>
                  <a:gd fmla="*/ 283635 h 567270" name="connsiteY2"/>
                  <a:gd fmla="*/ 3566714 w 3850349" name="connsiteX3"/>
                  <a:gd fmla="*/ 567270 h 567270" name="connsiteY3"/>
                  <a:gd fmla="*/ 0 w 3850349" name="connsiteX4"/>
                  <a:gd fmla="*/ 567270 h 567270" name="connsiteY4"/>
                  <a:gd fmla="*/ 28846 w 3850349" name="connsiteX5"/>
                  <a:gd fmla="*/ 549746 h 567270" name="connsiteY5"/>
                  <a:gd fmla="*/ 504765 w 3850349" name="connsiteX6"/>
                  <a:gd fmla="*/ 117304 h 56727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7270" w="3850349">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a:p>
            </p:txBody>
          </p:sp>
          <p:sp>
            <p:nvSpPr>
              <p:cNvPr id="21" name="TextBox 30">
                <a:extLst>
                  <a:ext uri="{FF2B5EF4-FFF2-40B4-BE49-F238E27FC236}">
                    <a16:creationId xmlns:a16="http://schemas.microsoft.com/office/drawing/2014/main" id="{782A9C65-FFA9-45AC-8B9A-06DB21B5E079}"/>
                  </a:ext>
                </a:extLst>
              </p:cNvPr>
              <p:cNvSpPr txBox="1"/>
              <p:nvPr/>
            </p:nvSpPr>
            <p:spPr>
              <a:xfrm>
                <a:off x="5085111" y="5136975"/>
                <a:ext cx="2366890" cy="315512"/>
              </a:xfrm>
              <a:prstGeom prst="rect">
                <a:avLst/>
              </a:prstGeom>
              <a:noFill/>
            </p:spPr>
            <p:txBody>
              <a:bodyPr bIns="0" lIns="0" rIns="0" rtlCol="0" tIns="0" wrap="square">
                <a:spAutoFit/>
              </a:bodyPr>
              <a:lstStyle/>
              <a:p>
                <a:pPr algn="ctr"/>
                <a:r>
                  <a:rPr altLang="en-US" lang="zh-CN" sz="2100">
                    <a:solidFill>
                      <a:schemeClr val="bg1"/>
                    </a:solidFill>
                    <a:latin charset="-122" pitchFamily="34" typeface="微软雅黑"/>
                    <a:ea charset="-122" pitchFamily="34" typeface="微软雅黑"/>
                  </a:rPr>
                  <a:t>加入你的标题</a:t>
                </a:r>
              </a:p>
            </p:txBody>
          </p:sp>
        </p:grpSp>
        <p:sp>
          <p:nvSpPr>
            <p:cNvPr id="15" name="TextBox 29">
              <a:extLst>
                <a:ext uri="{FF2B5EF4-FFF2-40B4-BE49-F238E27FC236}">
                  <a16:creationId xmlns:a16="http://schemas.microsoft.com/office/drawing/2014/main" id="{5B38BB12-AE80-49B5-9DB4-C488DB7B061E}"/>
                </a:ext>
              </a:extLst>
            </p:cNvPr>
            <p:cNvSpPr txBox="1"/>
            <p:nvPr/>
          </p:nvSpPr>
          <p:spPr>
            <a:xfrm>
              <a:off x="7575254" y="3291096"/>
              <a:ext cx="4604046" cy="134981"/>
            </a:xfrm>
            <a:prstGeom prst="rect">
              <a:avLst/>
            </a:prstGeom>
            <a:noFill/>
          </p:spPr>
          <p:txBody>
            <a:bodyPr bIns="0" lIns="0" rIns="0" rtlCol="0" tIns="0" wrap="square">
              <a:spAutoFit/>
            </a:bodyPr>
            <a:lstStyle/>
            <a:p>
              <a:pPr algn="r">
                <a:lnSpc>
                  <a:spcPts val="1300"/>
                </a:lnSpc>
              </a:pPr>
              <a:r>
                <a:rPr altLang="en-US" lang="zh-CN" sz="1600">
                  <a:solidFill>
                    <a:schemeClr val="bg1">
                      <a:lumMod val="50000"/>
                    </a:schemeClr>
                  </a:solidFill>
                  <a:latin charset="-122" pitchFamily="34" typeface="微软雅黑"/>
                  <a:ea charset="-122" pitchFamily="34" typeface="微软雅黑"/>
                </a:rPr>
                <a:t>点击输入简要文字内容， 专业设计……</a:t>
              </a:r>
            </a:p>
          </p:txBody>
        </p:sp>
        <p:sp>
          <p:nvSpPr>
            <p:cNvPr id="16" name="TextBox 29">
              <a:extLst>
                <a:ext uri="{FF2B5EF4-FFF2-40B4-BE49-F238E27FC236}">
                  <a16:creationId xmlns:a16="http://schemas.microsoft.com/office/drawing/2014/main" id="{37DC61B4-C6E0-42F1-B623-8B2B48ACDD90}"/>
                </a:ext>
              </a:extLst>
            </p:cNvPr>
            <p:cNvSpPr txBox="1"/>
            <p:nvPr/>
          </p:nvSpPr>
          <p:spPr>
            <a:xfrm>
              <a:off x="7575254" y="3887599"/>
              <a:ext cx="4604046" cy="134981"/>
            </a:xfrm>
            <a:prstGeom prst="rect">
              <a:avLst/>
            </a:prstGeom>
            <a:noFill/>
          </p:spPr>
          <p:txBody>
            <a:bodyPr bIns="0" lIns="0" rIns="0" rtlCol="0" tIns="0" wrap="square">
              <a:spAutoFit/>
            </a:bodyPr>
            <a:lstStyle/>
            <a:p>
              <a:pPr algn="r">
                <a:lnSpc>
                  <a:spcPts val="1300"/>
                </a:lnSpc>
              </a:pPr>
              <a:r>
                <a:rPr altLang="en-US" lang="zh-CN" sz="1600">
                  <a:solidFill>
                    <a:schemeClr val="bg1">
                      <a:lumMod val="50000"/>
                    </a:schemeClr>
                  </a:solidFill>
                  <a:latin charset="-122" pitchFamily="34" typeface="微软雅黑"/>
                  <a:ea charset="-122" pitchFamily="34" typeface="微软雅黑"/>
                </a:rPr>
                <a:t>点击输入简要文字内容， 专业设计……</a:t>
              </a:r>
            </a:p>
          </p:txBody>
        </p:sp>
        <p:sp>
          <p:nvSpPr>
            <p:cNvPr id="17" name="TextBox 29">
              <a:extLst>
                <a:ext uri="{FF2B5EF4-FFF2-40B4-BE49-F238E27FC236}">
                  <a16:creationId xmlns:a16="http://schemas.microsoft.com/office/drawing/2014/main" id="{4929393E-FE83-4547-BFA5-A6567AA06F20}"/>
                </a:ext>
              </a:extLst>
            </p:cNvPr>
            <p:cNvSpPr txBox="1"/>
            <p:nvPr/>
          </p:nvSpPr>
          <p:spPr>
            <a:xfrm>
              <a:off x="7575254" y="4484101"/>
              <a:ext cx="4604046" cy="134981"/>
            </a:xfrm>
            <a:prstGeom prst="rect">
              <a:avLst/>
            </a:prstGeom>
            <a:noFill/>
          </p:spPr>
          <p:txBody>
            <a:bodyPr bIns="0" lIns="0" rIns="0" rtlCol="0" tIns="0" wrap="square">
              <a:spAutoFit/>
            </a:bodyPr>
            <a:lstStyle/>
            <a:p>
              <a:pPr algn="r">
                <a:lnSpc>
                  <a:spcPts val="1300"/>
                </a:lnSpc>
              </a:pPr>
              <a:r>
                <a:rPr altLang="en-US" lang="zh-CN" sz="1600">
                  <a:solidFill>
                    <a:schemeClr val="bg1">
                      <a:lumMod val="50000"/>
                    </a:schemeClr>
                  </a:solidFill>
                  <a:latin charset="-122" pitchFamily="34" typeface="微软雅黑"/>
                  <a:ea charset="-122" pitchFamily="34" typeface="微软雅黑"/>
                </a:rPr>
                <a:t>点击输入简要文字内容， 专业设计……</a:t>
              </a:r>
            </a:p>
          </p:txBody>
        </p:sp>
        <p:sp>
          <p:nvSpPr>
            <p:cNvPr id="18" name="TextBox 29">
              <a:extLst>
                <a:ext uri="{FF2B5EF4-FFF2-40B4-BE49-F238E27FC236}">
                  <a16:creationId xmlns:a16="http://schemas.microsoft.com/office/drawing/2014/main" id="{D5B1D3CC-480F-48C6-A150-7F3ECCEA1694}"/>
                </a:ext>
              </a:extLst>
            </p:cNvPr>
            <p:cNvSpPr txBox="1"/>
            <p:nvPr/>
          </p:nvSpPr>
          <p:spPr>
            <a:xfrm>
              <a:off x="7575254" y="5080606"/>
              <a:ext cx="4604046" cy="134981"/>
            </a:xfrm>
            <a:prstGeom prst="rect">
              <a:avLst/>
            </a:prstGeom>
            <a:noFill/>
          </p:spPr>
          <p:txBody>
            <a:bodyPr bIns="0" lIns="0" rIns="0" rtlCol="0" tIns="0" wrap="square">
              <a:spAutoFit/>
            </a:bodyPr>
            <a:lstStyle/>
            <a:p>
              <a:pPr algn="r">
                <a:lnSpc>
                  <a:spcPts val="1300"/>
                </a:lnSpc>
              </a:pPr>
              <a:r>
                <a:rPr altLang="en-US" lang="zh-CN" sz="1600">
                  <a:solidFill>
                    <a:schemeClr val="bg1">
                      <a:lumMod val="50000"/>
                    </a:schemeClr>
                  </a:solidFill>
                  <a:latin charset="-122" pitchFamily="34" typeface="微软雅黑"/>
                  <a:ea charset="-122" pitchFamily="34" typeface="微软雅黑"/>
                </a:rPr>
                <a:t>点击输入简要文字内容， 专业设计……</a:t>
              </a:r>
            </a:p>
          </p:txBody>
        </p:sp>
        <p:sp>
          <p:nvSpPr>
            <p:cNvPr id="19" name="chenying0907出品 16">
              <a:extLst>
                <a:ext uri="{FF2B5EF4-FFF2-40B4-BE49-F238E27FC236}">
                  <a16:creationId xmlns:a16="http://schemas.microsoft.com/office/drawing/2014/main" id="{08F85281-1935-4392-BC28-B33EDF76BBF5}"/>
                </a:ext>
              </a:extLst>
            </p:cNvPr>
            <p:cNvSpPr/>
            <p:nvPr/>
          </p:nvSpPr>
          <p:spPr>
            <a:xfrm>
              <a:off x="1322335" y="2228630"/>
              <a:ext cx="3477008" cy="3477008"/>
            </a:xfrm>
            <a:prstGeom prst="ellipse">
              <a:avLst/>
            </a:prstGeom>
            <a:blipFill dpi="0" rotWithShape="1">
              <a:blip r:embed="rId3"/>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spTree>
    <p:extLst>
      <p:ext uri="{BB962C8B-B14F-4D97-AF65-F5344CB8AC3E}">
        <p14:creationId val="391736842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工作完成情况</a:t>
              </a:r>
            </a:p>
          </p:txBody>
        </p:sp>
      </p:grpSp>
      <p:sp>
        <p:nvSpPr>
          <p:cNvPr id="5" name="Arc 2">
            <a:extLst>
              <a:ext uri="{FF2B5EF4-FFF2-40B4-BE49-F238E27FC236}">
                <a16:creationId xmlns:a16="http://schemas.microsoft.com/office/drawing/2014/main" id="{3F64E3D8-9DF3-4983-916A-320637B86C7F}"/>
              </a:ext>
            </a:extLst>
          </p:cNvPr>
          <p:cNvSpPr/>
          <p:nvPr/>
        </p:nvSpPr>
        <p:spPr>
          <a:xfrm flipV="1">
            <a:off x="1769002" y="2453102"/>
            <a:ext cx="1695229" cy="1695843"/>
          </a:xfrm>
          <a:prstGeom prst="arc">
            <a:avLst>
              <a:gd fmla="val 17688587" name="adj1"/>
              <a:gd fmla="val 14471894" name="adj2"/>
            </a:avLst>
          </a:prstGeom>
          <a:ln w="127000">
            <a:solidFill>
              <a:srgbClr val="78875C"/>
            </a:solidFill>
            <a:headEnd len="sm" type="none" w="sm"/>
            <a:tailEnd len="sm" type="oval" w="sm"/>
          </a:ln>
        </p:spPr>
        <p:style>
          <a:lnRef idx="1">
            <a:schemeClr val="accent1"/>
          </a:lnRef>
          <a:fillRef idx="0">
            <a:schemeClr val="accent1"/>
          </a:fillRef>
          <a:effectRef idx="0">
            <a:schemeClr val="accent1"/>
          </a:effectRef>
          <a:fontRef idx="minor">
            <a:schemeClr val="tx1"/>
          </a:fontRef>
        </p:style>
        <p:txBody>
          <a:bodyPr anchor="ctr" bIns="45711" lIns="91422" rIns="91422" tIns="45711"/>
          <a:lstStyle/>
          <a:p>
            <a:pPr algn="ctr">
              <a:defRPr/>
            </a:pPr>
            <a:endParaRPr lang="en-US">
              <a:solidFill>
                <a:schemeClr val="bg1">
                  <a:lumMod val="50000"/>
                </a:schemeClr>
              </a:solidFill>
            </a:endParaRPr>
          </a:p>
        </p:txBody>
      </p:sp>
      <p:sp>
        <p:nvSpPr>
          <p:cNvPr id="6" name="TextBox 16">
            <a:extLst>
              <a:ext uri="{FF2B5EF4-FFF2-40B4-BE49-F238E27FC236}">
                <a16:creationId xmlns:a16="http://schemas.microsoft.com/office/drawing/2014/main" id="{FE88B036-6344-429D-AB48-80A272DCEC7B}"/>
              </a:ext>
            </a:extLst>
          </p:cNvPr>
          <p:cNvSpPr txBox="1"/>
          <p:nvPr/>
        </p:nvSpPr>
        <p:spPr>
          <a:xfrm>
            <a:off x="2073763" y="3011571"/>
            <a:ext cx="1221069" cy="579102"/>
          </a:xfrm>
          <a:prstGeom prst="rect">
            <a:avLst/>
          </a:prstGeom>
          <a:noFill/>
          <a:ln w="127000">
            <a:noFill/>
          </a:ln>
        </p:spPr>
        <p:txBody>
          <a:bodyPr bIns="45711" lIns="91422" rIns="91422" tIns="45711" wrap="none">
            <a:spAutoFit/>
          </a:bodyPr>
          <a:lstStyle/>
          <a:p>
            <a:pPr algn="ctr">
              <a:defRPr/>
            </a:pPr>
            <a:r>
              <a:rPr b="1" lang="en-US" sz="3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135%</a:t>
            </a:r>
          </a:p>
        </p:txBody>
      </p:sp>
      <p:grpSp>
        <p:nvGrpSpPr>
          <p:cNvPr id="7" name="组合 6">
            <a:extLst>
              <a:ext uri="{FF2B5EF4-FFF2-40B4-BE49-F238E27FC236}">
                <a16:creationId xmlns:a16="http://schemas.microsoft.com/office/drawing/2014/main" id="{E030A16D-EAF9-41CF-837C-F4B2442822F5}"/>
              </a:ext>
            </a:extLst>
          </p:cNvPr>
          <p:cNvGrpSpPr/>
          <p:nvPr/>
        </p:nvGrpSpPr>
        <p:grpSpPr>
          <a:xfrm>
            <a:off x="1708077" y="4523139"/>
            <a:ext cx="2029737" cy="954620"/>
            <a:chOff x="1018896" y="4523533"/>
            <a:chExt cx="2030001" cy="954399"/>
          </a:xfrm>
        </p:grpSpPr>
        <p:sp>
          <p:nvSpPr>
            <p:cNvPr id="9" name="TextBox 18">
              <a:extLst>
                <a:ext uri="{FF2B5EF4-FFF2-40B4-BE49-F238E27FC236}">
                  <a16:creationId xmlns:a16="http://schemas.microsoft.com/office/drawing/2014/main" id="{B0284DF0-F754-4B2A-A8A4-20655EA181B4}"/>
                </a:ext>
              </a:extLst>
            </p:cNvPr>
            <p:cNvSpPr txBox="1"/>
            <p:nvPr/>
          </p:nvSpPr>
          <p:spPr>
            <a:xfrm>
              <a:off x="1256555" y="4523534"/>
              <a:ext cx="1554682" cy="365675"/>
            </a:xfrm>
            <a:prstGeom prst="rect">
              <a:avLst/>
            </a:prstGeom>
            <a:noFill/>
          </p:spPr>
          <p:txBody>
            <a:bodyPr wrap="none">
              <a:spAutoFit/>
            </a:bodyPr>
            <a:lstStyle/>
            <a:p>
              <a:pPr algn="ctr" lvl="0"/>
              <a:r>
                <a:rPr altLang="en-US" b="1" lang="zh-CN">
                  <a:solidFill>
                    <a:schemeClr val="bg1">
                      <a:lumMod val="50000"/>
                    </a:schemeClr>
                  </a:solidFill>
                  <a:latin charset="-122" pitchFamily="34" typeface="微软雅黑"/>
                  <a:ea charset="-122" pitchFamily="34" typeface="微软雅黑"/>
                  <a:cs charset="0" pitchFamily="34" typeface="Calibri"/>
                </a:rPr>
                <a:t>点击加入标题</a:t>
              </a:r>
            </a:p>
          </p:txBody>
        </p:sp>
        <p:sp>
          <p:nvSpPr>
            <p:cNvPr id="10" name="Rectangle 27">
              <a:extLst>
                <a:ext uri="{FF2B5EF4-FFF2-40B4-BE49-F238E27FC236}">
                  <a16:creationId xmlns:a16="http://schemas.microsoft.com/office/drawing/2014/main" id="{101CEDD7-9D28-4EEE-8496-F2BCFE91A88A}"/>
                </a:ext>
              </a:extLst>
            </p:cNvPr>
            <p:cNvSpPr/>
            <p:nvPr/>
          </p:nvSpPr>
          <p:spPr>
            <a:xfrm>
              <a:off x="1018896" y="4831601"/>
              <a:ext cx="2030001" cy="639932"/>
            </a:xfrm>
            <a:prstGeom prst="rect">
              <a:avLst/>
            </a:prstGeom>
          </p:spPr>
          <p:txBody>
            <a:bodyPr wrap="square">
              <a:spAutoFit/>
            </a:bodyPr>
            <a:lstStyle/>
            <a:p>
              <a:pPr algn="ctr" lvl="0"/>
              <a:r>
                <a:rPr altLang="en-US" lang="zh-CN">
                  <a:solidFill>
                    <a:schemeClr val="bg1">
                      <a:lumMod val="50000"/>
                    </a:schemeClr>
                  </a:solidFill>
                  <a:latin charset="-122" pitchFamily="34" typeface="微软雅黑"/>
                  <a:ea charset="-122" pitchFamily="34" typeface="微软雅黑"/>
                  <a:cs charset="0" pitchFamily="34" typeface="Calibri"/>
                </a:rPr>
                <a:t>加入文字描文字描述文案描述表达。</a:t>
              </a:r>
            </a:p>
          </p:txBody>
        </p:sp>
      </p:grpSp>
      <p:sp>
        <p:nvSpPr>
          <p:cNvPr id="13" name="Arc 20">
            <a:extLst>
              <a:ext uri="{FF2B5EF4-FFF2-40B4-BE49-F238E27FC236}">
                <a16:creationId xmlns:a16="http://schemas.microsoft.com/office/drawing/2014/main" id="{448414A1-D746-42E0-9770-EA30B9BA8BB8}"/>
              </a:ext>
            </a:extLst>
          </p:cNvPr>
          <p:cNvSpPr/>
          <p:nvPr/>
        </p:nvSpPr>
        <p:spPr>
          <a:xfrm flipV="1">
            <a:off x="4172011" y="2453102"/>
            <a:ext cx="1695229" cy="1695843"/>
          </a:xfrm>
          <a:prstGeom prst="arc">
            <a:avLst>
              <a:gd fmla="val 17688587" name="adj1"/>
              <a:gd fmla="val 14471894" name="adj2"/>
            </a:avLst>
          </a:prstGeom>
          <a:ln w="127000">
            <a:solidFill>
              <a:srgbClr val="ED695B"/>
            </a:solidFill>
            <a:headEnd len="sm" type="none" w="sm"/>
            <a:tailEnd len="sm" type="oval" w="sm"/>
          </a:ln>
        </p:spPr>
        <p:style>
          <a:lnRef idx="1">
            <a:schemeClr val="accent1"/>
          </a:lnRef>
          <a:fillRef idx="0">
            <a:schemeClr val="accent1"/>
          </a:fillRef>
          <a:effectRef idx="0">
            <a:schemeClr val="accent1"/>
          </a:effectRef>
          <a:fontRef idx="minor">
            <a:schemeClr val="tx1"/>
          </a:fontRef>
        </p:style>
        <p:txBody>
          <a:bodyPr anchor="ctr" bIns="45711" lIns="91422" rIns="91422" tIns="45711"/>
          <a:lstStyle/>
          <a:p>
            <a:pPr algn="ctr">
              <a:defRPr/>
            </a:pPr>
            <a:endParaRPr lang="en-US">
              <a:solidFill>
                <a:schemeClr val="bg1">
                  <a:lumMod val="50000"/>
                </a:schemeClr>
              </a:solidFill>
            </a:endParaRPr>
          </a:p>
        </p:txBody>
      </p:sp>
      <p:sp>
        <p:nvSpPr>
          <p:cNvPr id="14" name="TextBox 21">
            <a:extLst>
              <a:ext uri="{FF2B5EF4-FFF2-40B4-BE49-F238E27FC236}">
                <a16:creationId xmlns:a16="http://schemas.microsoft.com/office/drawing/2014/main" id="{5C7DCFCF-388F-4239-8948-CB8450ADD770}"/>
              </a:ext>
            </a:extLst>
          </p:cNvPr>
          <p:cNvSpPr txBox="1"/>
          <p:nvPr/>
        </p:nvSpPr>
        <p:spPr>
          <a:xfrm>
            <a:off x="4476772" y="3011571"/>
            <a:ext cx="1221069" cy="579102"/>
          </a:xfrm>
          <a:prstGeom prst="rect">
            <a:avLst/>
          </a:prstGeom>
          <a:noFill/>
          <a:ln w="127000">
            <a:noFill/>
          </a:ln>
        </p:spPr>
        <p:txBody>
          <a:bodyPr bIns="45711" lIns="91422" rIns="91422" tIns="45711" wrap="none">
            <a:spAutoFit/>
          </a:bodyPr>
          <a:lstStyle/>
          <a:p>
            <a:pPr algn="ctr">
              <a:defRPr/>
            </a:pPr>
            <a:r>
              <a:rPr b="1" lang="en-US" sz="3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174%</a:t>
            </a:r>
          </a:p>
        </p:txBody>
      </p:sp>
      <p:sp>
        <p:nvSpPr>
          <p:cNvPr id="15" name="Arc 16">
            <a:extLst>
              <a:ext uri="{FF2B5EF4-FFF2-40B4-BE49-F238E27FC236}">
                <a16:creationId xmlns:a16="http://schemas.microsoft.com/office/drawing/2014/main" id="{1E42600E-AC94-4F8C-822E-7184E5335CCE}"/>
              </a:ext>
            </a:extLst>
          </p:cNvPr>
          <p:cNvSpPr/>
          <p:nvPr/>
        </p:nvSpPr>
        <p:spPr>
          <a:xfrm flipV="1">
            <a:off x="6556192" y="2453102"/>
            <a:ext cx="1695229" cy="1695843"/>
          </a:xfrm>
          <a:prstGeom prst="arc">
            <a:avLst>
              <a:gd fmla="val 17688587" name="adj1"/>
              <a:gd fmla="val 14471894" name="adj2"/>
            </a:avLst>
          </a:prstGeom>
          <a:ln w="127000">
            <a:solidFill>
              <a:srgbClr val="78875C"/>
            </a:solidFill>
            <a:headEnd len="sm" type="none" w="sm"/>
            <a:tailEnd len="sm" type="oval" w="sm"/>
          </a:ln>
        </p:spPr>
        <p:style>
          <a:lnRef idx="1">
            <a:schemeClr val="accent1"/>
          </a:lnRef>
          <a:fillRef idx="0">
            <a:schemeClr val="accent1"/>
          </a:fillRef>
          <a:effectRef idx="0">
            <a:schemeClr val="accent1"/>
          </a:effectRef>
          <a:fontRef idx="minor">
            <a:schemeClr val="tx1"/>
          </a:fontRef>
        </p:style>
        <p:txBody>
          <a:bodyPr anchor="ctr" bIns="45711" lIns="91422" rIns="91422" tIns="45711"/>
          <a:lstStyle/>
          <a:p>
            <a:pPr algn="ctr">
              <a:defRPr/>
            </a:pPr>
            <a:endParaRPr lang="en-US">
              <a:solidFill>
                <a:schemeClr val="bg1">
                  <a:lumMod val="50000"/>
                </a:schemeClr>
              </a:solidFill>
            </a:endParaRPr>
          </a:p>
        </p:txBody>
      </p:sp>
      <p:sp>
        <p:nvSpPr>
          <p:cNvPr id="16" name="TextBox 23">
            <a:extLst>
              <a:ext uri="{FF2B5EF4-FFF2-40B4-BE49-F238E27FC236}">
                <a16:creationId xmlns:a16="http://schemas.microsoft.com/office/drawing/2014/main" id="{51F6E338-59A5-4AC6-8082-01B98A4D273B}"/>
              </a:ext>
            </a:extLst>
          </p:cNvPr>
          <p:cNvSpPr txBox="1"/>
          <p:nvPr/>
        </p:nvSpPr>
        <p:spPr>
          <a:xfrm>
            <a:off x="6860953" y="3011571"/>
            <a:ext cx="1221069" cy="579102"/>
          </a:xfrm>
          <a:prstGeom prst="rect">
            <a:avLst/>
          </a:prstGeom>
          <a:noFill/>
          <a:ln w="127000">
            <a:noFill/>
          </a:ln>
        </p:spPr>
        <p:txBody>
          <a:bodyPr bIns="45711" lIns="91422" rIns="91422" tIns="45711" wrap="none">
            <a:spAutoFit/>
          </a:bodyPr>
          <a:lstStyle/>
          <a:p>
            <a:pPr algn="ctr">
              <a:defRPr/>
            </a:pPr>
            <a:r>
              <a:rPr b="1" lang="en-US" sz="3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105%</a:t>
            </a:r>
          </a:p>
        </p:txBody>
      </p:sp>
      <p:sp>
        <p:nvSpPr>
          <p:cNvPr id="17" name="Arc 12">
            <a:extLst>
              <a:ext uri="{FF2B5EF4-FFF2-40B4-BE49-F238E27FC236}">
                <a16:creationId xmlns:a16="http://schemas.microsoft.com/office/drawing/2014/main" id="{254F3B2C-5E51-40B2-8A44-3B479C012E64}"/>
              </a:ext>
            </a:extLst>
          </p:cNvPr>
          <p:cNvSpPr/>
          <p:nvPr/>
        </p:nvSpPr>
        <p:spPr>
          <a:xfrm flipV="1">
            <a:off x="8913828" y="2437223"/>
            <a:ext cx="1695229" cy="1695843"/>
          </a:xfrm>
          <a:prstGeom prst="arc">
            <a:avLst>
              <a:gd fmla="val 17688587" name="adj1"/>
              <a:gd fmla="val 14471894" name="adj2"/>
            </a:avLst>
          </a:prstGeom>
          <a:ln w="127000">
            <a:solidFill>
              <a:srgbClr val="ED695B"/>
            </a:solidFill>
            <a:headEnd len="sm" type="none" w="sm"/>
            <a:tailEnd len="sm" type="oval" w="sm"/>
          </a:ln>
        </p:spPr>
        <p:style>
          <a:lnRef idx="1">
            <a:schemeClr val="accent1"/>
          </a:lnRef>
          <a:fillRef idx="0">
            <a:schemeClr val="accent1"/>
          </a:fillRef>
          <a:effectRef idx="0">
            <a:schemeClr val="accent1"/>
          </a:effectRef>
          <a:fontRef idx="minor">
            <a:schemeClr val="tx1"/>
          </a:fontRef>
        </p:style>
        <p:txBody>
          <a:bodyPr anchor="ctr" bIns="45711" lIns="91422" rIns="91422" tIns="45711"/>
          <a:lstStyle/>
          <a:p>
            <a:pPr algn="ctr">
              <a:defRPr/>
            </a:pPr>
            <a:endParaRPr lang="en-US">
              <a:solidFill>
                <a:schemeClr val="bg1">
                  <a:lumMod val="50000"/>
                </a:schemeClr>
              </a:solidFill>
            </a:endParaRPr>
          </a:p>
        </p:txBody>
      </p:sp>
      <p:sp>
        <p:nvSpPr>
          <p:cNvPr id="18" name="TextBox 25">
            <a:extLst>
              <a:ext uri="{FF2B5EF4-FFF2-40B4-BE49-F238E27FC236}">
                <a16:creationId xmlns:a16="http://schemas.microsoft.com/office/drawing/2014/main" id="{951CECD9-112E-4CF7-B485-BC1AF341B93E}"/>
              </a:ext>
            </a:extLst>
          </p:cNvPr>
          <p:cNvSpPr txBox="1"/>
          <p:nvPr/>
        </p:nvSpPr>
        <p:spPr>
          <a:xfrm>
            <a:off x="9218589" y="2997279"/>
            <a:ext cx="1221069" cy="579102"/>
          </a:xfrm>
          <a:prstGeom prst="rect">
            <a:avLst/>
          </a:prstGeom>
          <a:noFill/>
          <a:ln w="127000">
            <a:noFill/>
          </a:ln>
        </p:spPr>
        <p:txBody>
          <a:bodyPr bIns="45711" lIns="91422" rIns="91422" tIns="45711" wrap="none">
            <a:spAutoFit/>
          </a:bodyPr>
          <a:lstStyle/>
          <a:p>
            <a:pPr algn="ctr">
              <a:defRPr/>
            </a:pPr>
            <a:r>
              <a:rPr b="1" lang="en-US" sz="3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188%</a:t>
            </a:r>
          </a:p>
        </p:txBody>
      </p:sp>
      <p:grpSp>
        <p:nvGrpSpPr>
          <p:cNvPr id="19" name="组合 18">
            <a:extLst>
              <a:ext uri="{FF2B5EF4-FFF2-40B4-BE49-F238E27FC236}">
                <a16:creationId xmlns:a16="http://schemas.microsoft.com/office/drawing/2014/main" id="{10803C12-14EF-49CB-9283-734B18BFF09B}"/>
              </a:ext>
            </a:extLst>
          </p:cNvPr>
          <p:cNvGrpSpPr/>
          <p:nvPr/>
        </p:nvGrpSpPr>
        <p:grpSpPr>
          <a:xfrm>
            <a:off x="4100506" y="4523139"/>
            <a:ext cx="2029737" cy="954620"/>
            <a:chOff x="1018896" y="4523533"/>
            <a:chExt cx="2030001" cy="954399"/>
          </a:xfrm>
        </p:grpSpPr>
        <p:sp>
          <p:nvSpPr>
            <p:cNvPr id="20" name="TextBox 27">
              <a:extLst>
                <a:ext uri="{FF2B5EF4-FFF2-40B4-BE49-F238E27FC236}">
                  <a16:creationId xmlns:a16="http://schemas.microsoft.com/office/drawing/2014/main" id="{EC1C857F-7221-49FD-B492-279E711E0DC7}"/>
                </a:ext>
              </a:extLst>
            </p:cNvPr>
            <p:cNvSpPr txBox="1"/>
            <p:nvPr/>
          </p:nvSpPr>
          <p:spPr>
            <a:xfrm>
              <a:off x="1256555" y="4523534"/>
              <a:ext cx="1554682" cy="365675"/>
            </a:xfrm>
            <a:prstGeom prst="rect">
              <a:avLst/>
            </a:prstGeom>
            <a:noFill/>
          </p:spPr>
          <p:txBody>
            <a:bodyPr wrap="none">
              <a:spAutoFit/>
            </a:bodyPr>
            <a:lstStyle/>
            <a:p>
              <a:pPr algn="ctr" lvl="0"/>
              <a:r>
                <a:rPr altLang="en-US" b="1" lang="zh-CN">
                  <a:solidFill>
                    <a:schemeClr val="bg1">
                      <a:lumMod val="50000"/>
                    </a:schemeClr>
                  </a:solidFill>
                  <a:latin charset="-122" pitchFamily="34" typeface="微软雅黑"/>
                  <a:ea charset="-122" pitchFamily="34" typeface="微软雅黑"/>
                  <a:cs charset="0" pitchFamily="34" typeface="Calibri"/>
                </a:rPr>
                <a:t>点击加入标题</a:t>
              </a:r>
            </a:p>
          </p:txBody>
        </p:sp>
        <p:sp>
          <p:nvSpPr>
            <p:cNvPr id="21" name="Rectangle 27">
              <a:extLst>
                <a:ext uri="{FF2B5EF4-FFF2-40B4-BE49-F238E27FC236}">
                  <a16:creationId xmlns:a16="http://schemas.microsoft.com/office/drawing/2014/main" id="{B47131E5-1170-4735-A86D-442B80279792}"/>
                </a:ext>
              </a:extLst>
            </p:cNvPr>
            <p:cNvSpPr/>
            <p:nvPr/>
          </p:nvSpPr>
          <p:spPr>
            <a:xfrm>
              <a:off x="1018896" y="4831601"/>
              <a:ext cx="2030001" cy="639932"/>
            </a:xfrm>
            <a:prstGeom prst="rect">
              <a:avLst/>
            </a:prstGeom>
          </p:spPr>
          <p:txBody>
            <a:bodyPr wrap="square">
              <a:spAutoFit/>
            </a:bodyPr>
            <a:lstStyle/>
            <a:p>
              <a:pPr algn="ctr" lvl="0"/>
              <a:r>
                <a:rPr altLang="en-US" lang="zh-CN">
                  <a:solidFill>
                    <a:schemeClr val="bg1">
                      <a:lumMod val="50000"/>
                    </a:schemeClr>
                  </a:solidFill>
                  <a:latin charset="-122" pitchFamily="34" typeface="微软雅黑"/>
                  <a:ea charset="-122" pitchFamily="34" typeface="微软雅黑"/>
                  <a:cs charset="0" pitchFamily="34" typeface="Calibri"/>
                </a:rPr>
                <a:t>加入文字描文字描述文案描述表达。</a:t>
              </a:r>
            </a:p>
          </p:txBody>
        </p:sp>
      </p:grpSp>
      <p:grpSp>
        <p:nvGrpSpPr>
          <p:cNvPr id="22" name="组合 21">
            <a:extLst>
              <a:ext uri="{FF2B5EF4-FFF2-40B4-BE49-F238E27FC236}">
                <a16:creationId xmlns:a16="http://schemas.microsoft.com/office/drawing/2014/main" id="{90201D97-69C0-4667-AD3C-D4231766AA36}"/>
              </a:ext>
            </a:extLst>
          </p:cNvPr>
          <p:cNvGrpSpPr/>
          <p:nvPr/>
        </p:nvGrpSpPr>
        <p:grpSpPr>
          <a:xfrm>
            <a:off x="6549234" y="4523139"/>
            <a:ext cx="2029737" cy="954620"/>
            <a:chOff x="1018896" y="4523533"/>
            <a:chExt cx="2030001" cy="954399"/>
          </a:xfrm>
        </p:grpSpPr>
        <p:sp>
          <p:nvSpPr>
            <p:cNvPr id="23" name="TextBox 30">
              <a:extLst>
                <a:ext uri="{FF2B5EF4-FFF2-40B4-BE49-F238E27FC236}">
                  <a16:creationId xmlns:a16="http://schemas.microsoft.com/office/drawing/2014/main" id="{376E59F9-E071-4769-8420-5A2F09BEB59D}"/>
                </a:ext>
              </a:extLst>
            </p:cNvPr>
            <p:cNvSpPr txBox="1"/>
            <p:nvPr/>
          </p:nvSpPr>
          <p:spPr>
            <a:xfrm>
              <a:off x="1256555" y="4523534"/>
              <a:ext cx="1554682" cy="365675"/>
            </a:xfrm>
            <a:prstGeom prst="rect">
              <a:avLst/>
            </a:prstGeom>
            <a:noFill/>
          </p:spPr>
          <p:txBody>
            <a:bodyPr wrap="none">
              <a:spAutoFit/>
            </a:bodyPr>
            <a:lstStyle/>
            <a:p>
              <a:pPr algn="ctr" lvl="0"/>
              <a:r>
                <a:rPr altLang="en-US" b="1" lang="zh-CN">
                  <a:solidFill>
                    <a:schemeClr val="bg1">
                      <a:lumMod val="50000"/>
                    </a:schemeClr>
                  </a:solidFill>
                  <a:latin charset="-122" pitchFamily="34" typeface="微软雅黑"/>
                  <a:ea charset="-122" pitchFamily="34" typeface="微软雅黑"/>
                  <a:cs charset="0" pitchFamily="34" typeface="Calibri"/>
                </a:rPr>
                <a:t>点击加入标题</a:t>
              </a:r>
            </a:p>
          </p:txBody>
        </p:sp>
        <p:sp>
          <p:nvSpPr>
            <p:cNvPr id="24" name="Rectangle 27">
              <a:extLst>
                <a:ext uri="{FF2B5EF4-FFF2-40B4-BE49-F238E27FC236}">
                  <a16:creationId xmlns:a16="http://schemas.microsoft.com/office/drawing/2014/main" id="{DAC3AB6C-17B0-4E19-A803-FFF0E456910B}"/>
                </a:ext>
              </a:extLst>
            </p:cNvPr>
            <p:cNvSpPr/>
            <p:nvPr/>
          </p:nvSpPr>
          <p:spPr>
            <a:xfrm>
              <a:off x="1018895" y="4831601"/>
              <a:ext cx="2030001" cy="639932"/>
            </a:xfrm>
            <a:prstGeom prst="rect">
              <a:avLst/>
            </a:prstGeom>
          </p:spPr>
          <p:txBody>
            <a:bodyPr wrap="square">
              <a:spAutoFit/>
            </a:bodyPr>
            <a:lstStyle/>
            <a:p>
              <a:pPr algn="ctr" lvl="0"/>
              <a:r>
                <a:rPr altLang="en-US" lang="zh-CN">
                  <a:solidFill>
                    <a:schemeClr val="bg1">
                      <a:lumMod val="50000"/>
                    </a:schemeClr>
                  </a:solidFill>
                  <a:latin charset="-122" pitchFamily="34" typeface="微软雅黑"/>
                  <a:ea charset="-122" pitchFamily="34" typeface="微软雅黑"/>
                  <a:cs charset="0" pitchFamily="34" typeface="Calibri"/>
                </a:rPr>
                <a:t>加入文字描文字描述文案描述表达。</a:t>
              </a:r>
            </a:p>
          </p:txBody>
        </p:sp>
      </p:grpSp>
      <p:grpSp>
        <p:nvGrpSpPr>
          <p:cNvPr id="25" name="组合 24">
            <a:extLst>
              <a:ext uri="{FF2B5EF4-FFF2-40B4-BE49-F238E27FC236}">
                <a16:creationId xmlns:a16="http://schemas.microsoft.com/office/drawing/2014/main" id="{013BB309-8059-4D20-8C41-DB81DB6C0437}"/>
              </a:ext>
            </a:extLst>
          </p:cNvPr>
          <p:cNvGrpSpPr/>
          <p:nvPr/>
        </p:nvGrpSpPr>
        <p:grpSpPr>
          <a:xfrm>
            <a:off x="8915460" y="4523139"/>
            <a:ext cx="2029737" cy="954620"/>
            <a:chOff x="1018896" y="4523533"/>
            <a:chExt cx="2030001" cy="954399"/>
          </a:xfrm>
        </p:grpSpPr>
        <p:sp>
          <p:nvSpPr>
            <p:cNvPr id="26" name="TextBox 33">
              <a:extLst>
                <a:ext uri="{FF2B5EF4-FFF2-40B4-BE49-F238E27FC236}">
                  <a16:creationId xmlns:a16="http://schemas.microsoft.com/office/drawing/2014/main" id="{169BEC66-D93C-4A7E-80E3-7B79FA836B0D}"/>
                </a:ext>
              </a:extLst>
            </p:cNvPr>
            <p:cNvSpPr txBox="1"/>
            <p:nvPr/>
          </p:nvSpPr>
          <p:spPr>
            <a:xfrm>
              <a:off x="1243108" y="4523534"/>
              <a:ext cx="1554682" cy="365675"/>
            </a:xfrm>
            <a:prstGeom prst="rect">
              <a:avLst/>
            </a:prstGeom>
            <a:noFill/>
          </p:spPr>
          <p:txBody>
            <a:bodyPr wrap="none">
              <a:spAutoFit/>
            </a:bodyPr>
            <a:lstStyle/>
            <a:p>
              <a:pPr algn="ctr" lvl="0"/>
              <a:r>
                <a:rPr altLang="en-US" b="1" lang="zh-CN">
                  <a:solidFill>
                    <a:schemeClr val="bg1">
                      <a:lumMod val="50000"/>
                    </a:schemeClr>
                  </a:solidFill>
                  <a:latin charset="-122" pitchFamily="34" typeface="微软雅黑"/>
                  <a:ea charset="-122" pitchFamily="34" typeface="微软雅黑"/>
                  <a:cs charset="0" pitchFamily="34" typeface="Calibri"/>
                </a:rPr>
                <a:t>点击加入标题</a:t>
              </a:r>
            </a:p>
          </p:txBody>
        </p:sp>
        <p:sp>
          <p:nvSpPr>
            <p:cNvPr id="27" name="Rectangle 27">
              <a:extLst>
                <a:ext uri="{FF2B5EF4-FFF2-40B4-BE49-F238E27FC236}">
                  <a16:creationId xmlns:a16="http://schemas.microsoft.com/office/drawing/2014/main" id="{43CF8790-9428-4646-977E-AB5C2CD2CAC3}"/>
                </a:ext>
              </a:extLst>
            </p:cNvPr>
            <p:cNvSpPr/>
            <p:nvPr/>
          </p:nvSpPr>
          <p:spPr>
            <a:xfrm>
              <a:off x="1018896" y="4831601"/>
              <a:ext cx="2030001" cy="639932"/>
            </a:xfrm>
            <a:prstGeom prst="rect">
              <a:avLst/>
            </a:prstGeom>
          </p:spPr>
          <p:txBody>
            <a:bodyPr wrap="square">
              <a:spAutoFit/>
            </a:bodyPr>
            <a:lstStyle/>
            <a:p>
              <a:pPr algn="ctr" lvl="0"/>
              <a:r>
                <a:rPr altLang="en-US" lang="zh-CN">
                  <a:solidFill>
                    <a:schemeClr val="bg1">
                      <a:lumMod val="50000"/>
                    </a:schemeClr>
                  </a:solidFill>
                  <a:latin charset="-122" pitchFamily="34" typeface="微软雅黑"/>
                  <a:ea charset="-122" pitchFamily="34" typeface="微软雅黑"/>
                  <a:cs charset="0" pitchFamily="34" typeface="Calibri"/>
                </a:rPr>
                <a:t>加入文字描文字描述文案描述表达。</a:t>
              </a:r>
            </a:p>
          </p:txBody>
        </p:sp>
      </p:grpSp>
    </p:spTree>
    <p:extLst>
      <p:ext uri="{BB962C8B-B14F-4D97-AF65-F5344CB8AC3E}">
        <p14:creationId val="177840652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anim calcmode="lin" valueType="num">
                                      <p:cBhvr>
                                        <p:cTn dur="500" fill="hold" id="12"/>
                                        <p:tgtEl>
                                          <p:spTgt spid="5"/>
                                        </p:tgtEl>
                                        <p:attrNameLst>
                                          <p:attrName>ppt_x</p:attrName>
                                        </p:attrNameLst>
                                      </p:cBhvr>
                                      <p:tavLst>
                                        <p:tav tm="0">
                                          <p:val>
                                            <p:strVal val="#ppt_x"/>
                                          </p:val>
                                        </p:tav>
                                        <p:tav tm="100000">
                                          <p:val>
                                            <p:strVal val="#ppt_x"/>
                                          </p:val>
                                        </p:tav>
                                      </p:tavLst>
                                    </p:anim>
                                    <p:anim calcmode="lin" valueType="num">
                                      <p:cBhvr>
                                        <p:cTn dur="5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anim calcmode="lin" valueType="num">
                                      <p:cBhvr>
                                        <p:cTn dur="500" fill="hold" id="18"/>
                                        <p:tgtEl>
                                          <p:spTgt spid="6"/>
                                        </p:tgtEl>
                                        <p:attrNameLst>
                                          <p:attrName>ppt_x</p:attrName>
                                        </p:attrNameLst>
                                      </p:cBhvr>
                                      <p:tavLst>
                                        <p:tav tm="0">
                                          <p:val>
                                            <p:strVal val="#ppt_x"/>
                                          </p:val>
                                        </p:tav>
                                        <p:tav tm="100000">
                                          <p:val>
                                            <p:strVal val="#ppt_x"/>
                                          </p:val>
                                        </p:tav>
                                      </p:tavLst>
                                    </p:anim>
                                    <p:anim calcmode="lin" valueType="num">
                                      <p:cBhvr>
                                        <p:cTn dur="50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anim calcmode="lin" valueType="num">
                                      <p:cBhvr>
                                        <p:cTn dur="500" fill="hold" id="24"/>
                                        <p:tgtEl>
                                          <p:spTgt spid="7"/>
                                        </p:tgtEl>
                                        <p:attrNameLst>
                                          <p:attrName>ppt_x</p:attrName>
                                        </p:attrNameLst>
                                      </p:cBhvr>
                                      <p:tavLst>
                                        <p:tav tm="0">
                                          <p:val>
                                            <p:strVal val="#ppt_x"/>
                                          </p:val>
                                        </p:tav>
                                        <p:tav tm="100000">
                                          <p:val>
                                            <p:strVal val="#ppt_x"/>
                                          </p:val>
                                        </p:tav>
                                      </p:tavLst>
                                    </p:anim>
                                    <p:anim calcmode="lin" valueType="num">
                                      <p:cBhvr>
                                        <p:cTn dur="50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anim calcmode="lin" valueType="num">
                                      <p:cBhvr>
                                        <p:cTn dur="500" fill="hold" id="30"/>
                                        <p:tgtEl>
                                          <p:spTgt spid="13"/>
                                        </p:tgtEl>
                                        <p:attrNameLst>
                                          <p:attrName>ppt_x</p:attrName>
                                        </p:attrNameLst>
                                      </p:cBhvr>
                                      <p:tavLst>
                                        <p:tav tm="0">
                                          <p:val>
                                            <p:strVal val="#ppt_x"/>
                                          </p:val>
                                        </p:tav>
                                        <p:tav tm="100000">
                                          <p:val>
                                            <p:strVal val="#ppt_x"/>
                                          </p:val>
                                        </p:tav>
                                      </p:tavLst>
                                    </p:anim>
                                    <p:anim calcmode="lin" valueType="num">
                                      <p:cBhvr>
                                        <p:cTn dur="500" fill="hold" id="31"/>
                                        <p:tgtEl>
                                          <p:spTgt spid="1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42" presetSubtype="0">
                                  <p:stCondLst>
                                    <p:cond delay="0"/>
                                  </p:stCondLst>
                                  <p:childTnLst>
                                    <p:set>
                                      <p:cBhvr>
                                        <p:cTn dur="1" fill="hold" id="34">
                                          <p:stCondLst>
                                            <p:cond delay="0"/>
                                          </p:stCondLst>
                                        </p:cTn>
                                        <p:tgtEl>
                                          <p:spTgt spid="14"/>
                                        </p:tgtEl>
                                        <p:attrNameLst>
                                          <p:attrName>style.visibility</p:attrName>
                                        </p:attrNameLst>
                                      </p:cBhvr>
                                      <p:to>
                                        <p:strVal val="visible"/>
                                      </p:to>
                                    </p:set>
                                    <p:animEffect filter="fade" transition="in">
                                      <p:cBhvr>
                                        <p:cTn dur="500" id="35"/>
                                        <p:tgtEl>
                                          <p:spTgt spid="14"/>
                                        </p:tgtEl>
                                      </p:cBhvr>
                                    </p:animEffect>
                                    <p:anim calcmode="lin" valueType="num">
                                      <p:cBhvr>
                                        <p:cTn dur="500" fill="hold" id="36"/>
                                        <p:tgtEl>
                                          <p:spTgt spid="14"/>
                                        </p:tgtEl>
                                        <p:attrNameLst>
                                          <p:attrName>ppt_x</p:attrName>
                                        </p:attrNameLst>
                                      </p:cBhvr>
                                      <p:tavLst>
                                        <p:tav tm="0">
                                          <p:val>
                                            <p:strVal val="#ppt_x"/>
                                          </p:val>
                                        </p:tav>
                                        <p:tav tm="100000">
                                          <p:val>
                                            <p:strVal val="#ppt_x"/>
                                          </p:val>
                                        </p:tav>
                                      </p:tavLst>
                                    </p:anim>
                                    <p:anim calcmode="lin" valueType="num">
                                      <p:cBhvr>
                                        <p:cTn dur="500" fill="hold" id="37"/>
                                        <p:tgtEl>
                                          <p:spTgt spid="14"/>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42"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500" id="41"/>
                                        <p:tgtEl>
                                          <p:spTgt spid="19"/>
                                        </p:tgtEl>
                                      </p:cBhvr>
                                    </p:animEffect>
                                    <p:anim calcmode="lin" valueType="num">
                                      <p:cBhvr>
                                        <p:cTn dur="500" fill="hold" id="42"/>
                                        <p:tgtEl>
                                          <p:spTgt spid="19"/>
                                        </p:tgtEl>
                                        <p:attrNameLst>
                                          <p:attrName>ppt_x</p:attrName>
                                        </p:attrNameLst>
                                      </p:cBhvr>
                                      <p:tavLst>
                                        <p:tav tm="0">
                                          <p:val>
                                            <p:strVal val="#ppt_x"/>
                                          </p:val>
                                        </p:tav>
                                        <p:tav tm="100000">
                                          <p:val>
                                            <p:strVal val="#ppt_x"/>
                                          </p:val>
                                        </p:tav>
                                      </p:tavLst>
                                    </p:anim>
                                    <p:anim calcmode="lin" valueType="num">
                                      <p:cBhvr>
                                        <p:cTn dur="500" fill="hold" id="43"/>
                                        <p:tgtEl>
                                          <p:spTgt spid="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500"/>
                            </p:stCondLst>
                            <p:childTnLst>
                              <p:par>
                                <p:cTn fill="hold" grpId="0" id="45" nodeType="afterEffect" presetClass="entr" presetID="42"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500" id="47"/>
                                        <p:tgtEl>
                                          <p:spTgt spid="15"/>
                                        </p:tgtEl>
                                      </p:cBhvr>
                                    </p:animEffect>
                                    <p:anim calcmode="lin" valueType="num">
                                      <p:cBhvr>
                                        <p:cTn dur="500" fill="hold" id="48"/>
                                        <p:tgtEl>
                                          <p:spTgt spid="15"/>
                                        </p:tgtEl>
                                        <p:attrNameLst>
                                          <p:attrName>ppt_x</p:attrName>
                                        </p:attrNameLst>
                                      </p:cBhvr>
                                      <p:tavLst>
                                        <p:tav tm="0">
                                          <p:val>
                                            <p:strVal val="#ppt_x"/>
                                          </p:val>
                                        </p:tav>
                                        <p:tav tm="100000">
                                          <p:val>
                                            <p:strVal val="#ppt_x"/>
                                          </p:val>
                                        </p:tav>
                                      </p:tavLst>
                                    </p:anim>
                                    <p:anim calcmode="lin" valueType="num">
                                      <p:cBhvr>
                                        <p:cTn dur="500" fill="hold" id="49"/>
                                        <p:tgtEl>
                                          <p:spTgt spid="15"/>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000"/>
                            </p:stCondLst>
                            <p:childTnLst>
                              <p:par>
                                <p:cTn fill="hold" grpId="0" id="51" nodeType="afterEffect" presetClass="entr" presetID="42"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500" id="53"/>
                                        <p:tgtEl>
                                          <p:spTgt spid="16"/>
                                        </p:tgtEl>
                                      </p:cBhvr>
                                    </p:animEffect>
                                    <p:anim calcmode="lin" valueType="num">
                                      <p:cBhvr>
                                        <p:cTn dur="500" fill="hold" id="54"/>
                                        <p:tgtEl>
                                          <p:spTgt spid="16"/>
                                        </p:tgtEl>
                                        <p:attrNameLst>
                                          <p:attrName>ppt_x</p:attrName>
                                        </p:attrNameLst>
                                      </p:cBhvr>
                                      <p:tavLst>
                                        <p:tav tm="0">
                                          <p:val>
                                            <p:strVal val="#ppt_x"/>
                                          </p:val>
                                        </p:tav>
                                        <p:tav tm="100000">
                                          <p:val>
                                            <p:strVal val="#ppt_x"/>
                                          </p:val>
                                        </p:tav>
                                      </p:tavLst>
                                    </p:anim>
                                    <p:anim calcmode="lin" valueType="num">
                                      <p:cBhvr>
                                        <p:cTn dur="500" fill="hold" id="55"/>
                                        <p:tgtEl>
                                          <p:spTgt spid="1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500"/>
                            </p:stCondLst>
                            <p:childTnLst>
                              <p:par>
                                <p:cTn fill="hold" id="57" nodeType="afterEffect" presetClass="entr" presetID="42" presetSubtype="0">
                                  <p:stCondLst>
                                    <p:cond delay="0"/>
                                  </p:stCondLst>
                                  <p:childTnLst>
                                    <p:set>
                                      <p:cBhvr>
                                        <p:cTn dur="1" fill="hold" id="58">
                                          <p:stCondLst>
                                            <p:cond delay="0"/>
                                          </p:stCondLst>
                                        </p:cTn>
                                        <p:tgtEl>
                                          <p:spTgt spid="22"/>
                                        </p:tgtEl>
                                        <p:attrNameLst>
                                          <p:attrName>style.visibility</p:attrName>
                                        </p:attrNameLst>
                                      </p:cBhvr>
                                      <p:to>
                                        <p:strVal val="visible"/>
                                      </p:to>
                                    </p:set>
                                    <p:animEffect filter="fade" transition="in">
                                      <p:cBhvr>
                                        <p:cTn dur="500" id="59"/>
                                        <p:tgtEl>
                                          <p:spTgt spid="22"/>
                                        </p:tgtEl>
                                      </p:cBhvr>
                                    </p:animEffect>
                                    <p:anim calcmode="lin" valueType="num">
                                      <p:cBhvr>
                                        <p:cTn dur="500" fill="hold" id="60"/>
                                        <p:tgtEl>
                                          <p:spTgt spid="22"/>
                                        </p:tgtEl>
                                        <p:attrNameLst>
                                          <p:attrName>ppt_x</p:attrName>
                                        </p:attrNameLst>
                                      </p:cBhvr>
                                      <p:tavLst>
                                        <p:tav tm="0">
                                          <p:val>
                                            <p:strVal val="#ppt_x"/>
                                          </p:val>
                                        </p:tav>
                                        <p:tav tm="100000">
                                          <p:val>
                                            <p:strVal val="#ppt_x"/>
                                          </p:val>
                                        </p:tav>
                                      </p:tavLst>
                                    </p:anim>
                                    <p:anim calcmode="lin" valueType="num">
                                      <p:cBhvr>
                                        <p:cTn dur="500" fill="hold" id="61"/>
                                        <p:tgtEl>
                                          <p:spTgt spid="22"/>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5000"/>
                            </p:stCondLst>
                            <p:childTnLst>
                              <p:par>
                                <p:cTn fill="hold" grpId="0" id="63" nodeType="afterEffect" presetClass="entr" presetID="42" presetSubtype="0">
                                  <p:stCondLst>
                                    <p:cond delay="0"/>
                                  </p:stCondLst>
                                  <p:childTnLst>
                                    <p:set>
                                      <p:cBhvr>
                                        <p:cTn dur="1" fill="hold" id="64">
                                          <p:stCondLst>
                                            <p:cond delay="0"/>
                                          </p:stCondLst>
                                        </p:cTn>
                                        <p:tgtEl>
                                          <p:spTgt spid="17"/>
                                        </p:tgtEl>
                                        <p:attrNameLst>
                                          <p:attrName>style.visibility</p:attrName>
                                        </p:attrNameLst>
                                      </p:cBhvr>
                                      <p:to>
                                        <p:strVal val="visible"/>
                                      </p:to>
                                    </p:set>
                                    <p:animEffect filter="fade" transition="in">
                                      <p:cBhvr>
                                        <p:cTn dur="500" id="65"/>
                                        <p:tgtEl>
                                          <p:spTgt spid="17"/>
                                        </p:tgtEl>
                                      </p:cBhvr>
                                    </p:animEffect>
                                    <p:anim calcmode="lin" valueType="num">
                                      <p:cBhvr>
                                        <p:cTn dur="500" fill="hold" id="66"/>
                                        <p:tgtEl>
                                          <p:spTgt spid="17"/>
                                        </p:tgtEl>
                                        <p:attrNameLst>
                                          <p:attrName>ppt_x</p:attrName>
                                        </p:attrNameLst>
                                      </p:cBhvr>
                                      <p:tavLst>
                                        <p:tav tm="0">
                                          <p:val>
                                            <p:strVal val="#ppt_x"/>
                                          </p:val>
                                        </p:tav>
                                        <p:tav tm="100000">
                                          <p:val>
                                            <p:strVal val="#ppt_x"/>
                                          </p:val>
                                        </p:tav>
                                      </p:tavLst>
                                    </p:anim>
                                    <p:anim calcmode="lin" valueType="num">
                                      <p:cBhvr>
                                        <p:cTn dur="500" fill="hold" id="67"/>
                                        <p:tgtEl>
                                          <p:spTgt spid="17"/>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5500"/>
                            </p:stCondLst>
                            <p:childTnLst>
                              <p:par>
                                <p:cTn fill="hold" grpId="0" id="69" nodeType="afterEffect" presetClass="entr" presetID="42" presetSubtype="0">
                                  <p:stCondLst>
                                    <p:cond delay="0"/>
                                  </p:stCondLst>
                                  <p:childTnLst>
                                    <p:set>
                                      <p:cBhvr>
                                        <p:cTn dur="1" fill="hold" id="70">
                                          <p:stCondLst>
                                            <p:cond delay="0"/>
                                          </p:stCondLst>
                                        </p:cTn>
                                        <p:tgtEl>
                                          <p:spTgt spid="18"/>
                                        </p:tgtEl>
                                        <p:attrNameLst>
                                          <p:attrName>style.visibility</p:attrName>
                                        </p:attrNameLst>
                                      </p:cBhvr>
                                      <p:to>
                                        <p:strVal val="visible"/>
                                      </p:to>
                                    </p:set>
                                    <p:animEffect filter="fade" transition="in">
                                      <p:cBhvr>
                                        <p:cTn dur="500" id="71"/>
                                        <p:tgtEl>
                                          <p:spTgt spid="18"/>
                                        </p:tgtEl>
                                      </p:cBhvr>
                                    </p:animEffect>
                                    <p:anim calcmode="lin" valueType="num">
                                      <p:cBhvr>
                                        <p:cTn dur="500" fill="hold" id="72"/>
                                        <p:tgtEl>
                                          <p:spTgt spid="18"/>
                                        </p:tgtEl>
                                        <p:attrNameLst>
                                          <p:attrName>ppt_x</p:attrName>
                                        </p:attrNameLst>
                                      </p:cBhvr>
                                      <p:tavLst>
                                        <p:tav tm="0">
                                          <p:val>
                                            <p:strVal val="#ppt_x"/>
                                          </p:val>
                                        </p:tav>
                                        <p:tav tm="100000">
                                          <p:val>
                                            <p:strVal val="#ppt_x"/>
                                          </p:val>
                                        </p:tav>
                                      </p:tavLst>
                                    </p:anim>
                                    <p:anim calcmode="lin" valueType="num">
                                      <p:cBhvr>
                                        <p:cTn dur="500" fill="hold" id="73"/>
                                        <p:tgtEl>
                                          <p:spTgt spid="18"/>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6000"/>
                            </p:stCondLst>
                            <p:childTnLst>
                              <p:par>
                                <p:cTn fill="hold" id="75" nodeType="afterEffect" presetClass="entr" presetID="42" presetSubtype="0">
                                  <p:stCondLst>
                                    <p:cond delay="0"/>
                                  </p:stCondLst>
                                  <p:childTnLst>
                                    <p:set>
                                      <p:cBhvr>
                                        <p:cTn dur="1" fill="hold" id="76">
                                          <p:stCondLst>
                                            <p:cond delay="0"/>
                                          </p:stCondLst>
                                        </p:cTn>
                                        <p:tgtEl>
                                          <p:spTgt spid="25"/>
                                        </p:tgtEl>
                                        <p:attrNameLst>
                                          <p:attrName>style.visibility</p:attrName>
                                        </p:attrNameLst>
                                      </p:cBhvr>
                                      <p:to>
                                        <p:strVal val="visible"/>
                                      </p:to>
                                    </p:set>
                                    <p:animEffect filter="fade" transition="in">
                                      <p:cBhvr>
                                        <p:cTn dur="500" id="77"/>
                                        <p:tgtEl>
                                          <p:spTgt spid="25"/>
                                        </p:tgtEl>
                                      </p:cBhvr>
                                    </p:animEffect>
                                    <p:anim calcmode="lin" valueType="num">
                                      <p:cBhvr>
                                        <p:cTn dur="500" fill="hold" id="78"/>
                                        <p:tgtEl>
                                          <p:spTgt spid="25"/>
                                        </p:tgtEl>
                                        <p:attrNameLst>
                                          <p:attrName>ppt_x</p:attrName>
                                        </p:attrNameLst>
                                      </p:cBhvr>
                                      <p:tavLst>
                                        <p:tav tm="0">
                                          <p:val>
                                            <p:strVal val="#ppt_x"/>
                                          </p:val>
                                        </p:tav>
                                        <p:tav tm="100000">
                                          <p:val>
                                            <p:strVal val="#ppt_x"/>
                                          </p:val>
                                        </p:tav>
                                      </p:tavLst>
                                    </p:anim>
                                    <p:anim calcmode="lin" valueType="num">
                                      <p:cBhvr>
                                        <p:cTn dur="500" fill="hold" id="79"/>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3"/>
      <p:bldP grpId="0" spid="14"/>
      <p:bldP grpId="0" spid="15"/>
      <p:bldP grpId="0" spid="16"/>
      <p:bldP grpId="0" spid="17"/>
      <p:bldP grpId="0" spid="1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工作完成情况</a:t>
              </a:r>
            </a:p>
          </p:txBody>
        </p:sp>
      </p:grpSp>
      <p:grpSp>
        <p:nvGrpSpPr>
          <p:cNvPr id="5" name="Group 11">
            <a:extLst>
              <a:ext uri="{FF2B5EF4-FFF2-40B4-BE49-F238E27FC236}">
                <a16:creationId xmlns:a16="http://schemas.microsoft.com/office/drawing/2014/main" id="{094371CB-CA6C-4102-83C7-1D7F34D1FE89}"/>
              </a:ext>
            </a:extLst>
          </p:cNvPr>
          <p:cNvGrpSpPr/>
          <p:nvPr/>
        </p:nvGrpSpPr>
        <p:grpSpPr>
          <a:xfrm>
            <a:off x="1675109" y="4923890"/>
            <a:ext cx="4509061" cy="830296"/>
            <a:chOff x="6251067" y="5044369"/>
            <a:chExt cx="4555745" cy="837383"/>
          </a:xfrm>
        </p:grpSpPr>
        <p:sp>
          <p:nvSpPr>
            <p:cNvPr id="6" name="Text Placeholder 32">
              <a:extLst>
                <a:ext uri="{FF2B5EF4-FFF2-40B4-BE49-F238E27FC236}">
                  <a16:creationId xmlns:a16="http://schemas.microsoft.com/office/drawing/2014/main" id="{9A88469F-8132-4717-B43B-CB410D218E94}"/>
                </a:ext>
              </a:extLst>
            </p:cNvPr>
            <p:cNvSpPr txBox="1"/>
            <p:nvPr/>
          </p:nvSpPr>
          <p:spPr bwMode="auto">
            <a:xfrm>
              <a:off x="6251067" y="5365166"/>
              <a:ext cx="4277125" cy="516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r" fontAlgn="auto">
                <a:spcAft>
                  <a:spcPct val="0"/>
                </a:spcAft>
                <a:defRPr/>
              </a:pPr>
              <a:r>
                <a:rPr altLang="en-US" lang="zh-CN" sz="1400">
                  <a:solidFill>
                    <a:schemeClr val="bg1">
                      <a:lumMod val="50000"/>
                    </a:schemeClr>
                  </a:solidFill>
                  <a:latin charset="-122" pitchFamily="34" typeface="微软雅黑"/>
                  <a:ea charset="-122" pitchFamily="34" typeface="微软雅黑"/>
                </a:rPr>
                <a:t>所有文字都可以随意更改成您的文字内容 鼠标点击</a:t>
              </a:r>
            </a:p>
          </p:txBody>
        </p:sp>
        <p:sp>
          <p:nvSpPr>
            <p:cNvPr id="7" name="Text Placeholder 33">
              <a:extLst>
                <a:ext uri="{FF2B5EF4-FFF2-40B4-BE49-F238E27FC236}">
                  <a16:creationId xmlns:a16="http://schemas.microsoft.com/office/drawing/2014/main" id="{9B3791C2-5F49-45F0-9294-C6357DC100CC}"/>
                </a:ext>
              </a:extLst>
            </p:cNvPr>
            <p:cNvSpPr txBox="1"/>
            <p:nvPr/>
          </p:nvSpPr>
          <p:spPr>
            <a:xfrm>
              <a:off x="6515467" y="5044369"/>
              <a:ext cx="4291345" cy="304368"/>
            </a:xfrm>
            <a:prstGeom prst="rect">
              <a:avLst/>
            </a:prstGeom>
          </p:spPr>
          <p:txBody>
            <a:bodyPr anchor="ctr" bIns="0" lIns="0" rIns="0" tIns="0"/>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defTabSz="685509" fontAlgn="auto" indent="0" marL="0">
                <a:spcBef>
                  <a:spcPct val="20000"/>
                </a:spcBef>
                <a:spcAft>
                  <a:spcPct val="0"/>
                </a:spcAft>
                <a:buNone/>
                <a:defRPr/>
              </a:pPr>
              <a:r>
                <a:rPr altLang="en-US" lang="zh-CN" sz="2400">
                  <a:solidFill>
                    <a:schemeClr val="bg1">
                      <a:lumMod val="50000"/>
                    </a:schemeClr>
                  </a:solidFill>
                  <a:latin charset="0" panose="02000000000000000000" pitchFamily="2" typeface="Roboto Condensed"/>
                  <a:cs typeface="Arial"/>
                </a:rPr>
                <a:t>加入标题</a:t>
              </a:r>
            </a:p>
          </p:txBody>
        </p:sp>
        <p:cxnSp>
          <p:nvCxnSpPr>
            <p:cNvPr id="9" name="Straight Connector 14">
              <a:extLst>
                <a:ext uri="{FF2B5EF4-FFF2-40B4-BE49-F238E27FC236}">
                  <a16:creationId xmlns:a16="http://schemas.microsoft.com/office/drawing/2014/main" id="{D18D5891-308D-49CA-AE05-7E4C881C9B59}"/>
                </a:ext>
              </a:extLst>
            </p:cNvPr>
            <p:cNvCxnSpPr/>
            <p:nvPr/>
          </p:nvCxnSpPr>
          <p:spPr>
            <a:xfrm flipH="1">
              <a:off x="6328128" y="5082415"/>
              <a:ext cx="0" cy="718118"/>
            </a:xfrm>
            <a:prstGeom prst="line">
              <a:avLst/>
            </a:prstGeom>
            <a:ln w="50800">
              <a:solidFill>
                <a:srgbClr val="ED695B"/>
              </a:solidFill>
            </a:ln>
          </p:spPr>
          <p:style>
            <a:lnRef idx="1">
              <a:schemeClr val="accent1"/>
            </a:lnRef>
            <a:fillRef idx="0">
              <a:schemeClr val="accent1"/>
            </a:fillRef>
            <a:effectRef idx="0">
              <a:schemeClr val="accent1"/>
            </a:effectRef>
            <a:fontRef idx="minor">
              <a:schemeClr val="tx1"/>
            </a:fontRef>
          </p:style>
        </p:cxnSp>
      </p:grpSp>
      <p:grpSp>
        <p:nvGrpSpPr>
          <p:cNvPr id="10" name="Group 15">
            <a:extLst>
              <a:ext uri="{FF2B5EF4-FFF2-40B4-BE49-F238E27FC236}">
                <a16:creationId xmlns:a16="http://schemas.microsoft.com/office/drawing/2014/main" id="{4F51AC13-84AE-4920-A2FA-224E5FC4EAD6}"/>
              </a:ext>
            </a:extLst>
          </p:cNvPr>
          <p:cNvGrpSpPr/>
          <p:nvPr/>
        </p:nvGrpSpPr>
        <p:grpSpPr>
          <a:xfrm>
            <a:off x="1689622" y="4128499"/>
            <a:ext cx="4494547" cy="828726"/>
            <a:chOff x="6265731" y="3983398"/>
            <a:chExt cx="4541081" cy="837411"/>
          </a:xfrm>
        </p:grpSpPr>
        <p:sp>
          <p:nvSpPr>
            <p:cNvPr id="13" name="Text Placeholder 32">
              <a:extLst>
                <a:ext uri="{FF2B5EF4-FFF2-40B4-BE49-F238E27FC236}">
                  <a16:creationId xmlns:a16="http://schemas.microsoft.com/office/drawing/2014/main" id="{5B6DFA10-A681-4621-BF60-D965D344885F}"/>
                </a:ext>
              </a:extLst>
            </p:cNvPr>
            <p:cNvSpPr txBox="1"/>
            <p:nvPr/>
          </p:nvSpPr>
          <p:spPr bwMode="auto">
            <a:xfrm>
              <a:off x="6265731" y="4304223"/>
              <a:ext cx="4277125" cy="516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r" fontAlgn="auto">
                <a:spcAft>
                  <a:spcPct val="0"/>
                </a:spcAft>
                <a:defRPr/>
              </a:pPr>
              <a:r>
                <a:rPr altLang="en-US" lang="zh-CN" sz="1400">
                  <a:solidFill>
                    <a:schemeClr val="bg1">
                      <a:lumMod val="50000"/>
                    </a:schemeClr>
                  </a:solidFill>
                  <a:latin charset="-122" pitchFamily="34" typeface="微软雅黑"/>
                  <a:ea charset="-122" pitchFamily="34" typeface="微软雅黑"/>
                </a:rPr>
                <a:t>所有文字都可以随意更改成您的文字内容 鼠标点击</a:t>
              </a:r>
            </a:p>
          </p:txBody>
        </p:sp>
        <p:sp>
          <p:nvSpPr>
            <p:cNvPr id="14" name="Text Placeholder 33">
              <a:extLst>
                <a:ext uri="{FF2B5EF4-FFF2-40B4-BE49-F238E27FC236}">
                  <a16:creationId xmlns:a16="http://schemas.microsoft.com/office/drawing/2014/main" id="{F400E907-A680-4E38-888A-3A9455B0B807}"/>
                </a:ext>
              </a:extLst>
            </p:cNvPr>
            <p:cNvSpPr txBox="1"/>
            <p:nvPr/>
          </p:nvSpPr>
          <p:spPr>
            <a:xfrm>
              <a:off x="6515467" y="3983398"/>
              <a:ext cx="4291345" cy="304956"/>
            </a:xfrm>
            <a:prstGeom prst="rect">
              <a:avLst/>
            </a:prstGeom>
          </p:spPr>
          <p:txBody>
            <a:bodyPr anchor="ctr" bIns="0" lIns="0" rIns="0" tIns="0"/>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defTabSz="685509" fontAlgn="auto" indent="0" marL="0">
                <a:spcBef>
                  <a:spcPct val="20000"/>
                </a:spcBef>
                <a:spcAft>
                  <a:spcPct val="0"/>
                </a:spcAft>
                <a:buNone/>
                <a:defRPr/>
              </a:pPr>
              <a:r>
                <a:rPr altLang="en-US" lang="zh-CN" sz="2400">
                  <a:solidFill>
                    <a:schemeClr val="bg1">
                      <a:lumMod val="50000"/>
                    </a:schemeClr>
                  </a:solidFill>
                  <a:latin charset="0" panose="02000000000000000000" pitchFamily="2" typeface="Roboto Condensed"/>
                  <a:cs typeface="Arial"/>
                </a:rPr>
                <a:t>加入标题</a:t>
              </a:r>
            </a:p>
          </p:txBody>
        </p:sp>
        <p:cxnSp>
          <p:nvCxnSpPr>
            <p:cNvPr id="15" name="Straight Connector 18">
              <a:extLst>
                <a:ext uri="{FF2B5EF4-FFF2-40B4-BE49-F238E27FC236}">
                  <a16:creationId xmlns:a16="http://schemas.microsoft.com/office/drawing/2014/main" id="{7B054EF4-D4EF-4357-AA15-0B31CB5B82CF}"/>
                </a:ext>
              </a:extLst>
            </p:cNvPr>
            <p:cNvCxnSpPr/>
            <p:nvPr/>
          </p:nvCxnSpPr>
          <p:spPr>
            <a:xfrm flipH="1">
              <a:off x="6328128" y="4002458"/>
              <a:ext cx="0" cy="717916"/>
            </a:xfrm>
            <a:prstGeom prst="line">
              <a:avLst/>
            </a:prstGeom>
            <a:ln w="50800">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6" name="Group 19">
            <a:extLst>
              <a:ext uri="{FF2B5EF4-FFF2-40B4-BE49-F238E27FC236}">
                <a16:creationId xmlns:a16="http://schemas.microsoft.com/office/drawing/2014/main" id="{7EC8E1D8-553B-45DB-80CC-247C3CCB4739}"/>
              </a:ext>
            </a:extLst>
          </p:cNvPr>
          <p:cNvGrpSpPr/>
          <p:nvPr/>
        </p:nvGrpSpPr>
        <p:grpSpPr>
          <a:xfrm>
            <a:off x="1689622" y="3332915"/>
            <a:ext cx="4494547" cy="828726"/>
            <a:chOff x="6265731" y="2922427"/>
            <a:chExt cx="4541081" cy="837411"/>
          </a:xfrm>
        </p:grpSpPr>
        <p:sp>
          <p:nvSpPr>
            <p:cNvPr id="17" name="Text Placeholder 32">
              <a:extLst>
                <a:ext uri="{FF2B5EF4-FFF2-40B4-BE49-F238E27FC236}">
                  <a16:creationId xmlns:a16="http://schemas.microsoft.com/office/drawing/2014/main" id="{86ED50EC-E4A0-4845-843F-D3EA3DE791F0}"/>
                </a:ext>
              </a:extLst>
            </p:cNvPr>
            <p:cNvSpPr txBox="1"/>
            <p:nvPr/>
          </p:nvSpPr>
          <p:spPr bwMode="auto">
            <a:xfrm>
              <a:off x="6265731" y="3243252"/>
              <a:ext cx="4277125" cy="516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r" fontAlgn="auto">
                <a:spcAft>
                  <a:spcPct val="0"/>
                </a:spcAft>
                <a:defRPr/>
              </a:pPr>
              <a:r>
                <a:rPr altLang="en-US" lang="zh-CN" sz="1400">
                  <a:solidFill>
                    <a:schemeClr val="bg1">
                      <a:lumMod val="50000"/>
                    </a:schemeClr>
                  </a:solidFill>
                  <a:latin charset="-122" pitchFamily="34" typeface="微软雅黑"/>
                  <a:ea charset="-122" pitchFamily="34" typeface="微软雅黑"/>
                </a:rPr>
                <a:t>所有文字都可以随意更改成您的文字内容 鼠标点击</a:t>
              </a:r>
            </a:p>
          </p:txBody>
        </p:sp>
        <p:sp>
          <p:nvSpPr>
            <p:cNvPr id="18" name="Text Placeholder 33">
              <a:extLst>
                <a:ext uri="{FF2B5EF4-FFF2-40B4-BE49-F238E27FC236}">
                  <a16:creationId xmlns:a16="http://schemas.microsoft.com/office/drawing/2014/main" id="{2791BFDA-F6F5-4900-9C4C-4A7181D4FB4D}"/>
                </a:ext>
              </a:extLst>
            </p:cNvPr>
            <p:cNvSpPr txBox="1"/>
            <p:nvPr/>
          </p:nvSpPr>
          <p:spPr>
            <a:xfrm>
              <a:off x="6515467" y="2922427"/>
              <a:ext cx="4291345" cy="304956"/>
            </a:xfrm>
            <a:prstGeom prst="rect">
              <a:avLst/>
            </a:prstGeom>
          </p:spPr>
          <p:txBody>
            <a:bodyPr anchor="ctr" bIns="0" lIns="0" rIns="0" tIns="0"/>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defTabSz="685509" fontAlgn="auto" indent="0" marL="0">
                <a:spcBef>
                  <a:spcPct val="20000"/>
                </a:spcBef>
                <a:spcAft>
                  <a:spcPct val="0"/>
                </a:spcAft>
                <a:buNone/>
                <a:defRPr/>
              </a:pPr>
              <a:r>
                <a:rPr altLang="en-US" lang="zh-CN" sz="2400">
                  <a:solidFill>
                    <a:schemeClr val="bg1">
                      <a:lumMod val="50000"/>
                    </a:schemeClr>
                  </a:solidFill>
                  <a:latin charset="0" panose="02000000000000000000" pitchFamily="2" typeface="Roboto Condensed"/>
                  <a:cs typeface="Arial"/>
                </a:rPr>
                <a:t>加入标题</a:t>
              </a:r>
            </a:p>
          </p:txBody>
        </p:sp>
        <p:cxnSp>
          <p:nvCxnSpPr>
            <p:cNvPr id="19" name="Straight Connector 22">
              <a:extLst>
                <a:ext uri="{FF2B5EF4-FFF2-40B4-BE49-F238E27FC236}">
                  <a16:creationId xmlns:a16="http://schemas.microsoft.com/office/drawing/2014/main" id="{32B65A2B-935A-43DF-9CC1-98CF515E3429}"/>
                </a:ext>
              </a:extLst>
            </p:cNvPr>
            <p:cNvCxnSpPr/>
            <p:nvPr/>
          </p:nvCxnSpPr>
          <p:spPr>
            <a:xfrm flipH="1">
              <a:off x="6328128" y="2943075"/>
              <a:ext cx="0" cy="717916"/>
            </a:xfrm>
            <a:prstGeom prst="line">
              <a:avLst/>
            </a:prstGeom>
            <a:ln w="50800">
              <a:solidFill>
                <a:srgbClr val="ED695B"/>
              </a:solidFill>
            </a:ln>
          </p:spPr>
          <p:style>
            <a:lnRef idx="1">
              <a:schemeClr val="accent1"/>
            </a:lnRef>
            <a:fillRef idx="0">
              <a:schemeClr val="accent1"/>
            </a:fillRef>
            <a:effectRef idx="0">
              <a:schemeClr val="accent1"/>
            </a:effectRef>
            <a:fontRef idx="minor">
              <a:schemeClr val="tx1"/>
            </a:fontRef>
          </p:style>
        </p:cxnSp>
      </p:grpSp>
      <p:grpSp>
        <p:nvGrpSpPr>
          <p:cNvPr id="20" name="Group 23">
            <a:extLst>
              <a:ext uri="{FF2B5EF4-FFF2-40B4-BE49-F238E27FC236}">
                <a16:creationId xmlns:a16="http://schemas.microsoft.com/office/drawing/2014/main" id="{1F381130-76AF-471E-8A77-C059AC8917C2}"/>
              </a:ext>
            </a:extLst>
          </p:cNvPr>
          <p:cNvGrpSpPr/>
          <p:nvPr/>
        </p:nvGrpSpPr>
        <p:grpSpPr>
          <a:xfrm>
            <a:off x="1689622" y="2538522"/>
            <a:ext cx="4494547" cy="828726"/>
            <a:chOff x="6265731" y="1863304"/>
            <a:chExt cx="4541081" cy="837411"/>
          </a:xfrm>
        </p:grpSpPr>
        <p:sp>
          <p:nvSpPr>
            <p:cNvPr id="21" name="Text Placeholder 32">
              <a:extLst>
                <a:ext uri="{FF2B5EF4-FFF2-40B4-BE49-F238E27FC236}">
                  <a16:creationId xmlns:a16="http://schemas.microsoft.com/office/drawing/2014/main" id="{185FF0D9-DA7E-45D2-AB1C-3C786BD221A0}"/>
                </a:ext>
              </a:extLst>
            </p:cNvPr>
            <p:cNvSpPr txBox="1"/>
            <p:nvPr/>
          </p:nvSpPr>
          <p:spPr bwMode="auto">
            <a:xfrm>
              <a:off x="6265731" y="2184129"/>
              <a:ext cx="4277125" cy="516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r" fontAlgn="auto">
                <a:spcAft>
                  <a:spcPct val="0"/>
                </a:spcAft>
                <a:defRPr/>
              </a:pPr>
              <a:r>
                <a:rPr altLang="en-US" lang="zh-CN" sz="1400">
                  <a:solidFill>
                    <a:schemeClr val="bg1">
                      <a:lumMod val="50000"/>
                    </a:schemeClr>
                  </a:solidFill>
                  <a:latin charset="-122" pitchFamily="34" typeface="微软雅黑"/>
                  <a:ea charset="-122" pitchFamily="34" typeface="微软雅黑"/>
                </a:rPr>
                <a:t>所有文字都可以随意更改成您的文字内容 鼠标点击</a:t>
              </a:r>
            </a:p>
          </p:txBody>
        </p:sp>
        <p:sp>
          <p:nvSpPr>
            <p:cNvPr id="22" name="Text Placeholder 33">
              <a:extLst>
                <a:ext uri="{FF2B5EF4-FFF2-40B4-BE49-F238E27FC236}">
                  <a16:creationId xmlns:a16="http://schemas.microsoft.com/office/drawing/2014/main" id="{EDE73D61-3C0F-4B0A-8B24-6FB3B41394E4}"/>
                </a:ext>
              </a:extLst>
            </p:cNvPr>
            <p:cNvSpPr txBox="1"/>
            <p:nvPr/>
          </p:nvSpPr>
          <p:spPr>
            <a:xfrm>
              <a:off x="6515467" y="1863304"/>
              <a:ext cx="4291345" cy="304956"/>
            </a:xfrm>
            <a:prstGeom prst="rect">
              <a:avLst/>
            </a:prstGeom>
          </p:spPr>
          <p:txBody>
            <a:bodyPr anchor="ctr" bIns="0" lIns="0" rIns="0" tIns="0"/>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defTabSz="685509" fontAlgn="auto" indent="0" marL="0">
                <a:spcBef>
                  <a:spcPct val="20000"/>
                </a:spcBef>
                <a:spcAft>
                  <a:spcPct val="0"/>
                </a:spcAft>
                <a:buNone/>
                <a:defRPr/>
              </a:pPr>
              <a:r>
                <a:rPr altLang="en-US" lang="zh-CN" sz="2400">
                  <a:solidFill>
                    <a:schemeClr val="bg1">
                      <a:lumMod val="50000"/>
                    </a:schemeClr>
                  </a:solidFill>
                  <a:latin charset="0" panose="02000000000000000000" pitchFamily="2" typeface="Roboto Condensed"/>
                  <a:cs typeface="Arial"/>
                </a:rPr>
                <a:t>加入标题</a:t>
              </a:r>
            </a:p>
          </p:txBody>
        </p:sp>
        <p:cxnSp>
          <p:nvCxnSpPr>
            <p:cNvPr id="23" name="Straight Connector 26">
              <a:extLst>
                <a:ext uri="{FF2B5EF4-FFF2-40B4-BE49-F238E27FC236}">
                  <a16:creationId xmlns:a16="http://schemas.microsoft.com/office/drawing/2014/main" id="{5B463FBE-49C4-44F9-B322-CF4568AFEE0D}"/>
                </a:ext>
              </a:extLst>
            </p:cNvPr>
            <p:cNvCxnSpPr/>
            <p:nvPr/>
          </p:nvCxnSpPr>
          <p:spPr>
            <a:xfrm flipH="1">
              <a:off x="6328128" y="1863304"/>
              <a:ext cx="0" cy="717916"/>
            </a:xfrm>
            <a:prstGeom prst="line">
              <a:avLst/>
            </a:prstGeom>
            <a:ln w="50800">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24" name="Group 35">
            <a:extLst>
              <a:ext uri="{FF2B5EF4-FFF2-40B4-BE49-F238E27FC236}">
                <a16:creationId xmlns:a16="http://schemas.microsoft.com/office/drawing/2014/main" id="{6CAA3737-C718-48CE-BE19-832E36CB58BE}"/>
              </a:ext>
            </a:extLst>
          </p:cNvPr>
          <p:cNvGrpSpPr/>
          <p:nvPr/>
        </p:nvGrpSpPr>
        <p:grpSpPr>
          <a:xfrm>
            <a:off x="6685817" y="2112062"/>
            <a:ext cx="1981476" cy="1986802"/>
            <a:chOff x="6516746" y="1863304"/>
            <a:chExt cx="2001660" cy="2006869"/>
          </a:xfrm>
          <a:solidFill>
            <a:srgbClr val="78875C"/>
          </a:solidFill>
        </p:grpSpPr>
        <p:sp>
          <p:nvSpPr>
            <p:cNvPr id="25" name="Teardrop 3">
              <a:extLst>
                <a:ext uri="{FF2B5EF4-FFF2-40B4-BE49-F238E27FC236}">
                  <a16:creationId xmlns:a16="http://schemas.microsoft.com/office/drawing/2014/main" id="{8A698031-AAAA-4E51-B876-0CE2E8D2D147}"/>
                </a:ext>
              </a:extLst>
            </p:cNvPr>
            <p:cNvSpPr/>
            <p:nvPr/>
          </p:nvSpPr>
          <p:spPr>
            <a:xfrm flipV="1">
              <a:off x="6516746" y="1868068"/>
              <a:ext cx="2001660" cy="20021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lnSpc>
                  <a:spcPct val="90000"/>
                </a:lnSpc>
                <a:spcBef>
                  <a:spcPct val="20000"/>
                </a:spcBef>
                <a:spcAft>
                  <a:spcPct val="0"/>
                </a:spcAft>
                <a:defRPr/>
              </a:pPr>
              <a:endParaRPr lang="en-US" sz="1600">
                <a:solidFill>
                  <a:schemeClr val="bg1"/>
                </a:solidFill>
                <a:latin charset="0" panose="02000000000000000000" pitchFamily="2" typeface="Roboto Condensed"/>
                <a:cs typeface="Arial"/>
              </a:endParaRPr>
            </a:p>
          </p:txBody>
        </p:sp>
        <p:sp>
          <p:nvSpPr>
            <p:cNvPr id="26" name="Oval 7">
              <a:extLst>
                <a:ext uri="{FF2B5EF4-FFF2-40B4-BE49-F238E27FC236}">
                  <a16:creationId xmlns:a16="http://schemas.microsoft.com/office/drawing/2014/main" id="{3A78A5BB-F019-41E7-81B9-C14DE0B0C6C4}"/>
                </a:ext>
              </a:extLst>
            </p:cNvPr>
            <p:cNvSpPr/>
            <p:nvPr/>
          </p:nvSpPr>
          <p:spPr>
            <a:xfrm>
              <a:off x="6516746" y="1863304"/>
              <a:ext cx="588910"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ctr">
                <a:lnSpc>
                  <a:spcPct val="90000"/>
                </a:lnSpc>
                <a:spcBef>
                  <a:spcPct val="20000"/>
                </a:spcBef>
              </a:pPr>
              <a:r>
                <a:rPr altLang="zh-CN" lang="en-AU" sz="1600">
                  <a:solidFill>
                    <a:schemeClr val="bg1"/>
                  </a:solidFill>
                  <a:latin charset="0" typeface="Roboto Condensed"/>
                  <a:cs charset="0" pitchFamily="34" typeface="Arial"/>
                </a:rPr>
                <a:t>S</a:t>
              </a:r>
            </a:p>
          </p:txBody>
        </p:sp>
        <p:sp>
          <p:nvSpPr>
            <p:cNvPr id="27" name="Text Placeholder 33">
              <a:extLst>
                <a:ext uri="{FF2B5EF4-FFF2-40B4-BE49-F238E27FC236}">
                  <a16:creationId xmlns:a16="http://schemas.microsoft.com/office/drawing/2014/main" id="{AAC93D37-D415-4C4D-94CC-47C89A19087E}"/>
                </a:ext>
              </a:extLst>
            </p:cNvPr>
            <p:cNvSpPr txBox="1"/>
            <p:nvPr/>
          </p:nvSpPr>
          <p:spPr bwMode="auto">
            <a:xfrm>
              <a:off x="6516746" y="2869344"/>
              <a:ext cx="1999897" cy="296937"/>
            </a:xfrm>
            <a:prstGeom prst="rect">
              <a:avLst/>
            </a:prstGeom>
            <a:noFill/>
            <a:ln>
              <a:noFill/>
            </a:ln>
            <a:extLst>
              <a:ext uri="{91240B29-F687-4F45-9708-019B960494DF}">
                <a14:hiddenLine w="9525">
                  <a:solidFill>
                    <a:srgbClr val="000000"/>
                  </a:solidFill>
                  <a:miter lim="800000"/>
                  <a:headEnd/>
                  <a:tailEnd/>
                </a14:hiddenLine>
              </a:ext>
            </a:extLst>
          </p:spPr>
          <p:txBody>
            <a:bodyPr anchor="ctr" bIns="0" lIns="0" rIns="0" tIns="0"/>
            <a:lstStyle>
              <a:lvl1pPr defTabSz="912813">
                <a:defRPr>
                  <a:solidFill>
                    <a:schemeClr val="tx1"/>
                  </a:solidFill>
                  <a:latin charset="0" pitchFamily="34" typeface="Calibri"/>
                  <a:ea charset="-128" pitchFamily="34" typeface="MS PGothic"/>
                </a:defRPr>
              </a:lvl1pPr>
              <a:lvl2pPr defTabSz="912813" indent="-285750" marL="742950">
                <a:defRPr>
                  <a:solidFill>
                    <a:schemeClr val="tx1"/>
                  </a:solidFill>
                  <a:latin charset="0" pitchFamily="34" typeface="Calibri"/>
                  <a:ea charset="-128" pitchFamily="34" typeface="MS PGothic"/>
                </a:defRPr>
              </a:lvl2pPr>
              <a:lvl3pPr defTabSz="912813" indent="-228600" marL="1143000">
                <a:defRPr>
                  <a:solidFill>
                    <a:schemeClr val="tx1"/>
                  </a:solidFill>
                  <a:latin charset="0" pitchFamily="34" typeface="Calibri"/>
                  <a:ea charset="-128" pitchFamily="34" typeface="MS PGothic"/>
                </a:defRPr>
              </a:lvl3pPr>
              <a:lvl4pPr defTabSz="912813" indent="-228600" marL="1600200">
                <a:defRPr>
                  <a:solidFill>
                    <a:schemeClr val="tx1"/>
                  </a:solidFill>
                  <a:latin charset="0" pitchFamily="34" typeface="Calibri"/>
                  <a:ea charset="-128" pitchFamily="34" typeface="MS PGothic"/>
                </a:defRPr>
              </a:lvl4pPr>
              <a:lvl5pPr defTabSz="912813" indent="-228600" marL="2057400">
                <a:defRPr>
                  <a:solidFill>
                    <a:schemeClr val="tx1"/>
                  </a:solidFill>
                  <a:latin charset="0" pitchFamily="34" typeface="Calibri"/>
                  <a:ea charset="-128" pitchFamily="34" typeface="MS PGothic"/>
                </a:defRPr>
              </a:lvl5pPr>
              <a:lvl6pPr defTabSz="912813" fontAlgn="base" indent="-228600" marL="2514600">
                <a:spcBef>
                  <a:spcPct val="0"/>
                </a:spcBef>
                <a:spcAft>
                  <a:spcPct val="0"/>
                </a:spcAft>
                <a:defRPr>
                  <a:solidFill>
                    <a:schemeClr val="tx1"/>
                  </a:solidFill>
                  <a:latin charset="0" pitchFamily="34" typeface="Calibri"/>
                  <a:ea charset="-128" pitchFamily="34" typeface="MS PGothic"/>
                </a:defRPr>
              </a:lvl6pPr>
              <a:lvl7pPr defTabSz="912813" fontAlgn="base" indent="-228600" marL="2971800">
                <a:spcBef>
                  <a:spcPct val="0"/>
                </a:spcBef>
                <a:spcAft>
                  <a:spcPct val="0"/>
                </a:spcAft>
                <a:defRPr>
                  <a:solidFill>
                    <a:schemeClr val="tx1"/>
                  </a:solidFill>
                  <a:latin charset="0" pitchFamily="34" typeface="Calibri"/>
                  <a:ea charset="-128" pitchFamily="34" typeface="MS PGothic"/>
                </a:defRPr>
              </a:lvl7pPr>
              <a:lvl8pPr defTabSz="912813" fontAlgn="base" indent="-228600" marL="3429000">
                <a:spcBef>
                  <a:spcPct val="0"/>
                </a:spcBef>
                <a:spcAft>
                  <a:spcPct val="0"/>
                </a:spcAft>
                <a:defRPr>
                  <a:solidFill>
                    <a:schemeClr val="tx1"/>
                  </a:solidFill>
                  <a:latin charset="0" pitchFamily="34" typeface="Calibri"/>
                  <a:ea charset="-128" pitchFamily="34" typeface="MS PGothic"/>
                </a:defRPr>
              </a:lvl8pPr>
              <a:lvl9pPr defTabSz="912813" fontAlgn="base" indent="-228600" marL="3886200">
                <a:spcBef>
                  <a:spcPct val="0"/>
                </a:spcBef>
                <a:spcAft>
                  <a:spcPct val="0"/>
                </a:spcAft>
                <a:defRPr>
                  <a:solidFill>
                    <a:schemeClr val="tx1"/>
                  </a:solidFill>
                  <a:latin charset="0" pitchFamily="34" typeface="Calibri"/>
                  <a:ea charset="-128" pitchFamily="34" typeface="MS PGothic"/>
                </a:defRPr>
              </a:lvl9pPr>
            </a:lstStyle>
            <a:p>
              <a:pPr algn="ctr">
                <a:lnSpc>
                  <a:spcPct val="90000"/>
                </a:lnSpc>
                <a:spcBef>
                  <a:spcPct val="20000"/>
                </a:spcBef>
                <a:buFont charset="0" pitchFamily="34" typeface="Arial"/>
                <a:buNone/>
              </a:pPr>
              <a:r>
                <a:rPr altLang="en-US" lang="zh-CN" sz="1600">
                  <a:solidFill>
                    <a:schemeClr val="bg1"/>
                  </a:solidFill>
                  <a:latin charset="0" typeface="Roboto Condensed"/>
                  <a:cs charset="0" pitchFamily="34" typeface="Arial"/>
                </a:rPr>
                <a:t>标题内容</a:t>
              </a:r>
            </a:p>
          </p:txBody>
        </p:sp>
      </p:grpSp>
      <p:grpSp>
        <p:nvGrpSpPr>
          <p:cNvPr id="28" name="Group 34">
            <a:extLst>
              <a:ext uri="{FF2B5EF4-FFF2-40B4-BE49-F238E27FC236}">
                <a16:creationId xmlns:a16="http://schemas.microsoft.com/office/drawing/2014/main" id="{A175CD3B-12DA-4CD6-9DF3-A1A039650A42}"/>
              </a:ext>
            </a:extLst>
          </p:cNvPr>
          <p:cNvGrpSpPr/>
          <p:nvPr/>
        </p:nvGrpSpPr>
        <p:grpSpPr>
          <a:xfrm>
            <a:off x="8432743" y="2112062"/>
            <a:ext cx="1981476" cy="1986802"/>
            <a:chOff x="8516644" y="1863304"/>
            <a:chExt cx="2001658" cy="2006870"/>
          </a:xfrm>
          <a:solidFill>
            <a:srgbClr val="ED695B"/>
          </a:solidFill>
        </p:grpSpPr>
        <p:sp>
          <p:nvSpPr>
            <p:cNvPr id="29" name="Teardrop 4">
              <a:extLst>
                <a:ext uri="{FF2B5EF4-FFF2-40B4-BE49-F238E27FC236}">
                  <a16:creationId xmlns:a16="http://schemas.microsoft.com/office/drawing/2014/main" id="{2D738B99-A9E0-49A6-A888-B66F40DF8385}"/>
                </a:ext>
              </a:extLst>
            </p:cNvPr>
            <p:cNvSpPr/>
            <p:nvPr/>
          </p:nvSpPr>
          <p:spPr>
            <a:xfrm flipH="1" rot="16200000">
              <a:off x="8516420" y="1868292"/>
              <a:ext cx="2002106" cy="200165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lnSpc>
                  <a:spcPct val="90000"/>
                </a:lnSpc>
                <a:spcBef>
                  <a:spcPct val="20000"/>
                </a:spcBef>
                <a:spcAft>
                  <a:spcPct val="0"/>
                </a:spcAft>
                <a:defRPr/>
              </a:pPr>
              <a:endParaRPr lang="en-US" sz="1600">
                <a:solidFill>
                  <a:schemeClr val="bg1"/>
                </a:solidFill>
                <a:latin charset="0" panose="02000000000000000000" pitchFamily="2" typeface="Roboto Condensed"/>
                <a:cs typeface="Arial"/>
              </a:endParaRPr>
            </a:p>
          </p:txBody>
        </p:sp>
        <p:sp>
          <p:nvSpPr>
            <p:cNvPr id="30" name="Oval 8">
              <a:extLst>
                <a:ext uri="{FF2B5EF4-FFF2-40B4-BE49-F238E27FC236}">
                  <a16:creationId xmlns:a16="http://schemas.microsoft.com/office/drawing/2014/main" id="{1FAF6344-AF19-4924-A02C-D7924A7DF5F6}"/>
                </a:ext>
              </a:extLst>
            </p:cNvPr>
            <p:cNvSpPr/>
            <p:nvPr/>
          </p:nvSpPr>
          <p:spPr>
            <a:xfrm>
              <a:off x="9929393" y="1863304"/>
              <a:ext cx="588909"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ctr">
                <a:lnSpc>
                  <a:spcPct val="90000"/>
                </a:lnSpc>
                <a:spcBef>
                  <a:spcPct val="20000"/>
                </a:spcBef>
              </a:pPr>
              <a:r>
                <a:rPr altLang="zh-CN" lang="en-AU" sz="1600">
                  <a:solidFill>
                    <a:schemeClr val="bg1"/>
                  </a:solidFill>
                  <a:latin charset="0" typeface="Roboto Condensed"/>
                  <a:cs charset="0" pitchFamily="34" typeface="Arial"/>
                </a:rPr>
                <a:t>W</a:t>
              </a:r>
            </a:p>
          </p:txBody>
        </p:sp>
        <p:sp>
          <p:nvSpPr>
            <p:cNvPr id="31" name="Text Placeholder 33">
              <a:extLst>
                <a:ext uri="{FF2B5EF4-FFF2-40B4-BE49-F238E27FC236}">
                  <a16:creationId xmlns:a16="http://schemas.microsoft.com/office/drawing/2014/main" id="{F7D6FAF0-7F3F-42D4-853A-20DA57DB7060}"/>
                </a:ext>
              </a:extLst>
            </p:cNvPr>
            <p:cNvSpPr txBox="1"/>
            <p:nvPr/>
          </p:nvSpPr>
          <p:spPr bwMode="auto">
            <a:xfrm>
              <a:off x="8517523" y="2869343"/>
              <a:ext cx="1999897" cy="296937"/>
            </a:xfrm>
            <a:prstGeom prst="rect">
              <a:avLst/>
            </a:prstGeom>
            <a:noFill/>
            <a:ln>
              <a:noFill/>
            </a:ln>
            <a:extLst>
              <a:ext uri="{91240B29-F687-4F45-9708-019B960494DF}">
                <a14:hiddenLine w="9525">
                  <a:solidFill>
                    <a:srgbClr val="000000"/>
                  </a:solidFill>
                  <a:miter lim="800000"/>
                  <a:headEnd/>
                  <a:tailEnd/>
                </a14:hiddenLine>
              </a:ext>
            </a:extLst>
          </p:spPr>
          <p:txBody>
            <a:bodyPr anchor="ctr" bIns="0" lIns="0" rIns="0" tIns="0"/>
            <a:lstStyle>
              <a:lvl1pPr defTabSz="912813">
                <a:defRPr>
                  <a:solidFill>
                    <a:schemeClr val="tx1"/>
                  </a:solidFill>
                  <a:latin charset="0" pitchFamily="34" typeface="Calibri"/>
                  <a:ea charset="-128" pitchFamily="34" typeface="MS PGothic"/>
                </a:defRPr>
              </a:lvl1pPr>
              <a:lvl2pPr defTabSz="912813" indent="-285750" marL="742950">
                <a:defRPr>
                  <a:solidFill>
                    <a:schemeClr val="tx1"/>
                  </a:solidFill>
                  <a:latin charset="0" pitchFamily="34" typeface="Calibri"/>
                  <a:ea charset="-128" pitchFamily="34" typeface="MS PGothic"/>
                </a:defRPr>
              </a:lvl2pPr>
              <a:lvl3pPr defTabSz="912813" indent="-228600" marL="1143000">
                <a:defRPr>
                  <a:solidFill>
                    <a:schemeClr val="tx1"/>
                  </a:solidFill>
                  <a:latin charset="0" pitchFamily="34" typeface="Calibri"/>
                  <a:ea charset="-128" pitchFamily="34" typeface="MS PGothic"/>
                </a:defRPr>
              </a:lvl3pPr>
              <a:lvl4pPr defTabSz="912813" indent="-228600" marL="1600200">
                <a:defRPr>
                  <a:solidFill>
                    <a:schemeClr val="tx1"/>
                  </a:solidFill>
                  <a:latin charset="0" pitchFamily="34" typeface="Calibri"/>
                  <a:ea charset="-128" pitchFamily="34" typeface="MS PGothic"/>
                </a:defRPr>
              </a:lvl4pPr>
              <a:lvl5pPr defTabSz="912813" indent="-228600" marL="2057400">
                <a:defRPr>
                  <a:solidFill>
                    <a:schemeClr val="tx1"/>
                  </a:solidFill>
                  <a:latin charset="0" pitchFamily="34" typeface="Calibri"/>
                  <a:ea charset="-128" pitchFamily="34" typeface="MS PGothic"/>
                </a:defRPr>
              </a:lvl5pPr>
              <a:lvl6pPr defTabSz="912813" fontAlgn="base" indent="-228600" marL="2514600">
                <a:spcBef>
                  <a:spcPct val="0"/>
                </a:spcBef>
                <a:spcAft>
                  <a:spcPct val="0"/>
                </a:spcAft>
                <a:defRPr>
                  <a:solidFill>
                    <a:schemeClr val="tx1"/>
                  </a:solidFill>
                  <a:latin charset="0" pitchFamily="34" typeface="Calibri"/>
                  <a:ea charset="-128" pitchFamily="34" typeface="MS PGothic"/>
                </a:defRPr>
              </a:lvl6pPr>
              <a:lvl7pPr defTabSz="912813" fontAlgn="base" indent="-228600" marL="2971800">
                <a:spcBef>
                  <a:spcPct val="0"/>
                </a:spcBef>
                <a:spcAft>
                  <a:spcPct val="0"/>
                </a:spcAft>
                <a:defRPr>
                  <a:solidFill>
                    <a:schemeClr val="tx1"/>
                  </a:solidFill>
                  <a:latin charset="0" pitchFamily="34" typeface="Calibri"/>
                  <a:ea charset="-128" pitchFamily="34" typeface="MS PGothic"/>
                </a:defRPr>
              </a:lvl7pPr>
              <a:lvl8pPr defTabSz="912813" fontAlgn="base" indent="-228600" marL="3429000">
                <a:spcBef>
                  <a:spcPct val="0"/>
                </a:spcBef>
                <a:spcAft>
                  <a:spcPct val="0"/>
                </a:spcAft>
                <a:defRPr>
                  <a:solidFill>
                    <a:schemeClr val="tx1"/>
                  </a:solidFill>
                  <a:latin charset="0" pitchFamily="34" typeface="Calibri"/>
                  <a:ea charset="-128" pitchFamily="34" typeface="MS PGothic"/>
                </a:defRPr>
              </a:lvl8pPr>
              <a:lvl9pPr defTabSz="912813" fontAlgn="base" indent="-228600" marL="3886200">
                <a:spcBef>
                  <a:spcPct val="0"/>
                </a:spcBef>
                <a:spcAft>
                  <a:spcPct val="0"/>
                </a:spcAft>
                <a:defRPr>
                  <a:solidFill>
                    <a:schemeClr val="tx1"/>
                  </a:solidFill>
                  <a:latin charset="0" pitchFamily="34" typeface="Calibri"/>
                  <a:ea charset="-128" pitchFamily="34" typeface="MS PGothic"/>
                </a:defRPr>
              </a:lvl9pPr>
            </a:lstStyle>
            <a:p>
              <a:pPr algn="ctr">
                <a:lnSpc>
                  <a:spcPct val="90000"/>
                </a:lnSpc>
                <a:spcBef>
                  <a:spcPct val="20000"/>
                </a:spcBef>
              </a:pPr>
              <a:r>
                <a:rPr altLang="en-US" lang="zh-CN" sz="1600">
                  <a:solidFill>
                    <a:schemeClr val="bg1"/>
                  </a:solidFill>
                  <a:latin charset="0" typeface="Roboto Condensed"/>
                  <a:cs charset="0" pitchFamily="34" typeface="Arial"/>
                </a:rPr>
                <a:t>标题内容</a:t>
              </a:r>
            </a:p>
          </p:txBody>
        </p:sp>
      </p:grpSp>
      <p:grpSp>
        <p:nvGrpSpPr>
          <p:cNvPr id="32" name="Group 36">
            <a:extLst>
              <a:ext uri="{FF2B5EF4-FFF2-40B4-BE49-F238E27FC236}">
                <a16:creationId xmlns:a16="http://schemas.microsoft.com/office/drawing/2014/main" id="{C46DAD8F-2E2F-4155-BBF1-0571ECA16589}"/>
              </a:ext>
            </a:extLst>
          </p:cNvPr>
          <p:cNvGrpSpPr/>
          <p:nvPr/>
        </p:nvGrpSpPr>
        <p:grpSpPr>
          <a:xfrm>
            <a:off x="6685817" y="3821243"/>
            <a:ext cx="1981476" cy="1982088"/>
            <a:chOff x="6516746" y="3870173"/>
            <a:chExt cx="2001660" cy="2001657"/>
          </a:xfrm>
          <a:solidFill>
            <a:srgbClr val="ED695B"/>
          </a:solidFill>
        </p:grpSpPr>
        <p:sp>
          <p:nvSpPr>
            <p:cNvPr id="33" name="Teardrop 5">
              <a:extLst>
                <a:ext uri="{FF2B5EF4-FFF2-40B4-BE49-F238E27FC236}">
                  <a16:creationId xmlns:a16="http://schemas.microsoft.com/office/drawing/2014/main" id="{6F8F26F0-FE05-492C-A3CA-8EB5DCB0F7B0}"/>
                </a:ext>
              </a:extLst>
            </p:cNvPr>
            <p:cNvSpPr/>
            <p:nvPr/>
          </p:nvSpPr>
          <p:spPr>
            <a:xfrm>
              <a:off x="6516746" y="3870173"/>
              <a:ext cx="2001660"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lnSpc>
                  <a:spcPct val="90000"/>
                </a:lnSpc>
                <a:spcBef>
                  <a:spcPct val="20000"/>
                </a:spcBef>
                <a:spcAft>
                  <a:spcPct val="0"/>
                </a:spcAft>
                <a:defRPr/>
              </a:pPr>
              <a:endParaRPr lang="en-AU" sz="1600">
                <a:solidFill>
                  <a:schemeClr val="bg1"/>
                </a:solidFill>
                <a:latin charset="0" panose="02000000000000000000" pitchFamily="2" typeface="Roboto Condensed"/>
                <a:cs typeface="Arial"/>
              </a:endParaRPr>
            </a:p>
          </p:txBody>
        </p:sp>
        <p:sp>
          <p:nvSpPr>
            <p:cNvPr id="34" name="Oval 10">
              <a:extLst>
                <a:ext uri="{FF2B5EF4-FFF2-40B4-BE49-F238E27FC236}">
                  <a16:creationId xmlns:a16="http://schemas.microsoft.com/office/drawing/2014/main" id="{93B55A35-07B6-4397-B211-6C8C13C2D01D}"/>
                </a:ext>
              </a:extLst>
            </p:cNvPr>
            <p:cNvSpPr/>
            <p:nvPr/>
          </p:nvSpPr>
          <p:spPr>
            <a:xfrm>
              <a:off x="6516746"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ctr">
                <a:lnSpc>
                  <a:spcPct val="90000"/>
                </a:lnSpc>
                <a:spcBef>
                  <a:spcPct val="20000"/>
                </a:spcBef>
              </a:pPr>
              <a:r>
                <a:rPr altLang="zh-CN" lang="en-AU" sz="1600">
                  <a:solidFill>
                    <a:schemeClr val="bg1"/>
                  </a:solidFill>
                  <a:latin charset="0" typeface="Roboto Condensed"/>
                  <a:cs charset="0" pitchFamily="34" typeface="Arial"/>
                </a:rPr>
                <a:t>T</a:t>
              </a:r>
            </a:p>
          </p:txBody>
        </p:sp>
        <p:sp>
          <p:nvSpPr>
            <p:cNvPr id="35" name="Text Placeholder 33">
              <a:extLst>
                <a:ext uri="{FF2B5EF4-FFF2-40B4-BE49-F238E27FC236}">
                  <a16:creationId xmlns:a16="http://schemas.microsoft.com/office/drawing/2014/main" id="{81CA6D1F-1377-46DC-A970-BE9F4F115442}"/>
                </a:ext>
              </a:extLst>
            </p:cNvPr>
            <p:cNvSpPr txBox="1"/>
            <p:nvPr/>
          </p:nvSpPr>
          <p:spPr bwMode="auto">
            <a:xfrm>
              <a:off x="6516746" y="4661014"/>
              <a:ext cx="1999897" cy="296937"/>
            </a:xfrm>
            <a:prstGeom prst="rect">
              <a:avLst/>
            </a:prstGeom>
            <a:noFill/>
            <a:ln>
              <a:noFill/>
            </a:ln>
            <a:extLst>
              <a:ext uri="{91240B29-F687-4F45-9708-019B960494DF}">
                <a14:hiddenLine w="9525">
                  <a:solidFill>
                    <a:srgbClr val="000000"/>
                  </a:solidFill>
                  <a:miter lim="800000"/>
                  <a:headEnd/>
                  <a:tailEnd/>
                </a14:hiddenLine>
              </a:ext>
            </a:extLst>
          </p:spPr>
          <p:txBody>
            <a:bodyPr anchor="ctr" bIns="0" lIns="0" rIns="0" tIns="0"/>
            <a:lstStyle>
              <a:lvl1pPr defTabSz="912813">
                <a:defRPr>
                  <a:solidFill>
                    <a:schemeClr val="tx1"/>
                  </a:solidFill>
                  <a:latin charset="0" pitchFamily="34" typeface="Calibri"/>
                  <a:ea charset="-128" pitchFamily="34" typeface="MS PGothic"/>
                </a:defRPr>
              </a:lvl1pPr>
              <a:lvl2pPr defTabSz="912813" indent="-285750" marL="742950">
                <a:defRPr>
                  <a:solidFill>
                    <a:schemeClr val="tx1"/>
                  </a:solidFill>
                  <a:latin charset="0" pitchFamily="34" typeface="Calibri"/>
                  <a:ea charset="-128" pitchFamily="34" typeface="MS PGothic"/>
                </a:defRPr>
              </a:lvl2pPr>
              <a:lvl3pPr defTabSz="912813" indent="-228600" marL="1143000">
                <a:defRPr>
                  <a:solidFill>
                    <a:schemeClr val="tx1"/>
                  </a:solidFill>
                  <a:latin charset="0" pitchFamily="34" typeface="Calibri"/>
                  <a:ea charset="-128" pitchFamily="34" typeface="MS PGothic"/>
                </a:defRPr>
              </a:lvl3pPr>
              <a:lvl4pPr defTabSz="912813" indent="-228600" marL="1600200">
                <a:defRPr>
                  <a:solidFill>
                    <a:schemeClr val="tx1"/>
                  </a:solidFill>
                  <a:latin charset="0" pitchFamily="34" typeface="Calibri"/>
                  <a:ea charset="-128" pitchFamily="34" typeface="MS PGothic"/>
                </a:defRPr>
              </a:lvl4pPr>
              <a:lvl5pPr defTabSz="912813" indent="-228600" marL="2057400">
                <a:defRPr>
                  <a:solidFill>
                    <a:schemeClr val="tx1"/>
                  </a:solidFill>
                  <a:latin charset="0" pitchFamily="34" typeface="Calibri"/>
                  <a:ea charset="-128" pitchFamily="34" typeface="MS PGothic"/>
                </a:defRPr>
              </a:lvl5pPr>
              <a:lvl6pPr defTabSz="912813" fontAlgn="base" indent="-228600" marL="2514600">
                <a:spcBef>
                  <a:spcPct val="0"/>
                </a:spcBef>
                <a:spcAft>
                  <a:spcPct val="0"/>
                </a:spcAft>
                <a:defRPr>
                  <a:solidFill>
                    <a:schemeClr val="tx1"/>
                  </a:solidFill>
                  <a:latin charset="0" pitchFamily="34" typeface="Calibri"/>
                  <a:ea charset="-128" pitchFamily="34" typeface="MS PGothic"/>
                </a:defRPr>
              </a:lvl6pPr>
              <a:lvl7pPr defTabSz="912813" fontAlgn="base" indent="-228600" marL="2971800">
                <a:spcBef>
                  <a:spcPct val="0"/>
                </a:spcBef>
                <a:spcAft>
                  <a:spcPct val="0"/>
                </a:spcAft>
                <a:defRPr>
                  <a:solidFill>
                    <a:schemeClr val="tx1"/>
                  </a:solidFill>
                  <a:latin charset="0" pitchFamily="34" typeface="Calibri"/>
                  <a:ea charset="-128" pitchFamily="34" typeface="MS PGothic"/>
                </a:defRPr>
              </a:lvl7pPr>
              <a:lvl8pPr defTabSz="912813" fontAlgn="base" indent="-228600" marL="3429000">
                <a:spcBef>
                  <a:spcPct val="0"/>
                </a:spcBef>
                <a:spcAft>
                  <a:spcPct val="0"/>
                </a:spcAft>
                <a:defRPr>
                  <a:solidFill>
                    <a:schemeClr val="tx1"/>
                  </a:solidFill>
                  <a:latin charset="0" pitchFamily="34" typeface="Calibri"/>
                  <a:ea charset="-128" pitchFamily="34" typeface="MS PGothic"/>
                </a:defRPr>
              </a:lvl8pPr>
              <a:lvl9pPr defTabSz="912813" fontAlgn="base" indent="-228600" marL="3886200">
                <a:spcBef>
                  <a:spcPct val="0"/>
                </a:spcBef>
                <a:spcAft>
                  <a:spcPct val="0"/>
                </a:spcAft>
                <a:defRPr>
                  <a:solidFill>
                    <a:schemeClr val="tx1"/>
                  </a:solidFill>
                  <a:latin charset="0" pitchFamily="34" typeface="Calibri"/>
                  <a:ea charset="-128" pitchFamily="34" typeface="MS PGothic"/>
                </a:defRPr>
              </a:lvl9pPr>
            </a:lstStyle>
            <a:p>
              <a:pPr algn="ctr">
                <a:lnSpc>
                  <a:spcPct val="90000"/>
                </a:lnSpc>
                <a:spcBef>
                  <a:spcPct val="20000"/>
                </a:spcBef>
              </a:pPr>
              <a:r>
                <a:rPr altLang="en-US" lang="zh-CN" sz="1600">
                  <a:solidFill>
                    <a:schemeClr val="bg1"/>
                  </a:solidFill>
                  <a:latin charset="0" typeface="Roboto Condensed"/>
                  <a:cs charset="0" pitchFamily="34" typeface="Arial"/>
                </a:rPr>
                <a:t>标题内容</a:t>
              </a:r>
            </a:p>
          </p:txBody>
        </p:sp>
      </p:grpSp>
      <p:grpSp>
        <p:nvGrpSpPr>
          <p:cNvPr id="36" name="Group 37">
            <a:extLst>
              <a:ext uri="{FF2B5EF4-FFF2-40B4-BE49-F238E27FC236}">
                <a16:creationId xmlns:a16="http://schemas.microsoft.com/office/drawing/2014/main" id="{2143B6C0-AF91-4B5C-8F2E-A764278CBD02}"/>
              </a:ext>
            </a:extLst>
          </p:cNvPr>
          <p:cNvGrpSpPr/>
          <p:nvPr/>
        </p:nvGrpSpPr>
        <p:grpSpPr>
          <a:xfrm>
            <a:off x="8432743" y="3821243"/>
            <a:ext cx="1981476" cy="1982088"/>
            <a:chOff x="8516643" y="3870173"/>
            <a:chExt cx="2001659" cy="2001657"/>
          </a:xfrm>
          <a:solidFill>
            <a:srgbClr val="78875C"/>
          </a:solidFill>
        </p:grpSpPr>
        <p:sp>
          <p:nvSpPr>
            <p:cNvPr id="37" name="Teardrop 6">
              <a:extLst>
                <a:ext uri="{FF2B5EF4-FFF2-40B4-BE49-F238E27FC236}">
                  <a16:creationId xmlns:a16="http://schemas.microsoft.com/office/drawing/2014/main" id="{1098F46F-DB4E-43CB-B893-31992DA6ECBB}"/>
                </a:ext>
              </a:extLst>
            </p:cNvPr>
            <p:cNvSpPr/>
            <p:nvPr/>
          </p:nvSpPr>
          <p:spPr>
            <a:xfrm flipH="1">
              <a:off x="8516643" y="3870173"/>
              <a:ext cx="2001659"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lnSpc>
                  <a:spcPct val="90000"/>
                </a:lnSpc>
                <a:spcBef>
                  <a:spcPct val="20000"/>
                </a:spcBef>
                <a:spcAft>
                  <a:spcPct val="0"/>
                </a:spcAft>
                <a:defRPr/>
              </a:pPr>
              <a:endParaRPr lang="en-AU" sz="1600">
                <a:solidFill>
                  <a:schemeClr val="bg1"/>
                </a:solidFill>
                <a:latin charset="0" panose="02000000000000000000" pitchFamily="2" typeface="Roboto Condensed"/>
                <a:cs typeface="Arial"/>
              </a:endParaRPr>
            </a:p>
          </p:txBody>
        </p:sp>
        <p:sp>
          <p:nvSpPr>
            <p:cNvPr id="38" name="Oval 9">
              <a:extLst>
                <a:ext uri="{FF2B5EF4-FFF2-40B4-BE49-F238E27FC236}">
                  <a16:creationId xmlns:a16="http://schemas.microsoft.com/office/drawing/2014/main" id="{B249F2A8-F691-4B75-8C48-448549AA1DB1}"/>
                </a:ext>
              </a:extLst>
            </p:cNvPr>
            <p:cNvSpPr/>
            <p:nvPr/>
          </p:nvSpPr>
          <p:spPr>
            <a:xfrm>
              <a:off x="9929392"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ctr">
                <a:lnSpc>
                  <a:spcPct val="90000"/>
                </a:lnSpc>
                <a:spcBef>
                  <a:spcPct val="20000"/>
                </a:spcBef>
              </a:pPr>
              <a:r>
                <a:rPr altLang="zh-CN" lang="en-AU" sz="1600">
                  <a:solidFill>
                    <a:schemeClr val="bg1"/>
                  </a:solidFill>
                  <a:latin charset="0" typeface="Roboto Condensed"/>
                  <a:cs charset="0" pitchFamily="34" typeface="Arial"/>
                </a:rPr>
                <a:t>O</a:t>
              </a:r>
            </a:p>
          </p:txBody>
        </p:sp>
        <p:sp>
          <p:nvSpPr>
            <p:cNvPr id="39" name="Text Placeholder 33">
              <a:extLst>
                <a:ext uri="{FF2B5EF4-FFF2-40B4-BE49-F238E27FC236}">
                  <a16:creationId xmlns:a16="http://schemas.microsoft.com/office/drawing/2014/main" id="{9D7A1977-6C54-42DD-A56C-5AD05161FE05}"/>
                </a:ext>
              </a:extLst>
            </p:cNvPr>
            <p:cNvSpPr txBox="1"/>
            <p:nvPr/>
          </p:nvSpPr>
          <p:spPr bwMode="auto">
            <a:xfrm>
              <a:off x="8517523" y="4661013"/>
              <a:ext cx="1999897" cy="296937"/>
            </a:xfrm>
            <a:prstGeom prst="rect">
              <a:avLst/>
            </a:prstGeom>
            <a:noFill/>
            <a:ln>
              <a:noFill/>
            </a:ln>
            <a:extLst>
              <a:ext uri="{91240B29-F687-4F45-9708-019B960494DF}">
                <a14:hiddenLine w="9525">
                  <a:solidFill>
                    <a:srgbClr val="000000"/>
                  </a:solidFill>
                  <a:miter lim="800000"/>
                  <a:headEnd/>
                  <a:tailEnd/>
                </a14:hiddenLine>
              </a:ext>
            </a:extLst>
          </p:spPr>
          <p:txBody>
            <a:bodyPr anchor="ctr" bIns="0" lIns="0" rIns="0" tIns="0"/>
            <a:lstStyle>
              <a:lvl1pPr defTabSz="912813">
                <a:defRPr>
                  <a:solidFill>
                    <a:schemeClr val="tx1"/>
                  </a:solidFill>
                  <a:latin charset="0" pitchFamily="34" typeface="Calibri"/>
                  <a:ea charset="-128" pitchFamily="34" typeface="MS PGothic"/>
                </a:defRPr>
              </a:lvl1pPr>
              <a:lvl2pPr defTabSz="912813" indent="-285750" marL="742950">
                <a:defRPr>
                  <a:solidFill>
                    <a:schemeClr val="tx1"/>
                  </a:solidFill>
                  <a:latin charset="0" pitchFamily="34" typeface="Calibri"/>
                  <a:ea charset="-128" pitchFamily="34" typeface="MS PGothic"/>
                </a:defRPr>
              </a:lvl2pPr>
              <a:lvl3pPr defTabSz="912813" indent="-228600" marL="1143000">
                <a:defRPr>
                  <a:solidFill>
                    <a:schemeClr val="tx1"/>
                  </a:solidFill>
                  <a:latin charset="0" pitchFamily="34" typeface="Calibri"/>
                  <a:ea charset="-128" pitchFamily="34" typeface="MS PGothic"/>
                </a:defRPr>
              </a:lvl3pPr>
              <a:lvl4pPr defTabSz="912813" indent="-228600" marL="1600200">
                <a:defRPr>
                  <a:solidFill>
                    <a:schemeClr val="tx1"/>
                  </a:solidFill>
                  <a:latin charset="0" pitchFamily="34" typeface="Calibri"/>
                  <a:ea charset="-128" pitchFamily="34" typeface="MS PGothic"/>
                </a:defRPr>
              </a:lvl4pPr>
              <a:lvl5pPr defTabSz="912813" indent="-228600" marL="2057400">
                <a:defRPr>
                  <a:solidFill>
                    <a:schemeClr val="tx1"/>
                  </a:solidFill>
                  <a:latin charset="0" pitchFamily="34" typeface="Calibri"/>
                  <a:ea charset="-128" pitchFamily="34" typeface="MS PGothic"/>
                </a:defRPr>
              </a:lvl5pPr>
              <a:lvl6pPr defTabSz="912813" fontAlgn="base" indent="-228600" marL="2514600">
                <a:spcBef>
                  <a:spcPct val="0"/>
                </a:spcBef>
                <a:spcAft>
                  <a:spcPct val="0"/>
                </a:spcAft>
                <a:defRPr>
                  <a:solidFill>
                    <a:schemeClr val="tx1"/>
                  </a:solidFill>
                  <a:latin charset="0" pitchFamily="34" typeface="Calibri"/>
                  <a:ea charset="-128" pitchFamily="34" typeface="MS PGothic"/>
                </a:defRPr>
              </a:lvl6pPr>
              <a:lvl7pPr defTabSz="912813" fontAlgn="base" indent="-228600" marL="2971800">
                <a:spcBef>
                  <a:spcPct val="0"/>
                </a:spcBef>
                <a:spcAft>
                  <a:spcPct val="0"/>
                </a:spcAft>
                <a:defRPr>
                  <a:solidFill>
                    <a:schemeClr val="tx1"/>
                  </a:solidFill>
                  <a:latin charset="0" pitchFamily="34" typeface="Calibri"/>
                  <a:ea charset="-128" pitchFamily="34" typeface="MS PGothic"/>
                </a:defRPr>
              </a:lvl7pPr>
              <a:lvl8pPr defTabSz="912813" fontAlgn="base" indent="-228600" marL="3429000">
                <a:spcBef>
                  <a:spcPct val="0"/>
                </a:spcBef>
                <a:spcAft>
                  <a:spcPct val="0"/>
                </a:spcAft>
                <a:defRPr>
                  <a:solidFill>
                    <a:schemeClr val="tx1"/>
                  </a:solidFill>
                  <a:latin charset="0" pitchFamily="34" typeface="Calibri"/>
                  <a:ea charset="-128" pitchFamily="34" typeface="MS PGothic"/>
                </a:defRPr>
              </a:lvl8pPr>
              <a:lvl9pPr defTabSz="912813" fontAlgn="base" indent="-228600" marL="3886200">
                <a:spcBef>
                  <a:spcPct val="0"/>
                </a:spcBef>
                <a:spcAft>
                  <a:spcPct val="0"/>
                </a:spcAft>
                <a:defRPr>
                  <a:solidFill>
                    <a:schemeClr val="tx1"/>
                  </a:solidFill>
                  <a:latin charset="0" pitchFamily="34" typeface="Calibri"/>
                  <a:ea charset="-128" pitchFamily="34" typeface="MS PGothic"/>
                </a:defRPr>
              </a:lvl9pPr>
            </a:lstStyle>
            <a:p>
              <a:pPr algn="ctr">
                <a:lnSpc>
                  <a:spcPct val="90000"/>
                </a:lnSpc>
                <a:spcBef>
                  <a:spcPct val="20000"/>
                </a:spcBef>
              </a:pPr>
              <a:r>
                <a:rPr altLang="en-US" lang="zh-CN" sz="1600">
                  <a:solidFill>
                    <a:schemeClr val="bg1"/>
                  </a:solidFill>
                  <a:latin charset="0" typeface="Roboto Condensed"/>
                  <a:cs charset="0" pitchFamily="34" typeface="Arial"/>
                </a:rPr>
                <a:t>标题内容</a:t>
              </a:r>
            </a:p>
          </p:txBody>
        </p:sp>
      </p:grpSp>
    </p:spTree>
    <p:extLst>
      <p:ext uri="{BB962C8B-B14F-4D97-AF65-F5344CB8AC3E}">
        <p14:creationId val="72324941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0"/>
                                        </p:tgtEl>
                                        <p:attrNameLst>
                                          <p:attrName>style.visibility</p:attrName>
                                        </p:attrNameLst>
                                      </p:cBhvr>
                                      <p:to>
                                        <p:strVal val="visible"/>
                                      </p:to>
                                    </p:set>
                                    <p:animEffect filter="wipe(down)" transition="in">
                                      <p:cBhvr>
                                        <p:cTn dur="500" id="11"/>
                                        <p:tgtEl>
                                          <p:spTgt spid="20"/>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6"/>
                                        </p:tgtEl>
                                        <p:attrNameLst>
                                          <p:attrName>style.visibility</p:attrName>
                                        </p:attrNameLst>
                                      </p:cBhvr>
                                      <p:to>
                                        <p:strVal val="visible"/>
                                      </p:to>
                                    </p:set>
                                    <p:animEffect filter="wipe(down)" transition="in">
                                      <p:cBhvr>
                                        <p:cTn dur="500" id="15"/>
                                        <p:tgtEl>
                                          <p:spTgt spid="16"/>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0"/>
                                        </p:tgtEl>
                                        <p:attrNameLst>
                                          <p:attrName>style.visibility</p:attrName>
                                        </p:attrNameLst>
                                      </p:cBhvr>
                                      <p:to>
                                        <p:strVal val="visible"/>
                                      </p:to>
                                    </p:set>
                                    <p:animEffect filter="wipe(down)"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par>
                          <p:cTn fill="hold" id="24" nodeType="afterGroup">
                            <p:stCondLst>
                              <p:cond delay="2500"/>
                            </p:stCondLst>
                            <p:childTnLst>
                              <p:par>
                                <p:cTn fill="hold" id="25" nodeType="afterEffect" presetClass="entr" presetID="53" presetSubtype="0">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p:cTn dur="500" fill="hold" id="27"/>
                                        <p:tgtEl>
                                          <p:spTgt spid="24"/>
                                        </p:tgtEl>
                                        <p:attrNameLst>
                                          <p:attrName>ppt_w</p:attrName>
                                        </p:attrNameLst>
                                      </p:cBhvr>
                                      <p:tavLst>
                                        <p:tav tm="0">
                                          <p:val>
                                            <p:fltVal val="0"/>
                                          </p:val>
                                        </p:tav>
                                        <p:tav tm="100000">
                                          <p:val>
                                            <p:strVal val="#ppt_w"/>
                                          </p:val>
                                        </p:tav>
                                      </p:tavLst>
                                    </p:anim>
                                    <p:anim calcmode="lin" valueType="num">
                                      <p:cBhvr>
                                        <p:cTn dur="500" fill="hold" id="28"/>
                                        <p:tgtEl>
                                          <p:spTgt spid="24"/>
                                        </p:tgtEl>
                                        <p:attrNameLst>
                                          <p:attrName>ppt_h</p:attrName>
                                        </p:attrNameLst>
                                      </p:cBhvr>
                                      <p:tavLst>
                                        <p:tav tm="0">
                                          <p:val>
                                            <p:fltVal val="0"/>
                                          </p:val>
                                        </p:tav>
                                        <p:tav tm="100000">
                                          <p:val>
                                            <p:strVal val="#ppt_h"/>
                                          </p:val>
                                        </p:tav>
                                      </p:tavLst>
                                    </p:anim>
                                    <p:animEffect filter="fade" transition="in">
                                      <p:cBhvr>
                                        <p:cTn dur="500" id="29"/>
                                        <p:tgtEl>
                                          <p:spTgt spid="24"/>
                                        </p:tgtEl>
                                      </p:cBhvr>
                                    </p:animEffect>
                                  </p:childTnLst>
                                </p:cTn>
                              </p:par>
                              <p:par>
                                <p:cTn fill="hold" id="30" nodeType="withEffect" presetClass="entr" presetID="53" presetSubtype="0">
                                  <p:stCondLst>
                                    <p:cond delay="0"/>
                                  </p:stCondLst>
                                  <p:childTnLst>
                                    <p:set>
                                      <p:cBhvr>
                                        <p:cTn dur="1" fill="hold" id="31">
                                          <p:stCondLst>
                                            <p:cond delay="0"/>
                                          </p:stCondLst>
                                        </p:cTn>
                                        <p:tgtEl>
                                          <p:spTgt spid="28"/>
                                        </p:tgtEl>
                                        <p:attrNameLst>
                                          <p:attrName>style.visibility</p:attrName>
                                        </p:attrNameLst>
                                      </p:cBhvr>
                                      <p:to>
                                        <p:strVal val="visible"/>
                                      </p:to>
                                    </p:set>
                                    <p:anim calcmode="lin" valueType="num">
                                      <p:cBhvr>
                                        <p:cTn dur="500" fill="hold" id="32"/>
                                        <p:tgtEl>
                                          <p:spTgt spid="28"/>
                                        </p:tgtEl>
                                        <p:attrNameLst>
                                          <p:attrName>ppt_w</p:attrName>
                                        </p:attrNameLst>
                                      </p:cBhvr>
                                      <p:tavLst>
                                        <p:tav tm="0">
                                          <p:val>
                                            <p:fltVal val="0"/>
                                          </p:val>
                                        </p:tav>
                                        <p:tav tm="100000">
                                          <p:val>
                                            <p:strVal val="#ppt_w"/>
                                          </p:val>
                                        </p:tav>
                                      </p:tavLst>
                                    </p:anim>
                                    <p:anim calcmode="lin" valueType="num">
                                      <p:cBhvr>
                                        <p:cTn dur="500" fill="hold" id="33"/>
                                        <p:tgtEl>
                                          <p:spTgt spid="28"/>
                                        </p:tgtEl>
                                        <p:attrNameLst>
                                          <p:attrName>ppt_h</p:attrName>
                                        </p:attrNameLst>
                                      </p:cBhvr>
                                      <p:tavLst>
                                        <p:tav tm="0">
                                          <p:val>
                                            <p:fltVal val="0"/>
                                          </p:val>
                                        </p:tav>
                                        <p:tav tm="100000">
                                          <p:val>
                                            <p:strVal val="#ppt_h"/>
                                          </p:val>
                                        </p:tav>
                                      </p:tavLst>
                                    </p:anim>
                                    <p:animEffect filter="fade" transition="in">
                                      <p:cBhvr>
                                        <p:cTn dur="500" id="34"/>
                                        <p:tgtEl>
                                          <p:spTgt spid="28"/>
                                        </p:tgtEl>
                                      </p:cBhvr>
                                    </p:animEffect>
                                  </p:childTnLst>
                                </p:cTn>
                              </p:par>
                              <p:par>
                                <p:cTn fill="hold" id="35" nodeType="withEffect" presetClass="entr" presetID="53" presetSubtype="0">
                                  <p:stCondLst>
                                    <p:cond delay="0"/>
                                  </p:stCondLst>
                                  <p:childTnLst>
                                    <p:set>
                                      <p:cBhvr>
                                        <p:cTn dur="1" fill="hold" id="36">
                                          <p:stCondLst>
                                            <p:cond delay="0"/>
                                          </p:stCondLst>
                                        </p:cTn>
                                        <p:tgtEl>
                                          <p:spTgt spid="32"/>
                                        </p:tgtEl>
                                        <p:attrNameLst>
                                          <p:attrName>style.visibility</p:attrName>
                                        </p:attrNameLst>
                                      </p:cBhvr>
                                      <p:to>
                                        <p:strVal val="visible"/>
                                      </p:to>
                                    </p:set>
                                    <p:anim calcmode="lin" valueType="num">
                                      <p:cBhvr>
                                        <p:cTn dur="500" fill="hold" id="37"/>
                                        <p:tgtEl>
                                          <p:spTgt spid="32"/>
                                        </p:tgtEl>
                                        <p:attrNameLst>
                                          <p:attrName>ppt_w</p:attrName>
                                        </p:attrNameLst>
                                      </p:cBhvr>
                                      <p:tavLst>
                                        <p:tav tm="0">
                                          <p:val>
                                            <p:fltVal val="0"/>
                                          </p:val>
                                        </p:tav>
                                        <p:tav tm="100000">
                                          <p:val>
                                            <p:strVal val="#ppt_w"/>
                                          </p:val>
                                        </p:tav>
                                      </p:tavLst>
                                    </p:anim>
                                    <p:anim calcmode="lin" valueType="num">
                                      <p:cBhvr>
                                        <p:cTn dur="500" fill="hold" id="38"/>
                                        <p:tgtEl>
                                          <p:spTgt spid="32"/>
                                        </p:tgtEl>
                                        <p:attrNameLst>
                                          <p:attrName>ppt_h</p:attrName>
                                        </p:attrNameLst>
                                      </p:cBhvr>
                                      <p:tavLst>
                                        <p:tav tm="0">
                                          <p:val>
                                            <p:fltVal val="0"/>
                                          </p:val>
                                        </p:tav>
                                        <p:tav tm="100000">
                                          <p:val>
                                            <p:strVal val="#ppt_h"/>
                                          </p:val>
                                        </p:tav>
                                      </p:tavLst>
                                    </p:anim>
                                    <p:animEffect filter="fade" transition="in">
                                      <p:cBhvr>
                                        <p:cTn dur="500" id="39"/>
                                        <p:tgtEl>
                                          <p:spTgt spid="32"/>
                                        </p:tgtEl>
                                      </p:cBhvr>
                                    </p:animEffect>
                                  </p:childTnLst>
                                </p:cTn>
                              </p:par>
                              <p:par>
                                <p:cTn fill="hold" id="40" nodeType="withEffect" presetClass="entr" presetID="53" presetSubtype="0">
                                  <p:stCondLst>
                                    <p:cond delay="0"/>
                                  </p:stCondLst>
                                  <p:childTnLst>
                                    <p:set>
                                      <p:cBhvr>
                                        <p:cTn dur="1" fill="hold" id="41">
                                          <p:stCondLst>
                                            <p:cond delay="0"/>
                                          </p:stCondLst>
                                        </p:cTn>
                                        <p:tgtEl>
                                          <p:spTgt spid="36"/>
                                        </p:tgtEl>
                                        <p:attrNameLst>
                                          <p:attrName>style.visibility</p:attrName>
                                        </p:attrNameLst>
                                      </p:cBhvr>
                                      <p:to>
                                        <p:strVal val="visible"/>
                                      </p:to>
                                    </p:set>
                                    <p:anim calcmode="lin" valueType="num">
                                      <p:cBhvr>
                                        <p:cTn dur="500" fill="hold" id="42"/>
                                        <p:tgtEl>
                                          <p:spTgt spid="36"/>
                                        </p:tgtEl>
                                        <p:attrNameLst>
                                          <p:attrName>ppt_w</p:attrName>
                                        </p:attrNameLst>
                                      </p:cBhvr>
                                      <p:tavLst>
                                        <p:tav tm="0">
                                          <p:val>
                                            <p:fltVal val="0"/>
                                          </p:val>
                                        </p:tav>
                                        <p:tav tm="100000">
                                          <p:val>
                                            <p:strVal val="#ppt_w"/>
                                          </p:val>
                                        </p:tav>
                                      </p:tavLst>
                                    </p:anim>
                                    <p:anim calcmode="lin" valueType="num">
                                      <p:cBhvr>
                                        <p:cTn dur="500" fill="hold" id="43"/>
                                        <p:tgtEl>
                                          <p:spTgt spid="36"/>
                                        </p:tgtEl>
                                        <p:attrNameLst>
                                          <p:attrName>ppt_h</p:attrName>
                                        </p:attrNameLst>
                                      </p:cBhvr>
                                      <p:tavLst>
                                        <p:tav tm="0">
                                          <p:val>
                                            <p:fltVal val="0"/>
                                          </p:val>
                                        </p:tav>
                                        <p:tav tm="100000">
                                          <p:val>
                                            <p:strVal val="#ppt_h"/>
                                          </p:val>
                                        </p:tav>
                                      </p:tavLst>
                                    </p:anim>
                                    <p:animEffect filter="fade" transition="in">
                                      <p:cBhvr>
                                        <p:cTn dur="500" id="44"/>
                                        <p:tgtEl>
                                          <p:spTgt spid="36"/>
                                        </p:tgtEl>
                                      </p:cBhvr>
                                    </p:animEffect>
                                  </p:childTnLst>
                                </p:cTn>
                              </p:par>
                            </p:childTnLst>
                          </p:cTn>
                        </p:par>
                        <p:par>
                          <p:cTn fill="hold" id="45" nodeType="afterGroup">
                            <p:stCondLst>
                              <p:cond delay="3000"/>
                            </p:stCondLst>
                            <p:childTnLst>
                              <p:par>
                                <p:cTn fill="hold" id="46" nodeType="afterEffect" presetClass="emph" presetID="26" presetSubtype="0">
                                  <p:stCondLst>
                                    <p:cond delay="0"/>
                                  </p:stCondLst>
                                  <p:childTnLst>
                                    <p:animEffect filter="fade" transition="out">
                                      <p:cBhvr>
                                        <p:cTn dur="500" id="47" tmFilter="0, 0; .2, .5; .8, .5; 1, 0"/>
                                        <p:tgtEl>
                                          <p:spTgt spid="24"/>
                                        </p:tgtEl>
                                      </p:cBhvr>
                                    </p:animEffect>
                                    <p:animScale>
                                      <p:cBhvr>
                                        <p:cTn autoRev="1" dur="250" fill="hold" id="48"/>
                                        <p:tgtEl>
                                          <p:spTgt spid="24"/>
                                        </p:tgtEl>
                                      </p:cBhvr>
                                      <p:by x="105000" y="105000"/>
                                    </p:animScale>
                                  </p:childTnLst>
                                </p:cTn>
                              </p:par>
                              <p:par>
                                <p:cTn fill="hold" id="49" nodeType="withEffect" presetClass="emph" presetID="26" presetSubtype="0">
                                  <p:stCondLst>
                                    <p:cond delay="300"/>
                                  </p:stCondLst>
                                  <p:childTnLst>
                                    <p:animEffect filter="fade" transition="out">
                                      <p:cBhvr>
                                        <p:cTn dur="500" id="50" tmFilter="0, 0; .2, .5; .8, .5; 1, 0"/>
                                        <p:tgtEl>
                                          <p:spTgt spid="28"/>
                                        </p:tgtEl>
                                      </p:cBhvr>
                                    </p:animEffect>
                                    <p:animScale>
                                      <p:cBhvr>
                                        <p:cTn autoRev="1" dur="250" fill="hold" id="51"/>
                                        <p:tgtEl>
                                          <p:spTgt spid="28"/>
                                        </p:tgtEl>
                                      </p:cBhvr>
                                      <p:by x="105000" y="105000"/>
                                    </p:animScale>
                                  </p:childTnLst>
                                </p:cTn>
                              </p:par>
                              <p:par>
                                <p:cTn fill="hold" id="52" nodeType="withEffect" presetClass="emph" presetID="26" presetSubtype="0">
                                  <p:stCondLst>
                                    <p:cond delay="600"/>
                                  </p:stCondLst>
                                  <p:childTnLst>
                                    <p:animEffect filter="fade" transition="out">
                                      <p:cBhvr>
                                        <p:cTn dur="500" id="53" tmFilter="0, 0; .2, .5; .8, .5; 1, 0"/>
                                        <p:tgtEl>
                                          <p:spTgt spid="32"/>
                                        </p:tgtEl>
                                      </p:cBhvr>
                                    </p:animEffect>
                                    <p:animScale>
                                      <p:cBhvr>
                                        <p:cTn autoRev="1" dur="250" fill="hold" id="54"/>
                                        <p:tgtEl>
                                          <p:spTgt spid="32"/>
                                        </p:tgtEl>
                                      </p:cBhvr>
                                      <p:by x="105000" y="105000"/>
                                    </p:animScale>
                                  </p:childTnLst>
                                </p:cTn>
                              </p:par>
                              <p:par>
                                <p:cTn fill="hold" id="55" nodeType="withEffect" presetClass="emph" presetID="26" presetSubtype="0">
                                  <p:stCondLst>
                                    <p:cond delay="900"/>
                                  </p:stCondLst>
                                  <p:childTnLst>
                                    <p:animEffect filter="fade" transition="out">
                                      <p:cBhvr>
                                        <p:cTn dur="500" id="56" tmFilter="0, 0; .2, .5; .8, .5; 1, 0"/>
                                        <p:tgtEl>
                                          <p:spTgt spid="36"/>
                                        </p:tgtEl>
                                      </p:cBhvr>
                                    </p:animEffect>
                                    <p:animScale>
                                      <p:cBhvr>
                                        <p:cTn autoRev="1" dur="250" fill="hold" id="57"/>
                                        <p:tgtEl>
                                          <p:spTgt spid="3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工作完成情况</a:t>
              </a:r>
            </a:p>
          </p:txBody>
        </p:sp>
      </p:grpSp>
      <p:grpSp>
        <p:nvGrpSpPr>
          <p:cNvPr id="5" name="组合 4">
            <a:extLst>
              <a:ext uri="{FF2B5EF4-FFF2-40B4-BE49-F238E27FC236}">
                <a16:creationId xmlns:a16="http://schemas.microsoft.com/office/drawing/2014/main" id="{E043A082-B0E9-41D0-ADA0-FCE6A390C6A6}"/>
              </a:ext>
            </a:extLst>
          </p:cNvPr>
          <p:cNvGrpSpPr/>
          <p:nvPr/>
        </p:nvGrpSpPr>
        <p:grpSpPr>
          <a:xfrm>
            <a:off x="1345660" y="2124224"/>
            <a:ext cx="9618695" cy="3884365"/>
            <a:chOff x="1345660" y="2124224"/>
            <a:chExt cx="9618695" cy="3884365"/>
          </a:xfrm>
        </p:grpSpPr>
        <p:sp>
          <p:nvSpPr>
            <p:cNvPr id="6" name="箭头3">
              <a:extLst>
                <a:ext uri="{FF2B5EF4-FFF2-40B4-BE49-F238E27FC236}">
                  <a16:creationId xmlns:a16="http://schemas.microsoft.com/office/drawing/2014/main" id="{13049195-CB81-48E9-8E50-2FC31853E74B}"/>
                </a:ext>
              </a:extLst>
            </p:cNvPr>
            <p:cNvSpPr/>
            <p:nvPr/>
          </p:nvSpPr>
          <p:spPr bwMode="gray">
            <a:xfrm flipV="1">
              <a:off x="2342070" y="3906692"/>
              <a:ext cx="1088556" cy="1514498"/>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anchor="ctr" bIns="31058" lIns="62118" rIns="62118" tIns="310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900">
                <a:solidFill>
                  <a:sysClr lastClr="000000" val="windowText"/>
                </a:solidFill>
                <a:latin charset="-122" pitchFamily="34" typeface="微软雅黑"/>
                <a:ea charset="-122" pitchFamily="34" typeface="微软雅黑"/>
              </a:endParaRPr>
            </a:p>
          </p:txBody>
        </p:sp>
        <p:sp>
          <p:nvSpPr>
            <p:cNvPr id="7" name="箭头2">
              <a:extLst>
                <a:ext uri="{FF2B5EF4-FFF2-40B4-BE49-F238E27FC236}">
                  <a16:creationId xmlns:a16="http://schemas.microsoft.com/office/drawing/2014/main" id="{3C4E2FCF-72D0-4F34-B5ED-143842A3FDCE}"/>
                </a:ext>
              </a:extLst>
            </p:cNvPr>
            <p:cNvSpPr/>
            <p:nvPr/>
          </p:nvSpPr>
          <p:spPr bwMode="gray">
            <a:xfrm rot="16200000">
              <a:off x="2652533" y="3459269"/>
              <a:ext cx="323536" cy="1293906"/>
            </a:xfrm>
            <a:custGeom>
              <a:gdLst>
                <a:gd fmla="*/ 37 w 142" name="T0"/>
                <a:gd fmla="*/ 1 h 604" name="T1"/>
                <a:gd fmla="*/ 45 w 142" name="T2"/>
                <a:gd fmla="*/ 472 h 604" name="T3"/>
                <a:gd fmla="*/ 0 w 142" name="T4"/>
                <a:gd fmla="*/ 474 h 604" name="T5"/>
                <a:gd fmla="*/ 72 w 142" name="T6"/>
                <a:gd fmla="*/ 604 h 604" name="T7"/>
                <a:gd fmla="*/ 142 w 142" name="T8"/>
                <a:gd fmla="*/ 474 h 604" name="T9"/>
                <a:gd fmla="*/ 100 w 142" name="T10"/>
                <a:gd fmla="*/ 474 h 604" name="T11"/>
                <a:gd fmla="*/ 99 w 142" name="T12"/>
                <a:gd fmla="*/ 0 h 604" name="T13"/>
                <a:gd fmla="*/ 37 w 142" name="T14"/>
                <a:gd fmla="*/ 1 h 6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anchor="ctr" bIns="31058" lIns="62118" rIns="62118" tIns="310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900">
                <a:solidFill>
                  <a:sysClr lastClr="000000" val="windowText"/>
                </a:solidFill>
                <a:latin charset="-122" pitchFamily="34" typeface="微软雅黑"/>
                <a:ea charset="-122" pitchFamily="34" typeface="微软雅黑"/>
              </a:endParaRPr>
            </a:p>
          </p:txBody>
        </p:sp>
        <p:sp>
          <p:nvSpPr>
            <p:cNvPr id="9" name="箭头1">
              <a:extLst>
                <a:ext uri="{FF2B5EF4-FFF2-40B4-BE49-F238E27FC236}">
                  <a16:creationId xmlns:a16="http://schemas.microsoft.com/office/drawing/2014/main" id="{25C450E4-E955-4E85-B7B8-67CEEE1E2C74}"/>
                </a:ext>
              </a:extLst>
            </p:cNvPr>
            <p:cNvSpPr/>
            <p:nvPr/>
          </p:nvSpPr>
          <p:spPr bwMode="gray">
            <a:xfrm>
              <a:off x="2336799" y="2631165"/>
              <a:ext cx="1088556" cy="1754398"/>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anchor="ctr" bIns="31058" lIns="62118" rIns="62118" tIns="310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900">
                <a:solidFill>
                  <a:sysClr lastClr="000000" val="windowText"/>
                </a:solidFill>
                <a:latin charset="-122" pitchFamily="34" typeface="微软雅黑"/>
                <a:ea charset="-122" pitchFamily="34" typeface="微软雅黑"/>
              </a:endParaRPr>
            </a:p>
          </p:txBody>
        </p:sp>
        <p:sp>
          <p:nvSpPr>
            <p:cNvPr id="10" name="文本1">
              <a:extLst>
                <a:ext uri="{FF2B5EF4-FFF2-40B4-BE49-F238E27FC236}">
                  <a16:creationId xmlns:a16="http://schemas.microsoft.com/office/drawing/2014/main" id="{E65BDA51-7FF1-4B51-A3EF-B32F30A44894}"/>
                </a:ext>
              </a:extLst>
            </p:cNvPr>
            <p:cNvSpPr>
              <a:spLocks noChangeArrowheads="1"/>
            </p:cNvSpPr>
            <p:nvPr/>
          </p:nvSpPr>
          <p:spPr bwMode="gray">
            <a:xfrm>
              <a:off x="5076361" y="2162418"/>
              <a:ext cx="5887994" cy="1191110"/>
            </a:xfrm>
            <a:prstGeom prst="roundRect">
              <a:avLst>
                <a:gd fmla="val 11505" name="adj"/>
              </a:avLst>
            </a:prstGeom>
            <a:solidFill>
              <a:srgbClr val="ED695B"/>
            </a:solidFill>
            <a:ln algn="ctr" cap="flat" cmpd="sng" w="15875">
              <a:noFill/>
              <a:prstDash val="solid"/>
            </a:ln>
            <a:effectLst/>
            <a:extLst/>
          </p:spPr>
          <p:txBody>
            <a:bodyPr anchor="ctr" bIns="31058" lIns="62118" rIns="62118" tIns="310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lnSpc>
                  <a:spcPct val="120000"/>
                </a:lnSpc>
                <a:spcBef>
                  <a:spcPct val="0"/>
                </a:spcBef>
                <a:spcAft>
                  <a:spcPct val="0"/>
                </a:spcAft>
                <a:defRPr/>
              </a:pPr>
              <a:r>
                <a:rPr altLang="en-US" lang="zh-CN" sz="1400">
                  <a:solidFill>
                    <a:schemeClr val="bg1"/>
                  </a:solidFill>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sp>
          <p:nvSpPr>
            <p:cNvPr id="13" name="文本2">
              <a:extLst>
                <a:ext uri="{FF2B5EF4-FFF2-40B4-BE49-F238E27FC236}">
                  <a16:creationId xmlns:a16="http://schemas.microsoft.com/office/drawing/2014/main" id="{D783D97D-74B0-4075-BAF1-B86359F27B5E}"/>
                </a:ext>
              </a:extLst>
            </p:cNvPr>
            <p:cNvSpPr>
              <a:spLocks noChangeArrowheads="1"/>
            </p:cNvSpPr>
            <p:nvPr/>
          </p:nvSpPr>
          <p:spPr bwMode="gray">
            <a:xfrm>
              <a:off x="5076363" y="3499676"/>
              <a:ext cx="5887990" cy="1187170"/>
            </a:xfrm>
            <a:prstGeom prst="roundRect">
              <a:avLst>
                <a:gd fmla="val 11505" name="adj"/>
              </a:avLst>
            </a:prstGeom>
            <a:solidFill>
              <a:srgbClr val="78875C"/>
            </a:solidFill>
            <a:ln algn="ctr" cap="flat" cmpd="sng" w="15875">
              <a:noFill/>
              <a:prstDash val="solid"/>
            </a:ln>
            <a:effectLst/>
            <a:extLst/>
          </p:spPr>
          <p:txBody>
            <a:bodyPr anchor="ctr" bIns="31058" lIns="62118" rIns="62118" tIns="310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lnSpc>
                  <a:spcPct val="120000"/>
                </a:lnSpc>
                <a:spcBef>
                  <a:spcPct val="0"/>
                </a:spcBef>
                <a:spcAft>
                  <a:spcPct val="0"/>
                </a:spcAft>
                <a:defRPr/>
              </a:pPr>
              <a:r>
                <a:rPr altLang="en-US" lang="zh-CN" sz="1400">
                  <a:solidFill>
                    <a:schemeClr val="bg1"/>
                  </a:solidFill>
                  <a:latin charset="-122" pitchFamily="34" typeface="微软雅黑"/>
                  <a:ea charset="-122" pitchFamily="34" typeface="微软雅黑"/>
                </a:rPr>
                <a:t>您的内容打在这里，或者通过复制您的文本后，在此框中选择粘贴，并选择只保留文字。</a:t>
              </a:r>
            </a:p>
          </p:txBody>
        </p:sp>
        <p:sp>
          <p:nvSpPr>
            <p:cNvPr id="14" name="文本3">
              <a:extLst>
                <a:ext uri="{FF2B5EF4-FFF2-40B4-BE49-F238E27FC236}">
                  <a16:creationId xmlns:a16="http://schemas.microsoft.com/office/drawing/2014/main" id="{233E2A53-90FD-4EA1-B96D-8BCB1B5EF8CE}"/>
                </a:ext>
              </a:extLst>
            </p:cNvPr>
            <p:cNvSpPr>
              <a:spLocks noChangeArrowheads="1"/>
            </p:cNvSpPr>
            <p:nvPr/>
          </p:nvSpPr>
          <p:spPr bwMode="ltGray">
            <a:xfrm>
              <a:off x="5076362" y="4799497"/>
              <a:ext cx="5887992" cy="1176580"/>
            </a:xfrm>
            <a:prstGeom prst="roundRect">
              <a:avLst>
                <a:gd fmla="val 11505" name="adj"/>
              </a:avLst>
            </a:prstGeom>
            <a:solidFill>
              <a:srgbClr val="ED695B"/>
            </a:solidFill>
            <a:ln algn="ctr" cap="flat" cmpd="sng" w="15875">
              <a:noFill/>
              <a:prstDash val="solid"/>
            </a:ln>
            <a:effectLst/>
            <a:extLst/>
          </p:spPr>
          <p:txBody>
            <a:bodyPr anchor="ctr" bIns="31058" lIns="62118" rIns="62118" tIns="310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lnSpc>
                  <a:spcPct val="120000"/>
                </a:lnSpc>
                <a:spcBef>
                  <a:spcPct val="0"/>
                </a:spcBef>
                <a:spcAft>
                  <a:spcPct val="0"/>
                </a:spcAft>
                <a:defRPr/>
              </a:pPr>
              <a:r>
                <a:rPr altLang="en-US" lang="zh-CN" sz="1400">
                  <a:solidFill>
                    <a:schemeClr val="bg1"/>
                  </a:solidFill>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sp>
          <p:nvSpPr>
            <p:cNvPr id="15" name="椭圆 14">
              <a:extLst>
                <a:ext uri="{FF2B5EF4-FFF2-40B4-BE49-F238E27FC236}">
                  <a16:creationId xmlns:a16="http://schemas.microsoft.com/office/drawing/2014/main" id="{6863AAFA-2FA5-4CCE-9C1E-B38D74AAA638}"/>
                </a:ext>
              </a:extLst>
            </p:cNvPr>
            <p:cNvSpPr/>
            <p:nvPr/>
          </p:nvSpPr>
          <p:spPr>
            <a:xfrm>
              <a:off x="1345660" y="3341611"/>
              <a:ext cx="1531224" cy="1531224"/>
            </a:xfrm>
            <a:prstGeom prst="ellipse">
              <a:avLst/>
            </a:prstGeom>
            <a:solidFill>
              <a:srgbClr val="78875C"/>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charset="-122" pitchFamily="34" typeface="微软雅黑"/>
                <a:ea charset="-122" pitchFamily="34" typeface="微软雅黑"/>
              </a:endParaRPr>
            </a:p>
          </p:txBody>
        </p:sp>
        <p:grpSp>
          <p:nvGrpSpPr>
            <p:cNvPr id="16" name="组合 15">
              <a:extLst>
                <a:ext uri="{FF2B5EF4-FFF2-40B4-BE49-F238E27FC236}">
                  <a16:creationId xmlns:a16="http://schemas.microsoft.com/office/drawing/2014/main" id="{3AF9EE35-F080-4EC5-88F5-62C1E6DC7863}"/>
                </a:ext>
              </a:extLst>
            </p:cNvPr>
            <p:cNvGrpSpPr/>
            <p:nvPr/>
          </p:nvGrpSpPr>
          <p:grpSpPr>
            <a:xfrm>
              <a:off x="1456506" y="3640814"/>
              <a:ext cx="1269096" cy="838282"/>
              <a:chOff x="8922207" y="2437732"/>
              <a:chExt cx="1019784" cy="841717"/>
            </a:xfrm>
          </p:grpSpPr>
          <p:sp>
            <p:nvSpPr>
              <p:cNvPr id="23" name="文本框 37">
                <a:extLst>
                  <a:ext uri="{FF2B5EF4-FFF2-40B4-BE49-F238E27FC236}">
                    <a16:creationId xmlns:a16="http://schemas.microsoft.com/office/drawing/2014/main" id="{F414A3B1-C2E3-4A13-BA50-B938379A426F}"/>
                  </a:ext>
                </a:extLst>
              </p:cNvPr>
              <p:cNvSpPr txBox="1"/>
              <p:nvPr/>
            </p:nvSpPr>
            <p:spPr>
              <a:xfrm>
                <a:off x="8931338" y="2437732"/>
                <a:ext cx="1010653" cy="520283"/>
              </a:xfrm>
              <a:prstGeom prst="rect">
                <a:avLst/>
              </a:prstGeom>
              <a:noFill/>
            </p:spPr>
            <p:txBody>
              <a:bodyPr rtlCol="0" wrap="square">
                <a:spAutoFit/>
              </a:bodyPr>
              <a:lstStyle/>
              <a:p>
                <a:pPr algn="ctr"/>
                <a:endParaRPr altLang="en-US" lang="zh-CN" sz="2800">
                  <a:solidFill>
                    <a:schemeClr val="tx1">
                      <a:lumMod val="65000"/>
                      <a:lumOff val="35000"/>
                    </a:schemeClr>
                  </a:solidFill>
                  <a:latin charset="-122" pitchFamily="34" typeface="微软雅黑"/>
                  <a:ea charset="-122" pitchFamily="34" typeface="微软雅黑"/>
                </a:endParaRPr>
              </a:p>
            </p:txBody>
          </p:sp>
          <p:sp>
            <p:nvSpPr>
              <p:cNvPr id="24" name="文本框 38">
                <a:extLst>
                  <a:ext uri="{FF2B5EF4-FFF2-40B4-BE49-F238E27FC236}">
                    <a16:creationId xmlns:a16="http://schemas.microsoft.com/office/drawing/2014/main" id="{E3836B63-277D-4958-8892-F847A7FE18B9}"/>
                  </a:ext>
                </a:extLst>
              </p:cNvPr>
              <p:cNvSpPr txBox="1"/>
              <p:nvPr/>
            </p:nvSpPr>
            <p:spPr>
              <a:xfrm>
                <a:off x="8922207" y="2445048"/>
                <a:ext cx="1010653" cy="826332"/>
              </a:xfrm>
              <a:prstGeom prst="rect">
                <a:avLst/>
              </a:prstGeom>
              <a:noFill/>
            </p:spPr>
            <p:txBody>
              <a:bodyPr rtlCol="0" wrap="square">
                <a:spAutoFit/>
              </a:bodyPr>
              <a:lstStyle/>
              <a:p>
                <a:pPr algn="ctr"/>
                <a:r>
                  <a:rPr altLang="en-US" b="1" lang="zh-CN" sz="2400">
                    <a:solidFill>
                      <a:schemeClr val="bg1"/>
                    </a:solidFill>
                    <a:latin charset="-122" pitchFamily="34" typeface="微软雅黑"/>
                    <a:ea charset="-122" pitchFamily="34" typeface="微软雅黑"/>
                  </a:rPr>
                  <a:t>添加</a:t>
                </a:r>
              </a:p>
              <a:p>
                <a:pPr algn="ctr"/>
                <a:r>
                  <a:rPr altLang="en-US" b="1" lang="zh-CN" sz="2400">
                    <a:solidFill>
                      <a:schemeClr val="bg1"/>
                    </a:solidFill>
                    <a:latin charset="-122" pitchFamily="34" typeface="微软雅黑"/>
                    <a:ea charset="-122" pitchFamily="34" typeface="微软雅黑"/>
                  </a:rPr>
                  <a:t>内容</a:t>
                </a:r>
              </a:p>
            </p:txBody>
          </p:sp>
        </p:grpSp>
        <p:sp>
          <p:nvSpPr>
            <p:cNvPr id="17" name="圆角矩形 21">
              <a:extLst>
                <a:ext uri="{FF2B5EF4-FFF2-40B4-BE49-F238E27FC236}">
                  <a16:creationId xmlns:a16="http://schemas.microsoft.com/office/drawing/2014/main" id="{D0001FDD-7D41-4224-8945-82561E2B48D9}"/>
                </a:ext>
              </a:extLst>
            </p:cNvPr>
            <p:cNvSpPr/>
            <p:nvPr/>
          </p:nvSpPr>
          <p:spPr>
            <a:xfrm>
              <a:off x="3679451" y="2124224"/>
              <a:ext cx="1262492" cy="1247618"/>
            </a:xfrm>
            <a:prstGeom prst="roundRect">
              <a:avLst>
                <a:gd fmla="val 9039" name="adj"/>
              </a:avLst>
            </a:prstGeom>
            <a:solidFill>
              <a:schemeClr val="bg1">
                <a:lumMod val="6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sp>
          <p:nvSpPr>
            <p:cNvPr id="18" name="Text Placeholder 4">
              <a:extLst>
                <a:ext uri="{FF2B5EF4-FFF2-40B4-BE49-F238E27FC236}">
                  <a16:creationId xmlns:a16="http://schemas.microsoft.com/office/drawing/2014/main" id="{B6929B86-5B26-46E3-8102-3A2F08D57876}"/>
                </a:ext>
              </a:extLst>
            </p:cNvPr>
            <p:cNvSpPr txBox="1"/>
            <p:nvPr/>
          </p:nvSpPr>
          <p:spPr>
            <a:xfrm>
              <a:off x="3811785" y="2628918"/>
              <a:ext cx="1020460" cy="225672"/>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400">
                  <a:solidFill>
                    <a:schemeClr val="bg1"/>
                  </a:solidFill>
                  <a:latin charset="-122" pitchFamily="34" typeface="微软雅黑"/>
                  <a:ea charset="-122" pitchFamily="34" typeface="微软雅黑"/>
                </a:rPr>
                <a:t>点击输入标题内容</a:t>
              </a:r>
            </a:p>
          </p:txBody>
        </p:sp>
        <p:sp>
          <p:nvSpPr>
            <p:cNvPr id="19" name="圆角矩形 25">
              <a:extLst>
                <a:ext uri="{FF2B5EF4-FFF2-40B4-BE49-F238E27FC236}">
                  <a16:creationId xmlns:a16="http://schemas.microsoft.com/office/drawing/2014/main" id="{D66483C7-F608-4916-A575-9285A7F5C34B}"/>
                </a:ext>
              </a:extLst>
            </p:cNvPr>
            <p:cNvSpPr/>
            <p:nvPr/>
          </p:nvSpPr>
          <p:spPr>
            <a:xfrm>
              <a:off x="3679977" y="3467609"/>
              <a:ext cx="1262492" cy="1247618"/>
            </a:xfrm>
            <a:prstGeom prst="roundRect">
              <a:avLst>
                <a:gd fmla="val 9039" name="adj"/>
              </a:avLst>
            </a:prstGeom>
            <a:solidFill>
              <a:schemeClr val="bg1">
                <a:lumMod val="6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sp>
          <p:nvSpPr>
            <p:cNvPr id="20" name="Text Placeholder 4">
              <a:extLst>
                <a:ext uri="{FF2B5EF4-FFF2-40B4-BE49-F238E27FC236}">
                  <a16:creationId xmlns:a16="http://schemas.microsoft.com/office/drawing/2014/main" id="{C11F610E-BDE3-4F06-86B5-6E010288104B}"/>
                </a:ext>
              </a:extLst>
            </p:cNvPr>
            <p:cNvSpPr txBox="1"/>
            <p:nvPr/>
          </p:nvSpPr>
          <p:spPr>
            <a:xfrm>
              <a:off x="3812311" y="3972303"/>
              <a:ext cx="1020460" cy="225672"/>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400">
                  <a:solidFill>
                    <a:schemeClr val="bg1"/>
                  </a:solidFill>
                  <a:latin charset="-122" pitchFamily="34" typeface="微软雅黑"/>
                  <a:ea charset="-122" pitchFamily="34" typeface="微软雅黑"/>
                </a:rPr>
                <a:t>点击输入标题内容</a:t>
              </a:r>
            </a:p>
          </p:txBody>
        </p:sp>
        <p:sp>
          <p:nvSpPr>
            <p:cNvPr id="21" name="圆角矩形 29">
              <a:extLst>
                <a:ext uri="{FF2B5EF4-FFF2-40B4-BE49-F238E27FC236}">
                  <a16:creationId xmlns:a16="http://schemas.microsoft.com/office/drawing/2014/main" id="{CA7AC271-75D3-4C17-8BD6-DE298AA17181}"/>
                </a:ext>
              </a:extLst>
            </p:cNvPr>
            <p:cNvSpPr/>
            <p:nvPr/>
          </p:nvSpPr>
          <p:spPr>
            <a:xfrm>
              <a:off x="3682508" y="4760971"/>
              <a:ext cx="1262492" cy="1247618"/>
            </a:xfrm>
            <a:prstGeom prst="roundRect">
              <a:avLst>
                <a:gd fmla="val 9039" name="adj"/>
              </a:avLst>
            </a:prstGeom>
            <a:solidFill>
              <a:schemeClr val="bg1">
                <a:lumMod val="6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itchFamily="34" typeface="微软雅黑"/>
              </a:endParaRPr>
            </a:p>
          </p:txBody>
        </p:sp>
        <p:sp>
          <p:nvSpPr>
            <p:cNvPr id="22" name="Text Placeholder 4">
              <a:extLst>
                <a:ext uri="{FF2B5EF4-FFF2-40B4-BE49-F238E27FC236}">
                  <a16:creationId xmlns:a16="http://schemas.microsoft.com/office/drawing/2014/main" id="{4499D3D0-3A1F-4EF4-86FE-1564CD9FA789}"/>
                </a:ext>
              </a:extLst>
            </p:cNvPr>
            <p:cNvSpPr txBox="1"/>
            <p:nvPr/>
          </p:nvSpPr>
          <p:spPr>
            <a:xfrm>
              <a:off x="3814842" y="5265665"/>
              <a:ext cx="1020460" cy="225672"/>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400">
                  <a:solidFill>
                    <a:schemeClr val="bg1"/>
                  </a:solidFill>
                  <a:latin charset="-122" pitchFamily="34" typeface="微软雅黑"/>
                  <a:ea charset="-122" pitchFamily="34" typeface="微软雅黑"/>
                </a:rPr>
                <a:t>点击输入标题内容</a:t>
              </a:r>
            </a:p>
          </p:txBody>
        </p:sp>
      </p:grpSp>
    </p:spTree>
    <p:extLst>
      <p:ext uri="{BB962C8B-B14F-4D97-AF65-F5344CB8AC3E}">
        <p14:creationId val="273691364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15E04568-6B28-468B-9F65-234E26191353}"/>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12" name="组合 11">
            <a:extLst>
              <a:ext uri="{FF2B5EF4-FFF2-40B4-BE49-F238E27FC236}">
                <a16:creationId xmlns:a16="http://schemas.microsoft.com/office/drawing/2014/main" id="{60C0FC24-F1C0-46CF-A29F-00402A1D9566}"/>
              </a:ext>
            </a:extLst>
          </p:cNvPr>
          <p:cNvGrpSpPr/>
          <p:nvPr/>
        </p:nvGrpSpPr>
        <p:grpSpPr>
          <a:xfrm>
            <a:off x="2708955" y="1712665"/>
            <a:ext cx="6797902" cy="3435846"/>
            <a:chOff x="2418675" y="1545658"/>
            <a:chExt cx="7380169" cy="3621241"/>
          </a:xfrm>
        </p:grpSpPr>
        <p:grpSp>
          <p:nvGrpSpPr>
            <p:cNvPr id="13" name="组合 12">
              <a:extLst>
                <a:ext uri="{FF2B5EF4-FFF2-40B4-BE49-F238E27FC236}">
                  <a16:creationId xmlns:a16="http://schemas.microsoft.com/office/drawing/2014/main" id="{F8EACA51-D4A9-41C9-9F96-E524A6136D9F}"/>
                </a:ext>
              </a:extLst>
            </p:cNvPr>
            <p:cNvGrpSpPr/>
            <p:nvPr/>
          </p:nvGrpSpPr>
          <p:grpSpPr>
            <a:xfrm flipH="1" flipV="1">
              <a:off x="9270355" y="1545658"/>
              <a:ext cx="528489" cy="376022"/>
              <a:chOff x="2945453" y="2246911"/>
              <a:chExt cx="5437284" cy="3868656"/>
            </a:xfrm>
          </p:grpSpPr>
          <p:cxnSp>
            <p:nvCxnSpPr>
              <p:cNvPr id="25" name="直接连接符 24">
                <a:extLst>
                  <a:ext uri="{FF2B5EF4-FFF2-40B4-BE49-F238E27FC236}">
                    <a16:creationId xmlns:a16="http://schemas.microsoft.com/office/drawing/2014/main" id="{139030AC-337D-462E-A0BE-6EBE33608953}"/>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6C002F0-1229-47DA-B8CC-904A1EEC6561}"/>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3E2887B-5ABE-4C6F-945D-2F45EC0703D0}"/>
                </a:ext>
              </a:extLst>
            </p:cNvPr>
            <p:cNvGrpSpPr/>
            <p:nvPr/>
          </p:nvGrpSpPr>
          <p:grpSpPr>
            <a:xfrm>
              <a:off x="2418675" y="4790877"/>
              <a:ext cx="528489" cy="376022"/>
              <a:chOff x="2945453" y="2246911"/>
              <a:chExt cx="5437284" cy="3868656"/>
            </a:xfrm>
          </p:grpSpPr>
          <p:cxnSp>
            <p:nvCxnSpPr>
              <p:cNvPr id="23" name="直接连接符 22">
                <a:extLst>
                  <a:ext uri="{FF2B5EF4-FFF2-40B4-BE49-F238E27FC236}">
                    <a16:creationId xmlns:a16="http://schemas.microsoft.com/office/drawing/2014/main" id="{32E53826-A205-4646-80B5-A2F7A12470E3}"/>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F062860C-1E0C-4B1C-B8B1-FB1FD4792887}"/>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6F85DD94-5AFF-4558-88CD-5015B2AB1B0B}"/>
                </a:ext>
              </a:extLst>
            </p:cNvPr>
            <p:cNvGrpSpPr/>
            <p:nvPr/>
          </p:nvGrpSpPr>
          <p:grpSpPr>
            <a:xfrm flipH="1">
              <a:off x="2418675" y="1545658"/>
              <a:ext cx="7380169" cy="3621241"/>
              <a:chOff x="1931365" y="747372"/>
              <a:chExt cx="7380169" cy="3621241"/>
            </a:xfrm>
          </p:grpSpPr>
          <p:grpSp>
            <p:nvGrpSpPr>
              <p:cNvPr id="16" name="组合 15">
                <a:extLst>
                  <a:ext uri="{FF2B5EF4-FFF2-40B4-BE49-F238E27FC236}">
                    <a16:creationId xmlns:a16="http://schemas.microsoft.com/office/drawing/2014/main" id="{6258D91E-B13B-4D4C-988A-295D0D9E2E82}"/>
                  </a:ext>
                </a:extLst>
              </p:cNvPr>
              <p:cNvGrpSpPr/>
              <p:nvPr/>
            </p:nvGrpSpPr>
            <p:grpSpPr>
              <a:xfrm flipH="1" flipV="1">
                <a:off x="8783045" y="747372"/>
                <a:ext cx="528489" cy="376022"/>
                <a:chOff x="2945453" y="2246911"/>
                <a:chExt cx="5437284" cy="3868656"/>
              </a:xfrm>
            </p:grpSpPr>
            <p:cxnSp>
              <p:nvCxnSpPr>
                <p:cNvPr id="21" name="直接连接符 20">
                  <a:extLst>
                    <a:ext uri="{FF2B5EF4-FFF2-40B4-BE49-F238E27FC236}">
                      <a16:creationId xmlns:a16="http://schemas.microsoft.com/office/drawing/2014/main" id="{5E341EB1-EEBB-45B1-86C4-1897C0F8F42B}"/>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4A86E73-F73B-4458-AB51-BE670C40463F}"/>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83570A63-D893-4BFB-A956-3880F539FCE7}"/>
                  </a:ext>
                </a:extLst>
              </p:cNvPr>
              <p:cNvGrpSpPr/>
              <p:nvPr/>
            </p:nvGrpSpPr>
            <p:grpSpPr>
              <a:xfrm>
                <a:off x="1931365" y="3992591"/>
                <a:ext cx="528489" cy="376022"/>
                <a:chOff x="2945453" y="2246911"/>
                <a:chExt cx="5437284" cy="3868656"/>
              </a:xfrm>
            </p:grpSpPr>
            <p:cxnSp>
              <p:nvCxnSpPr>
                <p:cNvPr id="19" name="直接连接符 18">
                  <a:extLst>
                    <a:ext uri="{FF2B5EF4-FFF2-40B4-BE49-F238E27FC236}">
                      <a16:creationId xmlns:a16="http://schemas.microsoft.com/office/drawing/2014/main" id="{151D164D-53A3-46D8-A9DC-FD9CD5610518}"/>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4BF3380-7054-41BE-8017-072412E7B540}"/>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grpSp>
      <p:sp>
        <p:nvSpPr>
          <p:cNvPr id="27" name="MH_Number_1">
            <a:extLst>
              <a:ext uri="{FF2B5EF4-FFF2-40B4-BE49-F238E27FC236}">
                <a16:creationId xmlns:a16="http://schemas.microsoft.com/office/drawing/2014/main" id="{E7C5186F-834A-4547-86C2-4FD6E934FDB9}"/>
              </a:ext>
            </a:extLst>
          </p:cNvPr>
          <p:cNvSpPr/>
          <p:nvPr>
            <p:custDataLst>
              <p:tags r:id="rId4"/>
            </p:custDataLst>
          </p:nvPr>
        </p:nvSpPr>
        <p:spPr>
          <a:xfrm>
            <a:off x="3409140" y="2632240"/>
            <a:ext cx="1574704" cy="1581294"/>
          </a:xfrm>
          <a:prstGeom prst="ellipse">
            <a:avLst/>
          </a:prstGeom>
          <a:solidFill>
            <a:srgbClr val="78875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lang="en-US" noProof="1" sz="480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3</a:t>
            </a:r>
          </a:p>
        </p:txBody>
      </p:sp>
      <p:sp>
        <p:nvSpPr>
          <p:cNvPr id="28" name="矩形 27">
            <a:extLst>
              <a:ext uri="{FF2B5EF4-FFF2-40B4-BE49-F238E27FC236}">
                <a16:creationId xmlns:a16="http://schemas.microsoft.com/office/drawing/2014/main" id="{A4DB73FC-3D72-48FB-9859-A25EA2BB2A2A}"/>
              </a:ext>
            </a:extLst>
          </p:cNvPr>
          <p:cNvSpPr/>
          <p:nvPr/>
        </p:nvSpPr>
        <p:spPr>
          <a:xfrm>
            <a:off x="5226071" y="2695429"/>
            <a:ext cx="3865562" cy="731520"/>
          </a:xfrm>
          <a:prstGeom prst="rect">
            <a:avLst/>
          </a:prstGeom>
        </p:spPr>
        <p:txBody>
          <a:bodyPr bIns="0" lIns="0" rIns="0" tIns="0">
            <a:spAutoFit/>
          </a:bodyPr>
          <a:lstStyle/>
          <a:p>
            <a:pPr eaLnBrk="1" hangingPunct="1">
              <a:defRPr/>
            </a:pPr>
            <a:r>
              <a:rPr altLang="en-US" lang="zh-CN" noProof="1" sz="4800">
                <a:solidFill>
                  <a:srgbClr val="ED695B"/>
                </a:solidFill>
                <a:latin charset="-122" panose="02000000000000000000" pitchFamily="2" typeface="张海山锐线体简"/>
                <a:ea charset="-122" panose="02000000000000000000" pitchFamily="2" typeface="张海山锐线体简"/>
                <a:cs typeface="+mn-ea"/>
                <a:sym charset="0" pitchFamily="34" typeface="Arial"/>
              </a:rPr>
              <a:t>成功项目展示</a:t>
            </a:r>
          </a:p>
        </p:txBody>
      </p:sp>
      <p:sp>
        <p:nvSpPr>
          <p:cNvPr id="29" name="TextBox 11">
            <a:extLst>
              <a:ext uri="{FF2B5EF4-FFF2-40B4-BE49-F238E27FC236}">
                <a16:creationId xmlns:a16="http://schemas.microsoft.com/office/drawing/2014/main" id="{2FB7833D-71B7-44F9-B97B-3CDE87F2F0E1}"/>
              </a:ext>
            </a:extLst>
          </p:cNvPr>
          <p:cNvSpPr txBox="1"/>
          <p:nvPr/>
        </p:nvSpPr>
        <p:spPr>
          <a:xfrm>
            <a:off x="5156221" y="3492354"/>
            <a:ext cx="3713480" cy="274320"/>
          </a:xfrm>
          <a:prstGeom prst="rect">
            <a:avLst/>
          </a:prstGeom>
          <a:noFill/>
        </p:spPr>
        <p:txBody>
          <a:bodyPr wrap="none">
            <a:spAutoFit/>
          </a:bodyPr>
          <a:lstStyle/>
          <a:p>
            <a:pPr indent="-171450" lvl="1" marL="171450">
              <a:buFont charset="0" pitchFamily="34" typeface="Arial"/>
              <a:buChar char="•"/>
              <a:defRPr/>
            </a:pPr>
            <a:r>
              <a:rPr altLang="en-US" lang="zh-CN" noProof="1" sz="1200">
                <a:solidFill>
                  <a:schemeClr val="bg1">
                    <a:lumMod val="50000"/>
                  </a:schemeClr>
                </a:solidFill>
                <a:latin charset="-122" panose="02000000000000000000" pitchFamily="2" typeface="张海山锐线体简"/>
                <a:ea charset="-122" panose="02000000000000000000" pitchFamily="2" typeface="张海山锐线体简"/>
                <a:cs typeface="+mn-ea"/>
                <a:sym charset="0" pitchFamily="34" typeface="Arial"/>
              </a:rPr>
              <a:t>添加相关标题文字添加相关标题文字相关标题文字</a:t>
            </a:r>
          </a:p>
        </p:txBody>
      </p:sp>
      <p:sp>
        <p:nvSpPr>
          <p:cNvPr id="30" name="TextBox 11">
            <a:extLst>
              <a:ext uri="{FF2B5EF4-FFF2-40B4-BE49-F238E27FC236}">
                <a16:creationId xmlns:a16="http://schemas.microsoft.com/office/drawing/2014/main" id="{A01D1617-1962-4B0E-9183-53E0D8D0B3EF}"/>
              </a:ext>
            </a:extLst>
          </p:cNvPr>
          <p:cNvSpPr txBox="1"/>
          <p:nvPr/>
        </p:nvSpPr>
        <p:spPr>
          <a:xfrm>
            <a:off x="5156221" y="3809854"/>
            <a:ext cx="3713480" cy="274320"/>
          </a:xfrm>
          <a:prstGeom prst="rect">
            <a:avLst/>
          </a:prstGeom>
          <a:noFill/>
        </p:spPr>
        <p:txBody>
          <a:bodyPr wrap="none">
            <a:spAutoFit/>
          </a:bodyPr>
          <a:lstStyle/>
          <a:p>
            <a:pPr indent="-171450" lvl="1" marL="171450">
              <a:buFont charset="0" pitchFamily="34" typeface="Arial"/>
              <a:buChar char="•"/>
              <a:defRPr/>
            </a:pPr>
            <a:r>
              <a:rPr altLang="en-US" lang="zh-CN" noProof="1" sz="1200">
                <a:solidFill>
                  <a:schemeClr val="bg1">
                    <a:lumMod val="50000"/>
                  </a:schemeClr>
                </a:solidFill>
                <a:latin charset="-122" panose="02000000000000000000" pitchFamily="2" typeface="张海山锐线体简"/>
                <a:ea charset="-122" panose="02000000000000000000" pitchFamily="2" typeface="张海山锐线体简"/>
                <a:cs typeface="+mn-ea"/>
                <a:sym charset="0" pitchFamily="34" typeface="Arial"/>
              </a:rPr>
              <a:t>添加相关标题文字添加相关标题文字相关标题文字</a:t>
            </a:r>
          </a:p>
        </p:txBody>
      </p:sp>
    </p:spTree>
    <p:extLst>
      <p:ext uri="{BB962C8B-B14F-4D97-AF65-F5344CB8AC3E}">
        <p14:creationId val="330951212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750" fill="hold" id="11"/>
                                        <p:tgtEl>
                                          <p:spTgt spid="12"/>
                                        </p:tgtEl>
                                        <p:attrNameLst>
                                          <p:attrName>ppt_w</p:attrName>
                                        </p:attrNameLst>
                                      </p:cBhvr>
                                      <p:tavLst>
                                        <p:tav tm="0">
                                          <p:val>
                                            <p:fltVal val="0"/>
                                          </p:val>
                                        </p:tav>
                                        <p:tav tm="100000">
                                          <p:val>
                                            <p:strVal val="#ppt_w"/>
                                          </p:val>
                                        </p:tav>
                                      </p:tavLst>
                                    </p:anim>
                                    <p:anim calcmode="lin" valueType="num">
                                      <p:cBhvr>
                                        <p:cTn dur="750" fill="hold" id="12"/>
                                        <p:tgtEl>
                                          <p:spTgt spid="12"/>
                                        </p:tgtEl>
                                        <p:attrNameLst>
                                          <p:attrName>ppt_h</p:attrName>
                                        </p:attrNameLst>
                                      </p:cBhvr>
                                      <p:tavLst>
                                        <p:tav tm="0">
                                          <p:val>
                                            <p:fltVal val="0"/>
                                          </p:val>
                                        </p:tav>
                                        <p:tav tm="100000">
                                          <p:val>
                                            <p:strVal val="#ppt_h"/>
                                          </p:val>
                                        </p:tav>
                                      </p:tavLst>
                                    </p:anim>
                                    <p:animEffect filter="fade" transition="in">
                                      <p:cBhvr>
                                        <p:cTn dur="750" id="13"/>
                                        <p:tgtEl>
                                          <p:spTgt spid="12"/>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3" presetSubtype="32">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strVal val="4*#ppt_w"/>
                                          </p:val>
                                        </p:tav>
                                        <p:tav tm="100000">
                                          <p:val>
                                            <p:strVal val="#ppt_w"/>
                                          </p:val>
                                        </p:tav>
                                      </p:tavLst>
                                    </p:anim>
                                    <p:anim calcmode="lin" valueType="num">
                                      <p:cBhvr>
                                        <p:cTn dur="500" fill="hold" id="24"/>
                                        <p:tgtEl>
                                          <p:spTgt spid="28"/>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2500"/>
                            </p:stCondLst>
                            <p:childTnLst>
                              <p:par>
                                <p:cTn fill="hold" grpId="0" id="26" nodeType="afterEffect" presetClass="entr" presetID="12" presetSubtype="8">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p:cTn dur="500" id="28"/>
                                        <p:tgtEl>
                                          <p:spTgt spid="29"/>
                                        </p:tgtEl>
                                        <p:attrNameLst>
                                          <p:attrName>ppt_x</p:attrName>
                                        </p:attrNameLst>
                                      </p:cBhvr>
                                      <p:tavLst>
                                        <p:tav tm="0">
                                          <p:val>
                                            <p:strVal val="#ppt_x-#ppt_w*1.125000"/>
                                          </p:val>
                                        </p:tav>
                                        <p:tav tm="100000">
                                          <p:val>
                                            <p:strVal val="#ppt_x"/>
                                          </p:val>
                                        </p:tav>
                                      </p:tavLst>
                                    </p:anim>
                                    <p:animEffect filter="wipe(right)" transition="in">
                                      <p:cBhvr>
                                        <p:cTn dur="500" id="29"/>
                                        <p:tgtEl>
                                          <p:spTgt spid="29"/>
                                        </p:tgtEl>
                                      </p:cBhvr>
                                    </p:animEffect>
                                  </p:childTnLst>
                                </p:cTn>
                              </p:par>
                            </p:childTnLst>
                          </p:cTn>
                        </p:par>
                        <p:par>
                          <p:cTn fill="hold" id="30" nodeType="afterGroup">
                            <p:stCondLst>
                              <p:cond delay="3000"/>
                            </p:stCondLst>
                            <p:childTnLst>
                              <p:par>
                                <p:cTn fill="hold" grpId="0" id="31" nodeType="afterEffect" presetClass="entr" presetID="12" presetSubtype="8">
                                  <p:stCondLst>
                                    <p:cond delay="0"/>
                                  </p:stCondLst>
                                  <p:childTnLst>
                                    <p:set>
                                      <p:cBhvr>
                                        <p:cTn dur="1" fill="hold" id="32">
                                          <p:stCondLst>
                                            <p:cond delay="0"/>
                                          </p:stCondLst>
                                        </p:cTn>
                                        <p:tgtEl>
                                          <p:spTgt spid="30"/>
                                        </p:tgtEl>
                                        <p:attrNameLst>
                                          <p:attrName>style.visibility</p:attrName>
                                        </p:attrNameLst>
                                      </p:cBhvr>
                                      <p:to>
                                        <p:strVal val="visible"/>
                                      </p:to>
                                    </p:set>
                                    <p:anim calcmode="lin" valueType="num">
                                      <p:cBhvr>
                                        <p:cTn dur="500" id="33"/>
                                        <p:tgtEl>
                                          <p:spTgt spid="30"/>
                                        </p:tgtEl>
                                        <p:attrNameLst>
                                          <p:attrName>ppt_x</p:attrName>
                                        </p:attrNameLst>
                                      </p:cBhvr>
                                      <p:tavLst>
                                        <p:tav tm="0">
                                          <p:val>
                                            <p:strVal val="#ppt_x-#ppt_w*1.125000"/>
                                          </p:val>
                                        </p:tav>
                                        <p:tav tm="100000">
                                          <p:val>
                                            <p:strVal val="#ppt_x"/>
                                          </p:val>
                                        </p:tav>
                                      </p:tavLst>
                                    </p:anim>
                                    <p:animEffect filter="wipe(right)" transition="in">
                                      <p:cBhvr>
                                        <p:cTn dur="500" id="3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成功项目展示</a:t>
              </a:r>
            </a:p>
          </p:txBody>
        </p:sp>
      </p:grpSp>
      <p:sp>
        <p:nvSpPr>
          <p:cNvPr id="5" name="矩形 4">
            <a:extLst>
              <a:ext uri="{FF2B5EF4-FFF2-40B4-BE49-F238E27FC236}">
                <a16:creationId xmlns:a16="http://schemas.microsoft.com/office/drawing/2014/main" id="{1665B1A8-4979-49D6-96E5-EFA30C7BDF26}"/>
              </a:ext>
            </a:extLst>
          </p:cNvPr>
          <p:cNvSpPr/>
          <p:nvPr/>
        </p:nvSpPr>
        <p:spPr>
          <a:xfrm>
            <a:off x="6901841" y="1968471"/>
            <a:ext cx="4008329" cy="406568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8">
            <a:extLst>
              <a:ext uri="{FF2B5EF4-FFF2-40B4-BE49-F238E27FC236}">
                <a16:creationId xmlns:a16="http://schemas.microsoft.com/office/drawing/2014/main" id="{00FF6857-D2DA-4DB5-96E2-5D4A60E961D9}"/>
              </a:ext>
            </a:extLst>
          </p:cNvPr>
          <p:cNvGrpSpPr/>
          <p:nvPr/>
        </p:nvGrpSpPr>
        <p:grpSpPr>
          <a:xfrm>
            <a:off x="1255068" y="1968470"/>
            <a:ext cx="5447033" cy="4065681"/>
            <a:chOff x="5447928" y="1701800"/>
            <a:chExt cx="6319745" cy="4390505"/>
          </a:xfrm>
        </p:grpSpPr>
        <p:sp>
          <p:nvSpPr>
            <p:cNvPr id="7" name="3">
              <a:extLst>
                <a:ext uri="{FF2B5EF4-FFF2-40B4-BE49-F238E27FC236}">
                  <a16:creationId xmlns:a16="http://schemas.microsoft.com/office/drawing/2014/main" id="{D44C2616-B96D-41D5-A587-EFDC0AC13C9C}"/>
                </a:ext>
              </a:extLst>
            </p:cNvPr>
            <p:cNvSpPr/>
            <p:nvPr/>
          </p:nvSpPr>
          <p:spPr>
            <a:xfrm>
              <a:off x="5447928" y="1701800"/>
              <a:ext cx="6048747" cy="4390504"/>
            </a:xfrm>
            <a:prstGeom prst="rect">
              <a:avLst/>
            </a:prstGeom>
            <a:noFill/>
            <a:ln>
              <a:solidFill>
                <a:srgbClr val="7887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25">
              <a:extLst>
                <a:ext uri="{FF2B5EF4-FFF2-40B4-BE49-F238E27FC236}">
                  <a16:creationId xmlns:a16="http://schemas.microsoft.com/office/drawing/2014/main" id="{0D0C1C47-643B-4E90-8138-6420386A09D5}"/>
                </a:ext>
              </a:extLst>
            </p:cNvPr>
            <p:cNvSpPr/>
            <p:nvPr/>
          </p:nvSpPr>
          <p:spPr>
            <a:xfrm flipH="1" rot="5400000">
              <a:off x="9320393" y="3645025"/>
              <a:ext cx="4390504" cy="504056"/>
            </a:xfrm>
            <a:custGeom>
              <a:gdLst>
                <a:gd fmla="*/ 4390504 w 4390504" name="connsiteX0"/>
                <a:gd fmla="*/ 216024 h 504056" name="connsiteY0"/>
                <a:gd fmla="*/ 4390504 w 4390504" name="connsiteX1"/>
                <a:gd fmla="*/ 504056 h 504056" name="connsiteY1"/>
                <a:gd fmla="*/ 0 w 4390504" name="connsiteX2"/>
                <a:gd fmla="*/ 504056 h 504056" name="connsiteY2"/>
                <a:gd fmla="*/ 0 w 4390504" name="connsiteX3"/>
                <a:gd fmla="*/ 216024 h 504056" name="connsiteY3"/>
                <a:gd fmla="*/ 1985629 w 4390504" name="connsiteX4"/>
                <a:gd fmla="*/ 216024 h 504056" name="connsiteY4"/>
                <a:gd fmla="*/ 2195252 w 4390504" name="connsiteX5"/>
                <a:gd fmla="*/ 0 h 504056" name="connsiteY5"/>
                <a:gd fmla="*/ 2404874 w 4390504" name="connsiteX6"/>
                <a:gd fmla="*/ 216024 h 50405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04056" w="4390504">
                  <a:moveTo>
                    <a:pt x="4390504" y="216024"/>
                  </a:moveTo>
                  <a:lnTo>
                    <a:pt x="4390504" y="504056"/>
                  </a:lnTo>
                  <a:lnTo>
                    <a:pt x="0" y="504056"/>
                  </a:lnTo>
                  <a:lnTo>
                    <a:pt x="0" y="216024"/>
                  </a:lnTo>
                  <a:lnTo>
                    <a:pt x="1985629" y="216024"/>
                  </a:lnTo>
                  <a:lnTo>
                    <a:pt x="2195252" y="0"/>
                  </a:lnTo>
                  <a:lnTo>
                    <a:pt x="2404874" y="216024"/>
                  </a:lnTo>
                  <a:close/>
                </a:path>
              </a:pathLst>
            </a:custGeom>
            <a:solidFill>
              <a:srgbClr val="78875C"/>
            </a:solidFill>
            <a:ln>
              <a:solidFill>
                <a:srgbClr val="7887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TextBox 19">
            <a:extLst>
              <a:ext uri="{FF2B5EF4-FFF2-40B4-BE49-F238E27FC236}">
                <a16:creationId xmlns:a16="http://schemas.microsoft.com/office/drawing/2014/main" id="{93C1CAA9-1C7D-47F6-A5B4-41C40560E76C}"/>
              </a:ext>
            </a:extLst>
          </p:cNvPr>
          <p:cNvSpPr txBox="1"/>
          <p:nvPr/>
        </p:nvSpPr>
        <p:spPr>
          <a:xfrm>
            <a:off x="1754144" y="2494820"/>
            <a:ext cx="3646748" cy="365760"/>
          </a:xfrm>
          <a:prstGeom prst="rect">
            <a:avLst/>
          </a:prstGeom>
          <a:noFill/>
        </p:spPr>
        <p:txBody>
          <a:bodyPr bIns="0" lIns="0" rIns="0" rtlCol="0" tIns="0" wrap="square">
            <a:spAutoFit/>
          </a:bodyPr>
          <a:lstStyle/>
          <a:p>
            <a:r>
              <a:rPr altLang="en-US" b="1" lang="zh-CN" sz="2400">
                <a:solidFill>
                  <a:schemeClr val="bg1">
                    <a:lumMod val="50000"/>
                  </a:schemeClr>
                </a:solidFill>
                <a:latin charset="-122" pitchFamily="34" typeface="微软雅黑"/>
                <a:ea charset="-122" pitchFamily="34" typeface="微软雅黑"/>
              </a:rPr>
              <a:t>基本情况简介</a:t>
            </a:r>
          </a:p>
        </p:txBody>
      </p:sp>
      <p:sp>
        <p:nvSpPr>
          <p:cNvPr id="13" name="TextBox 106">
            <a:extLst>
              <a:ext uri="{FF2B5EF4-FFF2-40B4-BE49-F238E27FC236}">
                <a16:creationId xmlns:a16="http://schemas.microsoft.com/office/drawing/2014/main" id="{9FD6A8B9-2D38-4393-B671-AE56CD65DB56}"/>
              </a:ext>
            </a:extLst>
          </p:cNvPr>
          <p:cNvSpPr txBox="1"/>
          <p:nvPr/>
        </p:nvSpPr>
        <p:spPr>
          <a:xfrm>
            <a:off x="1720487" y="3150261"/>
            <a:ext cx="4165206" cy="571500"/>
          </a:xfrm>
          <a:prstGeom prst="rect">
            <a:avLst/>
          </a:prstGeom>
          <a:noFill/>
        </p:spPr>
        <p:txBody>
          <a:bodyPr bIns="0" lIns="0" rIns="0" rtlCol="0" tIns="0" wrap="square">
            <a:spAutoFit/>
          </a:bodyPr>
          <a:lstStyle/>
          <a:p>
            <a:pPr algn="just">
              <a:lnSpc>
                <a:spcPts val="1500"/>
              </a:lnSpc>
            </a:pPr>
            <a:r>
              <a:rPr altLang="en-US" lang="zh-CN" sz="1400">
                <a:solidFill>
                  <a:schemeClr val="bg1">
                    <a:lumMod val="50000"/>
                  </a:schemeClr>
                </a:solidFill>
                <a:latin charset="-122" pitchFamily="34" typeface="微软雅黑"/>
                <a:ea charset="-122" pitchFamily="34" typeface="微软雅黑"/>
              </a:rPr>
              <a:t>点击输入简要文字内容，文字内容需概括精炼，言简意赅的说明该分项专业设计……输入简要文字内容，文字内容需概括精炼，言简意赅的说明该分项内容。</a:t>
            </a:r>
          </a:p>
        </p:txBody>
      </p:sp>
      <p:sp>
        <p:nvSpPr>
          <p:cNvPr id="14" name="TextBox 19">
            <a:extLst>
              <a:ext uri="{FF2B5EF4-FFF2-40B4-BE49-F238E27FC236}">
                <a16:creationId xmlns:a16="http://schemas.microsoft.com/office/drawing/2014/main" id="{A620DB51-A2D6-4BD8-851C-D660B3499983}"/>
              </a:ext>
            </a:extLst>
          </p:cNvPr>
          <p:cNvSpPr txBox="1"/>
          <p:nvPr/>
        </p:nvSpPr>
        <p:spPr>
          <a:xfrm>
            <a:off x="1754144" y="4221569"/>
            <a:ext cx="3646748" cy="365760"/>
          </a:xfrm>
          <a:prstGeom prst="rect">
            <a:avLst/>
          </a:prstGeom>
          <a:noFill/>
        </p:spPr>
        <p:txBody>
          <a:bodyPr bIns="0" lIns="0" rIns="0" rtlCol="0" tIns="0" wrap="square">
            <a:spAutoFit/>
          </a:bodyPr>
          <a:lstStyle/>
          <a:p>
            <a:r>
              <a:rPr altLang="en-US" b="1" lang="zh-CN" sz="2400">
                <a:solidFill>
                  <a:schemeClr val="bg1">
                    <a:lumMod val="50000"/>
                  </a:schemeClr>
                </a:solidFill>
                <a:latin charset="-122" pitchFamily="34" typeface="微软雅黑"/>
                <a:ea charset="-122" pitchFamily="34" typeface="微软雅黑"/>
              </a:rPr>
              <a:t>加入你的标题</a:t>
            </a:r>
          </a:p>
        </p:txBody>
      </p:sp>
      <p:sp>
        <p:nvSpPr>
          <p:cNvPr id="15" name="TextBox 106">
            <a:extLst>
              <a:ext uri="{FF2B5EF4-FFF2-40B4-BE49-F238E27FC236}">
                <a16:creationId xmlns:a16="http://schemas.microsoft.com/office/drawing/2014/main" id="{A5F5297D-8C73-48E6-B349-4DDEC43F1D48}"/>
              </a:ext>
            </a:extLst>
          </p:cNvPr>
          <p:cNvSpPr txBox="1"/>
          <p:nvPr/>
        </p:nvSpPr>
        <p:spPr>
          <a:xfrm>
            <a:off x="1720487" y="4820085"/>
            <a:ext cx="4165206" cy="571500"/>
          </a:xfrm>
          <a:prstGeom prst="rect">
            <a:avLst/>
          </a:prstGeom>
          <a:noFill/>
        </p:spPr>
        <p:txBody>
          <a:bodyPr bIns="0" lIns="0" rIns="0" rtlCol="0" tIns="0" wrap="square">
            <a:spAutoFit/>
          </a:bodyPr>
          <a:lstStyle/>
          <a:p>
            <a:pPr algn="just">
              <a:lnSpc>
                <a:spcPts val="1500"/>
              </a:lnSpc>
            </a:pPr>
            <a:r>
              <a:rPr altLang="en-US" lang="zh-CN" sz="1400">
                <a:solidFill>
                  <a:schemeClr val="bg1">
                    <a:lumMod val="50000"/>
                  </a:schemeClr>
                </a:solidFill>
                <a:latin charset="-122" pitchFamily="34" typeface="微软雅黑"/>
                <a:ea charset="-122" pitchFamily="34" typeface="微软雅黑"/>
              </a:rPr>
              <a:t>点击输入简要文字内容，文字内容需概括精炼，言简意赅的说明该分项专业设计……输入简要文字内容，文字内容需概括精炼，言简意赅的说明该分项内容。</a:t>
            </a:r>
          </a:p>
        </p:txBody>
      </p:sp>
      <p:cxnSp>
        <p:nvCxnSpPr>
          <p:cNvPr id="16" name="30">
            <a:extLst>
              <a:ext uri="{FF2B5EF4-FFF2-40B4-BE49-F238E27FC236}">
                <a16:creationId xmlns:a16="http://schemas.microsoft.com/office/drawing/2014/main" id="{846EEEE9-D382-4780-8948-EE4E35041E0F}"/>
              </a:ext>
            </a:extLst>
          </p:cNvPr>
          <p:cNvCxnSpPr/>
          <p:nvPr/>
        </p:nvCxnSpPr>
        <p:spPr>
          <a:xfrm>
            <a:off x="1787688" y="2968742"/>
            <a:ext cx="3888351" cy="1"/>
          </a:xfrm>
          <a:prstGeom prst="line">
            <a:avLst/>
          </a:prstGeom>
          <a:ln w="12700">
            <a:solidFill>
              <a:srgbClr val="ED695B"/>
            </a:solidFill>
            <a:prstDash val="dash"/>
          </a:ln>
        </p:spPr>
        <p:style>
          <a:lnRef idx="1">
            <a:schemeClr val="accent1"/>
          </a:lnRef>
          <a:fillRef idx="0">
            <a:schemeClr val="accent1"/>
          </a:fillRef>
          <a:effectRef idx="0">
            <a:schemeClr val="accent1"/>
          </a:effectRef>
          <a:fontRef idx="minor">
            <a:schemeClr val="tx1"/>
          </a:fontRef>
        </p:style>
      </p:cxnSp>
      <p:cxnSp>
        <p:nvCxnSpPr>
          <p:cNvPr id="17" name="31">
            <a:extLst>
              <a:ext uri="{FF2B5EF4-FFF2-40B4-BE49-F238E27FC236}">
                <a16:creationId xmlns:a16="http://schemas.microsoft.com/office/drawing/2014/main" id="{09BCFC8E-E0FF-43B7-9A65-733510B7DCCE}"/>
              </a:ext>
            </a:extLst>
          </p:cNvPr>
          <p:cNvCxnSpPr/>
          <p:nvPr/>
        </p:nvCxnSpPr>
        <p:spPr>
          <a:xfrm>
            <a:off x="1787688" y="4689202"/>
            <a:ext cx="3888351" cy="1"/>
          </a:xfrm>
          <a:prstGeom prst="line">
            <a:avLst/>
          </a:prstGeom>
          <a:ln w="12700">
            <a:solidFill>
              <a:srgbClr val="ED695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8221636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0-#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1+#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par>
                                <p:cTn fill="hold" id="21" nodeType="with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500" id="23"/>
                                        <p:tgtEl>
                                          <p:spTgt spid="16"/>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14"/>
                                        </p:tgtEl>
                                        <p:attrNameLst>
                                          <p:attrName>style.visibility</p:attrName>
                                        </p:attrNameLst>
                                      </p:cBhvr>
                                      <p:to>
                                        <p:strVal val="visible"/>
                                      </p:to>
                                    </p:set>
                                    <p:animEffect filter="wipe(left)" transition="in">
                                      <p:cBhvr>
                                        <p:cTn dur="500" id="31"/>
                                        <p:tgtEl>
                                          <p:spTgt spid="14"/>
                                        </p:tgtEl>
                                      </p:cBhvr>
                                    </p:animEffect>
                                  </p:childTnLst>
                                </p:cTn>
                              </p:par>
                              <p:par>
                                <p:cTn fill="hold" id="32" nodeType="withEffect" presetClass="entr" presetID="22" presetSubtype="8">
                                  <p:stCondLst>
                                    <p:cond delay="0"/>
                                  </p:stCondLst>
                                  <p:childTnLst>
                                    <p:set>
                                      <p:cBhvr>
                                        <p:cTn dur="1" fill="hold" id="33">
                                          <p:stCondLst>
                                            <p:cond delay="0"/>
                                          </p:stCondLst>
                                        </p:cTn>
                                        <p:tgtEl>
                                          <p:spTgt spid="17"/>
                                        </p:tgtEl>
                                        <p:attrNameLst>
                                          <p:attrName>style.visibility</p:attrName>
                                        </p:attrNameLst>
                                      </p:cBhvr>
                                      <p:to>
                                        <p:strVal val="visible"/>
                                      </p:to>
                                    </p:set>
                                    <p:animEffect filter="wipe(left)" transition="in">
                                      <p:cBhvr>
                                        <p:cTn dur="500" id="34"/>
                                        <p:tgtEl>
                                          <p:spTgt spid="17"/>
                                        </p:tgtEl>
                                      </p:cBhvr>
                                    </p:animEffect>
                                  </p:childTnLst>
                                </p:cTn>
                              </p:par>
                            </p:childTnLst>
                          </p:cTn>
                        </p:par>
                        <p:par>
                          <p:cTn fill="hold" id="35" nodeType="afterGroup">
                            <p:stCondLst>
                              <p:cond delay="2500"/>
                            </p:stCondLst>
                            <p:childTnLst>
                              <p:par>
                                <p:cTn fill="hold" grpId="0" id="36" nodeType="afterEffect" presetClass="entr" presetID="10" presetSubtype="0">
                                  <p:stCondLst>
                                    <p:cond delay="0"/>
                                  </p:stCondLst>
                                  <p:childTnLst>
                                    <p:set>
                                      <p:cBhvr>
                                        <p:cTn dur="1" fill="hold" id="37">
                                          <p:stCondLst>
                                            <p:cond delay="0"/>
                                          </p:stCondLst>
                                        </p:cTn>
                                        <p:tgtEl>
                                          <p:spTgt spid="15"/>
                                        </p:tgtEl>
                                        <p:attrNameLst>
                                          <p:attrName>style.visibility</p:attrName>
                                        </p:attrNameLst>
                                      </p:cBhvr>
                                      <p:to>
                                        <p:strVal val="visible"/>
                                      </p:to>
                                    </p:set>
                                    <p:animEffect filter="fade" transition="in">
                                      <p:cBhvr>
                                        <p:cTn dur="500" id="3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grpId="0" spid="13"/>
      <p:bldP grpId="0" spid="14"/>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成功项目展示</a:t>
              </a:r>
            </a:p>
          </p:txBody>
        </p:sp>
      </p:grpSp>
      <p:sp>
        <p:nvSpPr>
          <p:cNvPr id="5" name="圆角矩形 8">
            <a:extLst>
              <a:ext uri="{FF2B5EF4-FFF2-40B4-BE49-F238E27FC236}">
                <a16:creationId xmlns:a16="http://schemas.microsoft.com/office/drawing/2014/main" id="{69118C6B-8E02-444B-9DC9-B03E1D67BF13}"/>
              </a:ext>
            </a:extLst>
          </p:cNvPr>
          <p:cNvSpPr/>
          <p:nvPr/>
        </p:nvSpPr>
        <p:spPr>
          <a:xfrm>
            <a:off x="781279" y="3349416"/>
            <a:ext cx="2448272" cy="2375693"/>
          </a:xfrm>
          <a:prstGeom prst="roundRect">
            <a:avLst>
              <a:gd fmla="val 9450" name="adj"/>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a:extLst>
              <a:ext uri="{FF2B5EF4-FFF2-40B4-BE49-F238E27FC236}">
                <a16:creationId xmlns:a16="http://schemas.microsoft.com/office/drawing/2014/main" id="{3EC7CFEA-160A-4FD9-B97E-7CC267C5D2A1}"/>
              </a:ext>
            </a:extLst>
          </p:cNvPr>
          <p:cNvGrpSpPr/>
          <p:nvPr/>
        </p:nvGrpSpPr>
        <p:grpSpPr>
          <a:xfrm>
            <a:off x="1261045" y="2217532"/>
            <a:ext cx="1447442" cy="1447442"/>
            <a:chOff x="304800" y="673100"/>
            <a:chExt cx="4000500" cy="4000500"/>
          </a:xfrm>
          <a:solidFill>
            <a:srgbClr val="78875C"/>
          </a:solidFill>
          <a:effectLst/>
        </p:grpSpPr>
        <p:sp>
          <p:nvSpPr>
            <p:cNvPr id="7" name="同心圆 10">
              <a:extLst>
                <a:ext uri="{FF2B5EF4-FFF2-40B4-BE49-F238E27FC236}">
                  <a16:creationId xmlns:a16="http://schemas.microsoft.com/office/drawing/2014/main" id="{B4CFAAF3-7F0E-43A8-B6A5-AE7EE9366EEC}"/>
                </a:ext>
              </a:extLst>
            </p:cNvPr>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椭圆 8">
              <a:extLst>
                <a:ext uri="{FF2B5EF4-FFF2-40B4-BE49-F238E27FC236}">
                  <a16:creationId xmlns:a16="http://schemas.microsoft.com/office/drawing/2014/main" id="{4E77088D-07AD-4F51-8EDC-89927379F98E}"/>
                </a:ext>
              </a:extLst>
            </p:cNvPr>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椭圆 9">
            <a:extLst>
              <a:ext uri="{FF2B5EF4-FFF2-40B4-BE49-F238E27FC236}">
                <a16:creationId xmlns:a16="http://schemas.microsoft.com/office/drawing/2014/main" id="{F4573A5B-E658-4526-8638-82A64CF9E983}"/>
              </a:ext>
            </a:extLst>
          </p:cNvPr>
          <p:cNvSpPr/>
          <p:nvPr/>
        </p:nvSpPr>
        <p:spPr>
          <a:xfrm>
            <a:off x="2365132" y="3162760"/>
            <a:ext cx="373310" cy="373310"/>
          </a:xfrm>
          <a:prstGeom prst="ellipse">
            <a:avLst/>
          </a:prstGeom>
          <a:solidFill>
            <a:srgbClr val="7887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1</a:t>
            </a:r>
          </a:p>
        </p:txBody>
      </p:sp>
      <p:sp>
        <p:nvSpPr>
          <p:cNvPr id="13" name="矩形 12">
            <a:extLst>
              <a:ext uri="{FF2B5EF4-FFF2-40B4-BE49-F238E27FC236}">
                <a16:creationId xmlns:a16="http://schemas.microsoft.com/office/drawing/2014/main" id="{C2CBD02C-3437-438A-A026-D4A45902E8CC}"/>
              </a:ext>
            </a:extLst>
          </p:cNvPr>
          <p:cNvSpPr/>
          <p:nvPr/>
        </p:nvSpPr>
        <p:spPr>
          <a:xfrm>
            <a:off x="1431091" y="2739032"/>
            <a:ext cx="1198880" cy="396240"/>
          </a:xfrm>
          <a:prstGeom prst="rect">
            <a:avLst/>
          </a:prstGeom>
        </p:spPr>
        <p:txBody>
          <a:bodyPr wrap="none">
            <a:spAutoFit/>
          </a:bodyPr>
          <a:lstStyle/>
          <a:p>
            <a:r>
              <a:rPr altLang="en-US" b="1" lang="zh-CN" sz="2000">
                <a:solidFill>
                  <a:schemeClr val="bg1"/>
                </a:solidFill>
                <a:latin typeface="微软雅黑"/>
                <a:ea typeface="微软雅黑"/>
              </a:rPr>
              <a:t>加入标题</a:t>
            </a:r>
          </a:p>
        </p:txBody>
      </p:sp>
      <p:sp>
        <p:nvSpPr>
          <p:cNvPr id="14" name="圆角矩形 14">
            <a:extLst>
              <a:ext uri="{FF2B5EF4-FFF2-40B4-BE49-F238E27FC236}">
                <a16:creationId xmlns:a16="http://schemas.microsoft.com/office/drawing/2014/main" id="{310ECE96-8CEA-4363-B4EC-3CDCD62AF10A}"/>
              </a:ext>
            </a:extLst>
          </p:cNvPr>
          <p:cNvSpPr/>
          <p:nvPr/>
        </p:nvSpPr>
        <p:spPr>
          <a:xfrm>
            <a:off x="3499099" y="3349415"/>
            <a:ext cx="2448272" cy="2375693"/>
          </a:xfrm>
          <a:prstGeom prst="roundRect">
            <a:avLst>
              <a:gd fmla="val 7846" name="adj"/>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5">
            <a:extLst>
              <a:ext uri="{FF2B5EF4-FFF2-40B4-BE49-F238E27FC236}">
                <a16:creationId xmlns:a16="http://schemas.microsoft.com/office/drawing/2014/main" id="{6BCBA4C5-F58D-4DA2-8A28-C8058166A513}"/>
              </a:ext>
            </a:extLst>
          </p:cNvPr>
          <p:cNvSpPr/>
          <p:nvPr/>
        </p:nvSpPr>
        <p:spPr>
          <a:xfrm>
            <a:off x="6233238" y="3349414"/>
            <a:ext cx="2448272" cy="2375693"/>
          </a:xfrm>
          <a:prstGeom prst="roundRect">
            <a:avLst>
              <a:gd fmla="val 7445" name="adj"/>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a:extLst>
              <a:ext uri="{FF2B5EF4-FFF2-40B4-BE49-F238E27FC236}">
                <a16:creationId xmlns:a16="http://schemas.microsoft.com/office/drawing/2014/main" id="{B4921EA3-DC97-46DB-B155-D8BFFA00129B}"/>
              </a:ext>
            </a:extLst>
          </p:cNvPr>
          <p:cNvGrpSpPr/>
          <p:nvPr/>
        </p:nvGrpSpPr>
        <p:grpSpPr>
          <a:xfrm>
            <a:off x="3999514" y="2261443"/>
            <a:ext cx="1447442" cy="1447442"/>
            <a:chOff x="304800" y="673100"/>
            <a:chExt cx="4000500" cy="4000500"/>
          </a:xfrm>
          <a:solidFill>
            <a:srgbClr val="ED695B"/>
          </a:solidFill>
          <a:effectLst/>
        </p:grpSpPr>
        <p:sp>
          <p:nvSpPr>
            <p:cNvPr id="17" name="同心圆 18">
              <a:extLst>
                <a:ext uri="{FF2B5EF4-FFF2-40B4-BE49-F238E27FC236}">
                  <a16:creationId xmlns:a16="http://schemas.microsoft.com/office/drawing/2014/main" id="{58029A26-9E2C-4EAD-9B7C-98EFDB31EC0B}"/>
                </a:ext>
              </a:extLst>
            </p:cNvPr>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椭圆 17">
              <a:extLst>
                <a:ext uri="{FF2B5EF4-FFF2-40B4-BE49-F238E27FC236}">
                  <a16:creationId xmlns:a16="http://schemas.microsoft.com/office/drawing/2014/main" id="{76EB4B00-D476-4852-AE68-3B09A48A619C}"/>
                </a:ext>
              </a:extLst>
            </p:cNvPr>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551784C8-9171-43DE-8AA4-E65E3C9B8C58}"/>
              </a:ext>
            </a:extLst>
          </p:cNvPr>
          <p:cNvGrpSpPr/>
          <p:nvPr/>
        </p:nvGrpSpPr>
        <p:grpSpPr>
          <a:xfrm>
            <a:off x="6733653" y="2217532"/>
            <a:ext cx="1447442" cy="1447442"/>
            <a:chOff x="304800" y="673100"/>
            <a:chExt cx="4000500" cy="4000500"/>
          </a:xfrm>
          <a:solidFill>
            <a:srgbClr val="78875C"/>
          </a:solidFill>
          <a:effectLst/>
        </p:grpSpPr>
        <p:sp>
          <p:nvSpPr>
            <p:cNvPr id="20" name="同心圆 21">
              <a:extLst>
                <a:ext uri="{FF2B5EF4-FFF2-40B4-BE49-F238E27FC236}">
                  <a16:creationId xmlns:a16="http://schemas.microsoft.com/office/drawing/2014/main" id="{6D947593-5549-4AB5-A61F-C75A97234043}"/>
                </a:ext>
              </a:extLst>
            </p:cNvPr>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椭圆 20">
              <a:extLst>
                <a:ext uri="{FF2B5EF4-FFF2-40B4-BE49-F238E27FC236}">
                  <a16:creationId xmlns:a16="http://schemas.microsoft.com/office/drawing/2014/main" id="{804E45A7-18B3-43E2-AD1B-D31F25497D73}"/>
                </a:ext>
              </a:extLst>
            </p:cNvPr>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椭圆 21">
            <a:extLst>
              <a:ext uri="{FF2B5EF4-FFF2-40B4-BE49-F238E27FC236}">
                <a16:creationId xmlns:a16="http://schemas.microsoft.com/office/drawing/2014/main" id="{C1B964FC-F2EA-457D-91B6-FA56B2AC3B8C}"/>
              </a:ext>
            </a:extLst>
          </p:cNvPr>
          <p:cNvSpPr/>
          <p:nvPr/>
        </p:nvSpPr>
        <p:spPr>
          <a:xfrm>
            <a:off x="5156759" y="3162760"/>
            <a:ext cx="373310" cy="373310"/>
          </a:xfrm>
          <a:prstGeom prst="ellipse">
            <a:avLst/>
          </a:prstGeom>
          <a:solidFill>
            <a:srgbClr val="ED6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2</a:t>
            </a:r>
          </a:p>
        </p:txBody>
      </p:sp>
      <p:sp>
        <p:nvSpPr>
          <p:cNvPr id="23" name="椭圆 22">
            <a:extLst>
              <a:ext uri="{FF2B5EF4-FFF2-40B4-BE49-F238E27FC236}">
                <a16:creationId xmlns:a16="http://schemas.microsoft.com/office/drawing/2014/main" id="{DC82EC17-134C-4596-839E-07422D218EBF}"/>
              </a:ext>
            </a:extLst>
          </p:cNvPr>
          <p:cNvSpPr/>
          <p:nvPr/>
        </p:nvSpPr>
        <p:spPr>
          <a:xfrm>
            <a:off x="7893063" y="3162760"/>
            <a:ext cx="373310" cy="373310"/>
          </a:xfrm>
          <a:prstGeom prst="ellipse">
            <a:avLst/>
          </a:prstGeom>
          <a:solidFill>
            <a:srgbClr val="7887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3</a:t>
            </a:r>
          </a:p>
        </p:txBody>
      </p:sp>
      <p:sp>
        <p:nvSpPr>
          <p:cNvPr id="24" name="矩形 23">
            <a:extLst>
              <a:ext uri="{FF2B5EF4-FFF2-40B4-BE49-F238E27FC236}">
                <a16:creationId xmlns:a16="http://schemas.microsoft.com/office/drawing/2014/main" id="{756CBBCF-8F90-4E2E-9E96-5F44C39AB7EE}"/>
              </a:ext>
            </a:extLst>
          </p:cNvPr>
          <p:cNvSpPr/>
          <p:nvPr/>
        </p:nvSpPr>
        <p:spPr>
          <a:xfrm>
            <a:off x="4143837" y="2763489"/>
            <a:ext cx="1198880" cy="396240"/>
          </a:xfrm>
          <a:prstGeom prst="rect">
            <a:avLst/>
          </a:prstGeom>
        </p:spPr>
        <p:txBody>
          <a:bodyPr wrap="none">
            <a:spAutoFit/>
          </a:bodyPr>
          <a:lstStyle/>
          <a:p>
            <a:r>
              <a:rPr altLang="en-US" b="1" lang="zh-CN" sz="2000">
                <a:solidFill>
                  <a:schemeClr val="bg1"/>
                </a:solidFill>
                <a:latin typeface="微软雅黑"/>
                <a:ea typeface="微软雅黑"/>
              </a:rPr>
              <a:t>加入标题</a:t>
            </a:r>
          </a:p>
        </p:txBody>
      </p:sp>
      <p:sp>
        <p:nvSpPr>
          <p:cNvPr id="25" name="矩形 24">
            <a:extLst>
              <a:ext uri="{FF2B5EF4-FFF2-40B4-BE49-F238E27FC236}">
                <a16:creationId xmlns:a16="http://schemas.microsoft.com/office/drawing/2014/main" id="{1FFB2C50-EBF6-409B-90A0-1FBBA8C9E4CA}"/>
              </a:ext>
            </a:extLst>
          </p:cNvPr>
          <p:cNvSpPr/>
          <p:nvPr/>
        </p:nvSpPr>
        <p:spPr>
          <a:xfrm>
            <a:off x="6890677" y="2763489"/>
            <a:ext cx="1198880" cy="396240"/>
          </a:xfrm>
          <a:prstGeom prst="rect">
            <a:avLst/>
          </a:prstGeom>
        </p:spPr>
        <p:txBody>
          <a:bodyPr wrap="none">
            <a:spAutoFit/>
          </a:bodyPr>
          <a:lstStyle/>
          <a:p>
            <a:r>
              <a:rPr altLang="en-US" b="1" lang="zh-CN" sz="2000">
                <a:solidFill>
                  <a:schemeClr val="bg1"/>
                </a:solidFill>
                <a:latin typeface="微软雅黑"/>
                <a:ea typeface="微软雅黑"/>
              </a:rPr>
              <a:t>加入标题</a:t>
            </a:r>
          </a:p>
        </p:txBody>
      </p:sp>
      <p:sp>
        <p:nvSpPr>
          <p:cNvPr id="26" name="TextBox 27">
            <a:extLst>
              <a:ext uri="{FF2B5EF4-FFF2-40B4-BE49-F238E27FC236}">
                <a16:creationId xmlns:a16="http://schemas.microsoft.com/office/drawing/2014/main" id="{71E4C683-8020-4238-B826-58A758A98DE7}"/>
              </a:ext>
            </a:extLst>
          </p:cNvPr>
          <p:cNvSpPr txBox="1"/>
          <p:nvPr/>
        </p:nvSpPr>
        <p:spPr>
          <a:xfrm>
            <a:off x="1045428" y="3894895"/>
            <a:ext cx="1944216" cy="1485900"/>
          </a:xfrm>
          <a:prstGeom prst="rect">
            <a:avLst/>
          </a:prstGeom>
          <a:noFill/>
        </p:spPr>
        <p:txBody>
          <a:bodyPr bIns="0" lIns="0" rIns="0" rtlCol="0" tIns="0" wrap="square">
            <a:spAutoFit/>
          </a:bodyPr>
          <a:lstStyle/>
          <a:p>
            <a:pPr>
              <a:lnSpc>
                <a:spcPct val="130000"/>
              </a:lnSpc>
            </a:pPr>
            <a:r>
              <a:rPr altLang="en-US" lang="zh-CN" sz="1500">
                <a:solidFill>
                  <a:schemeClr val="bg1">
                    <a:lumMod val="50000"/>
                  </a:schemeClr>
                </a:solidFill>
                <a:latin charset="-122" pitchFamily="34" typeface="微软雅黑"/>
                <a:ea charset="-122" pitchFamily="34" typeface="微软雅黑"/>
              </a:rPr>
              <a:t>       点击输入简要文字内容，文字内容需概括精炼，不用多余的文字修饰。点击输入简要文字内容，修饰。</a:t>
            </a:r>
          </a:p>
        </p:txBody>
      </p:sp>
      <p:sp>
        <p:nvSpPr>
          <p:cNvPr id="27" name="TextBox 28">
            <a:extLst>
              <a:ext uri="{FF2B5EF4-FFF2-40B4-BE49-F238E27FC236}">
                <a16:creationId xmlns:a16="http://schemas.microsoft.com/office/drawing/2014/main" id="{A3BBE66D-57AB-48FC-9633-143E26024EBD}"/>
              </a:ext>
            </a:extLst>
          </p:cNvPr>
          <p:cNvSpPr txBox="1"/>
          <p:nvPr/>
        </p:nvSpPr>
        <p:spPr>
          <a:xfrm>
            <a:off x="3751127" y="3889251"/>
            <a:ext cx="1944216" cy="1485900"/>
          </a:xfrm>
          <a:prstGeom prst="rect">
            <a:avLst/>
          </a:prstGeom>
          <a:noFill/>
        </p:spPr>
        <p:txBody>
          <a:bodyPr bIns="0" lIns="0" rIns="0" rtlCol="0" tIns="0" wrap="square">
            <a:spAutoFit/>
          </a:bodyPr>
          <a:lstStyle/>
          <a:p>
            <a:pPr>
              <a:lnSpc>
                <a:spcPct val="130000"/>
              </a:lnSpc>
            </a:pPr>
            <a:r>
              <a:rPr altLang="en-US" lang="zh-CN" sz="1500">
                <a:solidFill>
                  <a:schemeClr val="bg1">
                    <a:lumMod val="50000"/>
                  </a:schemeClr>
                </a:solidFill>
                <a:latin charset="-122" pitchFamily="34" typeface="微软雅黑"/>
                <a:ea charset="-122" pitchFamily="34" typeface="微软雅黑"/>
              </a:rPr>
              <a:t> 点击输入简要文字内容，文字内容需概括精炼，不用多余的文字修饰。点击输入简要文字内容，修饰。</a:t>
            </a:r>
          </a:p>
        </p:txBody>
      </p:sp>
      <p:sp>
        <p:nvSpPr>
          <p:cNvPr id="28" name="TextBox 29">
            <a:extLst>
              <a:ext uri="{FF2B5EF4-FFF2-40B4-BE49-F238E27FC236}">
                <a16:creationId xmlns:a16="http://schemas.microsoft.com/office/drawing/2014/main" id="{6E24E09E-ED95-4558-A224-9BE6381A7B19}"/>
              </a:ext>
            </a:extLst>
          </p:cNvPr>
          <p:cNvSpPr txBox="1"/>
          <p:nvPr/>
        </p:nvSpPr>
        <p:spPr>
          <a:xfrm>
            <a:off x="6485266" y="3896127"/>
            <a:ext cx="1944216" cy="1485900"/>
          </a:xfrm>
          <a:prstGeom prst="rect">
            <a:avLst/>
          </a:prstGeom>
          <a:noFill/>
        </p:spPr>
        <p:txBody>
          <a:bodyPr bIns="0" lIns="0" rIns="0" rtlCol="0" tIns="0" wrap="square">
            <a:spAutoFit/>
          </a:bodyPr>
          <a:lstStyle/>
          <a:p>
            <a:pPr>
              <a:lnSpc>
                <a:spcPct val="130000"/>
              </a:lnSpc>
            </a:pPr>
            <a:r>
              <a:rPr altLang="en-US" lang="zh-CN" sz="1500">
                <a:solidFill>
                  <a:schemeClr val="bg1">
                    <a:lumMod val="50000"/>
                  </a:schemeClr>
                </a:solidFill>
                <a:latin charset="-122" pitchFamily="34" typeface="微软雅黑"/>
                <a:ea charset="-122" pitchFamily="34" typeface="微软雅黑"/>
              </a:rPr>
              <a:t> 点击输入简要文字内容，文字内容需概括精炼，不用多余的文字修饰。点击输入简要文字内容，修饰。</a:t>
            </a:r>
          </a:p>
        </p:txBody>
      </p:sp>
      <p:sp>
        <p:nvSpPr>
          <p:cNvPr id="29" name="圆角矩形 15">
            <a:extLst>
              <a:ext uri="{FF2B5EF4-FFF2-40B4-BE49-F238E27FC236}">
                <a16:creationId xmlns:a16="http://schemas.microsoft.com/office/drawing/2014/main" id="{9840D944-36FE-4F03-A229-6E0EE7660411}"/>
              </a:ext>
            </a:extLst>
          </p:cNvPr>
          <p:cNvSpPr/>
          <p:nvPr/>
        </p:nvSpPr>
        <p:spPr>
          <a:xfrm>
            <a:off x="8971592" y="3353149"/>
            <a:ext cx="2448272" cy="2375693"/>
          </a:xfrm>
          <a:prstGeom prst="roundRect">
            <a:avLst>
              <a:gd fmla="val 7445" name="adj"/>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a:extLst>
              <a:ext uri="{FF2B5EF4-FFF2-40B4-BE49-F238E27FC236}">
                <a16:creationId xmlns:a16="http://schemas.microsoft.com/office/drawing/2014/main" id="{DE180EF4-8208-47ED-A15B-B6FCAF15AF7C}"/>
              </a:ext>
            </a:extLst>
          </p:cNvPr>
          <p:cNvGrpSpPr/>
          <p:nvPr/>
        </p:nvGrpSpPr>
        <p:grpSpPr>
          <a:xfrm>
            <a:off x="9472007" y="2221267"/>
            <a:ext cx="1447442" cy="1447442"/>
            <a:chOff x="304800" y="673100"/>
            <a:chExt cx="4000500" cy="4000500"/>
          </a:xfrm>
          <a:solidFill>
            <a:srgbClr val="ED695B"/>
          </a:solidFill>
          <a:effectLst/>
        </p:grpSpPr>
        <p:sp>
          <p:nvSpPr>
            <p:cNvPr id="31" name="同心圆 21">
              <a:extLst>
                <a:ext uri="{FF2B5EF4-FFF2-40B4-BE49-F238E27FC236}">
                  <a16:creationId xmlns:a16="http://schemas.microsoft.com/office/drawing/2014/main" id="{2CB1F5E1-C4FA-48B4-8226-944513DFBC0A}"/>
                </a:ext>
              </a:extLst>
            </p:cNvPr>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2" name="椭圆 31">
              <a:extLst>
                <a:ext uri="{FF2B5EF4-FFF2-40B4-BE49-F238E27FC236}">
                  <a16:creationId xmlns:a16="http://schemas.microsoft.com/office/drawing/2014/main" id="{9B79EECF-A474-4E88-9ABA-35B0A6D07D75}"/>
                </a:ext>
              </a:extLst>
            </p:cNvPr>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椭圆 32">
            <a:extLst>
              <a:ext uri="{FF2B5EF4-FFF2-40B4-BE49-F238E27FC236}">
                <a16:creationId xmlns:a16="http://schemas.microsoft.com/office/drawing/2014/main" id="{CAA94320-F18D-45BA-A677-DB7F6BE0B11C}"/>
              </a:ext>
            </a:extLst>
          </p:cNvPr>
          <p:cNvSpPr/>
          <p:nvPr/>
        </p:nvSpPr>
        <p:spPr>
          <a:xfrm>
            <a:off x="10631417" y="3166495"/>
            <a:ext cx="373310" cy="373310"/>
          </a:xfrm>
          <a:prstGeom prst="ellipse">
            <a:avLst/>
          </a:prstGeom>
          <a:solidFill>
            <a:srgbClr val="ED69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t>3</a:t>
            </a:r>
          </a:p>
        </p:txBody>
      </p:sp>
      <p:sp>
        <p:nvSpPr>
          <p:cNvPr id="34" name="矩形 33">
            <a:extLst>
              <a:ext uri="{FF2B5EF4-FFF2-40B4-BE49-F238E27FC236}">
                <a16:creationId xmlns:a16="http://schemas.microsoft.com/office/drawing/2014/main" id="{4B9090E6-2DD1-40DD-AE42-89C34C96581F}"/>
              </a:ext>
            </a:extLst>
          </p:cNvPr>
          <p:cNvSpPr/>
          <p:nvPr/>
        </p:nvSpPr>
        <p:spPr>
          <a:xfrm>
            <a:off x="9629031" y="2767224"/>
            <a:ext cx="1198880" cy="396240"/>
          </a:xfrm>
          <a:prstGeom prst="rect">
            <a:avLst/>
          </a:prstGeom>
        </p:spPr>
        <p:txBody>
          <a:bodyPr wrap="none">
            <a:spAutoFit/>
          </a:bodyPr>
          <a:lstStyle/>
          <a:p>
            <a:r>
              <a:rPr altLang="en-US" b="1" lang="zh-CN" sz="2000">
                <a:solidFill>
                  <a:schemeClr val="bg1"/>
                </a:solidFill>
                <a:latin typeface="微软雅黑"/>
                <a:ea typeface="微软雅黑"/>
              </a:rPr>
              <a:t>加入标题</a:t>
            </a:r>
          </a:p>
        </p:txBody>
      </p:sp>
      <p:sp>
        <p:nvSpPr>
          <p:cNvPr id="35" name="TextBox 29">
            <a:extLst>
              <a:ext uri="{FF2B5EF4-FFF2-40B4-BE49-F238E27FC236}">
                <a16:creationId xmlns:a16="http://schemas.microsoft.com/office/drawing/2014/main" id="{45E2EC3A-E635-4B86-B319-D249A27B488D}"/>
              </a:ext>
            </a:extLst>
          </p:cNvPr>
          <p:cNvSpPr txBox="1"/>
          <p:nvPr/>
        </p:nvSpPr>
        <p:spPr>
          <a:xfrm>
            <a:off x="9223620" y="3899862"/>
            <a:ext cx="1944216" cy="1485900"/>
          </a:xfrm>
          <a:prstGeom prst="rect">
            <a:avLst/>
          </a:prstGeom>
          <a:noFill/>
        </p:spPr>
        <p:txBody>
          <a:bodyPr bIns="0" lIns="0" rIns="0" rtlCol="0" tIns="0" wrap="square">
            <a:spAutoFit/>
          </a:bodyPr>
          <a:lstStyle/>
          <a:p>
            <a:pPr>
              <a:lnSpc>
                <a:spcPct val="130000"/>
              </a:lnSpc>
            </a:pPr>
            <a:r>
              <a:rPr altLang="en-US" lang="zh-CN" sz="1500">
                <a:solidFill>
                  <a:schemeClr val="bg1">
                    <a:lumMod val="50000"/>
                  </a:schemeClr>
                </a:solidFill>
                <a:latin charset="-122" pitchFamily="34" typeface="微软雅黑"/>
                <a:ea charset="-122" pitchFamily="34" typeface="微软雅黑"/>
              </a:rPr>
              <a:t> 点击输入简要文字内容，文字内容需概括精炼，不用多余的文字修饰。点击输入简要文字内容，修饰。</a:t>
            </a:r>
          </a:p>
        </p:txBody>
      </p:sp>
    </p:spTree>
    <p:extLst>
      <p:ext uri="{BB962C8B-B14F-4D97-AF65-F5344CB8AC3E}">
        <p14:creationId val="191284135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accel="52000" fill="hold" id="8" nodeType="withEffect" presetClass="entr" presetID="2" presetSubtype="8">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1400" fill="hold" id="10"/>
                                        <p:tgtEl>
                                          <p:spTgt spid="6"/>
                                        </p:tgtEl>
                                        <p:attrNameLst>
                                          <p:attrName>ppt_x</p:attrName>
                                        </p:attrNameLst>
                                      </p:cBhvr>
                                      <p:tavLst>
                                        <p:tav tm="0">
                                          <p:val>
                                            <p:strVal val="0-#ppt_w/2"/>
                                          </p:val>
                                        </p:tav>
                                        <p:tav tm="100000">
                                          <p:val>
                                            <p:strVal val="#ppt_x"/>
                                          </p:val>
                                        </p:tav>
                                      </p:tavLst>
                                    </p:anim>
                                    <p:anim calcmode="lin" valueType="num">
                                      <p:cBhvr additive="base">
                                        <p:cTn dur="1400" fill="hold" id="11"/>
                                        <p:tgtEl>
                                          <p:spTgt spid="6"/>
                                        </p:tgtEl>
                                        <p:attrNameLst>
                                          <p:attrName>ppt_y</p:attrName>
                                        </p:attrNameLst>
                                      </p:cBhvr>
                                      <p:tavLst>
                                        <p:tav tm="0">
                                          <p:val>
                                            <p:strVal val="#ppt_y"/>
                                          </p:val>
                                        </p:tav>
                                        <p:tav tm="100000">
                                          <p:val>
                                            <p:strVal val="#ppt_y"/>
                                          </p:val>
                                        </p:tav>
                                      </p:tavLst>
                                    </p:anim>
                                  </p:childTnLst>
                                </p:cTn>
                              </p:par>
                              <p:par>
                                <p:cTn accel="52000" fill="hold" id="12" nodeType="withEffect" presetClass="entr" presetID="2" presetSubtype="1">
                                  <p:stCondLst>
                                    <p:cond delay="0"/>
                                  </p:stCondLst>
                                  <p:childTnLst>
                                    <p:set>
                                      <p:cBhvr>
                                        <p:cTn dur="1" fill="hold" id="13">
                                          <p:stCondLst>
                                            <p:cond delay="0"/>
                                          </p:stCondLst>
                                        </p:cTn>
                                        <p:tgtEl>
                                          <p:spTgt spid="16"/>
                                        </p:tgtEl>
                                        <p:attrNameLst>
                                          <p:attrName>style.visibility</p:attrName>
                                        </p:attrNameLst>
                                      </p:cBhvr>
                                      <p:to>
                                        <p:strVal val="visible"/>
                                      </p:to>
                                    </p:set>
                                    <p:anim calcmode="lin" valueType="num">
                                      <p:cBhvr additive="base">
                                        <p:cTn dur="1400" fill="hold" id="14"/>
                                        <p:tgtEl>
                                          <p:spTgt spid="16"/>
                                        </p:tgtEl>
                                        <p:attrNameLst>
                                          <p:attrName>ppt_x</p:attrName>
                                        </p:attrNameLst>
                                      </p:cBhvr>
                                      <p:tavLst>
                                        <p:tav tm="0">
                                          <p:val>
                                            <p:strVal val="#ppt_x"/>
                                          </p:val>
                                        </p:tav>
                                        <p:tav tm="100000">
                                          <p:val>
                                            <p:strVal val="#ppt_x"/>
                                          </p:val>
                                        </p:tav>
                                      </p:tavLst>
                                    </p:anim>
                                    <p:anim calcmode="lin" valueType="num">
                                      <p:cBhvr additive="base">
                                        <p:cTn dur="1400" fill="hold" id="15"/>
                                        <p:tgtEl>
                                          <p:spTgt spid="16"/>
                                        </p:tgtEl>
                                        <p:attrNameLst>
                                          <p:attrName>ppt_y</p:attrName>
                                        </p:attrNameLst>
                                      </p:cBhvr>
                                      <p:tavLst>
                                        <p:tav tm="0">
                                          <p:val>
                                            <p:strVal val="0-#ppt_h/2"/>
                                          </p:val>
                                        </p:tav>
                                        <p:tav tm="100000">
                                          <p:val>
                                            <p:strVal val="#ppt_y"/>
                                          </p:val>
                                        </p:tav>
                                      </p:tavLst>
                                    </p:anim>
                                  </p:childTnLst>
                                </p:cTn>
                              </p:par>
                              <p:par>
                                <p:cTn accel="52000" fill="hold" id="16" nodeType="withEffect" presetClass="entr" presetID="2" presetSubtype="2">
                                  <p:stCondLst>
                                    <p:cond delay="0"/>
                                  </p:stCondLst>
                                  <p:childTnLst>
                                    <p:set>
                                      <p:cBhvr>
                                        <p:cTn dur="1" fill="hold" id="17">
                                          <p:stCondLst>
                                            <p:cond delay="0"/>
                                          </p:stCondLst>
                                        </p:cTn>
                                        <p:tgtEl>
                                          <p:spTgt spid="19"/>
                                        </p:tgtEl>
                                        <p:attrNameLst>
                                          <p:attrName>style.visibility</p:attrName>
                                        </p:attrNameLst>
                                      </p:cBhvr>
                                      <p:to>
                                        <p:strVal val="visible"/>
                                      </p:to>
                                    </p:set>
                                    <p:anim calcmode="lin" valueType="num">
                                      <p:cBhvr additive="base">
                                        <p:cTn dur="1400" fill="hold" id="18"/>
                                        <p:tgtEl>
                                          <p:spTgt spid="19"/>
                                        </p:tgtEl>
                                        <p:attrNameLst>
                                          <p:attrName>ppt_x</p:attrName>
                                        </p:attrNameLst>
                                      </p:cBhvr>
                                      <p:tavLst>
                                        <p:tav tm="0">
                                          <p:val>
                                            <p:strVal val="1+#ppt_w/2"/>
                                          </p:val>
                                        </p:tav>
                                        <p:tav tm="100000">
                                          <p:val>
                                            <p:strVal val="#ppt_x"/>
                                          </p:val>
                                        </p:tav>
                                      </p:tavLst>
                                    </p:anim>
                                    <p:anim calcmode="lin" valueType="num">
                                      <p:cBhvr additive="base">
                                        <p:cTn dur="1400" fill="hold" id="19"/>
                                        <p:tgtEl>
                                          <p:spTgt spid="19"/>
                                        </p:tgtEl>
                                        <p:attrNameLst>
                                          <p:attrName>ppt_y</p:attrName>
                                        </p:attrNameLst>
                                      </p:cBhvr>
                                      <p:tavLst>
                                        <p:tav tm="0">
                                          <p:val>
                                            <p:strVal val="#ppt_y"/>
                                          </p:val>
                                        </p:tav>
                                        <p:tav tm="100000">
                                          <p:val>
                                            <p:strVal val="#ppt_y"/>
                                          </p:val>
                                        </p:tav>
                                      </p:tavLst>
                                    </p:anim>
                                  </p:childTnLst>
                                </p:cTn>
                              </p:par>
                              <p:par>
                                <p:cTn accel="52000" fill="hold" id="20" nodeType="withEffect" presetClass="entr" presetID="2" presetSubtype="2">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1400" fill="hold" id="22"/>
                                        <p:tgtEl>
                                          <p:spTgt spid="30"/>
                                        </p:tgtEl>
                                        <p:attrNameLst>
                                          <p:attrName>ppt_x</p:attrName>
                                        </p:attrNameLst>
                                      </p:cBhvr>
                                      <p:tavLst>
                                        <p:tav tm="0">
                                          <p:val>
                                            <p:strVal val="1+#ppt_w/2"/>
                                          </p:val>
                                        </p:tav>
                                        <p:tav tm="100000">
                                          <p:val>
                                            <p:strVal val="#ppt_x"/>
                                          </p:val>
                                        </p:tav>
                                      </p:tavLst>
                                    </p:anim>
                                    <p:anim calcmode="lin" valueType="num">
                                      <p:cBhvr additive="base">
                                        <p:cTn dur="1400" fill="hold" id="23"/>
                                        <p:tgtEl>
                                          <p:spTgt spid="3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400"/>
                            </p:stCondLst>
                            <p:childTnLst>
                              <p:par>
                                <p:cTn fill="hold" grpId="0" id="25" nodeType="after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par>
                                <p:cTn fill="hold" grpId="0" id="30" nodeType="withEffect" presetClass="entr" presetID="53" presetSubtype="0">
                                  <p:stCondLst>
                                    <p:cond delay="200"/>
                                  </p:stCondLst>
                                  <p:childTnLst>
                                    <p:set>
                                      <p:cBhvr>
                                        <p:cTn dur="1" fill="hold" id="31">
                                          <p:stCondLst>
                                            <p:cond delay="0"/>
                                          </p:stCondLst>
                                        </p:cTn>
                                        <p:tgtEl>
                                          <p:spTgt spid="22"/>
                                        </p:tgtEl>
                                        <p:attrNameLst>
                                          <p:attrName>style.visibility</p:attrName>
                                        </p:attrNameLst>
                                      </p:cBhvr>
                                      <p:to>
                                        <p:strVal val="visible"/>
                                      </p:to>
                                    </p:set>
                                    <p:anim calcmode="lin" valueType="num">
                                      <p:cBhvr>
                                        <p:cTn dur="500" fill="hold" id="32"/>
                                        <p:tgtEl>
                                          <p:spTgt spid="22"/>
                                        </p:tgtEl>
                                        <p:attrNameLst>
                                          <p:attrName>ppt_w</p:attrName>
                                        </p:attrNameLst>
                                      </p:cBhvr>
                                      <p:tavLst>
                                        <p:tav tm="0">
                                          <p:val>
                                            <p:fltVal val="0"/>
                                          </p:val>
                                        </p:tav>
                                        <p:tav tm="100000">
                                          <p:val>
                                            <p:strVal val="#ppt_w"/>
                                          </p:val>
                                        </p:tav>
                                      </p:tavLst>
                                    </p:anim>
                                    <p:anim calcmode="lin" valueType="num">
                                      <p:cBhvr>
                                        <p:cTn dur="500" fill="hold" id="33"/>
                                        <p:tgtEl>
                                          <p:spTgt spid="22"/>
                                        </p:tgtEl>
                                        <p:attrNameLst>
                                          <p:attrName>ppt_h</p:attrName>
                                        </p:attrNameLst>
                                      </p:cBhvr>
                                      <p:tavLst>
                                        <p:tav tm="0">
                                          <p:val>
                                            <p:fltVal val="0"/>
                                          </p:val>
                                        </p:tav>
                                        <p:tav tm="100000">
                                          <p:val>
                                            <p:strVal val="#ppt_h"/>
                                          </p:val>
                                        </p:tav>
                                      </p:tavLst>
                                    </p:anim>
                                    <p:animEffect filter="fade" transition="in">
                                      <p:cBhvr>
                                        <p:cTn dur="500" id="34"/>
                                        <p:tgtEl>
                                          <p:spTgt spid="22"/>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23"/>
                                        </p:tgtEl>
                                        <p:attrNameLst>
                                          <p:attrName>style.visibility</p:attrName>
                                        </p:attrNameLst>
                                      </p:cBhvr>
                                      <p:to>
                                        <p:strVal val="visible"/>
                                      </p:to>
                                    </p:set>
                                    <p:anim calcmode="lin" valueType="num">
                                      <p:cBhvr>
                                        <p:cTn dur="500" fill="hold" id="37"/>
                                        <p:tgtEl>
                                          <p:spTgt spid="23"/>
                                        </p:tgtEl>
                                        <p:attrNameLst>
                                          <p:attrName>ppt_w</p:attrName>
                                        </p:attrNameLst>
                                      </p:cBhvr>
                                      <p:tavLst>
                                        <p:tav tm="0">
                                          <p:val>
                                            <p:fltVal val="0"/>
                                          </p:val>
                                        </p:tav>
                                        <p:tav tm="100000">
                                          <p:val>
                                            <p:strVal val="#ppt_w"/>
                                          </p:val>
                                        </p:tav>
                                      </p:tavLst>
                                    </p:anim>
                                    <p:anim calcmode="lin" valueType="num">
                                      <p:cBhvr>
                                        <p:cTn dur="500" fill="hold" id="38"/>
                                        <p:tgtEl>
                                          <p:spTgt spid="23"/>
                                        </p:tgtEl>
                                        <p:attrNameLst>
                                          <p:attrName>ppt_h</p:attrName>
                                        </p:attrNameLst>
                                      </p:cBhvr>
                                      <p:tavLst>
                                        <p:tav tm="0">
                                          <p:val>
                                            <p:fltVal val="0"/>
                                          </p:val>
                                        </p:tav>
                                        <p:tav tm="100000">
                                          <p:val>
                                            <p:strVal val="#ppt_h"/>
                                          </p:val>
                                        </p:tav>
                                      </p:tavLst>
                                    </p:anim>
                                    <p:animEffect filter="fade" transition="in">
                                      <p:cBhvr>
                                        <p:cTn dur="500" id="39"/>
                                        <p:tgtEl>
                                          <p:spTgt spid="23"/>
                                        </p:tgtEl>
                                      </p:cBhvr>
                                    </p:animEffect>
                                  </p:childTnLst>
                                </p:cTn>
                              </p:par>
                              <p:par>
                                <p:cTn fill="hold" grpId="0" id="40" nodeType="withEffect" presetClass="entr" presetID="53" presetSubtype="0">
                                  <p:stCondLst>
                                    <p:cond delay="200"/>
                                  </p:stCondLst>
                                  <p:childTnLst>
                                    <p:set>
                                      <p:cBhvr>
                                        <p:cTn dur="1" fill="hold" id="41">
                                          <p:stCondLst>
                                            <p:cond delay="0"/>
                                          </p:stCondLst>
                                        </p:cTn>
                                        <p:tgtEl>
                                          <p:spTgt spid="33"/>
                                        </p:tgtEl>
                                        <p:attrNameLst>
                                          <p:attrName>style.visibility</p:attrName>
                                        </p:attrNameLst>
                                      </p:cBhvr>
                                      <p:to>
                                        <p:strVal val="visible"/>
                                      </p:to>
                                    </p:set>
                                    <p:anim calcmode="lin" valueType="num">
                                      <p:cBhvr>
                                        <p:cTn dur="500" fill="hold" id="42"/>
                                        <p:tgtEl>
                                          <p:spTgt spid="33"/>
                                        </p:tgtEl>
                                        <p:attrNameLst>
                                          <p:attrName>ppt_w</p:attrName>
                                        </p:attrNameLst>
                                      </p:cBhvr>
                                      <p:tavLst>
                                        <p:tav tm="0">
                                          <p:val>
                                            <p:fltVal val="0"/>
                                          </p:val>
                                        </p:tav>
                                        <p:tav tm="100000">
                                          <p:val>
                                            <p:strVal val="#ppt_w"/>
                                          </p:val>
                                        </p:tav>
                                      </p:tavLst>
                                    </p:anim>
                                    <p:anim calcmode="lin" valueType="num">
                                      <p:cBhvr>
                                        <p:cTn dur="500" fill="hold" id="43"/>
                                        <p:tgtEl>
                                          <p:spTgt spid="33"/>
                                        </p:tgtEl>
                                        <p:attrNameLst>
                                          <p:attrName>ppt_h</p:attrName>
                                        </p:attrNameLst>
                                      </p:cBhvr>
                                      <p:tavLst>
                                        <p:tav tm="0">
                                          <p:val>
                                            <p:fltVal val="0"/>
                                          </p:val>
                                        </p:tav>
                                        <p:tav tm="100000">
                                          <p:val>
                                            <p:strVal val="#ppt_h"/>
                                          </p:val>
                                        </p:tav>
                                      </p:tavLst>
                                    </p:anim>
                                    <p:animEffect filter="fade" transition="in">
                                      <p:cBhvr>
                                        <p:cTn dur="500" id="44"/>
                                        <p:tgtEl>
                                          <p:spTgt spid="33"/>
                                        </p:tgtEl>
                                      </p:cBhvr>
                                    </p:animEffect>
                                  </p:childTnLst>
                                </p:cTn>
                              </p:par>
                            </p:childTnLst>
                          </p:cTn>
                        </p:par>
                        <p:par>
                          <p:cTn fill="hold" id="45" nodeType="afterGroup">
                            <p:stCondLst>
                              <p:cond delay="2100"/>
                            </p:stCondLst>
                            <p:childTnLst>
                              <p:par>
                                <p:cTn fill="hold" grpId="0" id="46" nodeType="afterEffect" presetClass="entr" presetID="16" presetSubtype="37">
                                  <p:stCondLst>
                                    <p:cond delay="0"/>
                                  </p:stCondLst>
                                  <p:childTnLst>
                                    <p:set>
                                      <p:cBhvr>
                                        <p:cTn dur="1" fill="hold" id="47">
                                          <p:stCondLst>
                                            <p:cond delay="0"/>
                                          </p:stCondLst>
                                        </p:cTn>
                                        <p:tgtEl>
                                          <p:spTgt spid="24"/>
                                        </p:tgtEl>
                                        <p:attrNameLst>
                                          <p:attrName>style.visibility</p:attrName>
                                        </p:attrNameLst>
                                      </p:cBhvr>
                                      <p:to>
                                        <p:strVal val="visible"/>
                                      </p:to>
                                    </p:set>
                                    <p:animEffect filter="barn(outVertical)" transition="in">
                                      <p:cBhvr>
                                        <p:cTn dur="500" id="48"/>
                                        <p:tgtEl>
                                          <p:spTgt spid="24"/>
                                        </p:tgtEl>
                                      </p:cBhvr>
                                    </p:animEffect>
                                  </p:childTnLst>
                                </p:cTn>
                              </p:par>
                              <p:par>
                                <p:cTn fill="hold" grpId="0" id="49" nodeType="withEffect" presetClass="entr" presetID="16" presetSubtype="37">
                                  <p:stCondLst>
                                    <p:cond delay="0"/>
                                  </p:stCondLst>
                                  <p:childTnLst>
                                    <p:set>
                                      <p:cBhvr>
                                        <p:cTn dur="1" fill="hold" id="50">
                                          <p:stCondLst>
                                            <p:cond delay="0"/>
                                          </p:stCondLst>
                                        </p:cTn>
                                        <p:tgtEl>
                                          <p:spTgt spid="13"/>
                                        </p:tgtEl>
                                        <p:attrNameLst>
                                          <p:attrName>style.visibility</p:attrName>
                                        </p:attrNameLst>
                                      </p:cBhvr>
                                      <p:to>
                                        <p:strVal val="visible"/>
                                      </p:to>
                                    </p:set>
                                    <p:animEffect filter="barn(outVertical)" transition="in">
                                      <p:cBhvr>
                                        <p:cTn dur="500" id="51"/>
                                        <p:tgtEl>
                                          <p:spTgt spid="13"/>
                                        </p:tgtEl>
                                      </p:cBhvr>
                                    </p:animEffect>
                                  </p:childTnLst>
                                </p:cTn>
                              </p:par>
                              <p:par>
                                <p:cTn fill="hold" grpId="0" id="52" nodeType="withEffect" presetClass="entr" presetID="16" presetSubtype="37">
                                  <p:stCondLst>
                                    <p:cond delay="0"/>
                                  </p:stCondLst>
                                  <p:childTnLst>
                                    <p:set>
                                      <p:cBhvr>
                                        <p:cTn dur="1" fill="hold" id="53">
                                          <p:stCondLst>
                                            <p:cond delay="0"/>
                                          </p:stCondLst>
                                        </p:cTn>
                                        <p:tgtEl>
                                          <p:spTgt spid="25"/>
                                        </p:tgtEl>
                                        <p:attrNameLst>
                                          <p:attrName>style.visibility</p:attrName>
                                        </p:attrNameLst>
                                      </p:cBhvr>
                                      <p:to>
                                        <p:strVal val="visible"/>
                                      </p:to>
                                    </p:set>
                                    <p:animEffect filter="barn(outVertical)" transition="in">
                                      <p:cBhvr>
                                        <p:cTn dur="500" id="54"/>
                                        <p:tgtEl>
                                          <p:spTgt spid="25"/>
                                        </p:tgtEl>
                                      </p:cBhvr>
                                    </p:animEffect>
                                  </p:childTnLst>
                                </p:cTn>
                              </p:par>
                              <p:par>
                                <p:cTn fill="hold" grpId="0" id="55" nodeType="withEffect" presetClass="entr" presetID="16" presetSubtype="37">
                                  <p:stCondLst>
                                    <p:cond delay="0"/>
                                  </p:stCondLst>
                                  <p:childTnLst>
                                    <p:set>
                                      <p:cBhvr>
                                        <p:cTn dur="1" fill="hold" id="56">
                                          <p:stCondLst>
                                            <p:cond delay="0"/>
                                          </p:stCondLst>
                                        </p:cTn>
                                        <p:tgtEl>
                                          <p:spTgt spid="34"/>
                                        </p:tgtEl>
                                        <p:attrNameLst>
                                          <p:attrName>style.visibility</p:attrName>
                                        </p:attrNameLst>
                                      </p:cBhvr>
                                      <p:to>
                                        <p:strVal val="visible"/>
                                      </p:to>
                                    </p:set>
                                    <p:animEffect filter="barn(outVertical)" transition="in">
                                      <p:cBhvr>
                                        <p:cTn dur="500" id="57"/>
                                        <p:tgtEl>
                                          <p:spTgt spid="34"/>
                                        </p:tgtEl>
                                      </p:cBhvr>
                                    </p:animEffect>
                                  </p:childTnLst>
                                </p:cTn>
                              </p:par>
                            </p:childTnLst>
                          </p:cTn>
                        </p:par>
                        <p:par>
                          <p:cTn fill="hold" id="58" nodeType="afterGroup">
                            <p:stCondLst>
                              <p:cond delay="2600"/>
                            </p:stCondLst>
                            <p:childTnLst>
                              <p:par>
                                <p:cTn fill="hold" grpId="0" id="59" nodeType="afterEffect" presetClass="entr" presetID="21" presetSubtype="1">
                                  <p:stCondLst>
                                    <p:cond delay="0"/>
                                  </p:stCondLst>
                                  <p:childTnLst>
                                    <p:set>
                                      <p:cBhvr>
                                        <p:cTn dur="1" fill="hold" id="60">
                                          <p:stCondLst>
                                            <p:cond delay="0"/>
                                          </p:stCondLst>
                                        </p:cTn>
                                        <p:tgtEl>
                                          <p:spTgt spid="5"/>
                                        </p:tgtEl>
                                        <p:attrNameLst>
                                          <p:attrName>style.visibility</p:attrName>
                                        </p:attrNameLst>
                                      </p:cBhvr>
                                      <p:to>
                                        <p:strVal val="visible"/>
                                      </p:to>
                                    </p:set>
                                    <p:animEffect filter="wheel(1)" transition="in">
                                      <p:cBhvr>
                                        <p:cTn dur="800" id="61"/>
                                        <p:tgtEl>
                                          <p:spTgt spid="5"/>
                                        </p:tgtEl>
                                      </p:cBhvr>
                                    </p:animEffect>
                                  </p:childTnLst>
                                </p:cTn>
                              </p:par>
                              <p:par>
                                <p:cTn fill="hold" grpId="0" id="62" nodeType="withEffect" presetClass="entr" presetID="21" presetSubtype="1">
                                  <p:stCondLst>
                                    <p:cond delay="200"/>
                                  </p:stCondLst>
                                  <p:childTnLst>
                                    <p:set>
                                      <p:cBhvr>
                                        <p:cTn dur="1" fill="hold" id="63">
                                          <p:stCondLst>
                                            <p:cond delay="0"/>
                                          </p:stCondLst>
                                        </p:cTn>
                                        <p:tgtEl>
                                          <p:spTgt spid="14"/>
                                        </p:tgtEl>
                                        <p:attrNameLst>
                                          <p:attrName>style.visibility</p:attrName>
                                        </p:attrNameLst>
                                      </p:cBhvr>
                                      <p:to>
                                        <p:strVal val="visible"/>
                                      </p:to>
                                    </p:set>
                                    <p:animEffect filter="wheel(1)" transition="in">
                                      <p:cBhvr>
                                        <p:cTn dur="800" id="64"/>
                                        <p:tgtEl>
                                          <p:spTgt spid="14"/>
                                        </p:tgtEl>
                                      </p:cBhvr>
                                    </p:animEffect>
                                  </p:childTnLst>
                                </p:cTn>
                              </p:par>
                              <p:par>
                                <p:cTn fill="hold" grpId="0" id="65" nodeType="withEffect" presetClass="entr" presetID="21" presetSubtype="1">
                                  <p:stCondLst>
                                    <p:cond delay="400"/>
                                  </p:stCondLst>
                                  <p:childTnLst>
                                    <p:set>
                                      <p:cBhvr>
                                        <p:cTn dur="1" fill="hold" id="66">
                                          <p:stCondLst>
                                            <p:cond delay="0"/>
                                          </p:stCondLst>
                                        </p:cTn>
                                        <p:tgtEl>
                                          <p:spTgt spid="15"/>
                                        </p:tgtEl>
                                        <p:attrNameLst>
                                          <p:attrName>style.visibility</p:attrName>
                                        </p:attrNameLst>
                                      </p:cBhvr>
                                      <p:to>
                                        <p:strVal val="visible"/>
                                      </p:to>
                                    </p:set>
                                    <p:animEffect filter="wheel(1)" transition="in">
                                      <p:cBhvr>
                                        <p:cTn dur="800" id="67"/>
                                        <p:tgtEl>
                                          <p:spTgt spid="15"/>
                                        </p:tgtEl>
                                      </p:cBhvr>
                                    </p:animEffect>
                                  </p:childTnLst>
                                </p:cTn>
                              </p:par>
                              <p:par>
                                <p:cTn fill="hold" grpId="0" id="68" nodeType="withEffect" presetClass="entr" presetID="21" presetSubtype="1">
                                  <p:stCondLst>
                                    <p:cond delay="400"/>
                                  </p:stCondLst>
                                  <p:childTnLst>
                                    <p:set>
                                      <p:cBhvr>
                                        <p:cTn dur="1" fill="hold" id="69">
                                          <p:stCondLst>
                                            <p:cond delay="0"/>
                                          </p:stCondLst>
                                        </p:cTn>
                                        <p:tgtEl>
                                          <p:spTgt spid="29"/>
                                        </p:tgtEl>
                                        <p:attrNameLst>
                                          <p:attrName>style.visibility</p:attrName>
                                        </p:attrNameLst>
                                      </p:cBhvr>
                                      <p:to>
                                        <p:strVal val="visible"/>
                                      </p:to>
                                    </p:set>
                                    <p:animEffect filter="wheel(1)" transition="in">
                                      <p:cBhvr>
                                        <p:cTn dur="800" id="70"/>
                                        <p:tgtEl>
                                          <p:spTgt spid="29"/>
                                        </p:tgtEl>
                                      </p:cBhvr>
                                    </p:animEffect>
                                  </p:childTnLst>
                                </p:cTn>
                              </p:par>
                            </p:childTnLst>
                          </p:cTn>
                        </p:par>
                        <p:par>
                          <p:cTn fill="hold" id="71" nodeType="afterGroup">
                            <p:stCondLst>
                              <p:cond delay="3800"/>
                            </p:stCondLst>
                            <p:childTnLst>
                              <p:par>
                                <p:cTn fill="hold" grpId="0" id="72" nodeType="afterEffect" presetClass="entr" presetID="22" presetSubtype="8">
                                  <p:stCondLst>
                                    <p:cond delay="0"/>
                                  </p:stCondLst>
                                  <p:iterate type="lt">
                                    <p:tmPct val="30000"/>
                                  </p:iterate>
                                  <p:childTnLst>
                                    <p:set>
                                      <p:cBhvr>
                                        <p:cTn dur="1" fill="hold" id="73">
                                          <p:stCondLst>
                                            <p:cond delay="0"/>
                                          </p:stCondLst>
                                        </p:cTn>
                                        <p:tgtEl>
                                          <p:spTgt spid="26"/>
                                        </p:tgtEl>
                                        <p:attrNameLst>
                                          <p:attrName>style.visibility</p:attrName>
                                        </p:attrNameLst>
                                      </p:cBhvr>
                                      <p:to>
                                        <p:strVal val="visible"/>
                                      </p:to>
                                    </p:set>
                                    <p:animEffect filter="wipe(left)" transition="in">
                                      <p:cBhvr>
                                        <p:cTn dur="50" id="74"/>
                                        <p:tgtEl>
                                          <p:spTgt spid="26"/>
                                        </p:tgtEl>
                                      </p:cBhvr>
                                    </p:animEffect>
                                  </p:childTnLst>
                                </p:cTn>
                              </p:par>
                              <p:par>
                                <p:cTn fill="hold" grpId="1" id="75" nodeType="withEffect" presetClass="emph" presetID="36" presetSubtype="0">
                                  <p:stCondLst>
                                    <p:cond delay="0"/>
                                  </p:stCondLst>
                                  <p:iterate type="lt">
                                    <p:tmPct val="30000"/>
                                  </p:iterate>
                                  <p:childTnLst>
                                    <p:animScale>
                                      <p:cBhvr>
                                        <p:cTn autoRev="1" dur="25" fill="hold" id="76">
                                          <p:stCondLst>
                                            <p:cond delay="0"/>
                                          </p:stCondLst>
                                        </p:cTn>
                                        <p:tgtEl>
                                          <p:spTgt spid="26"/>
                                        </p:tgtEl>
                                      </p:cBhvr>
                                      <p:to x="80000" y="100000"/>
                                    </p:animScale>
                                    <p:anim by="(#ppt_w*0.10)" calcmode="lin" valueType="num">
                                      <p:cBhvr>
                                        <p:cTn autoRev="1" dur="25" fill="hold" id="77">
                                          <p:stCondLst>
                                            <p:cond delay="0"/>
                                          </p:stCondLst>
                                        </p:cTn>
                                        <p:tgtEl>
                                          <p:spTgt spid="26"/>
                                        </p:tgtEl>
                                        <p:attrNameLst>
                                          <p:attrName>ppt_x</p:attrName>
                                        </p:attrNameLst>
                                      </p:cBhvr>
                                    </p:anim>
                                    <p:anim by="(-#ppt_w*0.10)" calcmode="lin" valueType="num">
                                      <p:cBhvr>
                                        <p:cTn autoRev="1" dur="25" fill="hold" id="78">
                                          <p:stCondLst>
                                            <p:cond delay="0"/>
                                          </p:stCondLst>
                                        </p:cTn>
                                        <p:tgtEl>
                                          <p:spTgt spid="26"/>
                                        </p:tgtEl>
                                        <p:attrNameLst>
                                          <p:attrName>ppt_y</p:attrName>
                                        </p:attrNameLst>
                                      </p:cBhvr>
                                    </p:anim>
                                    <p:animRot by="-480000">
                                      <p:cBhvr>
                                        <p:cTn autoRev="1" dur="25" fill="hold" id="79">
                                          <p:stCondLst>
                                            <p:cond delay="0"/>
                                          </p:stCondLst>
                                        </p:cTn>
                                        <p:tgtEl>
                                          <p:spTgt spid="26"/>
                                        </p:tgtEl>
                                        <p:attrNameLst>
                                          <p:attrName>r</p:attrName>
                                        </p:attrNameLst>
                                      </p:cBhvr>
                                    </p:animRot>
                                  </p:childTnLst>
                                </p:cTn>
                              </p:par>
                              <p:par>
                                <p:cTn fill="hold" grpId="0" id="80" nodeType="withEffect" presetClass="entr" presetID="22" presetSubtype="8">
                                  <p:stCondLst>
                                    <p:cond delay="500"/>
                                  </p:stCondLst>
                                  <p:iterate type="lt">
                                    <p:tmPct val="30000"/>
                                  </p:iterate>
                                  <p:childTnLst>
                                    <p:set>
                                      <p:cBhvr>
                                        <p:cTn dur="1" fill="hold" id="81">
                                          <p:stCondLst>
                                            <p:cond delay="0"/>
                                          </p:stCondLst>
                                        </p:cTn>
                                        <p:tgtEl>
                                          <p:spTgt spid="27"/>
                                        </p:tgtEl>
                                        <p:attrNameLst>
                                          <p:attrName>style.visibility</p:attrName>
                                        </p:attrNameLst>
                                      </p:cBhvr>
                                      <p:to>
                                        <p:strVal val="visible"/>
                                      </p:to>
                                    </p:set>
                                    <p:animEffect filter="wipe(left)" transition="in">
                                      <p:cBhvr>
                                        <p:cTn dur="50" id="82"/>
                                        <p:tgtEl>
                                          <p:spTgt spid="27"/>
                                        </p:tgtEl>
                                      </p:cBhvr>
                                    </p:animEffect>
                                  </p:childTnLst>
                                </p:cTn>
                              </p:par>
                              <p:par>
                                <p:cTn fill="hold" grpId="1" id="83" nodeType="withEffect" presetClass="emph" presetID="36" presetSubtype="0">
                                  <p:stCondLst>
                                    <p:cond delay="500"/>
                                  </p:stCondLst>
                                  <p:iterate type="lt">
                                    <p:tmPct val="30000"/>
                                  </p:iterate>
                                  <p:childTnLst>
                                    <p:animScale>
                                      <p:cBhvr>
                                        <p:cTn autoRev="1" dur="25" fill="hold" id="84">
                                          <p:stCondLst>
                                            <p:cond delay="0"/>
                                          </p:stCondLst>
                                        </p:cTn>
                                        <p:tgtEl>
                                          <p:spTgt spid="27"/>
                                        </p:tgtEl>
                                      </p:cBhvr>
                                      <p:to x="80000" y="100000"/>
                                    </p:animScale>
                                    <p:anim by="(#ppt_w*0.10)" calcmode="lin" valueType="num">
                                      <p:cBhvr>
                                        <p:cTn autoRev="1" dur="25" fill="hold" id="85">
                                          <p:stCondLst>
                                            <p:cond delay="0"/>
                                          </p:stCondLst>
                                        </p:cTn>
                                        <p:tgtEl>
                                          <p:spTgt spid="27"/>
                                        </p:tgtEl>
                                        <p:attrNameLst>
                                          <p:attrName>ppt_x</p:attrName>
                                        </p:attrNameLst>
                                      </p:cBhvr>
                                    </p:anim>
                                    <p:anim by="(-#ppt_w*0.10)" calcmode="lin" valueType="num">
                                      <p:cBhvr>
                                        <p:cTn autoRev="1" dur="25" fill="hold" id="86">
                                          <p:stCondLst>
                                            <p:cond delay="0"/>
                                          </p:stCondLst>
                                        </p:cTn>
                                        <p:tgtEl>
                                          <p:spTgt spid="27"/>
                                        </p:tgtEl>
                                        <p:attrNameLst>
                                          <p:attrName>ppt_y</p:attrName>
                                        </p:attrNameLst>
                                      </p:cBhvr>
                                    </p:anim>
                                    <p:animRot by="-480000">
                                      <p:cBhvr>
                                        <p:cTn autoRev="1" dur="25" fill="hold" id="87">
                                          <p:stCondLst>
                                            <p:cond delay="0"/>
                                          </p:stCondLst>
                                        </p:cTn>
                                        <p:tgtEl>
                                          <p:spTgt spid="27"/>
                                        </p:tgtEl>
                                        <p:attrNameLst>
                                          <p:attrName>r</p:attrName>
                                        </p:attrNameLst>
                                      </p:cBhvr>
                                    </p:animRot>
                                  </p:childTnLst>
                                </p:cTn>
                              </p:par>
                              <p:par>
                                <p:cTn fill="hold" grpId="0" id="88" nodeType="withEffect" presetClass="entr" presetID="22" presetSubtype="8">
                                  <p:stCondLst>
                                    <p:cond delay="1000"/>
                                  </p:stCondLst>
                                  <p:iterate type="lt">
                                    <p:tmPct val="30000"/>
                                  </p:iterate>
                                  <p:childTnLst>
                                    <p:set>
                                      <p:cBhvr>
                                        <p:cTn dur="1" fill="hold" id="89">
                                          <p:stCondLst>
                                            <p:cond delay="0"/>
                                          </p:stCondLst>
                                        </p:cTn>
                                        <p:tgtEl>
                                          <p:spTgt spid="28"/>
                                        </p:tgtEl>
                                        <p:attrNameLst>
                                          <p:attrName>style.visibility</p:attrName>
                                        </p:attrNameLst>
                                      </p:cBhvr>
                                      <p:to>
                                        <p:strVal val="visible"/>
                                      </p:to>
                                    </p:set>
                                    <p:animEffect filter="wipe(left)" transition="in">
                                      <p:cBhvr>
                                        <p:cTn dur="50" id="90"/>
                                        <p:tgtEl>
                                          <p:spTgt spid="28"/>
                                        </p:tgtEl>
                                      </p:cBhvr>
                                    </p:animEffect>
                                  </p:childTnLst>
                                </p:cTn>
                              </p:par>
                              <p:par>
                                <p:cTn fill="hold" grpId="1" id="91" nodeType="withEffect" presetClass="emph" presetID="36" presetSubtype="0">
                                  <p:stCondLst>
                                    <p:cond delay="1000"/>
                                  </p:stCondLst>
                                  <p:iterate type="lt">
                                    <p:tmPct val="30000"/>
                                  </p:iterate>
                                  <p:childTnLst>
                                    <p:animScale>
                                      <p:cBhvr>
                                        <p:cTn autoRev="1" dur="25" fill="hold" id="92">
                                          <p:stCondLst>
                                            <p:cond delay="0"/>
                                          </p:stCondLst>
                                        </p:cTn>
                                        <p:tgtEl>
                                          <p:spTgt spid="28"/>
                                        </p:tgtEl>
                                      </p:cBhvr>
                                      <p:to x="80000" y="100000"/>
                                    </p:animScale>
                                    <p:anim by="(#ppt_w*0.10)" calcmode="lin" valueType="num">
                                      <p:cBhvr>
                                        <p:cTn autoRev="1" dur="25" fill="hold" id="93">
                                          <p:stCondLst>
                                            <p:cond delay="0"/>
                                          </p:stCondLst>
                                        </p:cTn>
                                        <p:tgtEl>
                                          <p:spTgt spid="28"/>
                                        </p:tgtEl>
                                        <p:attrNameLst>
                                          <p:attrName>ppt_x</p:attrName>
                                        </p:attrNameLst>
                                      </p:cBhvr>
                                    </p:anim>
                                    <p:anim by="(-#ppt_w*0.10)" calcmode="lin" valueType="num">
                                      <p:cBhvr>
                                        <p:cTn autoRev="1" dur="25" fill="hold" id="94">
                                          <p:stCondLst>
                                            <p:cond delay="0"/>
                                          </p:stCondLst>
                                        </p:cTn>
                                        <p:tgtEl>
                                          <p:spTgt spid="28"/>
                                        </p:tgtEl>
                                        <p:attrNameLst>
                                          <p:attrName>ppt_y</p:attrName>
                                        </p:attrNameLst>
                                      </p:cBhvr>
                                    </p:anim>
                                    <p:animRot by="-480000">
                                      <p:cBhvr>
                                        <p:cTn autoRev="1" dur="25" fill="hold" id="95">
                                          <p:stCondLst>
                                            <p:cond delay="0"/>
                                          </p:stCondLst>
                                        </p:cTn>
                                        <p:tgtEl>
                                          <p:spTgt spid="28"/>
                                        </p:tgtEl>
                                        <p:attrNameLst>
                                          <p:attrName>r</p:attrName>
                                        </p:attrNameLst>
                                      </p:cBhvr>
                                    </p:animRot>
                                  </p:childTnLst>
                                </p:cTn>
                              </p:par>
                              <p:par>
                                <p:cTn fill="hold" grpId="0" id="96" nodeType="withEffect" presetClass="entr" presetID="22" presetSubtype="8">
                                  <p:stCondLst>
                                    <p:cond delay="1000"/>
                                  </p:stCondLst>
                                  <p:iterate type="lt">
                                    <p:tmPct val="30000"/>
                                  </p:iterate>
                                  <p:childTnLst>
                                    <p:set>
                                      <p:cBhvr>
                                        <p:cTn dur="1" fill="hold" id="97">
                                          <p:stCondLst>
                                            <p:cond delay="0"/>
                                          </p:stCondLst>
                                        </p:cTn>
                                        <p:tgtEl>
                                          <p:spTgt spid="35"/>
                                        </p:tgtEl>
                                        <p:attrNameLst>
                                          <p:attrName>style.visibility</p:attrName>
                                        </p:attrNameLst>
                                      </p:cBhvr>
                                      <p:to>
                                        <p:strVal val="visible"/>
                                      </p:to>
                                    </p:set>
                                    <p:animEffect filter="wipe(left)" transition="in">
                                      <p:cBhvr>
                                        <p:cTn dur="50" id="98"/>
                                        <p:tgtEl>
                                          <p:spTgt spid="35"/>
                                        </p:tgtEl>
                                      </p:cBhvr>
                                    </p:animEffect>
                                  </p:childTnLst>
                                </p:cTn>
                              </p:par>
                              <p:par>
                                <p:cTn fill="hold" grpId="1" id="99" nodeType="withEffect" presetClass="emph" presetID="36" presetSubtype="0">
                                  <p:stCondLst>
                                    <p:cond delay="1000"/>
                                  </p:stCondLst>
                                  <p:iterate type="lt">
                                    <p:tmPct val="30000"/>
                                  </p:iterate>
                                  <p:childTnLst>
                                    <p:animScale>
                                      <p:cBhvr>
                                        <p:cTn autoRev="1" dur="25" fill="hold" id="100">
                                          <p:stCondLst>
                                            <p:cond delay="0"/>
                                          </p:stCondLst>
                                        </p:cTn>
                                        <p:tgtEl>
                                          <p:spTgt spid="35"/>
                                        </p:tgtEl>
                                      </p:cBhvr>
                                      <p:to x="80000" y="100000"/>
                                    </p:animScale>
                                    <p:anim by="(#ppt_w*0.10)" calcmode="lin" valueType="num">
                                      <p:cBhvr>
                                        <p:cTn autoRev="1" dur="25" fill="hold" id="101">
                                          <p:stCondLst>
                                            <p:cond delay="0"/>
                                          </p:stCondLst>
                                        </p:cTn>
                                        <p:tgtEl>
                                          <p:spTgt spid="35"/>
                                        </p:tgtEl>
                                        <p:attrNameLst>
                                          <p:attrName>ppt_x</p:attrName>
                                        </p:attrNameLst>
                                      </p:cBhvr>
                                    </p:anim>
                                    <p:anim by="(-#ppt_w*0.10)" calcmode="lin" valueType="num">
                                      <p:cBhvr>
                                        <p:cTn autoRev="1" dur="25" fill="hold" id="102">
                                          <p:stCondLst>
                                            <p:cond delay="0"/>
                                          </p:stCondLst>
                                        </p:cTn>
                                        <p:tgtEl>
                                          <p:spTgt spid="35"/>
                                        </p:tgtEl>
                                        <p:attrNameLst>
                                          <p:attrName>ppt_y</p:attrName>
                                        </p:attrNameLst>
                                      </p:cBhvr>
                                    </p:anim>
                                    <p:animRot by="-480000">
                                      <p:cBhvr>
                                        <p:cTn autoRev="1" dur="25" fill="hold" id="103">
                                          <p:stCondLst>
                                            <p:cond delay="0"/>
                                          </p:stCondLst>
                                        </p:cTn>
                                        <p:tgtEl>
                                          <p:spTgt spid="3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grpId="0" spid="13"/>
      <p:bldP grpId="0" spid="14"/>
      <p:bldP grpId="0" spid="15"/>
      <p:bldP grpId="0" spid="22"/>
      <p:bldP grpId="0" spid="23"/>
      <p:bldP grpId="0" spid="24"/>
      <p:bldP grpId="0" spid="25"/>
      <p:bldP grpId="0" spid="26"/>
      <p:bldP grpId="1" spid="26"/>
      <p:bldP grpId="0" spid="27"/>
      <p:bldP grpId="1" spid="27"/>
      <p:bldP grpId="0" spid="28"/>
      <p:bldP grpId="1" spid="28"/>
      <p:bldP grpId="0" spid="29"/>
      <p:bldP grpId="0" spid="33"/>
      <p:bldP grpId="0" spid="34"/>
      <p:bldP grpId="0" spid="35"/>
      <p:bldP grpId="1" spid="3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成功项目展示</a:t>
              </a:r>
            </a:p>
          </p:txBody>
        </p:sp>
      </p:grpSp>
      <p:sp>
        <p:nvSpPr>
          <p:cNvPr id="5" name="KSO_Shape">
            <a:extLst>
              <a:ext uri="{FF2B5EF4-FFF2-40B4-BE49-F238E27FC236}">
                <a16:creationId xmlns:a16="http://schemas.microsoft.com/office/drawing/2014/main" id="{2B10A9B7-ED5A-4417-8F17-0273BDD89CB4}"/>
              </a:ext>
            </a:extLst>
          </p:cNvPr>
          <p:cNvSpPr/>
          <p:nvPr/>
        </p:nvSpPr>
        <p:spPr bwMode="auto">
          <a:xfrm>
            <a:off x="3542166" y="1641253"/>
            <a:ext cx="3497262" cy="4435475"/>
          </a:xfrm>
          <a:custGeom>
            <a:gdLst>
              <a:gd fmla="*/ 259322 w 2665412" name="T0"/>
              <a:gd fmla="*/ 2895285 h 3382963" name="T1"/>
              <a:gd fmla="*/ 511017 w 2665412" name="T2"/>
              <a:gd fmla="*/ 3155147 h 3382963" name="T3"/>
              <a:gd fmla="*/ 770965 w 2665412" name="T4"/>
              <a:gd fmla="*/ 2903852 h 3382963" name="T5"/>
              <a:gd fmla="*/ 519587 w 2665412" name="T6"/>
              <a:gd fmla="*/ 2643989 h 3382963" name="T7"/>
              <a:gd fmla="*/ 875071 w 2665412" name="T8"/>
              <a:gd fmla="*/ 2732514 h 3382963" name="T9"/>
              <a:gd fmla="*/ 732560 w 2665412" name="T10"/>
              <a:gd fmla="*/ 3231615 h 3382963" name="T11"/>
              <a:gd fmla="*/ 265987 w 2665412" name="T12"/>
              <a:gd fmla="*/ 3315697 h 3382963" name="T13"/>
              <a:gd fmla="*/ 147598 w 2665412" name="T14"/>
              <a:gd fmla="*/ 2750917 h 3382963" name="T15"/>
              <a:gd fmla="*/ 1831415 w 2665412" name="T16"/>
              <a:gd fmla="*/ 2257426 h 3382963" name="T17"/>
              <a:gd fmla="*/ 1993961 w 2665412" name="T18"/>
              <a:gd fmla="*/ 2438401 h 3382963" name="T19"/>
              <a:gd fmla="*/ 1847258 w 2665412" name="T20"/>
              <a:gd fmla="*/ 2409508 h 3382963" name="T21"/>
              <a:gd fmla="*/ 1685662 w 2665412" name="T22"/>
              <a:gd fmla="*/ 2468563 h 3382963" name="T23"/>
              <a:gd fmla="*/ 1995229 w 2665412" name="T24"/>
              <a:gd fmla="*/ 2640966 h 3382963" name="T25"/>
              <a:gd fmla="*/ 1952137 w 2665412" name="T26"/>
              <a:gd fmla="*/ 2838768 h 3382963" name="T27"/>
              <a:gd fmla="*/ 1735409 w 2665412" name="T28"/>
              <a:gd fmla="*/ 2918143 h 3382963" name="T29"/>
              <a:gd fmla="*/ 1580784 w 2665412" name="T30"/>
              <a:gd fmla="*/ 2728596 h 3382963" name="T31"/>
              <a:gd fmla="*/ 1742380 w 2665412" name="T32"/>
              <a:gd fmla="*/ 2773998 h 3382963" name="T33"/>
              <a:gd fmla="*/ 1881478 w 2665412" name="T34"/>
              <a:gd fmla="*/ 2691766 h 3382963" name="T35"/>
              <a:gd fmla="*/ 1563357 w 2665412" name="T36"/>
              <a:gd fmla="*/ 2467293 h 3382963" name="T37"/>
              <a:gd fmla="*/ 1692634 w 2665412" name="T38"/>
              <a:gd fmla="*/ 2322831 h 3382963" name="T39"/>
              <a:gd fmla="*/ 1625723 w 2665412" name="T40"/>
              <a:gd fmla="*/ 2198771 h 3382963" name="T41"/>
              <a:gd fmla="*/ 1410098 w 2665412" name="T42"/>
              <a:gd fmla="*/ 2430592 h 3382963" name="T43"/>
              <a:gd fmla="*/ 1421847 w 2665412" name="T44"/>
              <a:gd fmla="*/ 2757048 h 3382963" name="T45"/>
              <a:gd fmla="*/ 1653351 w 2665412" name="T46"/>
              <a:gd fmla="*/ 2972991 h 3382963" name="T47"/>
              <a:gd fmla="*/ 1980125 w 2665412" name="T48"/>
              <a:gd fmla="*/ 2960924 h 3382963" name="T49"/>
              <a:gd fmla="*/ 2195433 w 2665412" name="T50"/>
              <a:gd fmla="*/ 2729420 h 3382963" name="T51"/>
              <a:gd fmla="*/ 2184001 w 2665412" name="T52"/>
              <a:gd fmla="*/ 2402964 h 3382963" name="T53"/>
              <a:gd fmla="*/ 1952179 w 2665412" name="T54"/>
              <a:gd fmla="*/ 2187021 h 3382963" name="T55"/>
              <a:gd fmla="*/ 2156055 w 2665412" name="T56"/>
              <a:gd fmla="*/ 2032367 h 3382963" name="T57"/>
              <a:gd fmla="*/ 2395816 w 2665412" name="T58"/>
              <a:gd fmla="*/ 2850094 h 3382963" name="T59"/>
              <a:gd fmla="*/ 1619054 w 2665412" name="T60"/>
              <a:gd fmla="*/ 3205130 h 3382963" name="T61"/>
              <a:gd fmla="*/ 1161763 w 2665412" name="T62"/>
              <a:gd fmla="*/ 2697981 h 3382963" name="T63"/>
              <a:gd fmla="*/ 1590474 w 2665412" name="T64"/>
              <a:gd fmla="*/ 1963774 h 3382963" name="T65"/>
              <a:gd fmla="*/ 247746 w 2665412" name="T66"/>
              <a:gd fmla="*/ 2374875 h 3382963" name="T67"/>
              <a:gd fmla="*/ 90506 w 2665412" name="T68"/>
              <a:gd fmla="*/ 2382501 h 3382963" name="T69"/>
              <a:gd fmla="*/ 82882 w 2665412" name="T70"/>
              <a:gd fmla="*/ 2224911 h 3382963" name="T71"/>
              <a:gd fmla="*/ 1925231 w 2665412" name="T72"/>
              <a:gd fmla="*/ 1275421 h 3382963" name="T73"/>
              <a:gd fmla="*/ 2142932 w 2665412" name="T74"/>
              <a:gd fmla="*/ 1565745 h 3382963" name="T75"/>
              <a:gd fmla="*/ 2433411 w 2665412" name="T76"/>
              <a:gd fmla="*/ 1348081 h 3382963" name="T77"/>
              <a:gd fmla="*/ 2215710 w 2665412" name="T78"/>
              <a:gd fmla="*/ 1057758 h 3382963" name="T79"/>
              <a:gd fmla="*/ 2557039 w 2665412" name="T80"/>
              <a:gd fmla="*/ 1184676 h 3382963" name="T81"/>
              <a:gd fmla="*/ 2359043 w 2665412" name="T82"/>
              <a:gd fmla="*/ 1666644 h 3382963" name="T83"/>
              <a:gd fmla="*/ 1943029 w 2665412" name="T84"/>
              <a:gd fmla="*/ 1631742 h 3382963" name="T85"/>
              <a:gd fmla="*/ 1831795 w 2665412" name="T86"/>
              <a:gd fmla="*/ 1117727 h 3382963" name="T87"/>
              <a:gd fmla="*/ 1543971 w 2665412" name="T88"/>
              <a:gd fmla="*/ 596250 h 3382963" name="T89"/>
              <a:gd fmla="*/ 1297460 w 2665412" name="T90"/>
              <a:gd fmla="*/ 948099 h 3382963" name="T91"/>
              <a:gd fmla="*/ 1031888 w 2665412" name="T92"/>
              <a:gd fmla="*/ 755548 h 3382963" name="T93"/>
              <a:gd fmla="*/ 814631 w 2665412" name="T94"/>
              <a:gd fmla="*/ 602286 h 3382963" name="T95"/>
              <a:gd fmla="*/ 863801 w 2665412" name="T96"/>
              <a:gd fmla="*/ 640380 h 3382963" name="T97"/>
              <a:gd fmla="*/ 958650 w 2665412" name="T98"/>
              <a:gd fmla="*/ 731486 h 3382963" name="T99"/>
              <a:gd fmla="*/ 915825 w 2665412" name="T100"/>
              <a:gd fmla="*/ 1047026 h 3382963" name="T101"/>
              <a:gd fmla="*/ 1093788 w 2665412" name="T102"/>
              <a:gd fmla="*/ 1742545 h 3382963" name="T103"/>
              <a:gd fmla="*/ 941203 w 2665412" name="T104"/>
              <a:gd fmla="*/ 2331086 h 3382963" name="T105"/>
              <a:gd fmla="*/ 804162 w 2665412" name="T106"/>
              <a:gd fmla="*/ 2246646 h 3382963" name="T107"/>
              <a:gd fmla="*/ 518978 w 2665412" name="T108"/>
              <a:gd fmla="*/ 1458116 h 3382963" name="T109"/>
              <a:gd fmla="*/ 425714 w 2665412" name="T110"/>
              <a:gd fmla="*/ 1302568 h 3382963" name="T111"/>
              <a:gd fmla="*/ 154488 w 2665412" name="T112"/>
              <a:gd fmla="*/ 951475 h 3382963" name="T113"/>
              <a:gd fmla="*/ 4758 w 2665412" name="T114"/>
              <a:gd fmla="*/ 912429 h 3382963" name="T115"/>
              <a:gd fmla="*/ 912333 w 2665412" name="T116"/>
              <a:gd fmla="*/ 0 h 3382963" name="T117"/>
              <a:gd fmla="*/ 1112519 w 2665412" name="T118"/>
              <a:gd fmla="*/ 199433 h 3382963" name="T119"/>
              <a:gd fmla="*/ 953005 w 2665412" name="T120"/>
              <a:gd fmla="*/ 526732 h 3382963" name="T121"/>
              <a:gd fmla="*/ 719772 w 2665412" name="T122"/>
              <a:gd fmla="*/ 209293 h 33829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82963" w="2665412">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8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8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8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8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8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8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8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8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8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8"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78875C"/>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chemeClr val="bg1">
                  <a:lumMod val="50000"/>
                </a:schemeClr>
              </a:solidFill>
              <a:latin typeface="+mn-lt"/>
              <a:ea typeface="+mn-ea"/>
            </a:endParaRPr>
          </a:p>
        </p:txBody>
      </p:sp>
      <p:sp>
        <p:nvSpPr>
          <p:cNvPr id="6" name="矩形 4">
            <a:extLst>
              <a:ext uri="{FF2B5EF4-FFF2-40B4-BE49-F238E27FC236}">
                <a16:creationId xmlns:a16="http://schemas.microsoft.com/office/drawing/2014/main" id="{0B5817BA-46F7-4350-9247-9D79F039FD62}"/>
              </a:ext>
            </a:extLst>
          </p:cNvPr>
          <p:cNvSpPr>
            <a:spLocks noChangeArrowheads="1"/>
          </p:cNvSpPr>
          <p:nvPr/>
        </p:nvSpPr>
        <p:spPr bwMode="auto">
          <a:xfrm>
            <a:off x="1203778" y="4601940"/>
            <a:ext cx="18113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a:solidFill>
                  <a:schemeClr val="bg1">
                    <a:lumMod val="50000"/>
                  </a:schemeClr>
                </a:solidFill>
                <a:latin charset="-122" pitchFamily="34" typeface="微软雅黑"/>
                <a:ea charset="-122" pitchFamily="34" typeface="微软雅黑"/>
              </a:rPr>
              <a:t>加入标题</a:t>
            </a:r>
          </a:p>
        </p:txBody>
      </p:sp>
      <p:sp>
        <p:nvSpPr>
          <p:cNvPr id="7" name="矩形 5">
            <a:extLst>
              <a:ext uri="{FF2B5EF4-FFF2-40B4-BE49-F238E27FC236}">
                <a16:creationId xmlns:a16="http://schemas.microsoft.com/office/drawing/2014/main" id="{30B2A295-E82C-4643-BE74-C6318541EB08}"/>
              </a:ext>
            </a:extLst>
          </p:cNvPr>
          <p:cNvSpPr>
            <a:spLocks noChangeArrowheads="1"/>
          </p:cNvSpPr>
          <p:nvPr/>
        </p:nvSpPr>
        <p:spPr bwMode="auto">
          <a:xfrm>
            <a:off x="1203778" y="4948015"/>
            <a:ext cx="1811338"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9" name="KSO_Shape">
            <a:extLst>
              <a:ext uri="{FF2B5EF4-FFF2-40B4-BE49-F238E27FC236}">
                <a16:creationId xmlns:a16="http://schemas.microsoft.com/office/drawing/2014/main" id="{C9BFB658-86E8-44D9-9CB9-F422B89C3C49}"/>
              </a:ext>
            </a:extLst>
          </p:cNvPr>
          <p:cNvSpPr>
            <a:spLocks noChangeAspect="1"/>
          </p:cNvSpPr>
          <p:nvPr/>
        </p:nvSpPr>
        <p:spPr bwMode="auto">
          <a:xfrm>
            <a:off x="3961266" y="5294090"/>
            <a:ext cx="544512" cy="298450"/>
          </a:xfrm>
          <a:custGeom>
            <a:gdLst>
              <a:gd fmla="*/ 2147483646 w 368" name="T0"/>
              <a:gd fmla="*/ 2147483646 h 181" name="T1"/>
              <a:gd fmla="*/ 2147483646 w 368" name="T2"/>
              <a:gd fmla="*/ 2147483646 h 181" name="T3"/>
              <a:gd fmla="*/ 2147483646 w 368" name="T4"/>
              <a:gd fmla="*/ 2147483646 h 181" name="T5"/>
              <a:gd fmla="*/ 2147483646 w 368" name="T6"/>
              <a:gd fmla="*/ 2147483646 h 181" name="T7"/>
              <a:gd fmla="*/ 2147483646 w 368" name="T8"/>
              <a:gd fmla="*/ 2147483646 h 181" name="T9"/>
              <a:gd fmla="*/ 2147483646 w 368" name="T10"/>
              <a:gd fmla="*/ 2147483646 h 181" name="T11"/>
              <a:gd fmla="*/ 2147483646 w 368" name="T12"/>
              <a:gd fmla="*/ 2147483646 h 181" name="T13"/>
              <a:gd fmla="*/ 2147483646 w 368" name="T14"/>
              <a:gd fmla="*/ 2147483646 h 181" name="T15"/>
              <a:gd fmla="*/ 2147483646 w 368" name="T16"/>
              <a:gd fmla="*/ 2147483646 h 181" name="T17"/>
              <a:gd fmla="*/ 0 w 368" name="T18"/>
              <a:gd fmla="*/ 2147483646 h 181" name="T19"/>
              <a:gd fmla="*/ 2147483646 w 368" name="T20"/>
              <a:gd fmla="*/ 2147483646 h 181" name="T21"/>
              <a:gd fmla="*/ 2147483646 w 368" name="T22"/>
              <a:gd fmla="*/ 2147483646 h 181" name="T23"/>
              <a:gd fmla="*/ 2147483646 w 368" name="T24"/>
              <a:gd fmla="*/ 2147483646 h 181" name="T25"/>
              <a:gd fmla="*/ 2147483646 w 368" name="T26"/>
              <a:gd fmla="*/ 2147483646 h 181" name="T27"/>
              <a:gd fmla="*/ 2147483646 w 368" name="T28"/>
              <a:gd fmla="*/ 2147483646 h 181" name="T29"/>
              <a:gd fmla="*/ 2147483646 w 368" name="T30"/>
              <a:gd fmla="*/ 2147483646 h 181" name="T31"/>
              <a:gd fmla="*/ 2147483646 w 368" name="T32"/>
              <a:gd fmla="*/ 2147483646 h 181" name="T33"/>
              <a:gd fmla="*/ 2147483646 w 368" name="T34"/>
              <a:gd fmla="*/ 2147483646 h 181" name="T35"/>
              <a:gd fmla="*/ 2147483646 w 368" name="T36"/>
              <a:gd fmla="*/ 2147483646 h 181" name="T37"/>
              <a:gd fmla="*/ 2147483646 w 368" name="T38"/>
              <a:gd fmla="*/ 2147483646 h 181" name="T39"/>
              <a:gd fmla="*/ 2147483646 w 368" name="T40"/>
              <a:gd fmla="*/ 2147483646 h 181" name="T41"/>
              <a:gd fmla="*/ 2147483646 w 368" name="T42"/>
              <a:gd fmla="*/ 2147483646 h 181" name="T43"/>
              <a:gd fmla="*/ 2147483646 w 368" name="T44"/>
              <a:gd fmla="*/ 2147483646 h 181" name="T45"/>
              <a:gd fmla="*/ 2147483646 w 368" name="T46"/>
              <a:gd fmla="*/ 0 h 181" name="T47"/>
              <a:gd fmla="*/ 2147483646 w 368" name="T48"/>
              <a:gd fmla="*/ 2147483646 h 181" name="T49"/>
              <a:gd fmla="*/ 2147483646 w 368" name="T50"/>
              <a:gd fmla="*/ 2147483646 h 181" name="T51"/>
              <a:gd fmla="*/ 2147483646 w 368" name="T52"/>
              <a:gd fmla="*/ 2147483646 h 181" name="T53"/>
              <a:gd fmla="*/ 2147483646 w 368" name="T54"/>
              <a:gd fmla="*/ 2147483646 h 181" name="T55"/>
              <a:gd fmla="*/ 2147483646 w 368" name="T56"/>
              <a:gd fmla="*/ 2147483646 h 181" name="T57"/>
              <a:gd fmla="*/ 2147483646 w 368" name="T58"/>
              <a:gd fmla="*/ 2147483646 h 181" name="T59"/>
              <a:gd fmla="*/ 2147483646 w 368" name="T60"/>
              <a:gd fmla="*/ 2147483646 h 181" name="T61"/>
              <a:gd fmla="*/ 2147483646 w 368" name="T62"/>
              <a:gd fmla="*/ 2147483646 h 181" name="T63"/>
              <a:gd fmla="*/ 2147483646 w 368" name="T64"/>
              <a:gd fmla="*/ 2147483646 h 181" name="T65"/>
              <a:gd fmla="*/ 2147483646 w 368" name="T66"/>
              <a:gd fmla="*/ 2147483646 h 181" name="T67"/>
              <a:gd fmla="*/ 2147483646 w 368" name="T68"/>
              <a:gd fmla="*/ 2147483646 h 181" name="T69"/>
              <a:gd fmla="*/ 2147483646 w 368" name="T70"/>
              <a:gd fmla="*/ 2147483646 h 181" name="T71"/>
              <a:gd fmla="*/ 2147483646 w 368" name="T72"/>
              <a:gd fmla="*/ 2147483646 h 181" name="T73"/>
              <a:gd fmla="*/ 2147483646 w 368" name="T74"/>
              <a:gd fmla="*/ 2147483646 h 181" name="T75"/>
              <a:gd fmla="*/ 2147483646 w 368" name="T76"/>
              <a:gd fmla="*/ 2147483646 h 181" name="T77"/>
              <a:gd fmla="*/ 2147483646 w 368" name="T78"/>
              <a:gd fmla="*/ 2147483646 h 181" name="T79"/>
              <a:gd fmla="*/ 2147483646 w 368" name="T80"/>
              <a:gd fmla="*/ 2147483646 h 181" name="T81"/>
              <a:gd fmla="*/ 2147483646 w 368" name="T82"/>
              <a:gd fmla="*/ 2147483646 h 181" name="T83"/>
              <a:gd fmla="*/ 2147483646 w 368" name="T84"/>
              <a:gd fmla="*/ 2147483646 h 181" name="T85"/>
              <a:gd fmla="*/ 2147483646 w 368" name="T86"/>
              <a:gd fmla="*/ 2147483646 h 181" name="T87"/>
              <a:gd fmla="*/ 2147483646 w 368" name="T88"/>
              <a:gd fmla="*/ 2147483646 h 181" name="T89"/>
              <a:gd fmla="*/ 2147483646 w 368" name="T90"/>
              <a:gd fmla="*/ 2147483646 h 181" name="T91"/>
              <a:gd fmla="*/ 2147483646 w 368" name="T92"/>
              <a:gd fmla="*/ 2147483646 h 181" name="T93"/>
              <a:gd fmla="*/ 2147483646 w 368" name="T94"/>
              <a:gd fmla="*/ 2147483646 h 181"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81" w="368">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rgbClr val="ED695B"/>
          </a:solidFill>
          <a:ln>
            <a:noFill/>
          </a:ln>
        </p:spPr>
        <p:txBody>
          <a:bodyPr/>
          <a:lstStyle/>
          <a:p>
            <a:endParaRPr altLang="en-US" lang="zh-CN">
              <a:solidFill>
                <a:schemeClr val="bg1">
                  <a:lumMod val="50000"/>
                </a:schemeClr>
              </a:solidFill>
            </a:endParaRPr>
          </a:p>
        </p:txBody>
      </p:sp>
      <p:sp>
        <p:nvSpPr>
          <p:cNvPr id="10" name="KSO_Shape">
            <a:extLst>
              <a:ext uri="{FF2B5EF4-FFF2-40B4-BE49-F238E27FC236}">
                <a16:creationId xmlns:a16="http://schemas.microsoft.com/office/drawing/2014/main" id="{57BF4D1F-B8AE-47AE-803D-08B43882021C}"/>
              </a:ext>
            </a:extLst>
          </p:cNvPr>
          <p:cNvSpPr>
            <a:spLocks noChangeAspect="1"/>
          </p:cNvSpPr>
          <p:nvPr/>
        </p:nvSpPr>
        <p:spPr bwMode="auto">
          <a:xfrm>
            <a:off x="6172653" y="3025553"/>
            <a:ext cx="496888" cy="601662"/>
          </a:xfrm>
          <a:custGeom>
            <a:gdLst>
              <a:gd fmla="*/ 22721 w 968375" name="T0"/>
              <a:gd fmla="*/ 256269 h 1170887" name="T1"/>
              <a:gd fmla="*/ 109656 w 968375" name="T2"/>
              <a:gd fmla="*/ 294957 h 1170887" name="T3"/>
              <a:gd fmla="*/ 195602 w 968375" name="T4"/>
              <a:gd fmla="*/ 258252 h 1170887" name="T5"/>
              <a:gd fmla="*/ 208444 w 968375" name="T6"/>
              <a:gd fmla="*/ 264204 h 1170887" name="T7"/>
              <a:gd fmla="*/ 109656 w 968375" name="T8"/>
              <a:gd fmla="*/ 309838 h 1170887" name="T9"/>
              <a:gd fmla="*/ 8891 w 968375" name="T10"/>
              <a:gd fmla="*/ 262220 h 1170887" name="T11"/>
              <a:gd fmla="*/ 22721 w 968375" name="T12"/>
              <a:gd fmla="*/ 256269 h 1170887" name="T13"/>
              <a:gd fmla="*/ 229190 w 968375" name="T14"/>
              <a:gd fmla="*/ 164011 h 1170887" name="T15"/>
              <a:gd fmla="*/ 254875 w 968375" name="T16"/>
              <a:gd fmla="*/ 195755 h 1170887" name="T17"/>
              <a:gd fmla="*/ 222275 w 968375" name="T18"/>
              <a:gd fmla="*/ 228492 h 1170887" name="T19"/>
              <a:gd fmla="*/ 210420 w 968375" name="T20"/>
              <a:gd fmla="*/ 226508 h 1170887" name="T21"/>
              <a:gd fmla="*/ 218323 w 968375" name="T22"/>
              <a:gd fmla="*/ 213611 h 1170887" name="T23"/>
              <a:gd fmla="*/ 222275 w 968375" name="T24"/>
              <a:gd fmla="*/ 214603 h 1170887" name="T25"/>
              <a:gd fmla="*/ 240057 w 968375" name="T26"/>
              <a:gd fmla="*/ 195755 h 1170887" name="T27"/>
              <a:gd fmla="*/ 228202 w 968375" name="T28"/>
              <a:gd fmla="*/ 178891 h 1170887" name="T29"/>
              <a:gd fmla="*/ 229190 w 968375" name="T30"/>
              <a:gd fmla="*/ 164011 h 1170887" name="T31"/>
              <a:gd fmla="*/ 216347 w 968375" name="T32"/>
              <a:gd fmla="*/ 142186 h 1170887" name="T33"/>
              <a:gd fmla="*/ 218323 w 968375" name="T34"/>
              <a:gd fmla="*/ 162026 h 1170887" name="T35"/>
              <a:gd fmla="*/ 109656 w 968375" name="T36"/>
              <a:gd fmla="*/ 271149 h 1170887" name="T37"/>
              <a:gd fmla="*/ 0 w 968375" name="T38"/>
              <a:gd fmla="*/ 162026 h 1170887" name="T39"/>
              <a:gd fmla="*/ 1976 w 968375" name="T40"/>
              <a:gd fmla="*/ 144170 h 1170887" name="T41"/>
              <a:gd fmla="*/ 109656 w 968375" name="T42"/>
              <a:gd fmla="*/ 200715 h 1170887" name="T43"/>
              <a:gd fmla="*/ 216347 w 968375" name="T44"/>
              <a:gd fmla="*/ 144170 h 1170887" name="T45"/>
              <a:gd fmla="*/ 216347 w 968375" name="T46"/>
              <a:gd fmla="*/ 142186 h 1170887" name="T47"/>
              <a:gd fmla="*/ 109656 w 968375" name="T48"/>
              <a:gd fmla="*/ 98537 h 1170887" name="T49"/>
              <a:gd fmla="*/ 204493 w 968375" name="T50"/>
              <a:gd fmla="*/ 144170 h 1170887" name="T51"/>
              <a:gd fmla="*/ 203505 w 968375" name="T52"/>
              <a:gd fmla="*/ 151114 h 1170887" name="T53"/>
              <a:gd fmla="*/ 109656 w 968375" name="T54"/>
              <a:gd fmla="*/ 119369 h 1170887" name="T55"/>
              <a:gd fmla="*/ 14818 w 968375" name="T56"/>
              <a:gd fmla="*/ 151114 h 1170887" name="T57"/>
              <a:gd fmla="*/ 13831 w 968375" name="T58"/>
              <a:gd fmla="*/ 144170 h 1170887" name="T59"/>
              <a:gd fmla="*/ 109656 w 968375" name="T60"/>
              <a:gd fmla="*/ 98537 h 1170887" name="T61"/>
              <a:gd fmla="*/ 143155 w 968375" name="T62"/>
              <a:gd fmla="*/ 16432 h 1170887" name="T63"/>
              <a:gd fmla="*/ 145875 w 968375" name="T64"/>
              <a:gd fmla="*/ 98590 h 1170887" name="T65"/>
              <a:gd fmla="*/ 143155 w 968375" name="T66"/>
              <a:gd fmla="*/ 16432 h 1170887" name="T67"/>
              <a:gd fmla="*/ 72421 w 968375" name="T68"/>
              <a:gd fmla="*/ 10955 h 1170887" name="T69"/>
              <a:gd fmla="*/ 75141 w 968375" name="T70"/>
              <a:gd fmla="*/ 93113 h 1170887" name="T71"/>
              <a:gd fmla="*/ 72421 w 968375" name="T72"/>
              <a:gd fmla="*/ 10955 h 1170887" name="T73"/>
              <a:gd fmla="*/ 107787 w 968375" name="T74"/>
              <a:gd fmla="*/ 0 h 1170887" name="T75"/>
              <a:gd fmla="*/ 110508 w 968375" name="T76"/>
              <a:gd fmla="*/ 82159 h 1170887" name="T77"/>
              <a:gd fmla="*/ 107787 w 968375" name="T78"/>
              <a:gd fmla="*/ 0 h 117088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70887" w="968375">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ED695B"/>
          </a:solidFill>
          <a:ln>
            <a:noFill/>
          </a:ln>
        </p:spPr>
        <p:txBody>
          <a:bodyPr/>
          <a:lstStyle/>
          <a:p>
            <a:endParaRPr altLang="en-US" lang="zh-CN">
              <a:solidFill>
                <a:schemeClr val="bg1">
                  <a:lumMod val="50000"/>
                </a:schemeClr>
              </a:solidFill>
            </a:endParaRPr>
          </a:p>
        </p:txBody>
      </p:sp>
      <p:sp>
        <p:nvSpPr>
          <p:cNvPr id="13" name="矩形 8">
            <a:extLst>
              <a:ext uri="{FF2B5EF4-FFF2-40B4-BE49-F238E27FC236}">
                <a16:creationId xmlns:a16="http://schemas.microsoft.com/office/drawing/2014/main" id="{D6E4E3FF-E529-430D-AD55-D1E2EADCB79A}"/>
              </a:ext>
            </a:extLst>
          </p:cNvPr>
          <p:cNvSpPr>
            <a:spLocks noChangeArrowheads="1"/>
          </p:cNvSpPr>
          <p:nvPr/>
        </p:nvSpPr>
        <p:spPr bwMode="auto">
          <a:xfrm>
            <a:off x="7368042" y="4425728"/>
            <a:ext cx="401320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p:txBody>
      </p:sp>
      <p:sp>
        <p:nvSpPr>
          <p:cNvPr id="14" name="矩形 9">
            <a:extLst>
              <a:ext uri="{FF2B5EF4-FFF2-40B4-BE49-F238E27FC236}">
                <a16:creationId xmlns:a16="http://schemas.microsoft.com/office/drawing/2014/main" id="{6FCC571E-E67F-481C-A9D6-B23B1625E351}"/>
              </a:ext>
            </a:extLst>
          </p:cNvPr>
          <p:cNvSpPr>
            <a:spLocks noChangeArrowheads="1"/>
          </p:cNvSpPr>
          <p:nvPr/>
        </p:nvSpPr>
        <p:spPr bwMode="auto">
          <a:xfrm>
            <a:off x="7368042" y="2587403"/>
            <a:ext cx="1809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lumMod val="50000"/>
                  </a:schemeClr>
                </a:solidFill>
                <a:latin charset="-122" pitchFamily="34" typeface="微软雅黑"/>
                <a:ea charset="-122" pitchFamily="34" typeface="微软雅黑"/>
              </a:rPr>
              <a:t>加入标题</a:t>
            </a:r>
          </a:p>
        </p:txBody>
      </p:sp>
      <p:sp>
        <p:nvSpPr>
          <p:cNvPr id="15" name="矩形 10">
            <a:extLst>
              <a:ext uri="{FF2B5EF4-FFF2-40B4-BE49-F238E27FC236}">
                <a16:creationId xmlns:a16="http://schemas.microsoft.com/office/drawing/2014/main" id="{C492C071-01BE-40A4-86B6-1B80F3642F76}"/>
              </a:ext>
            </a:extLst>
          </p:cNvPr>
          <p:cNvSpPr>
            <a:spLocks noChangeArrowheads="1"/>
          </p:cNvSpPr>
          <p:nvPr/>
        </p:nvSpPr>
        <p:spPr bwMode="auto">
          <a:xfrm>
            <a:off x="7368042" y="2943003"/>
            <a:ext cx="31654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16" name="矩形 11">
            <a:extLst>
              <a:ext uri="{FF2B5EF4-FFF2-40B4-BE49-F238E27FC236}">
                <a16:creationId xmlns:a16="http://schemas.microsoft.com/office/drawing/2014/main" id="{FEEA9250-6871-4009-A9FE-8B2432D3A6FF}"/>
              </a:ext>
            </a:extLst>
          </p:cNvPr>
          <p:cNvSpPr>
            <a:spLocks noChangeArrowheads="1"/>
          </p:cNvSpPr>
          <p:nvPr/>
        </p:nvSpPr>
        <p:spPr bwMode="auto">
          <a:xfrm>
            <a:off x="7368042" y="3997103"/>
            <a:ext cx="1809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lumMod val="50000"/>
                  </a:schemeClr>
                </a:solidFill>
                <a:latin charset="-122" pitchFamily="34" typeface="微软雅黑"/>
                <a:ea charset="-122" pitchFamily="34" typeface="微软雅黑"/>
              </a:rPr>
              <a:t>加入标题</a:t>
            </a:r>
          </a:p>
        </p:txBody>
      </p:sp>
    </p:spTree>
    <p:extLst>
      <p:ext uri="{BB962C8B-B14F-4D97-AF65-F5344CB8AC3E}">
        <p14:creationId val="201888512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250" id="17"/>
                                        <p:tgtEl>
                                          <p:spTgt spid="6"/>
                                        </p:tgtEl>
                                      </p:cBhvr>
                                    </p:animEffect>
                                    <p:anim calcmode="lin" valueType="num">
                                      <p:cBhvr>
                                        <p:cTn dur="250" fill="hold" id="18"/>
                                        <p:tgtEl>
                                          <p:spTgt spid="6"/>
                                        </p:tgtEl>
                                        <p:attrNameLst>
                                          <p:attrName>ppt_x</p:attrName>
                                        </p:attrNameLst>
                                      </p:cBhvr>
                                      <p:tavLst>
                                        <p:tav tm="0">
                                          <p:val>
                                            <p:strVal val="#ppt_x"/>
                                          </p:val>
                                        </p:tav>
                                        <p:tav tm="100000">
                                          <p:val>
                                            <p:strVal val="#ppt_x"/>
                                          </p:val>
                                        </p:tav>
                                      </p:tavLst>
                                    </p:anim>
                                    <p:anim calcmode="lin" valueType="num">
                                      <p:cBhvr>
                                        <p:cTn dur="2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250" id="23"/>
                                        <p:tgtEl>
                                          <p:spTgt spid="7"/>
                                        </p:tgtEl>
                                      </p:cBhvr>
                                    </p:animEffect>
                                    <p:anim calcmode="lin" valueType="num">
                                      <p:cBhvr>
                                        <p:cTn dur="250" fill="hold" id="24"/>
                                        <p:tgtEl>
                                          <p:spTgt spid="7"/>
                                        </p:tgtEl>
                                        <p:attrNameLst>
                                          <p:attrName>ppt_x</p:attrName>
                                        </p:attrNameLst>
                                      </p:cBhvr>
                                      <p:tavLst>
                                        <p:tav tm="0">
                                          <p:val>
                                            <p:strVal val="#ppt_x"/>
                                          </p:val>
                                        </p:tav>
                                        <p:tav tm="100000">
                                          <p:val>
                                            <p:strVal val="#ppt_x"/>
                                          </p:val>
                                        </p:tav>
                                      </p:tavLst>
                                    </p:anim>
                                    <p:anim calcmode="lin" valueType="num">
                                      <p:cBhvr>
                                        <p:cTn dur="25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3"/>
                                        </p:tgtEl>
                                        <p:attrNameLst>
                                          <p:attrName>style.visibility</p:attrName>
                                        </p:attrNameLst>
                                      </p:cBhvr>
                                      <p:to>
                                        <p:strVal val="visible"/>
                                      </p:to>
                                    </p:set>
                                    <p:animEffect filter="fade" transition="in">
                                      <p:cBhvr>
                                        <p:cTn dur="250" id="41"/>
                                        <p:tgtEl>
                                          <p:spTgt spid="13"/>
                                        </p:tgtEl>
                                      </p:cBhvr>
                                    </p:animEffect>
                                    <p:anim calcmode="lin" valueType="num">
                                      <p:cBhvr>
                                        <p:cTn dur="250" fill="hold" id="42"/>
                                        <p:tgtEl>
                                          <p:spTgt spid="13"/>
                                        </p:tgtEl>
                                        <p:attrNameLst>
                                          <p:attrName>ppt_x</p:attrName>
                                        </p:attrNameLst>
                                      </p:cBhvr>
                                      <p:tavLst>
                                        <p:tav tm="0">
                                          <p:val>
                                            <p:strVal val="#ppt_x"/>
                                          </p:val>
                                        </p:tav>
                                        <p:tav tm="100000">
                                          <p:val>
                                            <p:strVal val="#ppt_x"/>
                                          </p:val>
                                        </p:tav>
                                      </p:tavLst>
                                    </p:anim>
                                    <p:anim calcmode="lin" valueType="num">
                                      <p:cBhvr>
                                        <p:cTn dur="250" fill="hold" id="43"/>
                                        <p:tgtEl>
                                          <p:spTgt spid="13"/>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250" id="47"/>
                                        <p:tgtEl>
                                          <p:spTgt spid="14"/>
                                        </p:tgtEl>
                                      </p:cBhvr>
                                    </p:animEffect>
                                    <p:anim calcmode="lin" valueType="num">
                                      <p:cBhvr>
                                        <p:cTn dur="250" fill="hold" id="48"/>
                                        <p:tgtEl>
                                          <p:spTgt spid="14"/>
                                        </p:tgtEl>
                                        <p:attrNameLst>
                                          <p:attrName>ppt_x</p:attrName>
                                        </p:attrNameLst>
                                      </p:cBhvr>
                                      <p:tavLst>
                                        <p:tav tm="0">
                                          <p:val>
                                            <p:strVal val="#ppt_x"/>
                                          </p:val>
                                        </p:tav>
                                        <p:tav tm="100000">
                                          <p:val>
                                            <p:strVal val="#ppt_x"/>
                                          </p:val>
                                        </p:tav>
                                      </p:tavLst>
                                    </p:anim>
                                    <p:anim calcmode="lin" valueType="num">
                                      <p:cBhvr>
                                        <p:cTn dur="250" fill="hold" id="49"/>
                                        <p:tgtEl>
                                          <p:spTgt spid="1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5"/>
                                        </p:tgtEl>
                                        <p:attrNameLst>
                                          <p:attrName>style.visibility</p:attrName>
                                        </p:attrNameLst>
                                      </p:cBhvr>
                                      <p:to>
                                        <p:strVal val="visible"/>
                                      </p:to>
                                    </p:set>
                                    <p:animEffect filter="fade" transition="in">
                                      <p:cBhvr>
                                        <p:cTn dur="250" id="53"/>
                                        <p:tgtEl>
                                          <p:spTgt spid="15"/>
                                        </p:tgtEl>
                                      </p:cBhvr>
                                    </p:animEffect>
                                    <p:anim calcmode="lin" valueType="num">
                                      <p:cBhvr>
                                        <p:cTn dur="250" fill="hold" id="54"/>
                                        <p:tgtEl>
                                          <p:spTgt spid="15"/>
                                        </p:tgtEl>
                                        <p:attrNameLst>
                                          <p:attrName>ppt_x</p:attrName>
                                        </p:attrNameLst>
                                      </p:cBhvr>
                                      <p:tavLst>
                                        <p:tav tm="0">
                                          <p:val>
                                            <p:strVal val="#ppt_x"/>
                                          </p:val>
                                        </p:tav>
                                        <p:tav tm="100000">
                                          <p:val>
                                            <p:strVal val="#ppt_x"/>
                                          </p:val>
                                        </p:tav>
                                      </p:tavLst>
                                    </p:anim>
                                    <p:anim calcmode="lin" valueType="num">
                                      <p:cBhvr>
                                        <p:cTn dur="250" fill="hold" id="55"/>
                                        <p:tgtEl>
                                          <p:spTgt spid="15"/>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250" id="59"/>
                                        <p:tgtEl>
                                          <p:spTgt spid="16"/>
                                        </p:tgtEl>
                                      </p:cBhvr>
                                    </p:animEffect>
                                    <p:anim calcmode="lin" valueType="num">
                                      <p:cBhvr>
                                        <p:cTn dur="250" fill="hold" id="60"/>
                                        <p:tgtEl>
                                          <p:spTgt spid="16"/>
                                        </p:tgtEl>
                                        <p:attrNameLst>
                                          <p:attrName>ppt_x</p:attrName>
                                        </p:attrNameLst>
                                      </p:cBhvr>
                                      <p:tavLst>
                                        <p:tav tm="0">
                                          <p:val>
                                            <p:strVal val="#ppt_x"/>
                                          </p:val>
                                        </p:tav>
                                        <p:tav tm="100000">
                                          <p:val>
                                            <p:strVal val="#ppt_x"/>
                                          </p:val>
                                        </p:tav>
                                      </p:tavLst>
                                    </p:anim>
                                    <p:anim calcmode="lin" valueType="num">
                                      <p:cBhvr>
                                        <p:cTn dur="250" fill="hold" id="6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3"/>
      <p:bldP grpId="0" spid="14"/>
      <p:bldP grpId="0" spid="15"/>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成功项目展示</a:t>
              </a:r>
            </a:p>
          </p:txBody>
        </p:sp>
      </p:grpSp>
      <p:sp>
        <p:nvSpPr>
          <p:cNvPr id="5" name="Rectangle 3">
            <a:extLst>
              <a:ext uri="{FF2B5EF4-FFF2-40B4-BE49-F238E27FC236}">
                <a16:creationId xmlns:a16="http://schemas.microsoft.com/office/drawing/2014/main" id="{73ED30F9-A3F2-4DB6-A578-DEDC2F036142}"/>
              </a:ext>
            </a:extLst>
          </p:cNvPr>
          <p:cNvSpPr>
            <a:spLocks noChangeArrowheads="1"/>
          </p:cNvSpPr>
          <p:nvPr/>
        </p:nvSpPr>
        <p:spPr bwMode="auto">
          <a:xfrm>
            <a:off x="1924050" y="2617782"/>
            <a:ext cx="6334125" cy="2863850"/>
          </a:xfrm>
          <a:prstGeom prst="rect">
            <a:avLst/>
          </a:prstGeom>
          <a:noFill/>
          <a:ln>
            <a:noFill/>
          </a:ln>
          <a:effectLst/>
          <a:extLst>
            <a:ext uri="{909E8E84-426E-40DD-AFC4-6F175D3DCCD1}">
              <a14:hiddenFill>
                <a:solidFill>
                  <a:schemeClr val="bg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36287" lIns="72574" rIns="72574" tIns="36287" wrap="none"/>
          <a:lstStyle/>
          <a:p>
            <a:pPr algn="ctr"/>
            <a:endParaRPr altLang="en-US" lang="zh-CN" sz="1500">
              <a:solidFill>
                <a:schemeClr val="bg1"/>
              </a:solidFill>
            </a:endParaRPr>
          </a:p>
        </p:txBody>
      </p:sp>
      <p:sp>
        <p:nvSpPr>
          <p:cNvPr id="6" name="Rectangle 7">
            <a:extLst>
              <a:ext uri="{FF2B5EF4-FFF2-40B4-BE49-F238E27FC236}">
                <a16:creationId xmlns:a16="http://schemas.microsoft.com/office/drawing/2014/main" id="{73729BEF-BDCC-484E-8BE7-42377150E9ED}"/>
              </a:ext>
            </a:extLst>
          </p:cNvPr>
          <p:cNvSpPr>
            <a:spLocks noChangeArrowheads="1"/>
          </p:cNvSpPr>
          <p:nvPr/>
        </p:nvSpPr>
        <p:spPr bwMode="auto">
          <a:xfrm>
            <a:off x="7511521" y="5220931"/>
            <a:ext cx="2768600" cy="95039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287" lIns="72574" rIns="72574" tIns="36287">
            <a:spAutoFit/>
          </a:bodyPr>
          <a:lstStyle/>
          <a:p>
            <a:pPr>
              <a:lnSpc>
                <a:spcPct val="120000"/>
              </a:lnSpc>
            </a:pPr>
            <a:r>
              <a:rPr altLang="en-US" lang="zh-CN" sz="1600">
                <a:solidFill>
                  <a:schemeClr val="bg1">
                    <a:lumMod val="50000"/>
                  </a:schemeClr>
                </a:solidFill>
                <a:latin charset="-122" pitchFamily="34" typeface="微软雅黑"/>
                <a:ea charset="-122" pitchFamily="34" typeface="微软雅黑"/>
                <a:sym charset="-122" pitchFamily="34" typeface="微软雅黑"/>
              </a:rPr>
              <a:t>单击此处添加段落文字内容</a:t>
            </a:r>
          </a:p>
          <a:p>
            <a:pPr>
              <a:lnSpc>
                <a:spcPct val="120000"/>
              </a:lnSpc>
            </a:pPr>
            <a:r>
              <a:rPr altLang="en-US" lang="zh-CN" sz="1600">
                <a:solidFill>
                  <a:schemeClr val="bg1">
                    <a:lumMod val="50000"/>
                  </a:schemeClr>
                </a:solidFill>
                <a:latin charset="-122" pitchFamily="34" typeface="微软雅黑"/>
                <a:ea charset="-122" pitchFamily="34" typeface="微软雅黑"/>
                <a:sym charset="-122" pitchFamily="34" typeface="微软雅黑"/>
              </a:rPr>
              <a:t>单击此处添加段落文字内容</a:t>
            </a:r>
          </a:p>
          <a:p>
            <a:pPr>
              <a:lnSpc>
                <a:spcPct val="120000"/>
              </a:lnSpc>
            </a:pPr>
            <a:r>
              <a:rPr altLang="en-US" lang="zh-CN" sz="1600">
                <a:solidFill>
                  <a:schemeClr val="bg1">
                    <a:lumMod val="50000"/>
                  </a:schemeClr>
                </a:solidFill>
                <a:latin charset="-122" pitchFamily="34" typeface="微软雅黑"/>
                <a:ea charset="-122" pitchFamily="34" typeface="微软雅黑"/>
                <a:sym charset="-122" pitchFamily="34" typeface="微软雅黑"/>
              </a:rPr>
              <a:t>单击此处添加段落文字内容</a:t>
            </a:r>
          </a:p>
        </p:txBody>
      </p:sp>
      <p:sp>
        <p:nvSpPr>
          <p:cNvPr id="7" name="Rectangle 8">
            <a:extLst>
              <a:ext uri="{FF2B5EF4-FFF2-40B4-BE49-F238E27FC236}">
                <a16:creationId xmlns:a16="http://schemas.microsoft.com/office/drawing/2014/main" id="{389B2E3B-DA81-45AD-8480-3BA4341498B5}"/>
              </a:ext>
            </a:extLst>
          </p:cNvPr>
          <p:cNvSpPr>
            <a:spLocks noChangeArrowheads="1"/>
          </p:cNvSpPr>
          <p:nvPr/>
        </p:nvSpPr>
        <p:spPr bwMode="auto">
          <a:xfrm>
            <a:off x="7511521" y="4971694"/>
            <a:ext cx="2177148" cy="31641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287" lIns="72574" rIns="72574" tIns="36287" wrap="none">
            <a:spAutoFit/>
          </a:bodyPr>
          <a:lstStyle/>
          <a:p>
            <a:r>
              <a:rPr altLang="en-US" b="1" lang="zh-CN" sz="1600">
                <a:solidFill>
                  <a:schemeClr val="bg1">
                    <a:lumMod val="50000"/>
                  </a:schemeClr>
                </a:solidFill>
                <a:latin charset="-122" pitchFamily="34" typeface="微软雅黑"/>
                <a:ea charset="-122" pitchFamily="34" typeface="微软雅黑"/>
                <a:sym charset="-122" pitchFamily="34" typeface="微软雅黑"/>
              </a:rPr>
              <a:t>单击此处添加标题文字</a:t>
            </a:r>
          </a:p>
        </p:txBody>
      </p:sp>
      <p:sp>
        <p:nvSpPr>
          <p:cNvPr id="9" name="Rectangle 9">
            <a:extLst>
              <a:ext uri="{FF2B5EF4-FFF2-40B4-BE49-F238E27FC236}">
                <a16:creationId xmlns:a16="http://schemas.microsoft.com/office/drawing/2014/main" id="{1E344193-80DF-4AA2-8D01-F7F1DE59F10F}"/>
              </a:ext>
            </a:extLst>
          </p:cNvPr>
          <p:cNvSpPr>
            <a:spLocks noChangeArrowheads="1"/>
          </p:cNvSpPr>
          <p:nvPr/>
        </p:nvSpPr>
        <p:spPr bwMode="auto">
          <a:xfrm>
            <a:off x="1312863" y="2513007"/>
            <a:ext cx="2741612" cy="65779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287" lIns="72574" rIns="72574" tIns="36287">
            <a:spAutoFit/>
          </a:bodyPr>
          <a:lstStyle/>
          <a:p>
            <a:pPr eaLnBrk="0" hangingPunct="0">
              <a:lnSpc>
                <a:spcPct val="120000"/>
              </a:lnSpc>
            </a:pPr>
            <a:r>
              <a:rPr altLang="en-US" lang="zh-CN" sz="1600">
                <a:solidFill>
                  <a:schemeClr val="bg1">
                    <a:lumMod val="50000"/>
                  </a:schemeClr>
                </a:solidFill>
                <a:latin charset="-122" pitchFamily="34" typeface="微软雅黑"/>
                <a:ea charset="-122" pitchFamily="34" typeface="微软雅黑"/>
                <a:sym charset="-122" pitchFamily="34" typeface="微软雅黑"/>
              </a:rPr>
              <a:t>单击此处添加段落文字内容</a:t>
            </a:r>
          </a:p>
          <a:p>
            <a:pPr eaLnBrk="0" hangingPunct="0">
              <a:lnSpc>
                <a:spcPct val="120000"/>
              </a:lnSpc>
            </a:pPr>
            <a:r>
              <a:rPr altLang="en-US" lang="zh-CN" sz="1600">
                <a:solidFill>
                  <a:schemeClr val="bg1">
                    <a:lumMod val="50000"/>
                  </a:schemeClr>
                </a:solidFill>
                <a:latin charset="-122" pitchFamily="34" typeface="微软雅黑"/>
                <a:ea charset="-122" pitchFamily="34" typeface="微软雅黑"/>
                <a:sym charset="-122" pitchFamily="34" typeface="微软雅黑"/>
              </a:rPr>
              <a:t>单击此处添加段落文字内容</a:t>
            </a:r>
          </a:p>
        </p:txBody>
      </p:sp>
      <p:sp>
        <p:nvSpPr>
          <p:cNvPr id="10" name="Rectangle 10">
            <a:extLst>
              <a:ext uri="{FF2B5EF4-FFF2-40B4-BE49-F238E27FC236}">
                <a16:creationId xmlns:a16="http://schemas.microsoft.com/office/drawing/2014/main" id="{95CC1331-4DE3-4C9E-AFC6-72B8E77BF4C8}"/>
              </a:ext>
            </a:extLst>
          </p:cNvPr>
          <p:cNvSpPr>
            <a:spLocks noChangeArrowheads="1"/>
          </p:cNvSpPr>
          <p:nvPr/>
        </p:nvSpPr>
        <p:spPr bwMode="auto">
          <a:xfrm>
            <a:off x="1312863" y="2263769"/>
            <a:ext cx="2177148" cy="31641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287" lIns="72574" rIns="72574" tIns="36287" wrap="none">
            <a:spAutoFit/>
          </a:bodyPr>
          <a:lstStyle/>
          <a:p>
            <a:pPr eaLnBrk="0" hangingPunct="0"/>
            <a:r>
              <a:rPr altLang="en-US" b="1" lang="zh-CN" sz="1600">
                <a:solidFill>
                  <a:schemeClr val="bg1">
                    <a:lumMod val="50000"/>
                  </a:schemeClr>
                </a:solidFill>
                <a:latin charset="-122" pitchFamily="34" typeface="微软雅黑"/>
                <a:ea charset="-122" pitchFamily="34" typeface="微软雅黑"/>
                <a:sym charset="-122" pitchFamily="34" typeface="微软雅黑"/>
              </a:rPr>
              <a:t>单击此处添加标题文字</a:t>
            </a:r>
          </a:p>
        </p:txBody>
      </p:sp>
      <p:sp>
        <p:nvSpPr>
          <p:cNvPr id="13" name="Rectangle 11">
            <a:extLst>
              <a:ext uri="{FF2B5EF4-FFF2-40B4-BE49-F238E27FC236}">
                <a16:creationId xmlns:a16="http://schemas.microsoft.com/office/drawing/2014/main" id="{847A6CF5-8C03-486B-90A1-75A6DE01C5FB}"/>
              </a:ext>
            </a:extLst>
          </p:cNvPr>
          <p:cNvSpPr>
            <a:spLocks noChangeArrowheads="1"/>
          </p:cNvSpPr>
          <p:nvPr/>
        </p:nvSpPr>
        <p:spPr bwMode="auto">
          <a:xfrm>
            <a:off x="7904956" y="2718588"/>
            <a:ext cx="2609850" cy="95039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287" lIns="72574" rIns="72574" tIns="36287">
            <a:spAutoFit/>
          </a:bodyPr>
          <a:lstStyle/>
          <a:p>
            <a:pPr algn="r" eaLnBrk="0" hangingPunct="0">
              <a:lnSpc>
                <a:spcPct val="120000"/>
              </a:lnSpc>
            </a:pPr>
            <a:r>
              <a:rPr altLang="en-US" lang="zh-CN" sz="1600">
                <a:solidFill>
                  <a:schemeClr val="bg1">
                    <a:lumMod val="50000"/>
                  </a:schemeClr>
                </a:solidFill>
                <a:latin charset="-122" pitchFamily="34" typeface="微软雅黑"/>
                <a:ea charset="-122" pitchFamily="34" typeface="微软雅黑"/>
                <a:sym charset="-122" pitchFamily="34" typeface="微软雅黑"/>
              </a:rPr>
              <a:t>单击此处添加段落文字内容</a:t>
            </a:r>
          </a:p>
          <a:p>
            <a:pPr algn="r" eaLnBrk="0" hangingPunct="0">
              <a:lnSpc>
                <a:spcPct val="120000"/>
              </a:lnSpc>
            </a:pPr>
            <a:r>
              <a:rPr altLang="en-US" lang="zh-CN" sz="1600">
                <a:solidFill>
                  <a:schemeClr val="bg1">
                    <a:lumMod val="50000"/>
                  </a:schemeClr>
                </a:solidFill>
                <a:latin charset="-122" pitchFamily="34" typeface="微软雅黑"/>
                <a:ea charset="-122" pitchFamily="34" typeface="微软雅黑"/>
                <a:sym charset="-122" pitchFamily="34" typeface="微软雅黑"/>
              </a:rPr>
              <a:t>单击此处添加段落文字内容</a:t>
            </a:r>
          </a:p>
          <a:p>
            <a:pPr algn="r" eaLnBrk="0" hangingPunct="0">
              <a:lnSpc>
                <a:spcPct val="120000"/>
              </a:lnSpc>
            </a:pPr>
            <a:r>
              <a:rPr altLang="en-US" lang="zh-CN" sz="1600">
                <a:solidFill>
                  <a:schemeClr val="bg1">
                    <a:lumMod val="50000"/>
                  </a:schemeClr>
                </a:solidFill>
                <a:latin charset="-122" pitchFamily="34" typeface="微软雅黑"/>
                <a:ea charset="-122" pitchFamily="34" typeface="微软雅黑"/>
                <a:sym charset="-122" pitchFamily="34" typeface="微软雅黑"/>
              </a:rPr>
              <a:t>单击此处添加段落文字内容</a:t>
            </a:r>
          </a:p>
        </p:txBody>
      </p:sp>
      <p:sp>
        <p:nvSpPr>
          <p:cNvPr id="14" name="Rectangle 12">
            <a:extLst>
              <a:ext uri="{FF2B5EF4-FFF2-40B4-BE49-F238E27FC236}">
                <a16:creationId xmlns:a16="http://schemas.microsoft.com/office/drawing/2014/main" id="{00DCCE7F-4422-46B1-8409-40A9CBFE9005}"/>
              </a:ext>
            </a:extLst>
          </p:cNvPr>
          <p:cNvSpPr>
            <a:spLocks noChangeArrowheads="1"/>
          </p:cNvSpPr>
          <p:nvPr/>
        </p:nvSpPr>
        <p:spPr bwMode="auto">
          <a:xfrm>
            <a:off x="7939194" y="2458238"/>
            <a:ext cx="2177148" cy="31641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287" lIns="72574" rIns="72574" tIns="36287" wrap="none">
            <a:spAutoFit/>
          </a:bodyPr>
          <a:lstStyle/>
          <a:p>
            <a:pPr algn="r" eaLnBrk="0" hangingPunct="0"/>
            <a:r>
              <a:rPr altLang="en-US" b="1" lang="zh-CN" sz="1600">
                <a:solidFill>
                  <a:schemeClr val="bg1">
                    <a:lumMod val="50000"/>
                  </a:schemeClr>
                </a:solidFill>
                <a:latin charset="-122" pitchFamily="34" typeface="微软雅黑"/>
                <a:ea charset="-122" pitchFamily="34" typeface="微软雅黑"/>
                <a:sym charset="-122" pitchFamily="34" typeface="微软雅黑"/>
              </a:rPr>
              <a:t>单击此处添加标题文字</a:t>
            </a:r>
          </a:p>
        </p:txBody>
      </p:sp>
      <p:sp>
        <p:nvSpPr>
          <p:cNvPr id="15" name="Freeform 6">
            <a:extLst>
              <a:ext uri="{FF2B5EF4-FFF2-40B4-BE49-F238E27FC236}">
                <a16:creationId xmlns:a16="http://schemas.microsoft.com/office/drawing/2014/main" id="{555EA148-838E-43C2-89D4-796ABCC2AB2E}"/>
              </a:ext>
            </a:extLst>
          </p:cNvPr>
          <p:cNvSpPr>
            <a:spLocks noEditPoints="1"/>
          </p:cNvSpPr>
          <p:nvPr/>
        </p:nvSpPr>
        <p:spPr bwMode="auto">
          <a:xfrm>
            <a:off x="5797550" y="1924044"/>
            <a:ext cx="1843088" cy="1841500"/>
          </a:xfrm>
          <a:custGeom>
            <a:gdLst>
              <a:gd fmla="*/ 997 w 1708" name="T0"/>
              <a:gd fmla="*/ 172 h 1708" name="T1"/>
              <a:gd fmla="*/ 1234 w 1708" name="T2"/>
              <a:gd fmla="*/ 270 h 1708" name="T3"/>
              <a:gd fmla="*/ 1356 w 1708" name="T4"/>
              <a:gd fmla="*/ 149 h 1708" name="T5"/>
              <a:gd fmla="*/ 1559 w 1708" name="T6"/>
              <a:gd fmla="*/ 352 h 1708" name="T7"/>
              <a:gd fmla="*/ 1437 w 1708" name="T8"/>
              <a:gd fmla="*/ 473 h 1708" name="T9"/>
              <a:gd fmla="*/ 1535 w 1708" name="T10"/>
              <a:gd fmla="*/ 710 h 1708" name="T11"/>
              <a:gd fmla="*/ 1708 w 1708" name="T12"/>
              <a:gd fmla="*/ 710 h 1708" name="T13"/>
              <a:gd fmla="*/ 1708 w 1708" name="T14"/>
              <a:gd fmla="*/ 997 h 1708" name="T15"/>
              <a:gd fmla="*/ 1535 w 1708" name="T16"/>
              <a:gd fmla="*/ 997 h 1708" name="T17"/>
              <a:gd fmla="*/ 1437 w 1708" name="T18"/>
              <a:gd fmla="*/ 1234 h 1708" name="T19"/>
              <a:gd fmla="*/ 1559 w 1708" name="T20"/>
              <a:gd fmla="*/ 1356 h 1708" name="T21"/>
              <a:gd fmla="*/ 1356 w 1708" name="T22"/>
              <a:gd fmla="*/ 1559 h 1708" name="T23"/>
              <a:gd fmla="*/ 1234 w 1708" name="T24"/>
              <a:gd fmla="*/ 1437 h 1708" name="T25"/>
              <a:gd fmla="*/ 997 w 1708" name="T26"/>
              <a:gd fmla="*/ 1535 h 1708" name="T27"/>
              <a:gd fmla="*/ 997 w 1708" name="T28"/>
              <a:gd fmla="*/ 1708 h 1708" name="T29"/>
              <a:gd fmla="*/ 710 w 1708" name="T30"/>
              <a:gd fmla="*/ 1708 h 1708" name="T31"/>
              <a:gd fmla="*/ 710 w 1708" name="T32"/>
              <a:gd fmla="*/ 1535 h 1708" name="T33"/>
              <a:gd fmla="*/ 473 w 1708" name="T34"/>
              <a:gd fmla="*/ 1437 h 1708" name="T35"/>
              <a:gd fmla="*/ 352 w 1708" name="T36"/>
              <a:gd fmla="*/ 1559 h 1708" name="T37"/>
              <a:gd fmla="*/ 149 w 1708" name="T38"/>
              <a:gd fmla="*/ 1356 h 1708" name="T39"/>
              <a:gd fmla="*/ 270 w 1708" name="T40"/>
              <a:gd fmla="*/ 1234 h 1708" name="T41"/>
              <a:gd fmla="*/ 172 w 1708" name="T42"/>
              <a:gd fmla="*/ 997 h 1708" name="T43"/>
              <a:gd fmla="*/ 0 w 1708" name="T44"/>
              <a:gd fmla="*/ 997 h 1708" name="T45"/>
              <a:gd fmla="*/ 0 w 1708" name="T46"/>
              <a:gd fmla="*/ 710 h 1708" name="T47"/>
              <a:gd fmla="*/ 172 w 1708" name="T48"/>
              <a:gd fmla="*/ 710 h 1708" name="T49"/>
              <a:gd fmla="*/ 270 w 1708" name="T50"/>
              <a:gd fmla="*/ 473 h 1708" name="T51"/>
              <a:gd fmla="*/ 149 w 1708" name="T52"/>
              <a:gd fmla="*/ 352 h 1708" name="T53"/>
              <a:gd fmla="*/ 352 w 1708" name="T54"/>
              <a:gd fmla="*/ 149 h 1708" name="T55"/>
              <a:gd fmla="*/ 473 w 1708" name="T56"/>
              <a:gd fmla="*/ 270 h 1708" name="T57"/>
              <a:gd fmla="*/ 710 w 1708" name="T58"/>
              <a:gd fmla="*/ 172 h 1708" name="T59"/>
              <a:gd fmla="*/ 710 w 1708" name="T60"/>
              <a:gd fmla="*/ 0 h 1708" name="T61"/>
              <a:gd fmla="*/ 997 w 1708" name="T62"/>
              <a:gd fmla="*/ 0 h 1708" name="T63"/>
              <a:gd fmla="*/ 997 w 1708" name="T64"/>
              <a:gd fmla="*/ 172 h 1708" name="T65"/>
              <a:gd fmla="*/ 854 w 1708" name="T66"/>
              <a:gd fmla="*/ 366 h 1708" name="T67"/>
              <a:gd fmla="*/ 1342 w 1708" name="T68"/>
              <a:gd fmla="*/ 854 h 1708" name="T69"/>
              <a:gd fmla="*/ 854 w 1708" name="T70"/>
              <a:gd fmla="*/ 1342 h 1708" name="T71"/>
              <a:gd fmla="*/ 366 w 1708" name="T72"/>
              <a:gd fmla="*/ 854 h 1708" name="T73"/>
              <a:gd fmla="*/ 854 w 1708" name="T74"/>
              <a:gd fmla="*/ 366 h 1708" name="T75"/>
              <a:gd fmla="*/ 854 w 1708" name="T76"/>
              <a:gd fmla="*/ 493 h 1708" name="T77"/>
              <a:gd fmla="*/ 1215 w 1708" name="T78"/>
              <a:gd fmla="*/ 854 h 1708" name="T79"/>
              <a:gd fmla="*/ 854 w 1708" name="T80"/>
              <a:gd fmla="*/ 1215 h 1708" name="T81"/>
              <a:gd fmla="*/ 493 w 1708" name="T82"/>
              <a:gd fmla="*/ 854 h 1708" name="T83"/>
              <a:gd fmla="*/ 854 w 1708" name="T84"/>
              <a:gd fmla="*/ 493 h 1708" name="T85"/>
              <a:gd fmla="*/ 854 w 1708" name="T86"/>
              <a:gd fmla="*/ 650 h 1708" name="T87"/>
              <a:gd fmla="*/ 1058 w 1708" name="T88"/>
              <a:gd fmla="*/ 854 h 1708" name="T89"/>
              <a:gd fmla="*/ 854 w 1708" name="T90"/>
              <a:gd fmla="*/ 1058 h 1708" name="T91"/>
              <a:gd fmla="*/ 650 w 1708" name="T92"/>
              <a:gd fmla="*/ 854 h 1708" name="T93"/>
              <a:gd fmla="*/ 854 w 1708" name="T94"/>
              <a:gd fmla="*/ 650 h 170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8" w="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ED695B"/>
          </a:solidFill>
          <a:ln>
            <a:noFill/>
          </a:ln>
          <a:extLst/>
        </p:spPr>
        <p:txBody>
          <a:bodyPr bIns="36287" lIns="72574" rIns="72574" tIns="36287"/>
          <a:lstStyle/>
          <a:p>
            <a:endParaRPr altLang="en-US" lang="zh-CN"/>
          </a:p>
        </p:txBody>
      </p:sp>
      <p:sp>
        <p:nvSpPr>
          <p:cNvPr id="16" name="Freeform 6">
            <a:extLst>
              <a:ext uri="{FF2B5EF4-FFF2-40B4-BE49-F238E27FC236}">
                <a16:creationId xmlns:a16="http://schemas.microsoft.com/office/drawing/2014/main" id="{833AB78F-1786-4CE6-BFD5-C11C718433F7}"/>
              </a:ext>
            </a:extLst>
          </p:cNvPr>
          <p:cNvSpPr>
            <a:spLocks noEditPoints="1"/>
          </p:cNvSpPr>
          <p:nvPr/>
        </p:nvSpPr>
        <p:spPr bwMode="auto">
          <a:xfrm>
            <a:off x="4891088" y="3633782"/>
            <a:ext cx="2535237" cy="2535237"/>
          </a:xfrm>
          <a:custGeom>
            <a:gdLst>
              <a:gd fmla="*/ 997 w 1708" name="T0"/>
              <a:gd fmla="*/ 172 h 1708" name="T1"/>
              <a:gd fmla="*/ 1234 w 1708" name="T2"/>
              <a:gd fmla="*/ 270 h 1708" name="T3"/>
              <a:gd fmla="*/ 1356 w 1708" name="T4"/>
              <a:gd fmla="*/ 149 h 1708" name="T5"/>
              <a:gd fmla="*/ 1559 w 1708" name="T6"/>
              <a:gd fmla="*/ 352 h 1708" name="T7"/>
              <a:gd fmla="*/ 1437 w 1708" name="T8"/>
              <a:gd fmla="*/ 473 h 1708" name="T9"/>
              <a:gd fmla="*/ 1535 w 1708" name="T10"/>
              <a:gd fmla="*/ 710 h 1708" name="T11"/>
              <a:gd fmla="*/ 1708 w 1708" name="T12"/>
              <a:gd fmla="*/ 710 h 1708" name="T13"/>
              <a:gd fmla="*/ 1708 w 1708" name="T14"/>
              <a:gd fmla="*/ 997 h 1708" name="T15"/>
              <a:gd fmla="*/ 1535 w 1708" name="T16"/>
              <a:gd fmla="*/ 997 h 1708" name="T17"/>
              <a:gd fmla="*/ 1437 w 1708" name="T18"/>
              <a:gd fmla="*/ 1234 h 1708" name="T19"/>
              <a:gd fmla="*/ 1559 w 1708" name="T20"/>
              <a:gd fmla="*/ 1356 h 1708" name="T21"/>
              <a:gd fmla="*/ 1356 w 1708" name="T22"/>
              <a:gd fmla="*/ 1559 h 1708" name="T23"/>
              <a:gd fmla="*/ 1234 w 1708" name="T24"/>
              <a:gd fmla="*/ 1437 h 1708" name="T25"/>
              <a:gd fmla="*/ 997 w 1708" name="T26"/>
              <a:gd fmla="*/ 1535 h 1708" name="T27"/>
              <a:gd fmla="*/ 997 w 1708" name="T28"/>
              <a:gd fmla="*/ 1708 h 1708" name="T29"/>
              <a:gd fmla="*/ 710 w 1708" name="T30"/>
              <a:gd fmla="*/ 1708 h 1708" name="T31"/>
              <a:gd fmla="*/ 710 w 1708" name="T32"/>
              <a:gd fmla="*/ 1535 h 1708" name="T33"/>
              <a:gd fmla="*/ 473 w 1708" name="T34"/>
              <a:gd fmla="*/ 1437 h 1708" name="T35"/>
              <a:gd fmla="*/ 352 w 1708" name="T36"/>
              <a:gd fmla="*/ 1559 h 1708" name="T37"/>
              <a:gd fmla="*/ 149 w 1708" name="T38"/>
              <a:gd fmla="*/ 1356 h 1708" name="T39"/>
              <a:gd fmla="*/ 270 w 1708" name="T40"/>
              <a:gd fmla="*/ 1234 h 1708" name="T41"/>
              <a:gd fmla="*/ 172 w 1708" name="T42"/>
              <a:gd fmla="*/ 997 h 1708" name="T43"/>
              <a:gd fmla="*/ 0 w 1708" name="T44"/>
              <a:gd fmla="*/ 997 h 1708" name="T45"/>
              <a:gd fmla="*/ 0 w 1708" name="T46"/>
              <a:gd fmla="*/ 710 h 1708" name="T47"/>
              <a:gd fmla="*/ 172 w 1708" name="T48"/>
              <a:gd fmla="*/ 710 h 1708" name="T49"/>
              <a:gd fmla="*/ 270 w 1708" name="T50"/>
              <a:gd fmla="*/ 473 h 1708" name="T51"/>
              <a:gd fmla="*/ 149 w 1708" name="T52"/>
              <a:gd fmla="*/ 352 h 1708" name="T53"/>
              <a:gd fmla="*/ 352 w 1708" name="T54"/>
              <a:gd fmla="*/ 149 h 1708" name="T55"/>
              <a:gd fmla="*/ 473 w 1708" name="T56"/>
              <a:gd fmla="*/ 270 h 1708" name="T57"/>
              <a:gd fmla="*/ 710 w 1708" name="T58"/>
              <a:gd fmla="*/ 172 h 1708" name="T59"/>
              <a:gd fmla="*/ 710 w 1708" name="T60"/>
              <a:gd fmla="*/ 0 h 1708" name="T61"/>
              <a:gd fmla="*/ 997 w 1708" name="T62"/>
              <a:gd fmla="*/ 0 h 1708" name="T63"/>
              <a:gd fmla="*/ 997 w 1708" name="T64"/>
              <a:gd fmla="*/ 172 h 1708" name="T65"/>
              <a:gd fmla="*/ 854 w 1708" name="T66"/>
              <a:gd fmla="*/ 366 h 1708" name="T67"/>
              <a:gd fmla="*/ 1342 w 1708" name="T68"/>
              <a:gd fmla="*/ 854 h 1708" name="T69"/>
              <a:gd fmla="*/ 854 w 1708" name="T70"/>
              <a:gd fmla="*/ 1342 h 1708" name="T71"/>
              <a:gd fmla="*/ 366 w 1708" name="T72"/>
              <a:gd fmla="*/ 854 h 1708" name="T73"/>
              <a:gd fmla="*/ 854 w 1708" name="T74"/>
              <a:gd fmla="*/ 366 h 1708" name="T75"/>
              <a:gd fmla="*/ 854 w 1708" name="T76"/>
              <a:gd fmla="*/ 493 h 1708" name="T77"/>
              <a:gd fmla="*/ 1215 w 1708" name="T78"/>
              <a:gd fmla="*/ 854 h 1708" name="T79"/>
              <a:gd fmla="*/ 854 w 1708" name="T80"/>
              <a:gd fmla="*/ 1215 h 1708" name="T81"/>
              <a:gd fmla="*/ 493 w 1708" name="T82"/>
              <a:gd fmla="*/ 854 h 1708" name="T83"/>
              <a:gd fmla="*/ 854 w 1708" name="T84"/>
              <a:gd fmla="*/ 493 h 1708" name="T85"/>
              <a:gd fmla="*/ 854 w 1708" name="T86"/>
              <a:gd fmla="*/ 650 h 1708" name="T87"/>
              <a:gd fmla="*/ 1058 w 1708" name="T88"/>
              <a:gd fmla="*/ 854 h 1708" name="T89"/>
              <a:gd fmla="*/ 854 w 1708" name="T90"/>
              <a:gd fmla="*/ 1058 h 1708" name="T91"/>
              <a:gd fmla="*/ 650 w 1708" name="T92"/>
              <a:gd fmla="*/ 854 h 1708" name="T93"/>
              <a:gd fmla="*/ 854 w 1708" name="T94"/>
              <a:gd fmla="*/ 650 h 170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8" w="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78875C"/>
          </a:solidFill>
          <a:ln>
            <a:noFill/>
          </a:ln>
          <a:extLst/>
        </p:spPr>
        <p:txBody>
          <a:bodyPr bIns="36287" lIns="72574" rIns="72574" tIns="36287"/>
          <a:lstStyle/>
          <a:p>
            <a:endParaRPr altLang="en-US" lang="zh-CN"/>
          </a:p>
        </p:txBody>
      </p:sp>
      <p:sp>
        <p:nvSpPr>
          <p:cNvPr id="17" name="Freeform 6">
            <a:extLst>
              <a:ext uri="{FF2B5EF4-FFF2-40B4-BE49-F238E27FC236}">
                <a16:creationId xmlns:a16="http://schemas.microsoft.com/office/drawing/2014/main" id="{7CA9ADCC-BD00-4061-B109-66A317086C97}"/>
              </a:ext>
            </a:extLst>
          </p:cNvPr>
          <p:cNvSpPr>
            <a:spLocks noEditPoints="1"/>
          </p:cNvSpPr>
          <p:nvPr/>
        </p:nvSpPr>
        <p:spPr bwMode="auto">
          <a:xfrm>
            <a:off x="4206875" y="2379657"/>
            <a:ext cx="1660525" cy="1660525"/>
          </a:xfrm>
          <a:custGeom>
            <a:gdLst>
              <a:gd fmla="*/ 997 w 1708" name="T0"/>
              <a:gd fmla="*/ 172 h 1708" name="T1"/>
              <a:gd fmla="*/ 1234 w 1708" name="T2"/>
              <a:gd fmla="*/ 270 h 1708" name="T3"/>
              <a:gd fmla="*/ 1356 w 1708" name="T4"/>
              <a:gd fmla="*/ 149 h 1708" name="T5"/>
              <a:gd fmla="*/ 1559 w 1708" name="T6"/>
              <a:gd fmla="*/ 352 h 1708" name="T7"/>
              <a:gd fmla="*/ 1437 w 1708" name="T8"/>
              <a:gd fmla="*/ 473 h 1708" name="T9"/>
              <a:gd fmla="*/ 1535 w 1708" name="T10"/>
              <a:gd fmla="*/ 710 h 1708" name="T11"/>
              <a:gd fmla="*/ 1708 w 1708" name="T12"/>
              <a:gd fmla="*/ 710 h 1708" name="T13"/>
              <a:gd fmla="*/ 1708 w 1708" name="T14"/>
              <a:gd fmla="*/ 997 h 1708" name="T15"/>
              <a:gd fmla="*/ 1535 w 1708" name="T16"/>
              <a:gd fmla="*/ 997 h 1708" name="T17"/>
              <a:gd fmla="*/ 1437 w 1708" name="T18"/>
              <a:gd fmla="*/ 1234 h 1708" name="T19"/>
              <a:gd fmla="*/ 1559 w 1708" name="T20"/>
              <a:gd fmla="*/ 1356 h 1708" name="T21"/>
              <a:gd fmla="*/ 1356 w 1708" name="T22"/>
              <a:gd fmla="*/ 1559 h 1708" name="T23"/>
              <a:gd fmla="*/ 1234 w 1708" name="T24"/>
              <a:gd fmla="*/ 1437 h 1708" name="T25"/>
              <a:gd fmla="*/ 997 w 1708" name="T26"/>
              <a:gd fmla="*/ 1535 h 1708" name="T27"/>
              <a:gd fmla="*/ 997 w 1708" name="T28"/>
              <a:gd fmla="*/ 1708 h 1708" name="T29"/>
              <a:gd fmla="*/ 710 w 1708" name="T30"/>
              <a:gd fmla="*/ 1708 h 1708" name="T31"/>
              <a:gd fmla="*/ 710 w 1708" name="T32"/>
              <a:gd fmla="*/ 1535 h 1708" name="T33"/>
              <a:gd fmla="*/ 473 w 1708" name="T34"/>
              <a:gd fmla="*/ 1437 h 1708" name="T35"/>
              <a:gd fmla="*/ 352 w 1708" name="T36"/>
              <a:gd fmla="*/ 1559 h 1708" name="T37"/>
              <a:gd fmla="*/ 149 w 1708" name="T38"/>
              <a:gd fmla="*/ 1356 h 1708" name="T39"/>
              <a:gd fmla="*/ 270 w 1708" name="T40"/>
              <a:gd fmla="*/ 1234 h 1708" name="T41"/>
              <a:gd fmla="*/ 172 w 1708" name="T42"/>
              <a:gd fmla="*/ 997 h 1708" name="T43"/>
              <a:gd fmla="*/ 0 w 1708" name="T44"/>
              <a:gd fmla="*/ 997 h 1708" name="T45"/>
              <a:gd fmla="*/ 0 w 1708" name="T46"/>
              <a:gd fmla="*/ 710 h 1708" name="T47"/>
              <a:gd fmla="*/ 172 w 1708" name="T48"/>
              <a:gd fmla="*/ 710 h 1708" name="T49"/>
              <a:gd fmla="*/ 270 w 1708" name="T50"/>
              <a:gd fmla="*/ 473 h 1708" name="T51"/>
              <a:gd fmla="*/ 149 w 1708" name="T52"/>
              <a:gd fmla="*/ 352 h 1708" name="T53"/>
              <a:gd fmla="*/ 352 w 1708" name="T54"/>
              <a:gd fmla="*/ 149 h 1708" name="T55"/>
              <a:gd fmla="*/ 473 w 1708" name="T56"/>
              <a:gd fmla="*/ 270 h 1708" name="T57"/>
              <a:gd fmla="*/ 710 w 1708" name="T58"/>
              <a:gd fmla="*/ 172 h 1708" name="T59"/>
              <a:gd fmla="*/ 710 w 1708" name="T60"/>
              <a:gd fmla="*/ 0 h 1708" name="T61"/>
              <a:gd fmla="*/ 997 w 1708" name="T62"/>
              <a:gd fmla="*/ 0 h 1708" name="T63"/>
              <a:gd fmla="*/ 997 w 1708" name="T64"/>
              <a:gd fmla="*/ 172 h 1708" name="T65"/>
              <a:gd fmla="*/ 854 w 1708" name="T66"/>
              <a:gd fmla="*/ 366 h 1708" name="T67"/>
              <a:gd fmla="*/ 1342 w 1708" name="T68"/>
              <a:gd fmla="*/ 854 h 1708" name="T69"/>
              <a:gd fmla="*/ 854 w 1708" name="T70"/>
              <a:gd fmla="*/ 1342 h 1708" name="T71"/>
              <a:gd fmla="*/ 366 w 1708" name="T72"/>
              <a:gd fmla="*/ 854 h 1708" name="T73"/>
              <a:gd fmla="*/ 854 w 1708" name="T74"/>
              <a:gd fmla="*/ 366 h 1708" name="T75"/>
              <a:gd fmla="*/ 854 w 1708" name="T76"/>
              <a:gd fmla="*/ 493 h 1708" name="T77"/>
              <a:gd fmla="*/ 1215 w 1708" name="T78"/>
              <a:gd fmla="*/ 854 h 1708" name="T79"/>
              <a:gd fmla="*/ 854 w 1708" name="T80"/>
              <a:gd fmla="*/ 1215 h 1708" name="T81"/>
              <a:gd fmla="*/ 493 w 1708" name="T82"/>
              <a:gd fmla="*/ 854 h 1708" name="T83"/>
              <a:gd fmla="*/ 854 w 1708" name="T84"/>
              <a:gd fmla="*/ 493 h 1708" name="T85"/>
              <a:gd fmla="*/ 854 w 1708" name="T86"/>
              <a:gd fmla="*/ 650 h 1708" name="T87"/>
              <a:gd fmla="*/ 1058 w 1708" name="T88"/>
              <a:gd fmla="*/ 854 h 1708" name="T89"/>
              <a:gd fmla="*/ 854 w 1708" name="T90"/>
              <a:gd fmla="*/ 1058 h 1708" name="T91"/>
              <a:gd fmla="*/ 650 w 1708" name="T92"/>
              <a:gd fmla="*/ 854 h 1708" name="T93"/>
              <a:gd fmla="*/ 854 w 1708" name="T94"/>
              <a:gd fmla="*/ 650 h 170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8" w="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78875C"/>
          </a:solidFill>
          <a:ln>
            <a:noFill/>
          </a:ln>
          <a:extLst/>
        </p:spPr>
        <p:txBody>
          <a:bodyPr bIns="36287" lIns="72574" rIns="72574" tIns="36287"/>
          <a:lstStyle/>
          <a:p>
            <a:endParaRPr altLang="en-US" lang="zh-CN"/>
          </a:p>
        </p:txBody>
      </p:sp>
    </p:spTree>
    <p:extLst>
      <p:ext uri="{BB962C8B-B14F-4D97-AF65-F5344CB8AC3E}">
        <p14:creationId val="389945913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grpId="0" id="8" nodeType="withEffect" presetClass="emph" presetID="8" presetSubtype="0" repeatCount="indefinite">
                                  <p:stCondLst>
                                    <p:cond delay="0"/>
                                  </p:stCondLst>
                                  <p:childTnLst>
                                    <p:animRot by="-21599880">
                                      <p:cBhvr>
                                        <p:cTn dur="2000" fill="hold" id="9"/>
                                        <p:tgtEl>
                                          <p:spTgt spid="16"/>
                                        </p:tgtEl>
                                        <p:attrNameLst>
                                          <p:attrName>r</p:attrName>
                                        </p:attrNameLst>
                                      </p:cBhvr>
                                    </p:animRot>
                                  </p:childTnLst>
                                </p:cTn>
                              </p:par>
                              <p:par>
                                <p:cTn fill="hold" grpId="0" id="10" nodeType="withEffect" presetClass="emph" presetID="8" presetSubtype="0" repeatCount="indefinite">
                                  <p:stCondLst>
                                    <p:cond delay="0"/>
                                  </p:stCondLst>
                                  <p:childTnLst>
                                    <p:animRot by="21600000">
                                      <p:cBhvr>
                                        <p:cTn dur="800" fill="hold" id="11"/>
                                        <p:tgtEl>
                                          <p:spTgt spid="17"/>
                                        </p:tgtEl>
                                        <p:attrNameLst>
                                          <p:attrName>r</p:attrName>
                                        </p:attrNameLst>
                                      </p:cBhvr>
                                    </p:animRot>
                                  </p:childTnLst>
                                </p:cTn>
                              </p:par>
                              <p:par>
                                <p:cTn fill="hold" grpId="0" id="12" nodeType="withEffect" presetClass="emph" presetID="8" presetSubtype="0" repeatCount="indefinite">
                                  <p:stCondLst>
                                    <p:cond delay="0"/>
                                  </p:stCondLst>
                                  <p:childTnLst>
                                    <p:animRot by="-21599880">
                                      <p:cBhvr>
                                        <p:cTn dur="1400" fill="hold" id="13"/>
                                        <p:tgtEl>
                                          <p:spTgt spid="15"/>
                                        </p:tgtEl>
                                        <p:attrNameLst>
                                          <p:attrName>r</p:attrName>
                                        </p:attrNameLst>
                                      </p:cBhvr>
                                    </p:animRot>
                                  </p:childTnLst>
                                </p:cTn>
                              </p:par>
                            </p:childTnLst>
                          </p:cTn>
                        </p:par>
                        <p:par>
                          <p:cTn fill="hold" id="14" nodeType="afterGroup">
                            <p:stCondLst>
                              <p:cond delay="2000"/>
                            </p:stCondLst>
                            <p:childTnLst>
                              <p:par>
                                <p:cTn fill="hold" grpId="0" id="15" nodeType="afterEffect" presetClass="entr" presetID="22"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ipe(left)" transition="in">
                                      <p:cBhvr>
                                        <p:cTn dur="500" id="17"/>
                                        <p:tgtEl>
                                          <p:spTgt spid="9"/>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childTnLst>
                          </p:cTn>
                        </p:par>
                        <p:par>
                          <p:cTn fill="hold" id="21" nodeType="afterGroup">
                            <p:stCondLst>
                              <p:cond delay="2500"/>
                            </p:stCondLst>
                            <p:childTnLst>
                              <p:par>
                                <p:cTn fill="hold" grpId="0" id="22" nodeType="afterEffect" presetClass="entr" presetID="22" presetSubtype="8">
                                  <p:stCondLst>
                                    <p:cond delay="0"/>
                                  </p:stCondLst>
                                  <p:childTnLst>
                                    <p:set>
                                      <p:cBhvr>
                                        <p:cTn dur="1" fill="hold" id="23">
                                          <p:stCondLst>
                                            <p:cond delay="0"/>
                                          </p:stCondLst>
                                        </p:cTn>
                                        <p:tgtEl>
                                          <p:spTgt spid="7"/>
                                        </p:tgtEl>
                                        <p:attrNameLst>
                                          <p:attrName>style.visibility</p:attrName>
                                        </p:attrNameLst>
                                      </p:cBhvr>
                                      <p:to>
                                        <p:strVal val="visible"/>
                                      </p:to>
                                    </p:set>
                                    <p:animEffect filter="wipe(left)" transition="in">
                                      <p:cBhvr>
                                        <p:cTn dur="500" id="24"/>
                                        <p:tgtEl>
                                          <p:spTgt spid="7"/>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6"/>
                                        </p:tgtEl>
                                        <p:attrNameLst>
                                          <p:attrName>style.visibility</p:attrName>
                                        </p:attrNameLst>
                                      </p:cBhvr>
                                      <p:to>
                                        <p:strVal val="visible"/>
                                      </p:to>
                                    </p:set>
                                    <p:animEffect filter="wipe(left)" transition="in">
                                      <p:cBhvr>
                                        <p:cTn dur="500" id="27"/>
                                        <p:tgtEl>
                                          <p:spTgt spid="6"/>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4"/>
                                        </p:tgtEl>
                                        <p:attrNameLst>
                                          <p:attrName>style.visibility</p:attrName>
                                        </p:attrNameLst>
                                      </p:cBhvr>
                                      <p:to>
                                        <p:strVal val="visible"/>
                                      </p:to>
                                    </p:set>
                                    <p:animEffect filter="wipe(left)" transition="in">
                                      <p:cBhvr>
                                        <p:cTn dur="500" id="31"/>
                                        <p:tgtEl>
                                          <p:spTgt spid="14"/>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13"/>
                                        </p:tgtEl>
                                        <p:attrNameLst>
                                          <p:attrName>style.visibility</p:attrName>
                                        </p:attrNameLst>
                                      </p:cBhvr>
                                      <p:to>
                                        <p:strVal val="visible"/>
                                      </p:to>
                                    </p:set>
                                    <p:animEffect filter="wipe(left)" transition="in">
                                      <p:cBhvr>
                                        <p:cTn dur="500" id="3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P grpId="0" spid="13"/>
      <p:bldP grpId="0" spid="14"/>
      <p:bldP grpId="0" spid="15"/>
      <p:bldP grpId="0" spid="16"/>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15E04568-6B28-468B-9F65-234E26191353}"/>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12" name="组合 11">
            <a:extLst>
              <a:ext uri="{FF2B5EF4-FFF2-40B4-BE49-F238E27FC236}">
                <a16:creationId xmlns:a16="http://schemas.microsoft.com/office/drawing/2014/main" id="{60C0FC24-F1C0-46CF-A29F-00402A1D9566}"/>
              </a:ext>
            </a:extLst>
          </p:cNvPr>
          <p:cNvGrpSpPr/>
          <p:nvPr/>
        </p:nvGrpSpPr>
        <p:grpSpPr>
          <a:xfrm>
            <a:off x="2708955" y="1712665"/>
            <a:ext cx="6797902" cy="3435846"/>
            <a:chOff x="2418675" y="1545658"/>
            <a:chExt cx="7380169" cy="3621241"/>
          </a:xfrm>
        </p:grpSpPr>
        <p:grpSp>
          <p:nvGrpSpPr>
            <p:cNvPr id="13" name="组合 12">
              <a:extLst>
                <a:ext uri="{FF2B5EF4-FFF2-40B4-BE49-F238E27FC236}">
                  <a16:creationId xmlns:a16="http://schemas.microsoft.com/office/drawing/2014/main" id="{F8EACA51-D4A9-41C9-9F96-E524A6136D9F}"/>
                </a:ext>
              </a:extLst>
            </p:cNvPr>
            <p:cNvGrpSpPr/>
            <p:nvPr/>
          </p:nvGrpSpPr>
          <p:grpSpPr>
            <a:xfrm flipH="1" flipV="1">
              <a:off x="9270355" y="1545658"/>
              <a:ext cx="528489" cy="376022"/>
              <a:chOff x="2945453" y="2246911"/>
              <a:chExt cx="5437284" cy="3868656"/>
            </a:xfrm>
          </p:grpSpPr>
          <p:cxnSp>
            <p:nvCxnSpPr>
              <p:cNvPr id="25" name="直接连接符 24">
                <a:extLst>
                  <a:ext uri="{FF2B5EF4-FFF2-40B4-BE49-F238E27FC236}">
                    <a16:creationId xmlns:a16="http://schemas.microsoft.com/office/drawing/2014/main" id="{139030AC-337D-462E-A0BE-6EBE33608953}"/>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6C002F0-1229-47DA-B8CC-904A1EEC6561}"/>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3E2887B-5ABE-4C6F-945D-2F45EC0703D0}"/>
                </a:ext>
              </a:extLst>
            </p:cNvPr>
            <p:cNvGrpSpPr/>
            <p:nvPr/>
          </p:nvGrpSpPr>
          <p:grpSpPr>
            <a:xfrm>
              <a:off x="2418675" y="4790877"/>
              <a:ext cx="528489" cy="376022"/>
              <a:chOff x="2945453" y="2246911"/>
              <a:chExt cx="5437284" cy="3868656"/>
            </a:xfrm>
          </p:grpSpPr>
          <p:cxnSp>
            <p:nvCxnSpPr>
              <p:cNvPr id="23" name="直接连接符 22">
                <a:extLst>
                  <a:ext uri="{FF2B5EF4-FFF2-40B4-BE49-F238E27FC236}">
                    <a16:creationId xmlns:a16="http://schemas.microsoft.com/office/drawing/2014/main" id="{32E53826-A205-4646-80B5-A2F7A12470E3}"/>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F062860C-1E0C-4B1C-B8B1-FB1FD4792887}"/>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6F85DD94-5AFF-4558-88CD-5015B2AB1B0B}"/>
                </a:ext>
              </a:extLst>
            </p:cNvPr>
            <p:cNvGrpSpPr/>
            <p:nvPr/>
          </p:nvGrpSpPr>
          <p:grpSpPr>
            <a:xfrm flipH="1">
              <a:off x="2418675" y="1545658"/>
              <a:ext cx="7380169" cy="3621241"/>
              <a:chOff x="1931365" y="747372"/>
              <a:chExt cx="7380169" cy="3621241"/>
            </a:xfrm>
          </p:grpSpPr>
          <p:grpSp>
            <p:nvGrpSpPr>
              <p:cNvPr id="16" name="组合 15">
                <a:extLst>
                  <a:ext uri="{FF2B5EF4-FFF2-40B4-BE49-F238E27FC236}">
                    <a16:creationId xmlns:a16="http://schemas.microsoft.com/office/drawing/2014/main" id="{6258D91E-B13B-4D4C-988A-295D0D9E2E82}"/>
                  </a:ext>
                </a:extLst>
              </p:cNvPr>
              <p:cNvGrpSpPr/>
              <p:nvPr/>
            </p:nvGrpSpPr>
            <p:grpSpPr>
              <a:xfrm flipH="1" flipV="1">
                <a:off x="8783045" y="747372"/>
                <a:ext cx="528489" cy="376022"/>
                <a:chOff x="2945453" y="2246911"/>
                <a:chExt cx="5437284" cy="3868656"/>
              </a:xfrm>
            </p:grpSpPr>
            <p:cxnSp>
              <p:nvCxnSpPr>
                <p:cNvPr id="21" name="直接连接符 20">
                  <a:extLst>
                    <a:ext uri="{FF2B5EF4-FFF2-40B4-BE49-F238E27FC236}">
                      <a16:creationId xmlns:a16="http://schemas.microsoft.com/office/drawing/2014/main" id="{5E341EB1-EEBB-45B1-86C4-1897C0F8F42B}"/>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4A86E73-F73B-4458-AB51-BE670C40463F}"/>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83570A63-D893-4BFB-A956-3880F539FCE7}"/>
                  </a:ext>
                </a:extLst>
              </p:cNvPr>
              <p:cNvGrpSpPr/>
              <p:nvPr/>
            </p:nvGrpSpPr>
            <p:grpSpPr>
              <a:xfrm>
                <a:off x="1931365" y="3992591"/>
                <a:ext cx="528489" cy="376022"/>
                <a:chOff x="2945453" y="2246911"/>
                <a:chExt cx="5437284" cy="3868656"/>
              </a:xfrm>
            </p:grpSpPr>
            <p:cxnSp>
              <p:nvCxnSpPr>
                <p:cNvPr id="19" name="直接连接符 18">
                  <a:extLst>
                    <a:ext uri="{FF2B5EF4-FFF2-40B4-BE49-F238E27FC236}">
                      <a16:creationId xmlns:a16="http://schemas.microsoft.com/office/drawing/2014/main" id="{151D164D-53A3-46D8-A9DC-FD9CD5610518}"/>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4BF3380-7054-41BE-8017-072412E7B540}"/>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grpSp>
      <p:sp>
        <p:nvSpPr>
          <p:cNvPr id="27" name="MH_Number_1">
            <a:extLst>
              <a:ext uri="{FF2B5EF4-FFF2-40B4-BE49-F238E27FC236}">
                <a16:creationId xmlns:a16="http://schemas.microsoft.com/office/drawing/2014/main" id="{E7C5186F-834A-4547-86C2-4FD6E934FDB9}"/>
              </a:ext>
            </a:extLst>
          </p:cNvPr>
          <p:cNvSpPr/>
          <p:nvPr>
            <p:custDataLst>
              <p:tags r:id="rId4"/>
            </p:custDataLst>
          </p:nvPr>
        </p:nvSpPr>
        <p:spPr>
          <a:xfrm>
            <a:off x="3409140" y="2632240"/>
            <a:ext cx="1574704" cy="1581294"/>
          </a:xfrm>
          <a:prstGeom prst="ellipse">
            <a:avLst/>
          </a:prstGeom>
          <a:solidFill>
            <a:srgbClr val="78875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lang="en-US" noProof="1" sz="480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4</a:t>
            </a:r>
          </a:p>
        </p:txBody>
      </p:sp>
      <p:sp>
        <p:nvSpPr>
          <p:cNvPr id="28" name="矩形 27">
            <a:extLst>
              <a:ext uri="{FF2B5EF4-FFF2-40B4-BE49-F238E27FC236}">
                <a16:creationId xmlns:a16="http://schemas.microsoft.com/office/drawing/2014/main" id="{A4DB73FC-3D72-48FB-9859-A25EA2BB2A2A}"/>
              </a:ext>
            </a:extLst>
          </p:cNvPr>
          <p:cNvSpPr/>
          <p:nvPr/>
        </p:nvSpPr>
        <p:spPr>
          <a:xfrm>
            <a:off x="5226071" y="2695429"/>
            <a:ext cx="3865562" cy="731520"/>
          </a:xfrm>
          <a:prstGeom prst="rect">
            <a:avLst/>
          </a:prstGeom>
        </p:spPr>
        <p:txBody>
          <a:bodyPr bIns="0" lIns="0" rIns="0" tIns="0">
            <a:spAutoFit/>
          </a:bodyPr>
          <a:lstStyle/>
          <a:p>
            <a:pPr eaLnBrk="1" hangingPunct="1">
              <a:defRPr/>
            </a:pPr>
            <a:r>
              <a:rPr altLang="en-US" lang="zh-CN" noProof="1" sz="4800">
                <a:solidFill>
                  <a:srgbClr val="ED695B"/>
                </a:solidFill>
                <a:latin charset="-122" panose="02000000000000000000" pitchFamily="2" typeface="张海山锐线体简"/>
                <a:ea charset="-122" panose="02000000000000000000" pitchFamily="2" typeface="张海山锐线体简"/>
                <a:cs typeface="+mn-ea"/>
                <a:sym charset="0" pitchFamily="34" typeface="Arial"/>
              </a:rPr>
              <a:t>明年工作计划</a:t>
            </a:r>
          </a:p>
        </p:txBody>
      </p:sp>
      <p:sp>
        <p:nvSpPr>
          <p:cNvPr id="29" name="TextBox 11">
            <a:extLst>
              <a:ext uri="{FF2B5EF4-FFF2-40B4-BE49-F238E27FC236}">
                <a16:creationId xmlns:a16="http://schemas.microsoft.com/office/drawing/2014/main" id="{2FB7833D-71B7-44F9-B97B-3CDE87F2F0E1}"/>
              </a:ext>
            </a:extLst>
          </p:cNvPr>
          <p:cNvSpPr txBox="1"/>
          <p:nvPr/>
        </p:nvSpPr>
        <p:spPr>
          <a:xfrm>
            <a:off x="5156221" y="3492354"/>
            <a:ext cx="3713480" cy="274320"/>
          </a:xfrm>
          <a:prstGeom prst="rect">
            <a:avLst/>
          </a:prstGeom>
          <a:noFill/>
        </p:spPr>
        <p:txBody>
          <a:bodyPr wrap="none">
            <a:spAutoFit/>
          </a:bodyPr>
          <a:lstStyle/>
          <a:p>
            <a:pPr indent="-171450" lvl="1" marL="171450">
              <a:buFont charset="0" pitchFamily="34" typeface="Arial"/>
              <a:buChar char="•"/>
              <a:defRPr/>
            </a:pPr>
            <a:r>
              <a:rPr altLang="en-US" lang="zh-CN" noProof="1" sz="1200">
                <a:solidFill>
                  <a:schemeClr val="bg1">
                    <a:lumMod val="50000"/>
                  </a:schemeClr>
                </a:solidFill>
                <a:latin charset="-122" panose="02000000000000000000" pitchFamily="2" typeface="张海山锐线体简"/>
                <a:ea charset="-122" panose="02000000000000000000" pitchFamily="2" typeface="张海山锐线体简"/>
                <a:cs typeface="+mn-ea"/>
                <a:sym charset="0" pitchFamily="34" typeface="Arial"/>
              </a:rPr>
              <a:t>添加相关标题文字添加相关标题文字相关标题文字</a:t>
            </a:r>
          </a:p>
        </p:txBody>
      </p:sp>
      <p:sp>
        <p:nvSpPr>
          <p:cNvPr id="30" name="TextBox 11">
            <a:extLst>
              <a:ext uri="{FF2B5EF4-FFF2-40B4-BE49-F238E27FC236}">
                <a16:creationId xmlns:a16="http://schemas.microsoft.com/office/drawing/2014/main" id="{A01D1617-1962-4B0E-9183-53E0D8D0B3EF}"/>
              </a:ext>
            </a:extLst>
          </p:cNvPr>
          <p:cNvSpPr txBox="1"/>
          <p:nvPr/>
        </p:nvSpPr>
        <p:spPr>
          <a:xfrm>
            <a:off x="5156221" y="3809854"/>
            <a:ext cx="3713480" cy="274320"/>
          </a:xfrm>
          <a:prstGeom prst="rect">
            <a:avLst/>
          </a:prstGeom>
          <a:noFill/>
        </p:spPr>
        <p:txBody>
          <a:bodyPr wrap="none">
            <a:spAutoFit/>
          </a:bodyPr>
          <a:lstStyle/>
          <a:p>
            <a:pPr indent="-171450" lvl="1" marL="171450">
              <a:buFont charset="0" pitchFamily="34" typeface="Arial"/>
              <a:buChar char="•"/>
              <a:defRPr/>
            </a:pPr>
            <a:r>
              <a:rPr altLang="en-US" lang="zh-CN" noProof="1" sz="1200">
                <a:solidFill>
                  <a:schemeClr val="bg1">
                    <a:lumMod val="50000"/>
                  </a:schemeClr>
                </a:solidFill>
                <a:latin charset="-122" panose="02000000000000000000" pitchFamily="2" typeface="张海山锐线体简"/>
                <a:ea charset="-122" panose="02000000000000000000" pitchFamily="2" typeface="张海山锐线体简"/>
                <a:cs typeface="+mn-ea"/>
                <a:sym charset="0" pitchFamily="34" typeface="Arial"/>
              </a:rPr>
              <a:t>添加相关标题文字添加相关标题文字相关标题文字</a:t>
            </a:r>
          </a:p>
        </p:txBody>
      </p:sp>
    </p:spTree>
    <p:extLst>
      <p:ext uri="{BB962C8B-B14F-4D97-AF65-F5344CB8AC3E}">
        <p14:creationId val="265246218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750" fill="hold" id="11"/>
                                        <p:tgtEl>
                                          <p:spTgt spid="12"/>
                                        </p:tgtEl>
                                        <p:attrNameLst>
                                          <p:attrName>ppt_w</p:attrName>
                                        </p:attrNameLst>
                                      </p:cBhvr>
                                      <p:tavLst>
                                        <p:tav tm="0">
                                          <p:val>
                                            <p:fltVal val="0"/>
                                          </p:val>
                                        </p:tav>
                                        <p:tav tm="100000">
                                          <p:val>
                                            <p:strVal val="#ppt_w"/>
                                          </p:val>
                                        </p:tav>
                                      </p:tavLst>
                                    </p:anim>
                                    <p:anim calcmode="lin" valueType="num">
                                      <p:cBhvr>
                                        <p:cTn dur="750" fill="hold" id="12"/>
                                        <p:tgtEl>
                                          <p:spTgt spid="12"/>
                                        </p:tgtEl>
                                        <p:attrNameLst>
                                          <p:attrName>ppt_h</p:attrName>
                                        </p:attrNameLst>
                                      </p:cBhvr>
                                      <p:tavLst>
                                        <p:tav tm="0">
                                          <p:val>
                                            <p:fltVal val="0"/>
                                          </p:val>
                                        </p:tav>
                                        <p:tav tm="100000">
                                          <p:val>
                                            <p:strVal val="#ppt_h"/>
                                          </p:val>
                                        </p:tav>
                                      </p:tavLst>
                                    </p:anim>
                                    <p:animEffect filter="fade" transition="in">
                                      <p:cBhvr>
                                        <p:cTn dur="750" id="13"/>
                                        <p:tgtEl>
                                          <p:spTgt spid="12"/>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3" presetSubtype="32">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strVal val="4*#ppt_w"/>
                                          </p:val>
                                        </p:tav>
                                        <p:tav tm="100000">
                                          <p:val>
                                            <p:strVal val="#ppt_w"/>
                                          </p:val>
                                        </p:tav>
                                      </p:tavLst>
                                    </p:anim>
                                    <p:anim calcmode="lin" valueType="num">
                                      <p:cBhvr>
                                        <p:cTn dur="500" fill="hold" id="24"/>
                                        <p:tgtEl>
                                          <p:spTgt spid="28"/>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2500"/>
                            </p:stCondLst>
                            <p:childTnLst>
                              <p:par>
                                <p:cTn fill="hold" grpId="0" id="26" nodeType="afterEffect" presetClass="entr" presetID="12" presetSubtype="8">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p:cTn dur="500" id="28"/>
                                        <p:tgtEl>
                                          <p:spTgt spid="29"/>
                                        </p:tgtEl>
                                        <p:attrNameLst>
                                          <p:attrName>ppt_x</p:attrName>
                                        </p:attrNameLst>
                                      </p:cBhvr>
                                      <p:tavLst>
                                        <p:tav tm="0">
                                          <p:val>
                                            <p:strVal val="#ppt_x-#ppt_w*1.125000"/>
                                          </p:val>
                                        </p:tav>
                                        <p:tav tm="100000">
                                          <p:val>
                                            <p:strVal val="#ppt_x"/>
                                          </p:val>
                                        </p:tav>
                                      </p:tavLst>
                                    </p:anim>
                                    <p:animEffect filter="wipe(right)" transition="in">
                                      <p:cBhvr>
                                        <p:cTn dur="500" id="29"/>
                                        <p:tgtEl>
                                          <p:spTgt spid="29"/>
                                        </p:tgtEl>
                                      </p:cBhvr>
                                    </p:animEffect>
                                  </p:childTnLst>
                                </p:cTn>
                              </p:par>
                            </p:childTnLst>
                          </p:cTn>
                        </p:par>
                        <p:par>
                          <p:cTn fill="hold" id="30" nodeType="afterGroup">
                            <p:stCondLst>
                              <p:cond delay="3000"/>
                            </p:stCondLst>
                            <p:childTnLst>
                              <p:par>
                                <p:cTn fill="hold" grpId="0" id="31" nodeType="afterEffect" presetClass="entr" presetID="12" presetSubtype="8">
                                  <p:stCondLst>
                                    <p:cond delay="0"/>
                                  </p:stCondLst>
                                  <p:childTnLst>
                                    <p:set>
                                      <p:cBhvr>
                                        <p:cTn dur="1" fill="hold" id="32">
                                          <p:stCondLst>
                                            <p:cond delay="0"/>
                                          </p:stCondLst>
                                        </p:cTn>
                                        <p:tgtEl>
                                          <p:spTgt spid="30"/>
                                        </p:tgtEl>
                                        <p:attrNameLst>
                                          <p:attrName>style.visibility</p:attrName>
                                        </p:attrNameLst>
                                      </p:cBhvr>
                                      <p:to>
                                        <p:strVal val="visible"/>
                                      </p:to>
                                    </p:set>
                                    <p:anim calcmode="lin" valueType="num">
                                      <p:cBhvr>
                                        <p:cTn dur="500" id="33"/>
                                        <p:tgtEl>
                                          <p:spTgt spid="30"/>
                                        </p:tgtEl>
                                        <p:attrNameLst>
                                          <p:attrName>ppt_x</p:attrName>
                                        </p:attrNameLst>
                                      </p:cBhvr>
                                      <p:tavLst>
                                        <p:tav tm="0">
                                          <p:val>
                                            <p:strVal val="#ppt_x-#ppt_w*1.125000"/>
                                          </p:val>
                                        </p:tav>
                                        <p:tav tm="100000">
                                          <p:val>
                                            <p:strVal val="#ppt_x"/>
                                          </p:val>
                                        </p:tav>
                                      </p:tavLst>
                                    </p:anim>
                                    <p:animEffect filter="wipe(right)" transition="in">
                                      <p:cBhvr>
                                        <p:cTn dur="500" id="3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a:extLst>
              <a:ext uri="{FF2B5EF4-FFF2-40B4-BE49-F238E27FC236}">
                <a16:creationId xmlns:a16="http://schemas.microsoft.com/office/drawing/2014/main" id="{8DB20CF6-7E4C-43DF-A724-F4F858CF9269}"/>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sp>
        <p:nvSpPr>
          <p:cNvPr id="35" name="MH_Number_1">
            <a:extLst>
              <a:ext uri="{FF2B5EF4-FFF2-40B4-BE49-F238E27FC236}">
                <a16:creationId xmlns:a16="http://schemas.microsoft.com/office/drawing/2014/main" id="{AE298156-5A2A-4B3F-BBB6-883CE2DD371E}"/>
              </a:ext>
            </a:extLst>
          </p:cNvPr>
          <p:cNvSpPr/>
          <p:nvPr>
            <p:custDataLst>
              <p:tags r:id="rId4"/>
            </p:custDataLst>
          </p:nvPr>
        </p:nvSpPr>
        <p:spPr>
          <a:xfrm>
            <a:off x="5477442" y="1893009"/>
            <a:ext cx="495180" cy="497252"/>
          </a:xfrm>
          <a:prstGeom prst="ellipse">
            <a:avLst/>
          </a:prstGeom>
          <a:solidFill>
            <a:srgbClr val="78875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lang="en-US" noProof="1" sz="211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1</a:t>
            </a:r>
          </a:p>
        </p:txBody>
      </p:sp>
      <p:sp>
        <p:nvSpPr>
          <p:cNvPr id="36" name="MH_Entry_1">
            <a:extLst>
              <a:ext uri="{FF2B5EF4-FFF2-40B4-BE49-F238E27FC236}">
                <a16:creationId xmlns:a16="http://schemas.microsoft.com/office/drawing/2014/main" id="{7F12570D-B1D1-4574-8EA1-F86C000E5063}"/>
              </a:ext>
            </a:extLst>
          </p:cNvPr>
          <p:cNvSpPr/>
          <p:nvPr>
            <p:custDataLst>
              <p:tags r:id="rId5"/>
            </p:custDataLst>
          </p:nvPr>
        </p:nvSpPr>
        <p:spPr>
          <a:xfrm>
            <a:off x="6227476" y="1604108"/>
            <a:ext cx="2466975" cy="109728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eaLnBrk="1" hangingPunct="1">
              <a:defRPr/>
            </a:pPr>
            <a:r>
              <a:rPr altLang="en-US" lang="zh-CN" noProof="1" sz="2400">
                <a:solidFill>
                  <a:srgbClr val="78875C"/>
                </a:solidFill>
                <a:latin charset="-122" panose="02000000000000000000" pitchFamily="2" typeface="张海山锐线体简"/>
                <a:ea charset="-122" panose="02000000000000000000" pitchFamily="2" typeface="张海山锐线体简"/>
                <a:sym charset="0" pitchFamily="34" typeface="Arial"/>
              </a:rPr>
              <a:t>年度工作概述</a:t>
            </a:r>
          </a:p>
          <a:p>
            <a:pPr eaLnBrk="1" hangingPunct="1">
              <a:defRPr/>
            </a:pPr>
            <a:r>
              <a:rPr altLang="en-US" lang="zh-CN" noProof="1" sz="2400">
                <a:solidFill>
                  <a:srgbClr val="78875C"/>
                </a:solidFill>
                <a:latin charset="-122" panose="02000000000000000000" pitchFamily="2" typeface="张海山锐线体简"/>
                <a:ea charset="-122" panose="02000000000000000000" pitchFamily="2" typeface="张海山锐线体简"/>
                <a:sym charset="0" pitchFamily="34" typeface="Arial"/>
              </a:rPr>
              <a:t>ANNUAL WORK SUMMARY</a:t>
            </a:r>
          </a:p>
        </p:txBody>
      </p:sp>
      <p:sp>
        <p:nvSpPr>
          <p:cNvPr id="37" name="MH_Number_2">
            <a:extLst>
              <a:ext uri="{FF2B5EF4-FFF2-40B4-BE49-F238E27FC236}">
                <a16:creationId xmlns:a16="http://schemas.microsoft.com/office/drawing/2014/main" id="{20121BD5-0A52-4343-BCCA-7357B3745E91}"/>
              </a:ext>
            </a:extLst>
          </p:cNvPr>
          <p:cNvSpPr/>
          <p:nvPr>
            <p:custDataLst>
              <p:tags r:id="rId6"/>
            </p:custDataLst>
          </p:nvPr>
        </p:nvSpPr>
        <p:spPr>
          <a:xfrm>
            <a:off x="5477442" y="2763201"/>
            <a:ext cx="495180" cy="495180"/>
          </a:xfrm>
          <a:prstGeom prst="ellipse">
            <a:avLst/>
          </a:prstGeom>
          <a:solidFill>
            <a:srgbClr val="ED695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lang="en-US" noProof="1" sz="211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2</a:t>
            </a:r>
          </a:p>
        </p:txBody>
      </p:sp>
      <p:sp>
        <p:nvSpPr>
          <p:cNvPr id="38" name="MH_Entry_2">
            <a:extLst>
              <a:ext uri="{FF2B5EF4-FFF2-40B4-BE49-F238E27FC236}">
                <a16:creationId xmlns:a16="http://schemas.microsoft.com/office/drawing/2014/main" id="{22309D1E-CD57-42EA-A715-F89D62D7CE08}"/>
              </a:ext>
            </a:extLst>
          </p:cNvPr>
          <p:cNvSpPr/>
          <p:nvPr>
            <p:custDataLst>
              <p:tags r:id="rId7"/>
            </p:custDataLst>
          </p:nvPr>
        </p:nvSpPr>
        <p:spPr>
          <a:xfrm>
            <a:off x="6227476" y="2474058"/>
            <a:ext cx="2466975" cy="109728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eaLnBrk="1" hangingPunct="1">
              <a:defRPr/>
            </a:pPr>
            <a:r>
              <a:rPr altLang="en-US" lang="zh-CN" noProof="1" sz="2400">
                <a:solidFill>
                  <a:srgbClr val="ED695B"/>
                </a:solidFill>
                <a:latin charset="-122" panose="02000000000000000000" pitchFamily="2" typeface="张海山锐线体简"/>
                <a:ea charset="-122" panose="02000000000000000000" pitchFamily="2" typeface="张海山锐线体简"/>
                <a:sym charset="0" pitchFamily="34" typeface="Arial"/>
              </a:rPr>
              <a:t>工作完成情况</a:t>
            </a:r>
          </a:p>
          <a:p>
            <a:pPr eaLnBrk="1" hangingPunct="1">
              <a:defRPr/>
            </a:pPr>
            <a:r>
              <a:rPr altLang="en-US" lang="zh-CN" noProof="1" sz="2400">
                <a:solidFill>
                  <a:srgbClr val="ED695B"/>
                </a:solidFill>
                <a:latin charset="-122" panose="02000000000000000000" pitchFamily="2" typeface="张海山锐线体简"/>
                <a:ea charset="-122" panose="02000000000000000000" pitchFamily="2" typeface="张海山锐线体简"/>
                <a:sym charset="0" pitchFamily="34" typeface="Arial"/>
              </a:rPr>
              <a:t>COMPLETION OF WORK</a:t>
            </a:r>
          </a:p>
        </p:txBody>
      </p:sp>
      <p:sp>
        <p:nvSpPr>
          <p:cNvPr id="39" name="MH_Number_1">
            <a:extLst>
              <a:ext uri="{FF2B5EF4-FFF2-40B4-BE49-F238E27FC236}">
                <a16:creationId xmlns:a16="http://schemas.microsoft.com/office/drawing/2014/main" id="{4C692CB2-D5D0-4BDA-861D-5187D5E04743}"/>
              </a:ext>
            </a:extLst>
          </p:cNvPr>
          <p:cNvSpPr/>
          <p:nvPr>
            <p:custDataLst>
              <p:tags r:id="rId8"/>
            </p:custDataLst>
          </p:nvPr>
        </p:nvSpPr>
        <p:spPr>
          <a:xfrm>
            <a:off x="5477442" y="3601889"/>
            <a:ext cx="495180" cy="497252"/>
          </a:xfrm>
          <a:prstGeom prst="ellipse">
            <a:avLst/>
          </a:prstGeom>
          <a:solidFill>
            <a:srgbClr val="78875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lang="en-US" noProof="1" sz="211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3</a:t>
            </a:r>
          </a:p>
        </p:txBody>
      </p:sp>
      <p:sp>
        <p:nvSpPr>
          <p:cNvPr id="40" name="MH_Entry_1">
            <a:extLst>
              <a:ext uri="{FF2B5EF4-FFF2-40B4-BE49-F238E27FC236}">
                <a16:creationId xmlns:a16="http://schemas.microsoft.com/office/drawing/2014/main" id="{26000FCB-ED9D-4C5B-9CB0-F3547A0FCF03}"/>
              </a:ext>
            </a:extLst>
          </p:cNvPr>
          <p:cNvSpPr/>
          <p:nvPr>
            <p:custDataLst>
              <p:tags r:id="rId9"/>
            </p:custDataLst>
          </p:nvPr>
        </p:nvSpPr>
        <p:spPr>
          <a:xfrm>
            <a:off x="6227476" y="3312987"/>
            <a:ext cx="2466975" cy="109728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eaLnBrk="1" hangingPunct="1">
              <a:defRPr/>
            </a:pPr>
            <a:r>
              <a:rPr altLang="en-US" lang="zh-CN" noProof="1" sz="2400">
                <a:solidFill>
                  <a:srgbClr val="78875C"/>
                </a:solidFill>
                <a:latin charset="-122" panose="02000000000000000000" pitchFamily="2" typeface="张海山锐线体简"/>
                <a:ea charset="-122" panose="02000000000000000000" pitchFamily="2" typeface="张海山锐线体简"/>
                <a:sym charset="0" pitchFamily="34" typeface="Arial"/>
              </a:rPr>
              <a:t>成功项目展示</a:t>
            </a:r>
          </a:p>
          <a:p>
            <a:pPr eaLnBrk="1" hangingPunct="1">
              <a:defRPr/>
            </a:pPr>
            <a:r>
              <a:rPr altLang="en-US" lang="zh-CN" noProof="1" sz="2400">
                <a:solidFill>
                  <a:srgbClr val="78875C"/>
                </a:solidFill>
                <a:latin charset="-122" panose="02000000000000000000" pitchFamily="2" typeface="张海山锐线体简"/>
                <a:ea charset="-122" panose="02000000000000000000" pitchFamily="2" typeface="张海山锐线体简"/>
                <a:sym charset="0" pitchFamily="34" typeface="Arial"/>
              </a:rPr>
              <a:t>ANNUAL WORK SUMMARY</a:t>
            </a:r>
          </a:p>
        </p:txBody>
      </p:sp>
      <p:sp>
        <p:nvSpPr>
          <p:cNvPr id="41" name="MH_Number_2">
            <a:extLst>
              <a:ext uri="{FF2B5EF4-FFF2-40B4-BE49-F238E27FC236}">
                <a16:creationId xmlns:a16="http://schemas.microsoft.com/office/drawing/2014/main" id="{5C265746-43AB-476A-9F37-2A4EBBBDFAC0}"/>
              </a:ext>
            </a:extLst>
          </p:cNvPr>
          <p:cNvSpPr/>
          <p:nvPr>
            <p:custDataLst>
              <p:tags r:id="rId10"/>
            </p:custDataLst>
          </p:nvPr>
        </p:nvSpPr>
        <p:spPr>
          <a:xfrm>
            <a:off x="5477442" y="4472081"/>
            <a:ext cx="495180" cy="495180"/>
          </a:xfrm>
          <a:prstGeom prst="ellipse">
            <a:avLst/>
          </a:prstGeom>
          <a:solidFill>
            <a:srgbClr val="ED695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lang="en-US" noProof="1" sz="211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4</a:t>
            </a:r>
          </a:p>
        </p:txBody>
      </p:sp>
      <p:sp>
        <p:nvSpPr>
          <p:cNvPr id="42" name="MH_Entry_2">
            <a:extLst>
              <a:ext uri="{FF2B5EF4-FFF2-40B4-BE49-F238E27FC236}">
                <a16:creationId xmlns:a16="http://schemas.microsoft.com/office/drawing/2014/main" id="{FDB29B48-41B4-4A8A-A3D6-14EEE0A73C1C}"/>
              </a:ext>
            </a:extLst>
          </p:cNvPr>
          <p:cNvSpPr/>
          <p:nvPr>
            <p:custDataLst>
              <p:tags r:id="rId11"/>
            </p:custDataLst>
          </p:nvPr>
        </p:nvSpPr>
        <p:spPr>
          <a:xfrm>
            <a:off x="6227476" y="4182937"/>
            <a:ext cx="2466975" cy="109728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lvl="0">
              <a:defRPr/>
            </a:pPr>
            <a:r>
              <a:rPr altLang="en-US" lang="zh-CN" noProof="1" sz="2400">
                <a:solidFill>
                  <a:srgbClr val="ED695B"/>
                </a:solidFill>
                <a:latin charset="-122" panose="02000000000000000000" pitchFamily="2" typeface="张海山锐线体简"/>
                <a:ea charset="-122" panose="02000000000000000000" pitchFamily="2" typeface="张海山锐线体简"/>
                <a:sym charset="0" pitchFamily="34" typeface="Arial"/>
              </a:rPr>
              <a:t>明年工作计划</a:t>
            </a:r>
          </a:p>
          <a:p>
            <a:pPr lvl="0">
              <a:defRPr/>
            </a:pPr>
            <a:r>
              <a:rPr altLang="en-US" lang="zh-CN" noProof="1" sz="2400">
                <a:solidFill>
                  <a:srgbClr val="ED695B"/>
                </a:solidFill>
                <a:latin charset="-122" panose="02000000000000000000" pitchFamily="2" typeface="张海山锐线体简"/>
                <a:ea charset="-122" panose="02000000000000000000" pitchFamily="2" typeface="张海山锐线体简"/>
                <a:sym charset="0" pitchFamily="34" typeface="Arial"/>
              </a:rPr>
              <a:t>ANNUAL WORK SUMMARY</a:t>
            </a:r>
          </a:p>
        </p:txBody>
      </p:sp>
      <p:sp>
        <p:nvSpPr>
          <p:cNvPr id="43" name="MH_Number_1">
            <a:extLst>
              <a:ext uri="{FF2B5EF4-FFF2-40B4-BE49-F238E27FC236}">
                <a16:creationId xmlns:a16="http://schemas.microsoft.com/office/drawing/2014/main" id="{056999C8-6AA4-4475-8005-45F368C1CC8D}"/>
              </a:ext>
            </a:extLst>
          </p:cNvPr>
          <p:cNvSpPr/>
          <p:nvPr>
            <p:custDataLst>
              <p:tags r:id="rId12"/>
            </p:custDataLst>
          </p:nvPr>
        </p:nvSpPr>
        <p:spPr>
          <a:xfrm>
            <a:off x="3497132" y="2637682"/>
            <a:ext cx="1574704" cy="1581294"/>
          </a:xfrm>
          <a:prstGeom prst="ellipse">
            <a:avLst/>
          </a:prstGeom>
          <a:solidFill>
            <a:srgbClr val="78875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en-US" lang="zh-CN" noProof="1" sz="360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目录</a:t>
            </a:r>
          </a:p>
        </p:txBody>
      </p:sp>
      <p:grpSp>
        <p:nvGrpSpPr>
          <p:cNvPr id="44" name="组合 43">
            <a:extLst>
              <a:ext uri="{FF2B5EF4-FFF2-40B4-BE49-F238E27FC236}">
                <a16:creationId xmlns:a16="http://schemas.microsoft.com/office/drawing/2014/main" id="{8D93948F-8593-4168-AA9A-1D1C864C68D0}"/>
              </a:ext>
            </a:extLst>
          </p:cNvPr>
          <p:cNvGrpSpPr/>
          <p:nvPr/>
        </p:nvGrpSpPr>
        <p:grpSpPr>
          <a:xfrm>
            <a:off x="3109912" y="1066801"/>
            <a:ext cx="5995988" cy="4727574"/>
            <a:chOff x="2418675" y="1545658"/>
            <a:chExt cx="7380169" cy="3621241"/>
          </a:xfrm>
        </p:grpSpPr>
        <p:grpSp>
          <p:nvGrpSpPr>
            <p:cNvPr id="45" name="组合 44">
              <a:extLst>
                <a:ext uri="{FF2B5EF4-FFF2-40B4-BE49-F238E27FC236}">
                  <a16:creationId xmlns:a16="http://schemas.microsoft.com/office/drawing/2014/main" id="{6A47ECBF-12A0-4F34-A655-8172C8218871}"/>
                </a:ext>
              </a:extLst>
            </p:cNvPr>
            <p:cNvGrpSpPr/>
            <p:nvPr/>
          </p:nvGrpSpPr>
          <p:grpSpPr>
            <a:xfrm flipH="1" flipV="1">
              <a:off x="9270355" y="1545658"/>
              <a:ext cx="528489" cy="376022"/>
              <a:chOff x="2945453" y="2246911"/>
              <a:chExt cx="5437284" cy="3868656"/>
            </a:xfrm>
          </p:grpSpPr>
          <p:cxnSp>
            <p:nvCxnSpPr>
              <p:cNvPr id="56" name="直接连接符 55">
                <a:extLst>
                  <a:ext uri="{FF2B5EF4-FFF2-40B4-BE49-F238E27FC236}">
                    <a16:creationId xmlns:a16="http://schemas.microsoft.com/office/drawing/2014/main" id="{3EB4667F-01EF-4739-8646-7669DE94CB57}"/>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8685F50F-0D21-4E5C-9411-BE161743ED95}"/>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73A74CAC-6B5C-4A4E-BFCF-345F7D0277DF}"/>
                </a:ext>
              </a:extLst>
            </p:cNvPr>
            <p:cNvGrpSpPr/>
            <p:nvPr/>
          </p:nvGrpSpPr>
          <p:grpSpPr>
            <a:xfrm>
              <a:off x="2418675" y="4790877"/>
              <a:ext cx="528489" cy="376022"/>
              <a:chOff x="2945453" y="2246911"/>
              <a:chExt cx="5437284" cy="3868656"/>
            </a:xfrm>
          </p:grpSpPr>
          <p:cxnSp>
            <p:nvCxnSpPr>
              <p:cNvPr id="54" name="直接连接符 53">
                <a:extLst>
                  <a:ext uri="{FF2B5EF4-FFF2-40B4-BE49-F238E27FC236}">
                    <a16:creationId xmlns:a16="http://schemas.microsoft.com/office/drawing/2014/main" id="{6D471C3E-6EE2-4EC1-91BD-E049E760DBBB}"/>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876E4424-A8D7-46E7-B58D-65F7DB0FF77F}"/>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2E625C83-2776-4774-BB29-E2A10EBA5BD7}"/>
                </a:ext>
              </a:extLst>
            </p:cNvPr>
            <p:cNvGrpSpPr/>
            <p:nvPr/>
          </p:nvGrpSpPr>
          <p:grpSpPr>
            <a:xfrm flipH="1">
              <a:off x="2418675" y="1545658"/>
              <a:ext cx="7380169" cy="3621241"/>
              <a:chOff x="1931365" y="747372"/>
              <a:chExt cx="7380169" cy="3621241"/>
            </a:xfrm>
          </p:grpSpPr>
          <p:grpSp>
            <p:nvGrpSpPr>
              <p:cNvPr id="48" name="组合 47">
                <a:extLst>
                  <a:ext uri="{FF2B5EF4-FFF2-40B4-BE49-F238E27FC236}">
                    <a16:creationId xmlns:a16="http://schemas.microsoft.com/office/drawing/2014/main" id="{7384AAB3-2067-4F46-BEF4-2306BDFEFCAC}"/>
                  </a:ext>
                </a:extLst>
              </p:cNvPr>
              <p:cNvGrpSpPr/>
              <p:nvPr/>
            </p:nvGrpSpPr>
            <p:grpSpPr>
              <a:xfrm flipH="1" flipV="1">
                <a:off x="8783045" y="747372"/>
                <a:ext cx="528489" cy="376022"/>
                <a:chOff x="2945453" y="2246911"/>
                <a:chExt cx="5437284" cy="3868656"/>
              </a:xfrm>
            </p:grpSpPr>
            <p:cxnSp>
              <p:nvCxnSpPr>
                <p:cNvPr id="52" name="直接连接符 51">
                  <a:extLst>
                    <a:ext uri="{FF2B5EF4-FFF2-40B4-BE49-F238E27FC236}">
                      <a16:creationId xmlns:a16="http://schemas.microsoft.com/office/drawing/2014/main" id="{11035D6D-A4CE-4CFD-8807-F0603A11EF68}"/>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424861DB-A2BD-4CF9-B39C-3AD85C889478}"/>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0753F3CD-65AE-46FA-9890-DAC67F845CE7}"/>
                  </a:ext>
                </a:extLst>
              </p:cNvPr>
              <p:cNvGrpSpPr/>
              <p:nvPr/>
            </p:nvGrpSpPr>
            <p:grpSpPr>
              <a:xfrm>
                <a:off x="1931365" y="3992591"/>
                <a:ext cx="528489" cy="376022"/>
                <a:chOff x="2945453" y="2246911"/>
                <a:chExt cx="5437284" cy="3868656"/>
              </a:xfrm>
            </p:grpSpPr>
            <p:cxnSp>
              <p:nvCxnSpPr>
                <p:cNvPr id="50" name="直接连接符 49">
                  <a:extLst>
                    <a:ext uri="{FF2B5EF4-FFF2-40B4-BE49-F238E27FC236}">
                      <a16:creationId xmlns:a16="http://schemas.microsoft.com/office/drawing/2014/main" id="{F12B50CC-0177-4412-9CE6-6ED568C062D8}"/>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92FA843-66A0-47C0-99A9-AE32DA47280D}"/>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val="75163194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4"/>
                                        </p:tgtEl>
                                        <p:attrNameLst>
                                          <p:attrName>style.visibility</p:attrName>
                                        </p:attrNameLst>
                                      </p:cBhvr>
                                      <p:to>
                                        <p:strVal val="visible"/>
                                      </p:to>
                                    </p:set>
                                    <p:animEffect filter="barn(inVertical)" transition="in">
                                      <p:cBhvr>
                                        <p:cTn dur="750" id="7"/>
                                        <p:tgtEl>
                                          <p:spTgt spid="34"/>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44"/>
                                        </p:tgtEl>
                                        <p:attrNameLst>
                                          <p:attrName>style.visibility</p:attrName>
                                        </p:attrNameLst>
                                      </p:cBhvr>
                                      <p:to>
                                        <p:strVal val="visible"/>
                                      </p:to>
                                    </p:set>
                                    <p:anim calcmode="lin" valueType="num">
                                      <p:cBhvr>
                                        <p:cTn dur="750" fill="hold" id="11"/>
                                        <p:tgtEl>
                                          <p:spTgt spid="44"/>
                                        </p:tgtEl>
                                        <p:attrNameLst>
                                          <p:attrName>ppt_w</p:attrName>
                                        </p:attrNameLst>
                                      </p:cBhvr>
                                      <p:tavLst>
                                        <p:tav tm="0">
                                          <p:val>
                                            <p:fltVal val="0"/>
                                          </p:val>
                                        </p:tav>
                                        <p:tav tm="100000">
                                          <p:val>
                                            <p:strVal val="#ppt_w"/>
                                          </p:val>
                                        </p:tav>
                                      </p:tavLst>
                                    </p:anim>
                                    <p:anim calcmode="lin" valueType="num">
                                      <p:cBhvr>
                                        <p:cTn dur="750" fill="hold" id="12"/>
                                        <p:tgtEl>
                                          <p:spTgt spid="44"/>
                                        </p:tgtEl>
                                        <p:attrNameLst>
                                          <p:attrName>ppt_h</p:attrName>
                                        </p:attrNameLst>
                                      </p:cBhvr>
                                      <p:tavLst>
                                        <p:tav tm="0">
                                          <p:val>
                                            <p:fltVal val="0"/>
                                          </p:val>
                                        </p:tav>
                                        <p:tav tm="100000">
                                          <p:val>
                                            <p:strVal val="#ppt_h"/>
                                          </p:val>
                                        </p:tav>
                                      </p:tavLst>
                                    </p:anim>
                                    <p:animEffect filter="fade" transition="in">
                                      <p:cBhvr>
                                        <p:cTn dur="750" id="13"/>
                                        <p:tgtEl>
                                          <p:spTgt spid="44"/>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p:cTn dur="500" fill="hold" id="17"/>
                                        <p:tgtEl>
                                          <p:spTgt spid="43"/>
                                        </p:tgtEl>
                                        <p:attrNameLst>
                                          <p:attrName>ppt_w</p:attrName>
                                        </p:attrNameLst>
                                      </p:cBhvr>
                                      <p:tavLst>
                                        <p:tav tm="0">
                                          <p:val>
                                            <p:fltVal val="0"/>
                                          </p:val>
                                        </p:tav>
                                        <p:tav tm="100000">
                                          <p:val>
                                            <p:strVal val="#ppt_w"/>
                                          </p:val>
                                        </p:tav>
                                      </p:tavLst>
                                    </p:anim>
                                    <p:anim calcmode="lin" valueType="num">
                                      <p:cBhvr>
                                        <p:cTn dur="500" fill="hold" id="18"/>
                                        <p:tgtEl>
                                          <p:spTgt spid="43"/>
                                        </p:tgtEl>
                                        <p:attrNameLst>
                                          <p:attrName>ppt_h</p:attrName>
                                        </p:attrNameLst>
                                      </p:cBhvr>
                                      <p:tavLst>
                                        <p:tav tm="0">
                                          <p:val>
                                            <p:fltVal val="0"/>
                                          </p:val>
                                        </p:tav>
                                        <p:tav tm="100000">
                                          <p:val>
                                            <p:strVal val="#ppt_h"/>
                                          </p:val>
                                        </p:tav>
                                      </p:tavLst>
                                    </p:anim>
                                    <p:animEffect filter="fade" transition="in">
                                      <p:cBhvr>
                                        <p:cTn dur="500" id="19"/>
                                        <p:tgtEl>
                                          <p:spTgt spid="43"/>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35"/>
                                        </p:tgtEl>
                                        <p:attrNameLst>
                                          <p:attrName>style.visibility</p:attrName>
                                        </p:attrNameLst>
                                      </p:cBhvr>
                                      <p:to>
                                        <p:strVal val="visible"/>
                                      </p:to>
                                    </p:set>
                                    <p:anim calcmode="lin" valueType="num">
                                      <p:cBhvr>
                                        <p:cTn dur="500" fill="hold" id="23"/>
                                        <p:tgtEl>
                                          <p:spTgt spid="35"/>
                                        </p:tgtEl>
                                        <p:attrNameLst>
                                          <p:attrName>ppt_w</p:attrName>
                                        </p:attrNameLst>
                                      </p:cBhvr>
                                      <p:tavLst>
                                        <p:tav tm="0">
                                          <p:val>
                                            <p:fltVal val="0"/>
                                          </p:val>
                                        </p:tav>
                                        <p:tav tm="100000">
                                          <p:val>
                                            <p:strVal val="#ppt_w"/>
                                          </p:val>
                                        </p:tav>
                                      </p:tavLst>
                                    </p:anim>
                                    <p:anim calcmode="lin" valueType="num">
                                      <p:cBhvr>
                                        <p:cTn dur="500" fill="hold" id="24"/>
                                        <p:tgtEl>
                                          <p:spTgt spid="35"/>
                                        </p:tgtEl>
                                        <p:attrNameLst>
                                          <p:attrName>ppt_h</p:attrName>
                                        </p:attrNameLst>
                                      </p:cBhvr>
                                      <p:tavLst>
                                        <p:tav tm="0">
                                          <p:val>
                                            <p:fltVal val="0"/>
                                          </p:val>
                                        </p:tav>
                                        <p:tav tm="100000">
                                          <p:val>
                                            <p:strVal val="#ppt_h"/>
                                          </p:val>
                                        </p:tav>
                                      </p:tavLst>
                                    </p:anim>
                                    <p:animEffect filter="fade" transition="in">
                                      <p:cBhvr>
                                        <p:cTn dur="500" id="25"/>
                                        <p:tgtEl>
                                          <p:spTgt spid="35"/>
                                        </p:tgtEl>
                                      </p:cBhvr>
                                    </p:animEffect>
                                  </p:childTnLst>
                                </p:cTn>
                              </p:par>
                            </p:childTnLst>
                          </p:cTn>
                        </p:par>
                        <p:par>
                          <p:cTn fill="hold" id="26" nodeType="afterGroup">
                            <p:stCondLst>
                              <p:cond delay="2500"/>
                            </p:stCondLst>
                            <p:childTnLst>
                              <p:par>
                                <p:cTn fill="hold" grpId="0" id="27" nodeType="afterEffect" presetClass="entr" presetID="22" presetSubtype="4">
                                  <p:stCondLst>
                                    <p:cond delay="0"/>
                                  </p:stCondLst>
                                  <p:childTnLst>
                                    <p:set>
                                      <p:cBhvr>
                                        <p:cTn dur="1" fill="hold" id="28">
                                          <p:stCondLst>
                                            <p:cond delay="0"/>
                                          </p:stCondLst>
                                        </p:cTn>
                                        <p:tgtEl>
                                          <p:spTgt spid="36"/>
                                        </p:tgtEl>
                                        <p:attrNameLst>
                                          <p:attrName>style.visibility</p:attrName>
                                        </p:attrNameLst>
                                      </p:cBhvr>
                                      <p:to>
                                        <p:strVal val="visible"/>
                                      </p:to>
                                    </p:set>
                                    <p:animEffect filter="wipe(down)" transition="in">
                                      <p:cBhvr>
                                        <p:cTn dur="500" id="29"/>
                                        <p:tgtEl>
                                          <p:spTgt spid="36"/>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p:cTn dur="500" fill="hold" id="32"/>
                                        <p:tgtEl>
                                          <p:spTgt spid="37"/>
                                        </p:tgtEl>
                                        <p:attrNameLst>
                                          <p:attrName>ppt_w</p:attrName>
                                        </p:attrNameLst>
                                      </p:cBhvr>
                                      <p:tavLst>
                                        <p:tav tm="0">
                                          <p:val>
                                            <p:fltVal val="0"/>
                                          </p:val>
                                        </p:tav>
                                        <p:tav tm="100000">
                                          <p:val>
                                            <p:strVal val="#ppt_w"/>
                                          </p:val>
                                        </p:tav>
                                      </p:tavLst>
                                    </p:anim>
                                    <p:anim calcmode="lin" valueType="num">
                                      <p:cBhvr>
                                        <p:cTn dur="500" fill="hold" id="33"/>
                                        <p:tgtEl>
                                          <p:spTgt spid="37"/>
                                        </p:tgtEl>
                                        <p:attrNameLst>
                                          <p:attrName>ppt_h</p:attrName>
                                        </p:attrNameLst>
                                      </p:cBhvr>
                                      <p:tavLst>
                                        <p:tav tm="0">
                                          <p:val>
                                            <p:fltVal val="0"/>
                                          </p:val>
                                        </p:tav>
                                        <p:tav tm="100000">
                                          <p:val>
                                            <p:strVal val="#ppt_h"/>
                                          </p:val>
                                        </p:tav>
                                      </p:tavLst>
                                    </p:anim>
                                    <p:animEffect filter="fade" transition="in">
                                      <p:cBhvr>
                                        <p:cTn dur="500" id="34"/>
                                        <p:tgtEl>
                                          <p:spTgt spid="37"/>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38"/>
                                        </p:tgtEl>
                                        <p:attrNameLst>
                                          <p:attrName>style.visibility</p:attrName>
                                        </p:attrNameLst>
                                      </p:cBhvr>
                                      <p:to>
                                        <p:strVal val="visible"/>
                                      </p:to>
                                    </p:set>
                                    <p:animEffect filter="wipe(down)" transition="in">
                                      <p:cBhvr>
                                        <p:cTn dur="500" id="37"/>
                                        <p:tgtEl>
                                          <p:spTgt spid="38"/>
                                        </p:tgtEl>
                                      </p:cBhvr>
                                    </p:animEffect>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39"/>
                                        </p:tgtEl>
                                        <p:attrNameLst>
                                          <p:attrName>style.visibility</p:attrName>
                                        </p:attrNameLst>
                                      </p:cBhvr>
                                      <p:to>
                                        <p:strVal val="visible"/>
                                      </p:to>
                                    </p:set>
                                    <p:anim calcmode="lin" valueType="num">
                                      <p:cBhvr>
                                        <p:cTn dur="500" fill="hold" id="41"/>
                                        <p:tgtEl>
                                          <p:spTgt spid="39"/>
                                        </p:tgtEl>
                                        <p:attrNameLst>
                                          <p:attrName>ppt_w</p:attrName>
                                        </p:attrNameLst>
                                      </p:cBhvr>
                                      <p:tavLst>
                                        <p:tav tm="0">
                                          <p:val>
                                            <p:fltVal val="0"/>
                                          </p:val>
                                        </p:tav>
                                        <p:tav tm="100000">
                                          <p:val>
                                            <p:strVal val="#ppt_w"/>
                                          </p:val>
                                        </p:tav>
                                      </p:tavLst>
                                    </p:anim>
                                    <p:anim calcmode="lin" valueType="num">
                                      <p:cBhvr>
                                        <p:cTn dur="500" fill="hold" id="42"/>
                                        <p:tgtEl>
                                          <p:spTgt spid="39"/>
                                        </p:tgtEl>
                                        <p:attrNameLst>
                                          <p:attrName>ppt_h</p:attrName>
                                        </p:attrNameLst>
                                      </p:cBhvr>
                                      <p:tavLst>
                                        <p:tav tm="0">
                                          <p:val>
                                            <p:fltVal val="0"/>
                                          </p:val>
                                        </p:tav>
                                        <p:tav tm="100000">
                                          <p:val>
                                            <p:strVal val="#ppt_h"/>
                                          </p:val>
                                        </p:tav>
                                      </p:tavLst>
                                    </p:anim>
                                    <p:animEffect filter="fade" transition="in">
                                      <p:cBhvr>
                                        <p:cTn dur="500" id="43"/>
                                        <p:tgtEl>
                                          <p:spTgt spid="39"/>
                                        </p:tgtEl>
                                      </p:cBhvr>
                                    </p:animEffect>
                                  </p:childTnLst>
                                </p:cTn>
                              </p:par>
                            </p:childTnLst>
                          </p:cTn>
                        </p:par>
                        <p:par>
                          <p:cTn fill="hold" id="44" nodeType="afterGroup">
                            <p:stCondLst>
                              <p:cond delay="3500"/>
                            </p:stCondLst>
                            <p:childTnLst>
                              <p:par>
                                <p:cTn fill="hold" grpId="0" id="45" nodeType="afterEffect" presetClass="entr" presetID="22" presetSubtype="4">
                                  <p:stCondLst>
                                    <p:cond delay="0"/>
                                  </p:stCondLst>
                                  <p:childTnLst>
                                    <p:set>
                                      <p:cBhvr>
                                        <p:cTn dur="1" fill="hold" id="46">
                                          <p:stCondLst>
                                            <p:cond delay="0"/>
                                          </p:stCondLst>
                                        </p:cTn>
                                        <p:tgtEl>
                                          <p:spTgt spid="40"/>
                                        </p:tgtEl>
                                        <p:attrNameLst>
                                          <p:attrName>style.visibility</p:attrName>
                                        </p:attrNameLst>
                                      </p:cBhvr>
                                      <p:to>
                                        <p:strVal val="visible"/>
                                      </p:to>
                                    </p:set>
                                    <p:animEffect filter="wipe(down)" transition="in">
                                      <p:cBhvr>
                                        <p:cTn dur="500" id="47"/>
                                        <p:tgtEl>
                                          <p:spTgt spid="40"/>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41"/>
                                        </p:tgtEl>
                                        <p:attrNameLst>
                                          <p:attrName>style.visibility</p:attrName>
                                        </p:attrNameLst>
                                      </p:cBhvr>
                                      <p:to>
                                        <p:strVal val="visible"/>
                                      </p:to>
                                    </p:set>
                                    <p:anim calcmode="lin" valueType="num">
                                      <p:cBhvr>
                                        <p:cTn dur="500" fill="hold" id="50"/>
                                        <p:tgtEl>
                                          <p:spTgt spid="41"/>
                                        </p:tgtEl>
                                        <p:attrNameLst>
                                          <p:attrName>ppt_w</p:attrName>
                                        </p:attrNameLst>
                                      </p:cBhvr>
                                      <p:tavLst>
                                        <p:tav tm="0">
                                          <p:val>
                                            <p:fltVal val="0"/>
                                          </p:val>
                                        </p:tav>
                                        <p:tav tm="100000">
                                          <p:val>
                                            <p:strVal val="#ppt_w"/>
                                          </p:val>
                                        </p:tav>
                                      </p:tavLst>
                                    </p:anim>
                                    <p:anim calcmode="lin" valueType="num">
                                      <p:cBhvr>
                                        <p:cTn dur="500" fill="hold" id="51"/>
                                        <p:tgtEl>
                                          <p:spTgt spid="41"/>
                                        </p:tgtEl>
                                        <p:attrNameLst>
                                          <p:attrName>ppt_h</p:attrName>
                                        </p:attrNameLst>
                                      </p:cBhvr>
                                      <p:tavLst>
                                        <p:tav tm="0">
                                          <p:val>
                                            <p:fltVal val="0"/>
                                          </p:val>
                                        </p:tav>
                                        <p:tav tm="100000">
                                          <p:val>
                                            <p:strVal val="#ppt_h"/>
                                          </p:val>
                                        </p:tav>
                                      </p:tavLst>
                                    </p:anim>
                                    <p:animEffect filter="fade" transition="in">
                                      <p:cBhvr>
                                        <p:cTn dur="500" id="52"/>
                                        <p:tgtEl>
                                          <p:spTgt spid="41"/>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42"/>
                                        </p:tgtEl>
                                        <p:attrNameLst>
                                          <p:attrName>style.visibility</p:attrName>
                                        </p:attrNameLst>
                                      </p:cBhvr>
                                      <p:to>
                                        <p:strVal val="visible"/>
                                      </p:to>
                                    </p:set>
                                    <p:animEffect filter="wipe(down)" transition="in">
                                      <p:cBhvr>
                                        <p:cTn dur="500" id="55"/>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明年工作计划</a:t>
              </a:r>
            </a:p>
          </p:txBody>
        </p:sp>
      </p:grpSp>
      <p:grpSp>
        <p:nvGrpSpPr>
          <p:cNvPr id="5" name="组合 18">
            <a:extLst>
              <a:ext uri="{FF2B5EF4-FFF2-40B4-BE49-F238E27FC236}">
                <a16:creationId xmlns:a16="http://schemas.microsoft.com/office/drawing/2014/main" id="{AA7A387C-4F29-482F-80D3-FCD9B63E96B6}"/>
              </a:ext>
            </a:extLst>
          </p:cNvPr>
          <p:cNvGrpSpPr/>
          <p:nvPr/>
        </p:nvGrpSpPr>
        <p:grpSpPr>
          <a:xfrm>
            <a:off x="1544854" y="1776182"/>
            <a:ext cx="2659063" cy="2660650"/>
            <a:chExt cx="2018000" cy="2018000"/>
          </a:xfrm>
        </p:grpSpPr>
        <p:sp>
          <p:nvSpPr>
            <p:cNvPr id="6" name="灰色圆形背景">
              <a:extLst>
                <a:ext uri="{FF2B5EF4-FFF2-40B4-BE49-F238E27FC236}">
                  <a16:creationId xmlns:a16="http://schemas.microsoft.com/office/drawing/2014/main" id="{D3563DA6-5819-4C84-935A-7D16ABC36823}"/>
                </a:ext>
              </a:extLst>
            </p:cNvPr>
            <p:cNvSpPr>
              <a:spLocks noChangeArrowheads="1"/>
            </p:cNvSpPr>
            <p:nvPr/>
          </p:nvSpPr>
          <p:spPr bwMode="auto">
            <a:xfrm>
              <a:off x="0" y="0"/>
              <a:ext cx="2018000" cy="2018000"/>
            </a:xfrm>
            <a:prstGeom prst="ellipse">
              <a:avLst/>
            </a:prstGeom>
            <a:solidFill>
              <a:srgbClr val="C0C0C0"/>
            </a:solidFill>
            <a:ln>
              <a:noFill/>
            </a:ln>
            <a:extLst>
              <a:ext uri="{91240B29-F687-4F45-9708-019B960494DF}">
                <a14:hiddenLine w="9525">
                  <a:solidFill>
                    <a:srgbClr val="000000"/>
                  </a:solidFill>
                  <a:round/>
                  <a:headEnd/>
                  <a:tailEnd/>
                </a14:hiddenLine>
              </a:ext>
            </a:extLst>
          </p:spPr>
          <p:txBody>
            <a:bodyPr anchor="ctr"/>
            <a:lstStyle/>
            <a:p>
              <a:pPr algn="ctr">
                <a:buFont charset="0" pitchFamily="34" typeface="Arial"/>
                <a:buNone/>
              </a:pPr>
              <a:endParaRPr altLang="en-US" lang="zh-CN" sz="4800">
                <a:solidFill>
                  <a:schemeClr val="bg1">
                    <a:lumMod val="50000"/>
                  </a:schemeClr>
                </a:solidFill>
              </a:endParaRPr>
            </a:p>
          </p:txBody>
        </p:sp>
        <p:sp>
          <p:nvSpPr>
            <p:cNvPr id="7" name="空心弧 20">
              <a:extLst>
                <a:ext uri="{FF2B5EF4-FFF2-40B4-BE49-F238E27FC236}">
                  <a16:creationId xmlns:a16="http://schemas.microsoft.com/office/drawing/2014/main" id="{053CE169-D56E-42D8-AB49-4BA59D2E4AF8}"/>
                </a:ext>
              </a:extLst>
            </p:cNvPr>
            <p:cNvSpPr/>
            <p:nvPr/>
          </p:nvSpPr>
          <p:spPr bwMode="auto">
            <a:xfrm>
              <a:off x="77539" y="77539"/>
              <a:ext cx="1860923" cy="1860923"/>
            </a:xfrm>
            <a:custGeom>
              <a:gdLst>
                <a:gd fmla="*/ 936455 w 1860923" name="T0"/>
                <a:gd fmla="*/ 1860904 h 1860923" name="T1"/>
                <a:gd fmla="*/ 39 w 1860923" name="T2"/>
                <a:gd fmla="*/ 939031 h 1860923" name="T3"/>
                <a:gd fmla="*/ 919315 w 1860923" name="T4"/>
                <a:gd fmla="*/ 66 h 1860923" name="T5"/>
                <a:gd fmla="*/ 923667 w 1860923" name="T6"/>
                <a:gd fmla="*/ 363349 h 1860923" name="T7"/>
                <a:gd fmla="*/ 363332 w 1860923" name="T8"/>
                <a:gd fmla="*/ 935686 h 1860923" name="T9"/>
                <a:gd fmla="*/ 934115 w 1860923" name="T10"/>
                <a:gd fmla="*/ 1497604 h 1860923" name="T11"/>
                <a:gd fmla="*/ 936455 w 1860923" name="T12"/>
                <a:gd fmla="*/ 1860904 h 186092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60923" w="1860923">
                  <a:moveTo>
                    <a:pt x="936455" y="1860904"/>
                  </a:moveTo>
                  <a:cubicBezTo>
                    <a:pt x="423592" y="1864208"/>
                    <a:pt x="4763" y="1451884"/>
                    <a:pt x="39" y="939031"/>
                  </a:cubicBezTo>
                  <a:cubicBezTo>
                    <a:pt x="-4685" y="426179"/>
                    <a:pt x="406478" y="6210"/>
                    <a:pt x="919315" y="66"/>
                  </a:cubicBezTo>
                  <a:cubicBezTo>
                    <a:pt x="920766" y="121160"/>
                    <a:pt x="922216" y="242255"/>
                    <a:pt x="923667" y="363349"/>
                  </a:cubicBezTo>
                  <a:cubicBezTo>
                    <a:pt x="611072" y="367094"/>
                    <a:pt x="360452" y="623082"/>
                    <a:pt x="363332" y="935686"/>
                  </a:cubicBezTo>
                  <a:cubicBezTo>
                    <a:pt x="366211" y="1248290"/>
                    <a:pt x="621504" y="1499618"/>
                    <a:pt x="934115" y="1497604"/>
                  </a:cubicBezTo>
                  <a:lnTo>
                    <a:pt x="936455" y="1860904"/>
                  </a:lnTo>
                  <a:close/>
                </a:path>
              </a:pathLst>
            </a:custGeom>
            <a:solidFill>
              <a:srgbClr val="78875C"/>
            </a:solidFill>
            <a:ln>
              <a:noFill/>
            </a:ln>
            <a:extLst>
              <a:ext uri="{91240B29-F687-4F45-9708-019B960494DF}">
                <a14:hiddenLine w="9525">
                  <a:solidFill>
                    <a:srgbClr val="000000"/>
                  </a:solidFill>
                  <a:round/>
                  <a:headEnd/>
                  <a:tailEnd/>
                </a14:hiddenLine>
              </a:ext>
            </a:extLst>
          </p:spPr>
          <p:txBody>
            <a:bodyPr anchor="ctr"/>
            <a:lstStyle/>
            <a:p>
              <a:endParaRPr altLang="en-US" lang="zh-CN">
                <a:solidFill>
                  <a:schemeClr val="bg1">
                    <a:lumMod val="50000"/>
                  </a:schemeClr>
                </a:solidFill>
              </a:endParaRPr>
            </a:p>
          </p:txBody>
        </p:sp>
        <p:sp>
          <p:nvSpPr>
            <p:cNvPr id="9" name="椭圆 46">
              <a:extLst>
                <a:ext uri="{FF2B5EF4-FFF2-40B4-BE49-F238E27FC236}">
                  <a16:creationId xmlns:a16="http://schemas.microsoft.com/office/drawing/2014/main" id="{64123197-73CA-4BEE-A608-AB97B9DC6DDC}"/>
                </a:ext>
              </a:extLst>
            </p:cNvPr>
            <p:cNvSpPr/>
            <p:nvPr/>
          </p:nvSpPr>
          <p:spPr bwMode="auto">
            <a:xfrm>
              <a:off x="279139" y="279139"/>
              <a:ext cx="1457723" cy="1457723"/>
            </a:xfrm>
            <a:custGeom>
              <a:gdLst>
                <a:gd fmla="*/ 298053 w 1692000" name="T0"/>
                <a:gd fmla="*/ 38339 h 1692000" name="T1"/>
                <a:gd fmla="*/ 557766 w 1692000" name="T2"/>
                <a:gd fmla="*/ 298053 h 1692000" name="T3"/>
                <a:gd fmla="*/ 298053 w 1692000" name="T4"/>
                <a:gd fmla="*/ 557766 h 1692000" name="T5"/>
                <a:gd fmla="*/ 38339 w 1692000" name="T6"/>
                <a:gd fmla="*/ 298053 h 1692000" name="T7"/>
                <a:gd fmla="*/ 298053 w 1692000" name="T8"/>
                <a:gd fmla="*/ 38339 h 1692000" name="T9"/>
                <a:gd fmla="*/ 298053 w 1692000" name="T10"/>
                <a:gd fmla="*/ 19024 h 1692000" name="T11"/>
                <a:gd fmla="*/ 19024 w 1692000" name="T12"/>
                <a:gd fmla="*/ 298053 h 1692000" name="T13"/>
                <a:gd fmla="*/ 298053 w 1692000" name="T14"/>
                <a:gd fmla="*/ 577080 h 1692000" name="T15"/>
                <a:gd fmla="*/ 577080 w 1692000" name="T16"/>
                <a:gd fmla="*/ 298053 h 1692000" name="T17"/>
                <a:gd fmla="*/ 298053 w 1692000" name="T18"/>
                <a:gd fmla="*/ 19024 h 1692000" name="T19"/>
                <a:gd fmla="*/ 298053 w 1692000" name="T20"/>
                <a:gd fmla="*/ 0 h 1692000" name="T21"/>
                <a:gd fmla="*/ 596105 w 1692000" name="T22"/>
                <a:gd fmla="*/ 298053 h 1692000" name="T23"/>
                <a:gd fmla="*/ 298053 w 1692000" name="T24"/>
                <a:gd fmla="*/ 596105 h 1692000" name="T25"/>
                <a:gd fmla="*/ 0 w 1692000" name="T26"/>
                <a:gd fmla="*/ 298053 h 1692000" name="T27"/>
                <a:gd fmla="*/ 298053 w 1692000" name="T28"/>
                <a:gd fmla="*/ 0 h 16920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692000" w="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endParaRPr altLang="en-US" lang="zh-CN">
                <a:solidFill>
                  <a:schemeClr val="bg1">
                    <a:lumMod val="50000"/>
                  </a:schemeClr>
                </a:solidFill>
              </a:endParaRPr>
            </a:p>
          </p:txBody>
        </p:sp>
        <p:pic>
          <p:nvPicPr>
            <p:cNvPr id="10" name="TextBox 50">
              <a:extLst>
                <a:ext uri="{FF2B5EF4-FFF2-40B4-BE49-F238E27FC236}">
                  <a16:creationId xmlns:a16="http://schemas.microsoft.com/office/drawing/2014/main" id="{535F3EA4-6485-438C-8CC3-0B2048D4C373}"/>
                </a:ext>
              </a:extLst>
            </p:cNvPr>
            <p:cNvPicPr>
              <a:picLocks noChangeArrowheads="1"/>
            </p:cNvPicPr>
            <p:nvPr/>
          </p:nvPicPr>
          <p:blipFill>
            <a:blip r:embed="rId3">
              <a:lum bright="70000" contrast="-70000"/>
              <a:extLst>
                <a:ext uri="{28A0092B-C50C-407E-A947-70E740481C1C}">
                  <a14:useLocalDpi val="0"/>
                </a:ext>
              </a:extLst>
            </a:blip>
            <a:stretch>
              <a:fillRect/>
            </a:stretch>
          </p:blipFill>
          <p:spPr bwMode="auto">
            <a:xfrm>
              <a:off x="454191" y="695181"/>
              <a:ext cx="1150447" cy="6283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3" name="组合 23">
            <a:extLst>
              <a:ext uri="{FF2B5EF4-FFF2-40B4-BE49-F238E27FC236}">
                <a16:creationId xmlns:a16="http://schemas.microsoft.com/office/drawing/2014/main" id="{E2C48EE1-9011-43CA-A96A-079D22E1BAB7}"/>
              </a:ext>
            </a:extLst>
          </p:cNvPr>
          <p:cNvGrpSpPr/>
          <p:nvPr/>
        </p:nvGrpSpPr>
        <p:grpSpPr>
          <a:xfrm>
            <a:off x="4988827" y="1776182"/>
            <a:ext cx="2660650" cy="2660650"/>
            <a:chExt cx="2018000" cy="2018000"/>
          </a:xfrm>
        </p:grpSpPr>
        <p:sp>
          <p:nvSpPr>
            <p:cNvPr id="14" name="灰色圆形背景">
              <a:extLst>
                <a:ext uri="{FF2B5EF4-FFF2-40B4-BE49-F238E27FC236}">
                  <a16:creationId xmlns:a16="http://schemas.microsoft.com/office/drawing/2014/main" id="{E9BA535D-42A8-4394-9B41-54D627E75E03}"/>
                </a:ext>
              </a:extLst>
            </p:cNvPr>
            <p:cNvSpPr>
              <a:spLocks noChangeArrowheads="1"/>
            </p:cNvSpPr>
            <p:nvPr/>
          </p:nvSpPr>
          <p:spPr bwMode="auto">
            <a:xfrm>
              <a:off x="0" y="0"/>
              <a:ext cx="2018000" cy="2018000"/>
            </a:xfrm>
            <a:prstGeom prst="ellipse">
              <a:avLst/>
            </a:prstGeom>
            <a:solidFill>
              <a:srgbClr val="C0C0C0"/>
            </a:solidFill>
            <a:ln>
              <a:noFill/>
            </a:ln>
            <a:extLst>
              <a:ext uri="{91240B29-F687-4F45-9708-019B960494DF}">
                <a14:hiddenLine w="9525">
                  <a:solidFill>
                    <a:srgbClr val="000000"/>
                  </a:solidFill>
                  <a:round/>
                  <a:headEnd/>
                  <a:tailEnd/>
                </a14:hiddenLine>
              </a:ext>
            </a:extLst>
          </p:spPr>
          <p:txBody>
            <a:bodyPr anchor="ctr"/>
            <a:lstStyle/>
            <a:p>
              <a:pPr algn="ctr">
                <a:buFont charset="0" pitchFamily="34" typeface="Arial"/>
                <a:buNone/>
              </a:pPr>
              <a:endParaRPr altLang="en-US" lang="zh-CN" sz="4800">
                <a:solidFill>
                  <a:schemeClr val="bg1">
                    <a:lumMod val="50000"/>
                  </a:schemeClr>
                </a:solidFill>
              </a:endParaRPr>
            </a:p>
          </p:txBody>
        </p:sp>
        <p:sp>
          <p:nvSpPr>
            <p:cNvPr id="15" name="空心弧 25">
              <a:extLst>
                <a:ext uri="{FF2B5EF4-FFF2-40B4-BE49-F238E27FC236}">
                  <a16:creationId xmlns:a16="http://schemas.microsoft.com/office/drawing/2014/main" id="{6FD6F1F7-E964-407A-B0A5-63C3EDEE341A}"/>
                </a:ext>
              </a:extLst>
            </p:cNvPr>
            <p:cNvSpPr/>
            <p:nvPr/>
          </p:nvSpPr>
          <p:spPr bwMode="auto">
            <a:xfrm>
              <a:off x="77539" y="77539"/>
              <a:ext cx="1860923" cy="1860923"/>
            </a:xfrm>
            <a:custGeom>
              <a:gdLst>
                <a:gd fmla="*/ 1860902 w 1860923" name="T0"/>
                <a:gd fmla="*/ 936719 h 1860923" name="T1"/>
                <a:gd fmla="*/ 930005 w 1860923" name="T2"/>
                <a:gd fmla="*/ 1860924 h 1860923" name="T3"/>
                <a:gd fmla="*/ 14 w 1860923" name="T4"/>
                <a:gd fmla="*/ 935808 h 1860923" name="T5"/>
                <a:gd fmla="*/ 919314 w 1860923" name="T6"/>
                <a:gd fmla="*/ 67 h 1860923" name="T7"/>
                <a:gd fmla="*/ 923667 w 1860923" name="T8"/>
                <a:gd fmla="*/ 363349 h 1860923" name="T9"/>
                <a:gd fmla="*/ 363317 w 1860923" name="T10"/>
                <a:gd fmla="*/ 933721 h 1860923" name="T11"/>
                <a:gd fmla="*/ 930184 w 1860923" name="T12"/>
                <a:gd fmla="*/ 1497616 h 1860923" name="T13"/>
                <a:gd fmla="*/ 1497603 w 1860923" name="T14"/>
                <a:gd fmla="*/ 934276 h 1860923" name="T15"/>
                <a:gd fmla="*/ 1860902 w 1860923" name="T16"/>
                <a:gd fmla="*/ 936719 h 186092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860923" w="1860923">
                  <a:moveTo>
                    <a:pt x="1860902" y="936719"/>
                  </a:moveTo>
                  <a:cubicBezTo>
                    <a:pt x="1857462" y="1448323"/>
                    <a:pt x="1441621" y="1861174"/>
                    <a:pt x="930005" y="1860924"/>
                  </a:cubicBezTo>
                  <a:cubicBezTo>
                    <a:pt x="418389" y="1860673"/>
                    <a:pt x="2953" y="1447415"/>
                    <a:pt x="14" y="935808"/>
                  </a:cubicBezTo>
                  <a:cubicBezTo>
                    <a:pt x="-2925" y="424201"/>
                    <a:pt x="407735" y="6196"/>
                    <a:pt x="919314" y="67"/>
                  </a:cubicBezTo>
                  <a:lnTo>
                    <a:pt x="923667" y="363349"/>
                  </a:lnTo>
                  <a:cubicBezTo>
                    <a:pt x="611839" y="367085"/>
                    <a:pt x="361525" y="621875"/>
                    <a:pt x="363317" y="933721"/>
                  </a:cubicBezTo>
                  <a:cubicBezTo>
                    <a:pt x="365109" y="1245566"/>
                    <a:pt x="618334" y="1497464"/>
                    <a:pt x="930184" y="1497616"/>
                  </a:cubicBezTo>
                  <a:cubicBezTo>
                    <a:pt x="1242034" y="1497769"/>
                    <a:pt x="1495506" y="1246119"/>
                    <a:pt x="1497603" y="934276"/>
                  </a:cubicBezTo>
                  <a:lnTo>
                    <a:pt x="1860902" y="936719"/>
                  </a:lnTo>
                  <a:close/>
                </a:path>
              </a:pathLst>
            </a:custGeom>
            <a:solidFill>
              <a:srgbClr val="ED695B"/>
            </a:solidFill>
            <a:ln>
              <a:noFill/>
            </a:ln>
            <a:extLst>
              <a:ext uri="{91240B29-F687-4F45-9708-019B960494DF}">
                <a14:hiddenLine w="9525">
                  <a:solidFill>
                    <a:srgbClr val="000000"/>
                  </a:solidFill>
                  <a:round/>
                  <a:headEnd/>
                  <a:tailEnd/>
                </a14:hiddenLine>
              </a:ext>
            </a:extLst>
          </p:spPr>
          <p:txBody>
            <a:bodyPr anchor="ctr"/>
            <a:lstStyle/>
            <a:p>
              <a:endParaRPr altLang="en-US" lang="zh-CN">
                <a:solidFill>
                  <a:schemeClr val="bg1">
                    <a:lumMod val="50000"/>
                  </a:schemeClr>
                </a:solidFill>
              </a:endParaRPr>
            </a:p>
          </p:txBody>
        </p:sp>
        <p:sp>
          <p:nvSpPr>
            <p:cNvPr id="16" name="椭圆 46">
              <a:extLst>
                <a:ext uri="{FF2B5EF4-FFF2-40B4-BE49-F238E27FC236}">
                  <a16:creationId xmlns:a16="http://schemas.microsoft.com/office/drawing/2014/main" id="{901077F6-1461-4208-BFF3-1783C5834782}"/>
                </a:ext>
              </a:extLst>
            </p:cNvPr>
            <p:cNvSpPr/>
            <p:nvPr/>
          </p:nvSpPr>
          <p:spPr bwMode="auto">
            <a:xfrm>
              <a:off x="279139" y="279139"/>
              <a:ext cx="1457723" cy="1457723"/>
            </a:xfrm>
            <a:custGeom>
              <a:gdLst>
                <a:gd fmla="*/ 298053 w 1692000" name="T0"/>
                <a:gd fmla="*/ 38339 h 1692000" name="T1"/>
                <a:gd fmla="*/ 557766 w 1692000" name="T2"/>
                <a:gd fmla="*/ 298053 h 1692000" name="T3"/>
                <a:gd fmla="*/ 298053 w 1692000" name="T4"/>
                <a:gd fmla="*/ 557766 h 1692000" name="T5"/>
                <a:gd fmla="*/ 38339 w 1692000" name="T6"/>
                <a:gd fmla="*/ 298053 h 1692000" name="T7"/>
                <a:gd fmla="*/ 298053 w 1692000" name="T8"/>
                <a:gd fmla="*/ 38339 h 1692000" name="T9"/>
                <a:gd fmla="*/ 298053 w 1692000" name="T10"/>
                <a:gd fmla="*/ 19024 h 1692000" name="T11"/>
                <a:gd fmla="*/ 19024 w 1692000" name="T12"/>
                <a:gd fmla="*/ 298053 h 1692000" name="T13"/>
                <a:gd fmla="*/ 298053 w 1692000" name="T14"/>
                <a:gd fmla="*/ 577080 h 1692000" name="T15"/>
                <a:gd fmla="*/ 577080 w 1692000" name="T16"/>
                <a:gd fmla="*/ 298053 h 1692000" name="T17"/>
                <a:gd fmla="*/ 298053 w 1692000" name="T18"/>
                <a:gd fmla="*/ 19024 h 1692000" name="T19"/>
                <a:gd fmla="*/ 298053 w 1692000" name="T20"/>
                <a:gd fmla="*/ 0 h 1692000" name="T21"/>
                <a:gd fmla="*/ 596105 w 1692000" name="T22"/>
                <a:gd fmla="*/ 298053 h 1692000" name="T23"/>
                <a:gd fmla="*/ 298053 w 1692000" name="T24"/>
                <a:gd fmla="*/ 596105 h 1692000" name="T25"/>
                <a:gd fmla="*/ 0 w 1692000" name="T26"/>
                <a:gd fmla="*/ 298053 h 1692000" name="T27"/>
                <a:gd fmla="*/ 298053 w 1692000" name="T28"/>
                <a:gd fmla="*/ 0 h 16920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692000" w="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endParaRPr altLang="en-US" lang="zh-CN">
                <a:solidFill>
                  <a:schemeClr val="bg1">
                    <a:lumMod val="50000"/>
                  </a:schemeClr>
                </a:solidFill>
              </a:endParaRPr>
            </a:p>
          </p:txBody>
        </p:sp>
        <p:pic>
          <p:nvPicPr>
            <p:cNvPr id="17" name="TextBox 75">
              <a:extLst>
                <a:ext uri="{FF2B5EF4-FFF2-40B4-BE49-F238E27FC236}">
                  <a16:creationId xmlns:a16="http://schemas.microsoft.com/office/drawing/2014/main" id="{8CCA83D4-0069-4854-9A38-F574311E1A90}"/>
                </a:ext>
              </a:extLst>
            </p:cNvPr>
            <p:cNvPicPr>
              <a:picLocks noChangeArrowheads="1"/>
            </p:cNvPicPr>
            <p:nvPr/>
          </p:nvPicPr>
          <p:blipFill>
            <a:blip r:embed="rId4">
              <a:lum bright="70000" contrast="-70000"/>
              <a:extLst>
                <a:ext uri="{28A0092B-C50C-407E-A947-70E740481C1C}">
                  <a14:useLocalDpi val="0"/>
                </a:ext>
              </a:extLst>
            </a:blip>
            <a:stretch>
              <a:fillRect/>
            </a:stretch>
          </p:blipFill>
          <p:spPr bwMode="auto">
            <a:xfrm>
              <a:off x="431790" y="690561"/>
              <a:ext cx="1150447" cy="6283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8" name="组合 28">
            <a:extLst>
              <a:ext uri="{FF2B5EF4-FFF2-40B4-BE49-F238E27FC236}">
                <a16:creationId xmlns:a16="http://schemas.microsoft.com/office/drawing/2014/main" id="{D77A2114-EF07-4966-9B40-458E52052F2E}"/>
              </a:ext>
            </a:extLst>
          </p:cNvPr>
          <p:cNvGrpSpPr/>
          <p:nvPr/>
        </p:nvGrpSpPr>
        <p:grpSpPr>
          <a:xfrm>
            <a:off x="8418286" y="1776182"/>
            <a:ext cx="2660650" cy="2660650"/>
            <a:chExt cx="2018000" cy="2018000"/>
          </a:xfrm>
        </p:grpSpPr>
        <p:sp>
          <p:nvSpPr>
            <p:cNvPr id="19" name="灰色圆形背景">
              <a:extLst>
                <a:ext uri="{FF2B5EF4-FFF2-40B4-BE49-F238E27FC236}">
                  <a16:creationId xmlns:a16="http://schemas.microsoft.com/office/drawing/2014/main" id="{ED1A73FD-6AB6-4762-AE91-B71C19FAAB95}"/>
                </a:ext>
              </a:extLst>
            </p:cNvPr>
            <p:cNvSpPr>
              <a:spLocks noChangeArrowheads="1"/>
            </p:cNvSpPr>
            <p:nvPr/>
          </p:nvSpPr>
          <p:spPr bwMode="auto">
            <a:xfrm>
              <a:off x="0" y="0"/>
              <a:ext cx="2018000" cy="2018000"/>
            </a:xfrm>
            <a:prstGeom prst="ellipse">
              <a:avLst/>
            </a:prstGeom>
            <a:solidFill>
              <a:srgbClr val="C0C0C0"/>
            </a:solidFill>
            <a:ln>
              <a:noFill/>
            </a:ln>
            <a:extLst>
              <a:ext uri="{91240B29-F687-4F45-9708-019B960494DF}">
                <a14:hiddenLine w="9525">
                  <a:solidFill>
                    <a:srgbClr val="000000"/>
                  </a:solidFill>
                  <a:round/>
                  <a:headEnd/>
                  <a:tailEnd/>
                </a14:hiddenLine>
              </a:ext>
            </a:extLst>
          </p:spPr>
          <p:txBody>
            <a:bodyPr anchor="ctr"/>
            <a:lstStyle/>
            <a:p>
              <a:pPr algn="ctr">
                <a:buFont charset="0" pitchFamily="34" typeface="Arial"/>
                <a:buNone/>
              </a:pPr>
              <a:endParaRPr altLang="en-US" lang="zh-CN" sz="4800">
                <a:solidFill>
                  <a:schemeClr val="bg1">
                    <a:lumMod val="50000"/>
                  </a:schemeClr>
                </a:solidFill>
              </a:endParaRPr>
            </a:p>
          </p:txBody>
        </p:sp>
        <p:sp>
          <p:nvSpPr>
            <p:cNvPr id="20" name="空心弧 30">
              <a:extLst>
                <a:ext uri="{FF2B5EF4-FFF2-40B4-BE49-F238E27FC236}">
                  <a16:creationId xmlns:a16="http://schemas.microsoft.com/office/drawing/2014/main" id="{7CF7181B-AC25-42A3-A88B-1F6F38A124B3}"/>
                </a:ext>
              </a:extLst>
            </p:cNvPr>
            <p:cNvSpPr/>
            <p:nvPr/>
          </p:nvSpPr>
          <p:spPr bwMode="auto">
            <a:xfrm>
              <a:off x="77539" y="77539"/>
              <a:ext cx="1860923" cy="1860923"/>
            </a:xfrm>
            <a:custGeom>
              <a:gdLst>
                <a:gd fmla="*/ 270419 w 1860923" name="T0"/>
                <a:gd fmla="*/ 1586283 h 1860923" name="T1"/>
                <a:gd fmla="*/ 69274 w 1860923" name="T2"/>
                <a:gd fmla="*/ 578162 h 1860923" name="T3"/>
                <a:gd fmla="*/ 919316 w 1860923" name="T4"/>
                <a:gd fmla="*/ 65 h 1860923" name="T5"/>
                <a:gd fmla="*/ 923667 w 1860923" name="T6"/>
                <a:gd fmla="*/ 363349 h 1860923" name="T7"/>
                <a:gd fmla="*/ 405533 w 1860923" name="T8"/>
                <a:gd fmla="*/ 715722 h 1860923" name="T9"/>
                <a:gd fmla="*/ 528139 w 1860923" name="T10"/>
                <a:gd fmla="*/ 1330212 h 1860923" name="T11"/>
                <a:gd fmla="*/ 270419 w 1860923" name="T12"/>
                <a:gd fmla="*/ 1586283 h 186092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60923" w="1860923">
                  <a:moveTo>
                    <a:pt x="270419" y="1586283"/>
                  </a:moveTo>
                  <a:cubicBezTo>
                    <a:pt x="6976" y="1321144"/>
                    <a:pt x="-72244" y="924101"/>
                    <a:pt x="69274" y="578162"/>
                  </a:cubicBezTo>
                  <a:cubicBezTo>
                    <a:pt x="210792" y="232223"/>
                    <a:pt x="545576" y="4543"/>
                    <a:pt x="919316" y="65"/>
                  </a:cubicBezTo>
                  <a:cubicBezTo>
                    <a:pt x="920766" y="121160"/>
                    <a:pt x="922217" y="242254"/>
                    <a:pt x="923667" y="363349"/>
                  </a:cubicBezTo>
                  <a:cubicBezTo>
                    <a:pt x="695858" y="366078"/>
                    <a:pt x="491794" y="504859"/>
                    <a:pt x="405533" y="715722"/>
                  </a:cubicBezTo>
                  <a:cubicBezTo>
                    <a:pt x="319272" y="926586"/>
                    <a:pt x="367560" y="1168599"/>
                    <a:pt x="528139" y="1330212"/>
                  </a:cubicBezTo>
                  <a:lnTo>
                    <a:pt x="270419" y="1586283"/>
                  </a:lnTo>
                  <a:close/>
                </a:path>
              </a:pathLst>
            </a:custGeom>
            <a:solidFill>
              <a:srgbClr val="78875C"/>
            </a:solidFill>
            <a:ln>
              <a:noFill/>
            </a:ln>
            <a:extLst>
              <a:ext uri="{91240B29-F687-4F45-9708-019B960494DF}">
                <a14:hiddenLine w="9525">
                  <a:solidFill>
                    <a:srgbClr val="000000"/>
                  </a:solidFill>
                  <a:round/>
                  <a:headEnd/>
                  <a:tailEnd/>
                </a14:hiddenLine>
              </a:ext>
            </a:extLst>
          </p:spPr>
          <p:txBody>
            <a:bodyPr anchor="ctr"/>
            <a:lstStyle/>
            <a:p>
              <a:endParaRPr altLang="en-US" lang="zh-CN">
                <a:solidFill>
                  <a:schemeClr val="bg1">
                    <a:lumMod val="50000"/>
                  </a:schemeClr>
                </a:solidFill>
              </a:endParaRPr>
            </a:p>
          </p:txBody>
        </p:sp>
        <p:sp>
          <p:nvSpPr>
            <p:cNvPr id="21" name="椭圆 46">
              <a:extLst>
                <a:ext uri="{FF2B5EF4-FFF2-40B4-BE49-F238E27FC236}">
                  <a16:creationId xmlns:a16="http://schemas.microsoft.com/office/drawing/2014/main" id="{E5EF6669-D4F4-47B2-B840-8F084FCEE5D3}"/>
                </a:ext>
              </a:extLst>
            </p:cNvPr>
            <p:cNvSpPr/>
            <p:nvPr/>
          </p:nvSpPr>
          <p:spPr bwMode="auto">
            <a:xfrm>
              <a:off x="279139" y="279139"/>
              <a:ext cx="1457723" cy="1457723"/>
            </a:xfrm>
            <a:custGeom>
              <a:gdLst>
                <a:gd fmla="*/ 298053 w 1692000" name="T0"/>
                <a:gd fmla="*/ 38339 h 1692000" name="T1"/>
                <a:gd fmla="*/ 557766 w 1692000" name="T2"/>
                <a:gd fmla="*/ 298053 h 1692000" name="T3"/>
                <a:gd fmla="*/ 298053 w 1692000" name="T4"/>
                <a:gd fmla="*/ 557766 h 1692000" name="T5"/>
                <a:gd fmla="*/ 38339 w 1692000" name="T6"/>
                <a:gd fmla="*/ 298053 h 1692000" name="T7"/>
                <a:gd fmla="*/ 298053 w 1692000" name="T8"/>
                <a:gd fmla="*/ 38339 h 1692000" name="T9"/>
                <a:gd fmla="*/ 298053 w 1692000" name="T10"/>
                <a:gd fmla="*/ 19024 h 1692000" name="T11"/>
                <a:gd fmla="*/ 19024 w 1692000" name="T12"/>
                <a:gd fmla="*/ 298053 h 1692000" name="T13"/>
                <a:gd fmla="*/ 298053 w 1692000" name="T14"/>
                <a:gd fmla="*/ 577080 h 1692000" name="T15"/>
                <a:gd fmla="*/ 577080 w 1692000" name="T16"/>
                <a:gd fmla="*/ 298053 h 1692000" name="T17"/>
                <a:gd fmla="*/ 298053 w 1692000" name="T18"/>
                <a:gd fmla="*/ 19024 h 1692000" name="T19"/>
                <a:gd fmla="*/ 298053 w 1692000" name="T20"/>
                <a:gd fmla="*/ 0 h 1692000" name="T21"/>
                <a:gd fmla="*/ 596105 w 1692000" name="T22"/>
                <a:gd fmla="*/ 298053 h 1692000" name="T23"/>
                <a:gd fmla="*/ 298053 w 1692000" name="T24"/>
                <a:gd fmla="*/ 596105 h 1692000" name="T25"/>
                <a:gd fmla="*/ 0 w 1692000" name="T26"/>
                <a:gd fmla="*/ 298053 h 1692000" name="T27"/>
                <a:gd fmla="*/ 298053 w 1692000" name="T28"/>
                <a:gd fmla="*/ 0 h 16920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692000" w="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endParaRPr altLang="en-US" lang="zh-CN">
                <a:solidFill>
                  <a:schemeClr val="bg1">
                    <a:lumMod val="50000"/>
                  </a:schemeClr>
                </a:solidFill>
              </a:endParaRPr>
            </a:p>
          </p:txBody>
        </p:sp>
        <p:pic>
          <p:nvPicPr>
            <p:cNvPr id="22" name="TextBox 80">
              <a:extLst>
                <a:ext uri="{FF2B5EF4-FFF2-40B4-BE49-F238E27FC236}">
                  <a16:creationId xmlns:a16="http://schemas.microsoft.com/office/drawing/2014/main" id="{FE03868F-2CEF-462A-9D88-B92C5E54731A}"/>
                </a:ext>
              </a:extLst>
            </p:cNvPr>
            <p:cNvPicPr>
              <a:picLocks noChangeArrowheads="1"/>
            </p:cNvPicPr>
            <p:nvPr/>
          </p:nvPicPr>
          <p:blipFill>
            <a:blip r:embed="rId5">
              <a:lum bright="70000" contrast="-70000"/>
              <a:extLst>
                <a:ext uri="{28A0092B-C50C-407E-A947-70E740481C1C}">
                  <a14:useLocalDpi val="0"/>
                </a:ext>
              </a:extLst>
            </a:blip>
            <a:stretch>
              <a:fillRect/>
            </a:stretch>
          </p:blipFill>
          <p:spPr bwMode="auto">
            <a:xfrm>
              <a:off x="432490" y="690561"/>
              <a:ext cx="1150447" cy="6283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3" name="文本框 33">
            <a:extLst>
              <a:ext uri="{FF2B5EF4-FFF2-40B4-BE49-F238E27FC236}">
                <a16:creationId xmlns:a16="http://schemas.microsoft.com/office/drawing/2014/main" id="{F68A35EF-2049-464A-8FA6-E174ACAD6C8D}"/>
              </a:ext>
            </a:extLst>
          </p:cNvPr>
          <p:cNvSpPr txBox="1">
            <a:spLocks noChangeArrowheads="1"/>
          </p:cNvSpPr>
          <p:nvPr/>
        </p:nvSpPr>
        <p:spPr bwMode="auto">
          <a:xfrm>
            <a:off x="1613117" y="4635045"/>
            <a:ext cx="25225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rIns="0">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buFont charset="0" pitchFamily="34" typeface="Arial"/>
              <a:buNone/>
            </a:pPr>
            <a:r>
              <a:rPr altLang="en-US" lang="zh-CN" smtClean="0" sz="1200">
                <a:solidFill>
                  <a:schemeClr val="bg1">
                    <a:lumMod val="50000"/>
                  </a:schemeClr>
                </a:solidFill>
                <a:latin charset="-122" pitchFamily="34" typeface="微软雅黑"/>
                <a:ea charset="-122" pitchFamily="34" typeface="微软雅黑"/>
              </a:rPr>
              <a:t>致力于专业PPT模板的发布，课件及汇报PPT的美化，并为您提供专业的PPT个性定制服务。我们秉承“给您演示的光和热”的理念，为您分担职场压力,让您的每一次亮相都信心澎湃。</a:t>
            </a:r>
          </a:p>
        </p:txBody>
      </p:sp>
      <p:sp>
        <p:nvSpPr>
          <p:cNvPr id="24" name="文本框 34">
            <a:extLst>
              <a:ext uri="{FF2B5EF4-FFF2-40B4-BE49-F238E27FC236}">
                <a16:creationId xmlns:a16="http://schemas.microsoft.com/office/drawing/2014/main" id="{854F72E5-EC9E-4D0D-B1D4-C2B90ECC3DE7}"/>
              </a:ext>
            </a:extLst>
          </p:cNvPr>
          <p:cNvSpPr txBox="1">
            <a:spLocks noChangeArrowheads="1"/>
          </p:cNvSpPr>
          <p:nvPr/>
        </p:nvSpPr>
        <p:spPr bwMode="auto">
          <a:xfrm>
            <a:off x="5057090" y="4635045"/>
            <a:ext cx="25225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rIns="0">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buFont charset="0" pitchFamily="34" typeface="Arial"/>
              <a:buNone/>
            </a:pPr>
            <a:r>
              <a:rPr altLang="en-US" lang="zh-CN" smtClean="0" sz="1200">
                <a:solidFill>
                  <a:schemeClr val="bg1">
                    <a:lumMod val="50000"/>
                  </a:schemeClr>
                </a:solidFill>
                <a:latin charset="-122" pitchFamily="34" typeface="微软雅黑"/>
                <a:ea charset="-122" pitchFamily="34" typeface="微软雅黑"/>
              </a:rPr>
              <a:t>致力于专业PPT模板的发布，课件及汇报PPT的美化，并为您提供专业的PPT个性定制服务。我们秉承“给您演示的光和热”的理念，为您分担职场压力,让您的每一次亮相都信心澎湃。</a:t>
            </a:r>
          </a:p>
        </p:txBody>
      </p:sp>
      <p:sp>
        <p:nvSpPr>
          <p:cNvPr id="25" name="文本框 35">
            <a:extLst>
              <a:ext uri="{FF2B5EF4-FFF2-40B4-BE49-F238E27FC236}">
                <a16:creationId xmlns:a16="http://schemas.microsoft.com/office/drawing/2014/main" id="{AB0EC867-2D9A-4873-BB8A-E24790F6BC64}"/>
              </a:ext>
            </a:extLst>
          </p:cNvPr>
          <p:cNvSpPr txBox="1">
            <a:spLocks noChangeArrowheads="1"/>
          </p:cNvSpPr>
          <p:nvPr/>
        </p:nvSpPr>
        <p:spPr bwMode="auto">
          <a:xfrm>
            <a:off x="8486549" y="4635045"/>
            <a:ext cx="25241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rIns="0">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buFont charset="0" pitchFamily="34" typeface="Arial"/>
              <a:buNone/>
            </a:pPr>
            <a:r>
              <a:rPr altLang="en-US" lang="zh-CN" smtClean="0" sz="1200">
                <a:solidFill>
                  <a:schemeClr val="bg1">
                    <a:lumMod val="50000"/>
                  </a:schemeClr>
                </a:solidFill>
                <a:latin charset="-122" pitchFamily="34" typeface="微软雅黑"/>
                <a:ea charset="-122" pitchFamily="34" typeface="微软雅黑"/>
              </a:rPr>
              <a:t>致力于专业PPT模板的发布，课件及汇报PPT的美化，并为您提供专业的PPT个性定制服务。我们秉承“给您演示的光和热”的理念，为您分担职场压力,让您的每一次亮相都信心澎湃。</a:t>
            </a:r>
          </a:p>
        </p:txBody>
      </p:sp>
    </p:spTree>
    <p:extLst>
      <p:ext uri="{BB962C8B-B14F-4D97-AF65-F5344CB8AC3E}">
        <p14:creationId val="209884599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id="8" nodeType="withEffect" presetClass="entr" presetID="42"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1000" id="10"/>
                                        <p:tgtEl>
                                          <p:spTgt spid="5"/>
                                        </p:tgtEl>
                                      </p:cBhvr>
                                    </p:animEffect>
                                    <p:anim calcmode="lin" valueType="num">
                                      <p:cBhvr>
                                        <p:cTn dur="1000" fill="hold" id="11"/>
                                        <p:tgtEl>
                                          <p:spTgt spid="5"/>
                                        </p:tgtEl>
                                        <p:attrNameLst>
                                          <p:attrName>ppt_x</p:attrName>
                                        </p:attrNameLst>
                                      </p:cBhvr>
                                      <p:tavLst>
                                        <p:tav tm="0">
                                          <p:val>
                                            <p:strVal val="#ppt_x"/>
                                          </p:val>
                                        </p:tav>
                                        <p:tav tm="100000">
                                          <p:val>
                                            <p:strVal val="#ppt_x"/>
                                          </p:val>
                                        </p:tav>
                                      </p:tavLst>
                                    </p:anim>
                                    <p:anim calcmode="lin" valueType="num">
                                      <p:cBhvr>
                                        <p:cTn dur="1000" fill="hold" id="12"/>
                                        <p:tgtEl>
                                          <p:spTgt spid="5"/>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0"/>
                                  </p:stCondLst>
                                  <p:childTnLst>
                                    <p:set>
                                      <p:cBhvr>
                                        <p:cTn dur="1" fill="hold" id="19">
                                          <p:stCondLst>
                                            <p:cond delay="0"/>
                                          </p:stCondLst>
                                        </p:cTn>
                                        <p:tgtEl>
                                          <p:spTgt spid="18"/>
                                        </p:tgtEl>
                                        <p:attrNameLst>
                                          <p:attrName>style.visibility</p:attrName>
                                        </p:attrNameLst>
                                      </p:cBhvr>
                                      <p:to>
                                        <p:strVal val="visible"/>
                                      </p:to>
                                    </p:set>
                                    <p:animEffect filter="fade" transition="in">
                                      <p:cBhvr>
                                        <p:cTn dur="1000" id="20"/>
                                        <p:tgtEl>
                                          <p:spTgt spid="18"/>
                                        </p:tgtEl>
                                      </p:cBhvr>
                                    </p:animEffect>
                                    <p:anim calcmode="lin" valueType="num">
                                      <p:cBhvr>
                                        <p:cTn dur="1000" fill="hold" id="21"/>
                                        <p:tgtEl>
                                          <p:spTgt spid="18"/>
                                        </p:tgtEl>
                                        <p:attrNameLst>
                                          <p:attrName>ppt_x</p:attrName>
                                        </p:attrNameLst>
                                      </p:cBhvr>
                                      <p:tavLst>
                                        <p:tav tm="0">
                                          <p:val>
                                            <p:strVal val="#ppt_x"/>
                                          </p:val>
                                        </p:tav>
                                        <p:tav tm="100000">
                                          <p:val>
                                            <p:strVal val="#ppt_x"/>
                                          </p:val>
                                        </p:tav>
                                      </p:tavLst>
                                    </p:anim>
                                    <p:anim calcmode="lin" valueType="num">
                                      <p:cBhvr>
                                        <p:cTn dur="1000" fill="hold" id="22"/>
                                        <p:tgtEl>
                                          <p:spTgt spid="18"/>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1000" id="26"/>
                                        <p:tgtEl>
                                          <p:spTgt spid="23"/>
                                        </p:tgtEl>
                                      </p:cBhvr>
                                    </p:animEffect>
                                    <p:anim calcmode="lin" valueType="num">
                                      <p:cBhvr>
                                        <p:cTn dur="1000" fill="hold" id="27"/>
                                        <p:tgtEl>
                                          <p:spTgt spid="23"/>
                                        </p:tgtEl>
                                        <p:attrNameLst>
                                          <p:attrName>ppt_x</p:attrName>
                                        </p:attrNameLst>
                                      </p:cBhvr>
                                      <p:tavLst>
                                        <p:tav tm="0">
                                          <p:val>
                                            <p:strVal val="#ppt_x"/>
                                          </p:val>
                                        </p:tav>
                                        <p:tav tm="100000">
                                          <p:val>
                                            <p:strVal val="#ppt_x"/>
                                          </p:val>
                                        </p:tav>
                                      </p:tavLst>
                                    </p:anim>
                                    <p:anim calcmode="lin" valueType="num">
                                      <p:cBhvr>
                                        <p:cTn dur="1000" fill="hold" id="28"/>
                                        <p:tgtEl>
                                          <p:spTgt spid="23"/>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fade" transition="in">
                                      <p:cBhvr>
                                        <p:cTn dur="1000" id="31"/>
                                        <p:tgtEl>
                                          <p:spTgt spid="24"/>
                                        </p:tgtEl>
                                      </p:cBhvr>
                                    </p:animEffect>
                                    <p:anim calcmode="lin" valueType="num">
                                      <p:cBhvr>
                                        <p:cTn dur="1000" fill="hold" id="32"/>
                                        <p:tgtEl>
                                          <p:spTgt spid="24"/>
                                        </p:tgtEl>
                                        <p:attrNameLst>
                                          <p:attrName>ppt_x</p:attrName>
                                        </p:attrNameLst>
                                      </p:cBhvr>
                                      <p:tavLst>
                                        <p:tav tm="0">
                                          <p:val>
                                            <p:strVal val="#ppt_x"/>
                                          </p:val>
                                        </p:tav>
                                        <p:tav tm="100000">
                                          <p:val>
                                            <p:strVal val="#ppt_x"/>
                                          </p:val>
                                        </p:tav>
                                      </p:tavLst>
                                    </p:anim>
                                    <p:anim calcmode="lin" valueType="num">
                                      <p:cBhvr>
                                        <p:cTn dur="1000" fill="hold" id="33"/>
                                        <p:tgtEl>
                                          <p:spTgt spid="24"/>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25"/>
                                        </p:tgtEl>
                                        <p:attrNameLst>
                                          <p:attrName>style.visibility</p:attrName>
                                        </p:attrNameLst>
                                      </p:cBhvr>
                                      <p:to>
                                        <p:strVal val="visible"/>
                                      </p:to>
                                    </p:set>
                                    <p:animEffect filter="fade" transition="in">
                                      <p:cBhvr>
                                        <p:cTn dur="1000" id="36"/>
                                        <p:tgtEl>
                                          <p:spTgt spid="25"/>
                                        </p:tgtEl>
                                      </p:cBhvr>
                                    </p:animEffect>
                                    <p:anim calcmode="lin" valueType="num">
                                      <p:cBhvr>
                                        <p:cTn dur="1000" fill="hold" id="37"/>
                                        <p:tgtEl>
                                          <p:spTgt spid="25"/>
                                        </p:tgtEl>
                                        <p:attrNameLst>
                                          <p:attrName>ppt_x</p:attrName>
                                        </p:attrNameLst>
                                      </p:cBhvr>
                                      <p:tavLst>
                                        <p:tav tm="0">
                                          <p:val>
                                            <p:strVal val="#ppt_x"/>
                                          </p:val>
                                        </p:tav>
                                        <p:tav tm="100000">
                                          <p:val>
                                            <p:strVal val="#ppt_x"/>
                                          </p:val>
                                        </p:tav>
                                      </p:tavLst>
                                    </p:anim>
                                    <p:anim calcmode="lin" valueType="num">
                                      <p:cBhvr>
                                        <p:cTn dur="1000" fill="hold" id="38"/>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明年工作计划</a:t>
              </a:r>
            </a:p>
          </p:txBody>
        </p:sp>
      </p:grpSp>
      <p:grpSp>
        <p:nvGrpSpPr>
          <p:cNvPr id="5" name="组合 4">
            <a:extLst>
              <a:ext uri="{FF2B5EF4-FFF2-40B4-BE49-F238E27FC236}">
                <a16:creationId xmlns:a16="http://schemas.microsoft.com/office/drawing/2014/main" id="{EF1ABB23-C37C-42CA-B81F-B5E125249F21}"/>
              </a:ext>
            </a:extLst>
          </p:cNvPr>
          <p:cNvGrpSpPr/>
          <p:nvPr/>
        </p:nvGrpSpPr>
        <p:grpSpPr>
          <a:xfrm>
            <a:off x="352976" y="2750571"/>
            <a:ext cx="11462545" cy="2893901"/>
            <a:chOff x="250825" y="1823013"/>
            <a:chExt cx="8642351" cy="2181898"/>
          </a:xfrm>
        </p:grpSpPr>
        <p:grpSp>
          <p:nvGrpSpPr>
            <p:cNvPr id="6" name="Group 21">
              <a:extLst>
                <a:ext uri="{FF2B5EF4-FFF2-40B4-BE49-F238E27FC236}">
                  <a16:creationId xmlns:a16="http://schemas.microsoft.com/office/drawing/2014/main" id="{2A353B62-B4DB-4D9C-A02B-10D0FEEA2A1D}"/>
                </a:ext>
              </a:extLst>
            </p:cNvPr>
            <p:cNvGrpSpPr/>
            <p:nvPr/>
          </p:nvGrpSpPr>
          <p:grpSpPr>
            <a:xfrm>
              <a:off x="2946401" y="1902412"/>
              <a:ext cx="3248025" cy="2102499"/>
              <a:chExt cx="2046" cy="1324"/>
            </a:xfrm>
          </p:grpSpPr>
          <p:sp>
            <p:nvSpPr>
              <p:cNvPr id="34" name="Freeform 22">
                <a:extLst>
                  <a:ext uri="{FF2B5EF4-FFF2-40B4-BE49-F238E27FC236}">
                    <a16:creationId xmlns:a16="http://schemas.microsoft.com/office/drawing/2014/main" id="{DABA52CC-0D4E-42E0-9442-4443F6F4580C}"/>
                  </a:ext>
                </a:extLst>
              </p:cNvPr>
              <p:cNvSpPr/>
              <p:nvPr/>
            </p:nvSpPr>
            <p:spPr bwMode="auto">
              <a:xfrm>
                <a:off x="1023" y="0"/>
                <a:ext cx="664" cy="1324"/>
              </a:xfrm>
              <a:custGeom>
                <a:gdLst>
                  <a:gd fmla="*/ 0 w 347" name="T0"/>
                  <a:gd fmla="*/ 0 h 693" name="T1"/>
                  <a:gd fmla="*/ 0 w 347" name="T2"/>
                  <a:gd fmla="*/ 122 h 693" name="T3"/>
                  <a:gd fmla="*/ 225 w 347" name="T4"/>
                  <a:gd fmla="*/ 347 h 693" name="T5"/>
                  <a:gd fmla="*/ 0 w 347" name="T6"/>
                  <a:gd fmla="*/ 572 h 693" name="T7"/>
                  <a:gd fmla="*/ 0 w 347" name="T8"/>
                  <a:gd fmla="*/ 693 h 693" name="T9"/>
                  <a:gd fmla="*/ 347 w 347" name="T10"/>
                  <a:gd fmla="*/ 347 h 693" name="T11"/>
                  <a:gd fmla="*/ 0 w 347" name="T12"/>
                  <a:gd fmla="*/ 0 h 693" name="T13"/>
                </a:gdLst>
                <a:cxnLst>
                  <a:cxn ang="0">
                    <a:pos x="T0" y="T1"/>
                  </a:cxn>
                  <a:cxn ang="0">
                    <a:pos x="T2" y="T3"/>
                  </a:cxn>
                  <a:cxn ang="0">
                    <a:pos x="T4" y="T5"/>
                  </a:cxn>
                  <a:cxn ang="0">
                    <a:pos x="T6" y="T7"/>
                  </a:cxn>
                  <a:cxn ang="0">
                    <a:pos x="T8" y="T9"/>
                  </a:cxn>
                  <a:cxn ang="0">
                    <a:pos x="T10" y="T11"/>
                  </a:cxn>
                  <a:cxn ang="0">
                    <a:pos x="T12" y="T13"/>
                  </a:cxn>
                </a:cxnLst>
                <a:rect b="b" l="0" r="r" t="0"/>
                <a:pathLst>
                  <a:path h="693" w="347">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rgbClr val="78875C"/>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35" name="Freeform 23">
                <a:extLst>
                  <a:ext uri="{FF2B5EF4-FFF2-40B4-BE49-F238E27FC236}">
                    <a16:creationId xmlns:a16="http://schemas.microsoft.com/office/drawing/2014/main" id="{CFAB09C5-CD43-4E22-86FA-CE9419F868C6}"/>
                  </a:ext>
                </a:extLst>
              </p:cNvPr>
              <p:cNvSpPr/>
              <p:nvPr/>
            </p:nvSpPr>
            <p:spPr bwMode="auto">
              <a:xfrm>
                <a:off x="361" y="0"/>
                <a:ext cx="662" cy="1324"/>
              </a:xfrm>
              <a:custGeom>
                <a:gdLst>
                  <a:gd fmla="*/ 121 w 346" name="T0"/>
                  <a:gd fmla="*/ 347 h 693" name="T1"/>
                  <a:gd fmla="*/ 346 w 346" name="T2"/>
                  <a:gd fmla="*/ 122 h 693" name="T3"/>
                  <a:gd fmla="*/ 346 w 346" name="T4"/>
                  <a:gd fmla="*/ 0 h 693" name="T5"/>
                  <a:gd fmla="*/ 0 w 346" name="T6"/>
                  <a:gd fmla="*/ 347 h 693" name="T7"/>
                  <a:gd fmla="*/ 346 w 346" name="T8"/>
                  <a:gd fmla="*/ 693 h 693" name="T9"/>
                  <a:gd fmla="*/ 346 w 346" name="T10"/>
                  <a:gd fmla="*/ 572 h 693" name="T11"/>
                  <a:gd fmla="*/ 121 w 346" name="T12"/>
                  <a:gd fmla="*/ 347 h 693" name="T13"/>
                </a:gdLst>
                <a:cxnLst>
                  <a:cxn ang="0">
                    <a:pos x="T0" y="T1"/>
                  </a:cxn>
                  <a:cxn ang="0">
                    <a:pos x="T2" y="T3"/>
                  </a:cxn>
                  <a:cxn ang="0">
                    <a:pos x="T4" y="T5"/>
                  </a:cxn>
                  <a:cxn ang="0">
                    <a:pos x="T6" y="T7"/>
                  </a:cxn>
                  <a:cxn ang="0">
                    <a:pos x="T8" y="T9"/>
                  </a:cxn>
                  <a:cxn ang="0">
                    <a:pos x="T10" y="T11"/>
                  </a:cxn>
                  <a:cxn ang="0">
                    <a:pos x="T12" y="T13"/>
                  </a:cxn>
                </a:cxnLst>
                <a:rect b="b" l="0" r="r" t="0"/>
                <a:pathLst>
                  <a:path h="693" w="346">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rgbClr val="78875C"/>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36" name="Freeform 24">
                <a:extLst>
                  <a:ext uri="{FF2B5EF4-FFF2-40B4-BE49-F238E27FC236}">
                    <a16:creationId xmlns:a16="http://schemas.microsoft.com/office/drawing/2014/main" id="{3AF77330-1AE1-4887-AE41-5DA5EF333497}"/>
                  </a:ext>
                </a:extLst>
              </p:cNvPr>
              <p:cNvSpPr/>
              <p:nvPr/>
            </p:nvSpPr>
            <p:spPr bwMode="auto">
              <a:xfrm>
                <a:off x="593" y="233"/>
                <a:ext cx="430" cy="860"/>
              </a:xfrm>
              <a:custGeom>
                <a:gdLst>
                  <a:gd fmla="*/ 0 w 225" name="T0"/>
                  <a:gd fmla="*/ 225 h 450" name="T1"/>
                  <a:gd fmla="*/ 225 w 225" name="T2"/>
                  <a:gd fmla="*/ 450 h 450" name="T3"/>
                  <a:gd fmla="*/ 225 w 225" name="T4"/>
                  <a:gd fmla="*/ 0 h 450" name="T5"/>
                  <a:gd fmla="*/ 0 w 225" name="T6"/>
                  <a:gd fmla="*/ 225 h 450" name="T7"/>
                </a:gdLst>
                <a:cxnLst>
                  <a:cxn ang="0">
                    <a:pos x="T0" y="T1"/>
                  </a:cxn>
                  <a:cxn ang="0">
                    <a:pos x="T2" y="T3"/>
                  </a:cxn>
                  <a:cxn ang="0">
                    <a:pos x="T4" y="T5"/>
                  </a:cxn>
                  <a:cxn ang="0">
                    <a:pos x="T6" y="T7"/>
                  </a:cxn>
                </a:cxnLst>
                <a:rect b="b" l="0" r="r" t="0"/>
                <a:pathLst>
                  <a:path h="450" w="225">
                    <a:moveTo>
                      <a:pt x="0" y="225"/>
                    </a:moveTo>
                    <a:cubicBezTo>
                      <a:pt x="0" y="349"/>
                      <a:pt x="101" y="450"/>
                      <a:pt x="225" y="450"/>
                    </a:cubicBezTo>
                    <a:cubicBezTo>
                      <a:pt x="225" y="0"/>
                      <a:pt x="225" y="0"/>
                      <a:pt x="225" y="0"/>
                    </a:cubicBezTo>
                    <a:cubicBezTo>
                      <a:pt x="101" y="0"/>
                      <a:pt x="0" y="100"/>
                      <a:pt x="0" y="225"/>
                    </a:cubicBezTo>
                    <a:close/>
                  </a:path>
                </a:pathLst>
              </a:custGeom>
              <a:solidFill>
                <a:srgbClr val="ED695B"/>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37" name="Freeform 25">
                <a:extLst>
                  <a:ext uri="{FF2B5EF4-FFF2-40B4-BE49-F238E27FC236}">
                    <a16:creationId xmlns:a16="http://schemas.microsoft.com/office/drawing/2014/main" id="{51D702DF-B0E0-432C-A56C-135BA74D7BA7}"/>
                  </a:ext>
                </a:extLst>
              </p:cNvPr>
              <p:cNvSpPr/>
              <p:nvPr/>
            </p:nvSpPr>
            <p:spPr bwMode="auto">
              <a:xfrm>
                <a:off x="1023" y="233"/>
                <a:ext cx="430" cy="860"/>
              </a:xfrm>
              <a:custGeom>
                <a:gdLst>
                  <a:gd fmla="*/ 225 w 225" name="T0"/>
                  <a:gd fmla="*/ 225 h 450" name="T1"/>
                  <a:gd fmla="*/ 0 w 225" name="T2"/>
                  <a:gd fmla="*/ 0 h 450" name="T3"/>
                  <a:gd fmla="*/ 0 w 225" name="T4"/>
                  <a:gd fmla="*/ 450 h 450" name="T5"/>
                  <a:gd fmla="*/ 225 w 225" name="T6"/>
                  <a:gd fmla="*/ 225 h 450" name="T7"/>
                </a:gdLst>
                <a:cxnLst>
                  <a:cxn ang="0">
                    <a:pos x="T0" y="T1"/>
                  </a:cxn>
                  <a:cxn ang="0">
                    <a:pos x="T2" y="T3"/>
                  </a:cxn>
                  <a:cxn ang="0">
                    <a:pos x="T4" y="T5"/>
                  </a:cxn>
                  <a:cxn ang="0">
                    <a:pos x="T6" y="T7"/>
                  </a:cxn>
                </a:cxnLst>
                <a:rect b="b" l="0" r="r" t="0"/>
                <a:pathLst>
                  <a:path h="450" w="225">
                    <a:moveTo>
                      <a:pt x="225" y="225"/>
                    </a:moveTo>
                    <a:cubicBezTo>
                      <a:pt x="225" y="100"/>
                      <a:pt x="125" y="0"/>
                      <a:pt x="0" y="0"/>
                    </a:cubicBezTo>
                    <a:cubicBezTo>
                      <a:pt x="0" y="450"/>
                      <a:pt x="0" y="450"/>
                      <a:pt x="0" y="450"/>
                    </a:cubicBezTo>
                    <a:cubicBezTo>
                      <a:pt x="125" y="450"/>
                      <a:pt x="225" y="349"/>
                      <a:pt x="225" y="225"/>
                    </a:cubicBezTo>
                    <a:close/>
                  </a:path>
                </a:pathLst>
              </a:custGeom>
              <a:solidFill>
                <a:srgbClr val="ED695B"/>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38" name="Oval 26">
                <a:extLst>
                  <a:ext uri="{FF2B5EF4-FFF2-40B4-BE49-F238E27FC236}">
                    <a16:creationId xmlns:a16="http://schemas.microsoft.com/office/drawing/2014/main" id="{1A25C9CE-B975-4F5A-BAD9-3974C5937373}"/>
                  </a:ext>
                </a:extLst>
              </p:cNvPr>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39" name="Freeform 27">
                <a:extLst>
                  <a:ext uri="{FF2B5EF4-FFF2-40B4-BE49-F238E27FC236}">
                    <a16:creationId xmlns:a16="http://schemas.microsoft.com/office/drawing/2014/main" id="{3AF496D0-8911-4C16-AD7A-0F226A273B56}"/>
                  </a:ext>
                </a:extLst>
              </p:cNvPr>
              <p:cNvSpPr>
                <a:spLocks noEditPoints="1"/>
              </p:cNvSpPr>
              <p:nvPr/>
            </p:nvSpPr>
            <p:spPr bwMode="auto">
              <a:xfrm>
                <a:off x="924" y="561"/>
                <a:ext cx="201" cy="201"/>
              </a:xfrm>
              <a:custGeom>
                <a:gdLst>
                  <a:gd fmla="*/ 87 w 105" name="T0"/>
                  <a:gd fmla="*/ 1 h 105" name="T1"/>
                  <a:gd fmla="*/ 91 w 105" name="T2"/>
                  <a:gd fmla="*/ 2 h 105" name="T3"/>
                  <a:gd fmla="*/ 91 w 105" name="T4"/>
                  <a:gd fmla="*/ 2 h 105" name="T5"/>
                  <a:gd fmla="*/ 103 w 105" name="T6"/>
                  <a:gd fmla="*/ 14 h 105" name="T7"/>
                  <a:gd fmla="*/ 103 w 105" name="T8"/>
                  <a:gd fmla="*/ 14 h 105" name="T9"/>
                  <a:gd fmla="*/ 104 w 105" name="T10"/>
                  <a:gd fmla="*/ 18 h 105" name="T11"/>
                  <a:gd fmla="*/ 88 w 105" name="T12"/>
                  <a:gd fmla="*/ 32 h 105" name="T13"/>
                  <a:gd fmla="*/ 77 w 105" name="T14"/>
                  <a:gd fmla="*/ 34 h 105" name="T15"/>
                  <a:gd fmla="*/ 74 w 105" name="T16"/>
                  <a:gd fmla="*/ 76 h 105" name="T17"/>
                  <a:gd fmla="*/ 51 w 105" name="T18"/>
                  <a:gd fmla="*/ 85 h 105" name="T19"/>
                  <a:gd fmla="*/ 19 w 105" name="T20"/>
                  <a:gd fmla="*/ 53 h 105" name="T21"/>
                  <a:gd fmla="*/ 51 w 105" name="T22"/>
                  <a:gd fmla="*/ 21 h 105" name="T23"/>
                  <a:gd fmla="*/ 75 w 105" name="T24"/>
                  <a:gd fmla="*/ 24 h 105" name="T25"/>
                  <a:gd fmla="*/ 73 w 105" name="T26"/>
                  <a:gd fmla="*/ 14 h 105" name="T27"/>
                  <a:gd fmla="*/ 93 w 105" name="T28"/>
                  <a:gd fmla="*/ 41 h 105" name="T29"/>
                  <a:gd fmla="*/ 101 w 105" name="T30"/>
                  <a:gd fmla="*/ 38 h 105" name="T31"/>
                  <a:gd fmla="*/ 103 w 105" name="T32"/>
                  <a:gd fmla="*/ 53 h 105" name="T33"/>
                  <a:gd fmla="*/ 51 w 105" name="T34"/>
                  <a:gd fmla="*/ 105 h 105" name="T35"/>
                  <a:gd fmla="*/ 0 w 105" name="T36"/>
                  <a:gd fmla="*/ 53 h 105" name="T37"/>
                  <a:gd fmla="*/ 51 w 105" name="T38"/>
                  <a:gd fmla="*/ 2 h 105" name="T39"/>
                  <a:gd fmla="*/ 66 w 105" name="T40"/>
                  <a:gd fmla="*/ 4 h 105" name="T41"/>
                  <a:gd fmla="*/ 64 w 105" name="T42"/>
                  <a:gd fmla="*/ 12 h 105" name="T43"/>
                  <a:gd fmla="*/ 51 w 105" name="T44"/>
                  <a:gd fmla="*/ 10 h 105" name="T45"/>
                  <a:gd fmla="*/ 8 w 105" name="T46"/>
                  <a:gd fmla="*/ 53 h 105" name="T47"/>
                  <a:gd fmla="*/ 51 w 105" name="T48"/>
                  <a:gd fmla="*/ 97 h 105" name="T49"/>
                  <a:gd fmla="*/ 95 w 105" name="T50"/>
                  <a:gd fmla="*/ 53 h 105" name="T51"/>
                  <a:gd fmla="*/ 93 w 105" name="T52"/>
                  <a:gd fmla="*/ 41 h 105" name="T53"/>
                  <a:gd fmla="*/ 51 w 105" name="T54"/>
                  <a:gd fmla="*/ 39 h 105" name="T55"/>
                  <a:gd fmla="*/ 67 w 105" name="T56"/>
                  <a:gd fmla="*/ 32 h 105" name="T57"/>
                  <a:gd fmla="*/ 32 w 105" name="T58"/>
                  <a:gd fmla="*/ 34 h 105" name="T59"/>
                  <a:gd fmla="*/ 32 w 105" name="T60"/>
                  <a:gd fmla="*/ 34 h 105" name="T61"/>
                  <a:gd fmla="*/ 32 w 105" name="T62"/>
                  <a:gd fmla="*/ 73 h 105" name="T63"/>
                  <a:gd fmla="*/ 71 w 105" name="T64"/>
                  <a:gd fmla="*/ 73 h 105" name="T65"/>
                  <a:gd fmla="*/ 79 w 105" name="T66"/>
                  <a:gd fmla="*/ 53 h 105" name="T67"/>
                  <a:gd fmla="*/ 64 w 105" name="T68"/>
                  <a:gd fmla="*/ 46 h 105" name="T69"/>
                  <a:gd fmla="*/ 62 w 105" name="T70"/>
                  <a:gd fmla="*/ 64 h 105" name="T71"/>
                  <a:gd fmla="*/ 51 w 105" name="T72"/>
                  <a:gd fmla="*/ 68 h 105" name="T73"/>
                  <a:gd fmla="*/ 37 w 105" name="T74"/>
                  <a:gd fmla="*/ 53 h 105" name="T75"/>
                  <a:gd fmla="*/ 41 w 105" name="T76"/>
                  <a:gd fmla="*/ 43 h 105" name="T77"/>
                  <a:gd fmla="*/ 55 w 105" name="T78"/>
                  <a:gd fmla="*/ 44 h 105" name="T79"/>
                  <a:gd fmla="*/ 51 w 105" name="T80"/>
                  <a:gd fmla="*/ 44 h 105" name="T81"/>
                  <a:gd fmla="*/ 42 w 105" name="T82"/>
                  <a:gd fmla="*/ 53 h 105" name="T83"/>
                  <a:gd fmla="*/ 51 w 105" name="T84"/>
                  <a:gd fmla="*/ 63 h 105" name="T85"/>
                  <a:gd fmla="*/ 58 w 105" name="T86"/>
                  <a:gd fmla="*/ 60 h 105" name="T87"/>
                  <a:gd fmla="*/ 61 w 105" name="T88"/>
                  <a:gd fmla="*/ 50 h 105" name="T89"/>
                  <a:gd fmla="*/ 49 w 105" name="T90"/>
                  <a:gd fmla="*/ 56 h 105" name="T91"/>
                  <a:gd fmla="*/ 55 w 105" name="T92"/>
                  <a:gd fmla="*/ 44 h 105" name="T93"/>
                  <a:gd fmla="*/ 87 w 105" name="T94"/>
                  <a:gd fmla="*/ 7 h 105" name="T95"/>
                  <a:gd fmla="*/ 79 w 105" name="T96"/>
                  <a:gd fmla="*/ 22 h 105" name="T97"/>
                  <a:gd fmla="*/ 87 w 105" name="T98"/>
                  <a:gd fmla="*/ 7 h 105" name="T99"/>
                  <a:gd fmla="*/ 92 w 105" name="T100"/>
                  <a:gd fmla="*/ 16 h 105" name="T101"/>
                  <a:gd fmla="*/ 88 w 105" name="T102"/>
                  <a:gd fmla="*/ 27 h 105" name="T103"/>
                  <a:gd fmla="*/ 92 w 105" name="T104"/>
                  <a:gd fmla="*/ 16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40" name="Freeform 28">
                <a:extLst>
                  <a:ext uri="{FF2B5EF4-FFF2-40B4-BE49-F238E27FC236}">
                    <a16:creationId xmlns:a16="http://schemas.microsoft.com/office/drawing/2014/main" id="{F8B500FC-1797-4762-B401-BB4F94F866C5}"/>
                  </a:ext>
                </a:extLst>
              </p:cNvPr>
              <p:cNvSpPr/>
              <p:nvPr/>
            </p:nvSpPr>
            <p:spPr bwMode="auto">
              <a:xfrm>
                <a:off x="0" y="861"/>
                <a:ext cx="1051" cy="232"/>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ED695B"/>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41" name="Freeform 29">
                <a:extLst>
                  <a:ext uri="{FF2B5EF4-FFF2-40B4-BE49-F238E27FC236}">
                    <a16:creationId xmlns:a16="http://schemas.microsoft.com/office/drawing/2014/main" id="{759D5303-7228-4A7F-80F4-12261C48011E}"/>
                  </a:ext>
                </a:extLst>
              </p:cNvPr>
              <p:cNvSpPr/>
              <p:nvPr/>
            </p:nvSpPr>
            <p:spPr bwMode="auto">
              <a:xfrm>
                <a:off x="0" y="1093"/>
                <a:ext cx="1051" cy="231"/>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78875C"/>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42" name="Freeform 30">
                <a:extLst>
                  <a:ext uri="{FF2B5EF4-FFF2-40B4-BE49-F238E27FC236}">
                    <a16:creationId xmlns:a16="http://schemas.microsoft.com/office/drawing/2014/main" id="{64781810-07A1-432D-BC62-B23B3C44E11E}"/>
                  </a:ext>
                </a:extLst>
              </p:cNvPr>
              <p:cNvSpPr/>
              <p:nvPr/>
            </p:nvSpPr>
            <p:spPr bwMode="auto">
              <a:xfrm>
                <a:off x="983" y="2"/>
                <a:ext cx="1063" cy="231"/>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78875C"/>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43" name="Freeform 31">
                <a:extLst>
                  <a:ext uri="{FF2B5EF4-FFF2-40B4-BE49-F238E27FC236}">
                    <a16:creationId xmlns:a16="http://schemas.microsoft.com/office/drawing/2014/main" id="{207A9ED2-FE6B-4B9A-A3FA-B8EA790B3FBD}"/>
                  </a:ext>
                </a:extLst>
              </p:cNvPr>
              <p:cNvSpPr/>
              <p:nvPr/>
            </p:nvSpPr>
            <p:spPr bwMode="auto">
              <a:xfrm>
                <a:off x="983" y="233"/>
                <a:ext cx="1063" cy="231"/>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ED695B"/>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grpSp>
        <p:grpSp>
          <p:nvGrpSpPr>
            <p:cNvPr id="7" name="Group 32">
              <a:extLst>
                <a:ext uri="{FF2B5EF4-FFF2-40B4-BE49-F238E27FC236}">
                  <a16:creationId xmlns:a16="http://schemas.microsoft.com/office/drawing/2014/main" id="{C30F32A7-F222-4410-8062-9F9034BA1350}"/>
                </a:ext>
              </a:extLst>
            </p:cNvPr>
            <p:cNvGrpSpPr/>
            <p:nvPr/>
          </p:nvGrpSpPr>
          <p:grpSpPr>
            <a:xfrm flipH="1">
              <a:off x="6967538" y="3241088"/>
              <a:ext cx="196850" cy="247726"/>
              <a:chExt cx="127" cy="163"/>
            </a:xfrm>
            <a:solidFill>
              <a:schemeClr val="accent4"/>
            </a:solidFill>
          </p:grpSpPr>
          <p:sp>
            <p:nvSpPr>
              <p:cNvPr id="29" name="Freeform 33">
                <a:extLst>
                  <a:ext uri="{FF2B5EF4-FFF2-40B4-BE49-F238E27FC236}">
                    <a16:creationId xmlns:a16="http://schemas.microsoft.com/office/drawing/2014/main" id="{EA7396C6-864D-4E21-9BAC-83B6128CC6D0}"/>
                  </a:ext>
                </a:extLst>
              </p:cNvPr>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78875C"/>
              </a:solidFill>
              <a:ln w="9525">
                <a:noFill/>
                <a:round/>
              </a:ln>
              <a:extLst/>
            </p:spPr>
            <p:txBody>
              <a:bodyPr/>
              <a:lstStyle/>
              <a:p>
                <a:endParaRPr altLang="en-US" lang="zh-CN" sz="3200">
                  <a:solidFill>
                    <a:schemeClr val="bg1">
                      <a:lumMod val="50000"/>
                    </a:schemeClr>
                  </a:solidFill>
                </a:endParaRPr>
              </a:p>
            </p:txBody>
          </p:sp>
          <p:sp>
            <p:nvSpPr>
              <p:cNvPr id="30" name="Freeform 34">
                <a:extLst>
                  <a:ext uri="{FF2B5EF4-FFF2-40B4-BE49-F238E27FC236}">
                    <a16:creationId xmlns:a16="http://schemas.microsoft.com/office/drawing/2014/main" id="{541BAAD7-D80D-4C83-95CB-F90D6D208402}"/>
                  </a:ext>
                </a:extLst>
              </p:cNvPr>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78875C"/>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31" name="Freeform 35">
                <a:extLst>
                  <a:ext uri="{FF2B5EF4-FFF2-40B4-BE49-F238E27FC236}">
                    <a16:creationId xmlns:a16="http://schemas.microsoft.com/office/drawing/2014/main" id="{00A03242-2042-4CE6-8450-4CADB17EE69A}"/>
                  </a:ext>
                </a:extLst>
              </p:cNvPr>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78875C"/>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32" name="Freeform 36">
                <a:extLst>
                  <a:ext uri="{FF2B5EF4-FFF2-40B4-BE49-F238E27FC236}">
                    <a16:creationId xmlns:a16="http://schemas.microsoft.com/office/drawing/2014/main" id="{B8389611-7DE1-43C4-B601-ABE5E5DB5809}"/>
                  </a:ext>
                </a:extLst>
              </p:cNvPr>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78875C"/>
              </a:solidFill>
              <a:ln w="9525">
                <a:noFill/>
                <a:round/>
              </a:ln>
              <a:extLst/>
            </p:spPr>
            <p:txBody>
              <a:bodyPr/>
              <a:lstStyle/>
              <a:p>
                <a:endParaRPr altLang="en-US" lang="zh-CN" sz="3200">
                  <a:solidFill>
                    <a:schemeClr val="bg1">
                      <a:lumMod val="50000"/>
                    </a:schemeClr>
                  </a:solidFill>
                </a:endParaRPr>
              </a:p>
            </p:txBody>
          </p:sp>
          <p:sp>
            <p:nvSpPr>
              <p:cNvPr id="33" name="Freeform 37">
                <a:extLst>
                  <a:ext uri="{FF2B5EF4-FFF2-40B4-BE49-F238E27FC236}">
                    <a16:creationId xmlns:a16="http://schemas.microsoft.com/office/drawing/2014/main" id="{59247428-801E-43F0-8B77-7213497ABFBF}"/>
                  </a:ext>
                </a:extLst>
              </p:cNvPr>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78875C"/>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grpSp>
        <p:sp>
          <p:nvSpPr>
            <p:cNvPr id="9" name="Freeform 38">
              <a:extLst>
                <a:ext uri="{FF2B5EF4-FFF2-40B4-BE49-F238E27FC236}">
                  <a16:creationId xmlns:a16="http://schemas.microsoft.com/office/drawing/2014/main" id="{9FCC4721-76A1-4779-B3C6-527E2E7CDA62}"/>
                </a:ext>
              </a:extLst>
            </p:cNvPr>
            <p:cNvSpPr>
              <a:spLocks noEditPoints="1"/>
            </p:cNvSpPr>
            <p:nvPr/>
          </p:nvSpPr>
          <p:spPr bwMode="auto">
            <a:xfrm flipH="1">
              <a:off x="6877051" y="1946876"/>
              <a:ext cx="301625" cy="203263"/>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ED695B"/>
            </a:solidFill>
            <a:ln>
              <a:noFill/>
            </a:ln>
          </p:spPr>
          <p:txBody>
            <a:bodyPr/>
            <a:lstStyle/>
            <a:p>
              <a:endParaRPr altLang="en-US" lang="zh-CN" sz="3200">
                <a:solidFill>
                  <a:schemeClr val="bg1">
                    <a:lumMod val="50000"/>
                  </a:schemeClr>
                </a:solidFill>
              </a:endParaRPr>
            </a:p>
          </p:txBody>
        </p:sp>
        <p:sp>
          <p:nvSpPr>
            <p:cNvPr id="10" name="Rectangle 39">
              <a:extLst>
                <a:ext uri="{FF2B5EF4-FFF2-40B4-BE49-F238E27FC236}">
                  <a16:creationId xmlns:a16="http://schemas.microsoft.com/office/drawing/2014/main" id="{62E89F5B-9630-49BE-BF0B-1172D27DA58A}"/>
                </a:ext>
              </a:extLst>
            </p:cNvPr>
            <p:cNvSpPr>
              <a:spLocks noChangeArrowheads="1"/>
            </p:cNvSpPr>
            <p:nvPr/>
          </p:nvSpPr>
          <p:spPr bwMode="auto">
            <a:xfrm>
              <a:off x="6300788" y="2242242"/>
              <a:ext cx="2592387" cy="4366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lang="zh-CN" sz="16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6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13" name="Text Box 40">
              <a:extLst>
                <a:ext uri="{FF2B5EF4-FFF2-40B4-BE49-F238E27FC236}">
                  <a16:creationId xmlns:a16="http://schemas.microsoft.com/office/drawing/2014/main" id="{D0303F9B-922E-4835-98B7-9158FA176482}"/>
                </a:ext>
              </a:extLst>
            </p:cNvPr>
            <p:cNvSpPr txBox="1">
              <a:spLocks noChangeArrowheads="1"/>
            </p:cNvSpPr>
            <p:nvPr/>
          </p:nvSpPr>
          <p:spPr bwMode="auto">
            <a:xfrm>
              <a:off x="6300788" y="1823013"/>
              <a:ext cx="547231" cy="5285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4000">
                  <a:solidFill>
                    <a:schemeClr val="bg1">
                      <a:lumMod val="50000"/>
                    </a:schemeClr>
                  </a:solidFill>
                  <a:latin charset="0" pitchFamily="34" typeface="Impact"/>
                </a:rPr>
                <a:t>03</a:t>
              </a:r>
            </a:p>
          </p:txBody>
        </p:sp>
        <p:sp>
          <p:nvSpPr>
            <p:cNvPr id="14" name="Rectangle 41">
              <a:extLst>
                <a:ext uri="{FF2B5EF4-FFF2-40B4-BE49-F238E27FC236}">
                  <a16:creationId xmlns:a16="http://schemas.microsoft.com/office/drawing/2014/main" id="{3C118C15-D00C-48ED-8BCE-8CFEFBA838F9}"/>
                </a:ext>
              </a:extLst>
            </p:cNvPr>
            <p:cNvSpPr>
              <a:spLocks noChangeArrowheads="1"/>
            </p:cNvSpPr>
            <p:nvPr/>
          </p:nvSpPr>
          <p:spPr bwMode="auto">
            <a:xfrm>
              <a:off x="6300788" y="3557096"/>
              <a:ext cx="2592387" cy="4366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lang="zh-CN" sz="16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6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15" name="Text Box 42">
              <a:extLst>
                <a:ext uri="{FF2B5EF4-FFF2-40B4-BE49-F238E27FC236}">
                  <a16:creationId xmlns:a16="http://schemas.microsoft.com/office/drawing/2014/main" id="{9EA01C36-4B5F-4C45-9534-8408F5744894}"/>
                </a:ext>
              </a:extLst>
            </p:cNvPr>
            <p:cNvSpPr txBox="1">
              <a:spLocks noChangeArrowheads="1"/>
            </p:cNvSpPr>
            <p:nvPr/>
          </p:nvSpPr>
          <p:spPr bwMode="auto">
            <a:xfrm>
              <a:off x="6300788" y="3137869"/>
              <a:ext cx="535262" cy="5285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4000">
                  <a:solidFill>
                    <a:schemeClr val="bg1">
                      <a:lumMod val="50000"/>
                    </a:schemeClr>
                  </a:solidFill>
                  <a:latin charset="0" pitchFamily="34" typeface="Impact"/>
                </a:rPr>
                <a:t>04</a:t>
              </a:r>
            </a:p>
          </p:txBody>
        </p:sp>
        <p:sp>
          <p:nvSpPr>
            <p:cNvPr id="16" name="Rectangle 43">
              <a:extLst>
                <a:ext uri="{FF2B5EF4-FFF2-40B4-BE49-F238E27FC236}">
                  <a16:creationId xmlns:a16="http://schemas.microsoft.com/office/drawing/2014/main" id="{6D5AFFC5-CF25-4DA9-9C45-5714FF48B043}"/>
                </a:ext>
              </a:extLst>
            </p:cNvPr>
            <p:cNvSpPr>
              <a:spLocks noChangeArrowheads="1"/>
            </p:cNvSpPr>
            <p:nvPr/>
          </p:nvSpPr>
          <p:spPr bwMode="auto">
            <a:xfrm>
              <a:off x="250825" y="3557096"/>
              <a:ext cx="2592388" cy="4366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a:r>
                <a:rPr altLang="en-US" lang="zh-CN" sz="1600">
                  <a:solidFill>
                    <a:schemeClr val="bg1">
                      <a:lumMod val="50000"/>
                    </a:schemeClr>
                  </a:solidFill>
                  <a:latin charset="-122" pitchFamily="34" typeface="微软雅黑"/>
                  <a:ea charset="-122" pitchFamily="34" typeface="微软雅黑"/>
                  <a:cs typeface="Lato Regular"/>
                </a:rPr>
                <a:t>点击此处更换文本编辑文字</a:t>
              </a:r>
            </a:p>
            <a:p>
              <a:pPr algn="r"/>
              <a:r>
                <a:rPr altLang="en-US" lang="zh-CN" sz="16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17" name="Text Box 44">
              <a:extLst>
                <a:ext uri="{FF2B5EF4-FFF2-40B4-BE49-F238E27FC236}">
                  <a16:creationId xmlns:a16="http://schemas.microsoft.com/office/drawing/2014/main" id="{57419652-FF5A-4A7A-97EF-8D1CBF98599B}"/>
                </a:ext>
              </a:extLst>
            </p:cNvPr>
            <p:cNvSpPr txBox="1">
              <a:spLocks noChangeArrowheads="1"/>
            </p:cNvSpPr>
            <p:nvPr/>
          </p:nvSpPr>
          <p:spPr bwMode="auto">
            <a:xfrm>
              <a:off x="2330566" y="3137869"/>
              <a:ext cx="536459" cy="5285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zh-CN" sz="4000">
                  <a:solidFill>
                    <a:schemeClr val="bg1">
                      <a:lumMod val="50000"/>
                    </a:schemeClr>
                  </a:solidFill>
                  <a:latin charset="0" pitchFamily="34" typeface="Impact"/>
                </a:rPr>
                <a:t>02</a:t>
              </a:r>
            </a:p>
          </p:txBody>
        </p:sp>
        <p:grpSp>
          <p:nvGrpSpPr>
            <p:cNvPr id="18" name="Group 45">
              <a:extLst>
                <a:ext uri="{FF2B5EF4-FFF2-40B4-BE49-F238E27FC236}">
                  <a16:creationId xmlns:a16="http://schemas.microsoft.com/office/drawing/2014/main" id="{9AED6438-AAAA-4305-82A0-03A32D66FC01}"/>
                </a:ext>
              </a:extLst>
            </p:cNvPr>
            <p:cNvGrpSpPr/>
            <p:nvPr/>
          </p:nvGrpSpPr>
          <p:grpSpPr>
            <a:xfrm flipH="1">
              <a:off x="2003425" y="1935761"/>
              <a:ext cx="209550" cy="257254"/>
              <a:chExt cx="134" cy="163"/>
            </a:xfrm>
            <a:solidFill>
              <a:schemeClr val="accent1"/>
            </a:solidFill>
          </p:grpSpPr>
          <p:sp>
            <p:nvSpPr>
              <p:cNvPr id="26" name="Freeform 46">
                <a:extLst>
                  <a:ext uri="{FF2B5EF4-FFF2-40B4-BE49-F238E27FC236}">
                    <a16:creationId xmlns:a16="http://schemas.microsoft.com/office/drawing/2014/main" id="{E6A390F5-5DC5-4FE5-9823-6C91AAD13557}"/>
                  </a:ext>
                </a:extLst>
              </p:cNvPr>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solidFill>
                <a:srgbClr val="78875C"/>
              </a:solidFill>
              <a:ln>
                <a:noFill/>
              </a:ln>
              <a:extLst>
                <a:ext uri="{91240B29-F687-4F45-9708-019B960494DF}">
                  <a14:hiddenLine w="9525">
                    <a:solidFill>
                      <a:srgbClr val="000000"/>
                    </a:solidFill>
                    <a:round/>
                  </a14:hiddenLine>
                </a:ext>
              </a:extLst>
            </p:spPr>
            <p:txBody>
              <a:bodyPr/>
              <a:lstStyle/>
              <a:p>
                <a:endParaRPr altLang="en-US" lang="zh-CN" sz="3200">
                  <a:solidFill>
                    <a:schemeClr val="bg1">
                      <a:lumMod val="50000"/>
                    </a:schemeClr>
                  </a:solidFill>
                </a:endParaRPr>
              </a:p>
            </p:txBody>
          </p:sp>
          <p:sp>
            <p:nvSpPr>
              <p:cNvPr id="27" name="Rectangle 47">
                <a:extLst>
                  <a:ext uri="{FF2B5EF4-FFF2-40B4-BE49-F238E27FC236}">
                    <a16:creationId xmlns:a16="http://schemas.microsoft.com/office/drawing/2014/main" id="{ADDA327D-6B49-4334-BD2E-75C5E773A695}"/>
                  </a:ext>
                </a:extLst>
              </p:cNvPr>
              <p:cNvSpPr>
                <a:spLocks noChangeArrowheads="1"/>
              </p:cNvSpPr>
              <p:nvPr/>
            </p:nvSpPr>
            <p:spPr bwMode="auto">
              <a:xfrm>
                <a:off x="37" y="44"/>
                <a:ext cx="59" cy="15"/>
              </a:xfrm>
              <a:prstGeom prst="rect">
                <a:avLst/>
              </a:prstGeom>
              <a:solidFill>
                <a:srgbClr val="78875C"/>
              </a:solidFill>
              <a:ln>
                <a:noFill/>
              </a:ln>
              <a:extLst>
                <a:ext uri="{91240B29-F687-4F45-9708-019B960494DF}">
                  <a14:hiddenLine w="9525">
                    <a:solidFill>
                      <a:srgbClr val="000000"/>
                    </a:solidFill>
                    <a:miter lim="800000"/>
                    <a:headEnd/>
                    <a:tailEnd/>
                  </a14:hiddenLine>
                </a:ext>
              </a:extLst>
            </p:spPr>
            <p:txBody>
              <a:bodyPr/>
              <a:lstStyle/>
              <a:p>
                <a:endParaRPr altLang="en-US" lang="zh-CN" sz="3200">
                  <a:solidFill>
                    <a:schemeClr val="bg1">
                      <a:lumMod val="50000"/>
                    </a:schemeClr>
                  </a:solidFill>
                </a:endParaRPr>
              </a:p>
            </p:txBody>
          </p:sp>
          <p:sp>
            <p:nvSpPr>
              <p:cNvPr id="28" name="Rectangle 48">
                <a:extLst>
                  <a:ext uri="{FF2B5EF4-FFF2-40B4-BE49-F238E27FC236}">
                    <a16:creationId xmlns:a16="http://schemas.microsoft.com/office/drawing/2014/main" id="{EB9BF108-FE86-4A4C-8648-4260F9435161}"/>
                  </a:ext>
                </a:extLst>
              </p:cNvPr>
              <p:cNvSpPr>
                <a:spLocks noChangeArrowheads="1"/>
              </p:cNvSpPr>
              <p:nvPr/>
            </p:nvSpPr>
            <p:spPr bwMode="auto">
              <a:xfrm>
                <a:off x="37" y="83"/>
                <a:ext cx="38" cy="14"/>
              </a:xfrm>
              <a:prstGeom prst="rect">
                <a:avLst/>
              </a:prstGeom>
              <a:solidFill>
                <a:srgbClr val="78875C"/>
              </a:solidFill>
              <a:ln>
                <a:noFill/>
              </a:ln>
              <a:extLst>
                <a:ext uri="{91240B29-F687-4F45-9708-019B960494DF}">
                  <a14:hiddenLine w="9525">
                    <a:solidFill>
                      <a:srgbClr val="000000"/>
                    </a:solidFill>
                    <a:miter lim="800000"/>
                    <a:headEnd/>
                    <a:tailEnd/>
                  </a14:hiddenLine>
                </a:ext>
              </a:extLst>
            </p:spPr>
            <p:txBody>
              <a:bodyPr/>
              <a:lstStyle/>
              <a:p>
                <a:endParaRPr altLang="en-US" lang="zh-CN" sz="3200">
                  <a:solidFill>
                    <a:schemeClr val="bg1">
                      <a:lumMod val="50000"/>
                    </a:schemeClr>
                  </a:solidFill>
                </a:endParaRPr>
              </a:p>
            </p:txBody>
          </p:sp>
        </p:grpSp>
        <p:sp>
          <p:nvSpPr>
            <p:cNvPr id="19" name="Rectangle 49">
              <a:extLst>
                <a:ext uri="{FF2B5EF4-FFF2-40B4-BE49-F238E27FC236}">
                  <a16:creationId xmlns:a16="http://schemas.microsoft.com/office/drawing/2014/main" id="{0575AD14-C275-4622-8C3F-907A127FDDF2}"/>
                </a:ext>
              </a:extLst>
            </p:cNvPr>
            <p:cNvSpPr>
              <a:spLocks noChangeArrowheads="1"/>
            </p:cNvSpPr>
            <p:nvPr/>
          </p:nvSpPr>
          <p:spPr bwMode="auto">
            <a:xfrm>
              <a:off x="250825" y="2248594"/>
              <a:ext cx="2592388" cy="4366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a:r>
                <a:rPr altLang="en-US" lang="zh-CN" sz="1600">
                  <a:solidFill>
                    <a:schemeClr val="bg1">
                      <a:lumMod val="50000"/>
                    </a:schemeClr>
                  </a:solidFill>
                  <a:latin charset="-122" pitchFamily="34" typeface="微软雅黑"/>
                  <a:ea charset="-122" pitchFamily="34" typeface="微软雅黑"/>
                  <a:cs typeface="Lato Regular"/>
                </a:rPr>
                <a:t>点击此处更换文本编辑文字</a:t>
              </a:r>
            </a:p>
            <a:p>
              <a:pPr algn="r"/>
              <a:r>
                <a:rPr altLang="en-US" lang="zh-CN" sz="16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20" name="Text Box 50">
              <a:extLst>
                <a:ext uri="{FF2B5EF4-FFF2-40B4-BE49-F238E27FC236}">
                  <a16:creationId xmlns:a16="http://schemas.microsoft.com/office/drawing/2014/main" id="{BA24548B-5C60-4E0E-9814-9F9DF11F3080}"/>
                </a:ext>
              </a:extLst>
            </p:cNvPr>
            <p:cNvSpPr txBox="1">
              <a:spLocks noChangeArrowheads="1"/>
            </p:cNvSpPr>
            <p:nvPr/>
          </p:nvSpPr>
          <p:spPr bwMode="auto">
            <a:xfrm>
              <a:off x="2377247" y="1829365"/>
              <a:ext cx="489779" cy="5285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zh-CN" sz="4000">
                  <a:solidFill>
                    <a:schemeClr val="bg1">
                      <a:lumMod val="50000"/>
                    </a:schemeClr>
                  </a:solidFill>
                  <a:latin charset="0" pitchFamily="34" typeface="Impact"/>
                </a:rPr>
                <a:t>01</a:t>
              </a:r>
            </a:p>
          </p:txBody>
        </p:sp>
        <p:sp>
          <p:nvSpPr>
            <p:cNvPr id="21" name="Freeform 51">
              <a:extLst>
                <a:ext uri="{FF2B5EF4-FFF2-40B4-BE49-F238E27FC236}">
                  <a16:creationId xmlns:a16="http://schemas.microsoft.com/office/drawing/2014/main" id="{F6F04A81-9C03-44B2-A13A-D5667FBC9866}"/>
                </a:ext>
              </a:extLst>
            </p:cNvPr>
            <p:cNvSpPr>
              <a:spLocks noEditPoints="1"/>
            </p:cNvSpPr>
            <p:nvPr/>
          </p:nvSpPr>
          <p:spPr bwMode="auto">
            <a:xfrm>
              <a:off x="2005013" y="3244264"/>
              <a:ext cx="233362" cy="242962"/>
            </a:xfrm>
            <a:custGeom>
              <a:gdLst>
                <a:gd fmla="*/ 123 w 144" name="T0"/>
                <a:gd fmla="*/ 21 h 151" name="T1"/>
                <a:gd fmla="*/ 127 w 144" name="T2"/>
                <a:gd fmla="*/ 119 h 151" name="T3"/>
                <a:gd fmla="*/ 133 w 144" name="T4"/>
                <a:gd fmla="*/ 76 h 151" name="T5"/>
                <a:gd fmla="*/ 108 w 144" name="T6"/>
                <a:gd fmla="*/ 101 h 151" name="T7"/>
                <a:gd fmla="*/ 105 w 144" name="T8"/>
                <a:gd fmla="*/ 76 h 151" name="T9"/>
                <a:gd fmla="*/ 42 w 144" name="T10"/>
                <a:gd fmla="*/ 100 h 151" name="T11"/>
                <a:gd fmla="*/ 32 w 144" name="T12"/>
                <a:gd fmla="*/ 76 h 151" name="T13"/>
                <a:gd fmla="*/ 25 w 144" name="T14"/>
                <a:gd fmla="*/ 112 h 151" name="T15"/>
                <a:gd fmla="*/ 0 w 144" name="T16"/>
                <a:gd fmla="*/ 72 h 151" name="T17"/>
                <a:gd fmla="*/ 72 w 144" name="T18"/>
                <a:gd fmla="*/ 0 h 151" name="T19"/>
                <a:gd fmla="*/ 94 w 144" name="T20"/>
                <a:gd fmla="*/ 131 h 151" name="T21"/>
                <a:gd fmla="*/ 88 w 144" name="T22"/>
                <a:gd fmla="*/ 151 h 151" name="T23"/>
                <a:gd fmla="*/ 56 w 144" name="T24"/>
                <a:gd fmla="*/ 151 h 151" name="T25"/>
                <a:gd fmla="*/ 50 w 144" name="T26"/>
                <a:gd fmla="*/ 146 h 151" name="T27"/>
                <a:gd fmla="*/ 33 w 144" name="T28"/>
                <a:gd fmla="*/ 131 h 151" name="T29"/>
                <a:gd fmla="*/ 29 w 144" name="T30"/>
                <a:gd fmla="*/ 121 h 151" name="T31"/>
                <a:gd fmla="*/ 76 w 144" name="T32"/>
                <a:gd fmla="*/ 83 h 151" name="T33"/>
                <a:gd fmla="*/ 115 w 144" name="T34"/>
                <a:gd fmla="*/ 121 h 151" name="T35"/>
                <a:gd fmla="*/ 111 w 144" name="T36"/>
                <a:gd fmla="*/ 131 h 151" name="T37"/>
                <a:gd fmla="*/ 94 w 144" name="T38"/>
                <a:gd fmla="*/ 131 h 151" name="T39"/>
                <a:gd fmla="*/ 83 w 144" name="T40"/>
                <a:gd fmla="*/ 140 h 151" name="T41"/>
                <a:gd fmla="*/ 83 w 144" name="T42"/>
                <a:gd fmla="*/ 125 h 151" name="T43"/>
                <a:gd fmla="*/ 97 w 144" name="T44"/>
                <a:gd fmla="*/ 120 h 151" name="T45"/>
                <a:gd fmla="*/ 47 w 144" name="T46"/>
                <a:gd fmla="*/ 120 h 151" name="T47"/>
                <a:gd fmla="*/ 56 w 144" name="T48"/>
                <a:gd fmla="*/ 120 h 151" name="T49"/>
                <a:gd fmla="*/ 61 w 144" name="T50"/>
                <a:gd fmla="*/ 140 h 151" name="T51"/>
                <a:gd fmla="*/ 115 w 144" name="T52"/>
                <a:gd fmla="*/ 29 h 151" name="T53"/>
                <a:gd fmla="*/ 114 w 144" name="T54"/>
                <a:gd fmla="*/ 28 h 151" name="T55"/>
                <a:gd fmla="*/ 112 w 144" name="T56"/>
                <a:gd fmla="*/ 69 h 151" name="T57"/>
                <a:gd fmla="*/ 115 w 144" name="T58"/>
                <a:gd fmla="*/ 29 h 151" name="T59"/>
                <a:gd fmla="*/ 108 w 144" name="T60"/>
                <a:gd fmla="*/ 23 h 151" name="T61"/>
                <a:gd fmla="*/ 101 w 144" name="T62"/>
                <a:gd fmla="*/ 24 h 151" name="T63"/>
                <a:gd fmla="*/ 108 w 144" name="T64"/>
                <a:gd fmla="*/ 23 h 151" name="T65"/>
                <a:gd fmla="*/ 82 w 144" name="T66"/>
                <a:gd fmla="*/ 12 h 151" name="T67"/>
                <a:gd fmla="*/ 75 w 144" name="T68"/>
                <a:gd fmla="*/ 35 h 151" name="T69"/>
                <a:gd fmla="*/ 96 w 144" name="T70"/>
                <a:gd fmla="*/ 30 h 151" name="T71"/>
                <a:gd fmla="*/ 82 w 144" name="T72"/>
                <a:gd fmla="*/ 12 h 151" name="T73"/>
                <a:gd fmla="*/ 69 w 144" name="T74"/>
                <a:gd fmla="*/ 12 h 151" name="T75"/>
                <a:gd fmla="*/ 49 w 144" name="T76"/>
                <a:gd fmla="*/ 27 h 151" name="T77"/>
                <a:gd fmla="*/ 50 w 144" name="T78"/>
                <a:gd fmla="*/ 31 h 151" name="T79"/>
                <a:gd fmla="*/ 69 w 144" name="T80"/>
                <a:gd fmla="*/ 12 h 151" name="T81"/>
                <a:gd fmla="*/ 48 w 144" name="T82"/>
                <a:gd fmla="*/ 16 h 151" name="T83"/>
                <a:gd fmla="*/ 41 w 144" name="T84"/>
                <a:gd fmla="*/ 27 h 151" name="T85"/>
                <a:gd fmla="*/ 48 w 144" name="T86"/>
                <a:gd fmla="*/ 16 h 151" name="T87"/>
                <a:gd fmla="*/ 30 w 144" name="T88"/>
                <a:gd fmla="*/ 28 h 151" name="T89"/>
                <a:gd fmla="*/ 11 w 144" name="T90"/>
                <a:gd fmla="*/ 69 h 151" name="T91"/>
                <a:gd fmla="*/ 39 w 144" name="T92"/>
                <a:gd fmla="*/ 33 h 151" name="T93"/>
                <a:gd fmla="*/ 99 w 144" name="T94"/>
                <a:gd fmla="*/ 36 h 151" name="T95"/>
                <a:gd fmla="*/ 96 w 144" name="T96"/>
                <a:gd fmla="*/ 37 h 151" name="T97"/>
                <a:gd fmla="*/ 75 w 144" name="T98"/>
                <a:gd fmla="*/ 69 h 151" name="T99"/>
                <a:gd fmla="*/ 99 w 144" name="T100"/>
                <a:gd fmla="*/ 36 h 151" name="T101"/>
                <a:gd fmla="*/ 69 w 144" name="T102"/>
                <a:gd fmla="*/ 42 h 151" name="T103"/>
                <a:gd fmla="*/ 45 w 144" name="T104"/>
                <a:gd fmla="*/ 36 h 151" name="T105"/>
                <a:gd fmla="*/ 69 w 144" name="T106"/>
                <a:gd fmla="*/ 69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144">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rgbClr val="ED695B"/>
            </a:solidFill>
            <a:ln>
              <a:noFill/>
            </a:ln>
          </p:spPr>
          <p:txBody>
            <a:bodyPr/>
            <a:lstStyle/>
            <a:p>
              <a:endParaRPr altLang="en-US" lang="zh-CN" sz="3200">
                <a:solidFill>
                  <a:schemeClr val="accent2"/>
                </a:solidFill>
              </a:endParaRPr>
            </a:p>
          </p:txBody>
        </p:sp>
        <p:sp>
          <p:nvSpPr>
            <p:cNvPr id="22" name="Rectangle 52">
              <a:extLst>
                <a:ext uri="{FF2B5EF4-FFF2-40B4-BE49-F238E27FC236}">
                  <a16:creationId xmlns:a16="http://schemas.microsoft.com/office/drawing/2014/main" id="{44B851ED-E771-4BB2-8497-E549B440F7F6}"/>
                </a:ext>
              </a:extLst>
            </p:cNvPr>
            <p:cNvSpPr>
              <a:spLocks noChangeArrowheads="1"/>
            </p:cNvSpPr>
            <p:nvPr/>
          </p:nvSpPr>
          <p:spPr bwMode="auto">
            <a:xfrm>
              <a:off x="3073768" y="3347483"/>
              <a:ext cx="645378" cy="1953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100">
                  <a:solidFill>
                    <a:schemeClr val="bg1"/>
                  </a:solidFill>
                  <a:latin charset="-122" pitchFamily="34" typeface="微软雅黑"/>
                  <a:ea charset="-122" pitchFamily="34" typeface="微软雅黑"/>
                </a:rPr>
                <a:t>Option 01</a:t>
              </a:r>
            </a:p>
          </p:txBody>
        </p:sp>
        <p:sp>
          <p:nvSpPr>
            <p:cNvPr id="23" name="Rectangle 53">
              <a:extLst>
                <a:ext uri="{FF2B5EF4-FFF2-40B4-BE49-F238E27FC236}">
                  <a16:creationId xmlns:a16="http://schemas.microsoft.com/office/drawing/2014/main" id="{3A3B8431-93E0-45B3-B31B-8071D841A982}"/>
                </a:ext>
              </a:extLst>
            </p:cNvPr>
            <p:cNvSpPr>
              <a:spLocks noChangeArrowheads="1"/>
            </p:cNvSpPr>
            <p:nvPr/>
          </p:nvSpPr>
          <p:spPr bwMode="auto">
            <a:xfrm>
              <a:off x="3073768" y="3714309"/>
              <a:ext cx="645378" cy="1953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100">
                  <a:solidFill>
                    <a:schemeClr val="bg1"/>
                  </a:solidFill>
                  <a:latin charset="-122" pitchFamily="34" typeface="微软雅黑"/>
                  <a:ea charset="-122" pitchFamily="34" typeface="微软雅黑"/>
                </a:rPr>
                <a:t>Option 02</a:t>
              </a:r>
            </a:p>
          </p:txBody>
        </p:sp>
        <p:sp>
          <p:nvSpPr>
            <p:cNvPr id="24" name="Rectangle 54">
              <a:extLst>
                <a:ext uri="{FF2B5EF4-FFF2-40B4-BE49-F238E27FC236}">
                  <a16:creationId xmlns:a16="http://schemas.microsoft.com/office/drawing/2014/main" id="{5244A363-BF0D-428E-8A3B-26619A3F734C}"/>
                </a:ext>
              </a:extLst>
            </p:cNvPr>
            <p:cNvSpPr>
              <a:spLocks noChangeArrowheads="1"/>
            </p:cNvSpPr>
            <p:nvPr/>
          </p:nvSpPr>
          <p:spPr bwMode="auto">
            <a:xfrm>
              <a:off x="5429618" y="1975460"/>
              <a:ext cx="645378" cy="1953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100">
                  <a:solidFill>
                    <a:schemeClr val="bg1"/>
                  </a:solidFill>
                  <a:latin charset="-122" pitchFamily="34" typeface="微软雅黑"/>
                  <a:ea charset="-122" pitchFamily="34" typeface="微软雅黑"/>
                </a:rPr>
                <a:t>Option 03</a:t>
              </a:r>
            </a:p>
          </p:txBody>
        </p:sp>
        <p:sp>
          <p:nvSpPr>
            <p:cNvPr id="25" name="Rectangle 55">
              <a:extLst>
                <a:ext uri="{FF2B5EF4-FFF2-40B4-BE49-F238E27FC236}">
                  <a16:creationId xmlns:a16="http://schemas.microsoft.com/office/drawing/2014/main" id="{665073D1-FFD1-40E6-BF33-A894BB311386}"/>
                </a:ext>
              </a:extLst>
            </p:cNvPr>
            <p:cNvSpPr>
              <a:spLocks noChangeArrowheads="1"/>
            </p:cNvSpPr>
            <p:nvPr/>
          </p:nvSpPr>
          <p:spPr bwMode="auto">
            <a:xfrm>
              <a:off x="5429618" y="2342286"/>
              <a:ext cx="645378" cy="1953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1100">
                  <a:solidFill>
                    <a:schemeClr val="bg1"/>
                  </a:solidFill>
                  <a:latin charset="-122" pitchFamily="34" typeface="微软雅黑"/>
                  <a:ea charset="-122" pitchFamily="34" typeface="微软雅黑"/>
                </a:rPr>
                <a:t>Option 04</a:t>
              </a:r>
            </a:p>
          </p:txBody>
        </p:sp>
      </p:grpSp>
    </p:spTree>
    <p:extLst>
      <p:ext uri="{BB962C8B-B14F-4D97-AF65-F5344CB8AC3E}">
        <p14:creationId val="324198066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明年工作计划</a:t>
              </a:r>
            </a:p>
          </p:txBody>
        </p:sp>
      </p:grpSp>
      <p:grpSp>
        <p:nvGrpSpPr>
          <p:cNvPr id="5" name="组合 4">
            <a:extLst>
              <a:ext uri="{FF2B5EF4-FFF2-40B4-BE49-F238E27FC236}">
                <a16:creationId xmlns:a16="http://schemas.microsoft.com/office/drawing/2014/main" id="{1E4C0682-906F-4A60-B7ED-1CF4FCAEB311}"/>
              </a:ext>
            </a:extLst>
          </p:cNvPr>
          <p:cNvGrpSpPr/>
          <p:nvPr/>
        </p:nvGrpSpPr>
        <p:grpSpPr>
          <a:xfrm>
            <a:off x="1674904" y="1578801"/>
            <a:ext cx="8804412" cy="1540395"/>
            <a:chOff x="3347864" y="1152445"/>
            <a:chExt cx="4752528" cy="1080119"/>
          </a:xfrm>
        </p:grpSpPr>
        <p:sp>
          <p:nvSpPr>
            <p:cNvPr id="6" name="矩形 5">
              <a:extLst>
                <a:ext uri="{FF2B5EF4-FFF2-40B4-BE49-F238E27FC236}">
                  <a16:creationId xmlns:a16="http://schemas.microsoft.com/office/drawing/2014/main" id="{4B9576B4-DBAA-4B57-AA3A-AF2430827C31}"/>
                </a:ext>
              </a:extLst>
            </p:cNvPr>
            <p:cNvSpPr/>
            <p:nvPr/>
          </p:nvSpPr>
          <p:spPr>
            <a:xfrm>
              <a:off x="3347864" y="1152445"/>
              <a:ext cx="4752528" cy="267178"/>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cs charset="0" pitchFamily="34" typeface="Segoe UI"/>
                </a:rPr>
                <a:t>加入标题</a:t>
              </a:r>
            </a:p>
          </p:txBody>
        </p:sp>
        <p:sp>
          <p:nvSpPr>
            <p:cNvPr id="7" name="矩形 6">
              <a:extLst>
                <a:ext uri="{FF2B5EF4-FFF2-40B4-BE49-F238E27FC236}">
                  <a16:creationId xmlns:a16="http://schemas.microsoft.com/office/drawing/2014/main" id="{55D6543C-0164-4674-AE8E-0FA717BA7CAD}"/>
                </a:ext>
              </a:extLst>
            </p:cNvPr>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p:txBody>
        </p:sp>
      </p:grpSp>
      <p:grpSp>
        <p:nvGrpSpPr>
          <p:cNvPr id="9" name="组合 8">
            <a:extLst>
              <a:ext uri="{FF2B5EF4-FFF2-40B4-BE49-F238E27FC236}">
                <a16:creationId xmlns:a16="http://schemas.microsoft.com/office/drawing/2014/main" id="{84AFAA49-8E11-4BDC-90F4-132359B0C4F3}"/>
              </a:ext>
            </a:extLst>
          </p:cNvPr>
          <p:cNvGrpSpPr/>
          <p:nvPr/>
        </p:nvGrpSpPr>
        <p:grpSpPr>
          <a:xfrm>
            <a:off x="1674904" y="3211715"/>
            <a:ext cx="8804412" cy="1540397"/>
            <a:chOff x="3347864" y="1152444"/>
            <a:chExt cx="4752528" cy="1080120"/>
          </a:xfrm>
        </p:grpSpPr>
        <p:sp>
          <p:nvSpPr>
            <p:cNvPr id="10" name="矩形 9">
              <a:extLst>
                <a:ext uri="{FF2B5EF4-FFF2-40B4-BE49-F238E27FC236}">
                  <a16:creationId xmlns:a16="http://schemas.microsoft.com/office/drawing/2014/main" id="{57058186-7445-4D77-943E-DC49D00E95C2}"/>
                </a:ext>
              </a:extLst>
            </p:cNvPr>
            <p:cNvSpPr/>
            <p:nvPr/>
          </p:nvSpPr>
          <p:spPr>
            <a:xfrm>
              <a:off x="3347864" y="1152444"/>
              <a:ext cx="4752528" cy="267178"/>
            </a:xfrm>
            <a:prstGeom prst="rect">
              <a:avLst/>
            </a:prstGeom>
            <a:solidFill>
              <a:srgbClr val="ED6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cs charset="0" pitchFamily="34" typeface="Segoe UI"/>
                </a:rPr>
                <a:t>加入标题</a:t>
              </a:r>
            </a:p>
          </p:txBody>
        </p:sp>
        <p:sp>
          <p:nvSpPr>
            <p:cNvPr id="13" name="矩形 12">
              <a:extLst>
                <a:ext uri="{FF2B5EF4-FFF2-40B4-BE49-F238E27FC236}">
                  <a16:creationId xmlns:a16="http://schemas.microsoft.com/office/drawing/2014/main" id="{AE12846B-11C5-4414-9B02-6B691419C681}"/>
                </a:ext>
              </a:extLst>
            </p:cNvPr>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p:txBody>
        </p:sp>
      </p:grpSp>
      <p:grpSp>
        <p:nvGrpSpPr>
          <p:cNvPr id="14" name="组合 13">
            <a:extLst>
              <a:ext uri="{FF2B5EF4-FFF2-40B4-BE49-F238E27FC236}">
                <a16:creationId xmlns:a16="http://schemas.microsoft.com/office/drawing/2014/main" id="{9D97F8F1-7931-4051-88A9-A4DF6F786FF9}"/>
              </a:ext>
            </a:extLst>
          </p:cNvPr>
          <p:cNvGrpSpPr/>
          <p:nvPr/>
        </p:nvGrpSpPr>
        <p:grpSpPr>
          <a:xfrm>
            <a:off x="1674904" y="4835240"/>
            <a:ext cx="8804412" cy="1540397"/>
            <a:chOff x="3347864" y="1152444"/>
            <a:chExt cx="4752528" cy="1080120"/>
          </a:xfrm>
        </p:grpSpPr>
        <p:sp>
          <p:nvSpPr>
            <p:cNvPr id="15" name="矩形 14">
              <a:extLst>
                <a:ext uri="{FF2B5EF4-FFF2-40B4-BE49-F238E27FC236}">
                  <a16:creationId xmlns:a16="http://schemas.microsoft.com/office/drawing/2014/main" id="{684D8896-3E50-4769-9E92-36D329E9B0C3}"/>
                </a:ext>
              </a:extLst>
            </p:cNvPr>
            <p:cNvSpPr/>
            <p:nvPr/>
          </p:nvSpPr>
          <p:spPr>
            <a:xfrm>
              <a:off x="3347864" y="1152444"/>
              <a:ext cx="4752528" cy="267178"/>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cs charset="0" pitchFamily="34" typeface="Segoe UI"/>
                </a:rPr>
                <a:t>加入标题</a:t>
              </a:r>
            </a:p>
          </p:txBody>
        </p:sp>
        <p:sp>
          <p:nvSpPr>
            <p:cNvPr id="16" name="矩形 15">
              <a:extLst>
                <a:ext uri="{FF2B5EF4-FFF2-40B4-BE49-F238E27FC236}">
                  <a16:creationId xmlns:a16="http://schemas.microsoft.com/office/drawing/2014/main" id="{172DDBF8-8AF8-4DD2-9126-1F16D32AB15D}"/>
                </a:ext>
              </a:extLst>
            </p:cNvPr>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a:p>
              <a:pPr algn="ctr" defTabSz="685666" indent="-228600" marL="228600">
                <a:lnSpc>
                  <a:spcPct val="70000"/>
                </a:lnSpc>
                <a:spcBef>
                  <a:spcPts val="675"/>
                </a:spcBef>
                <a:buFont charset="0" pitchFamily="34" typeface="Arial"/>
                <a:buChar char="•"/>
              </a:pPr>
              <a:r>
                <a:rPr altLang="en-US" lang="zh-CN" sz="1400">
                  <a:solidFill>
                    <a:schemeClr val="bg1">
                      <a:lumMod val="50000"/>
                    </a:schemeClr>
                  </a:solidFill>
                  <a:latin charset="-122" pitchFamily="34" typeface="微软雅黑"/>
                  <a:ea charset="-122" pitchFamily="34" typeface="微软雅黑"/>
                  <a:cs charset="0" pitchFamily="34" typeface="Segoe UI"/>
                </a:rPr>
                <a:t>单击此处填加文字内容单击此处填加文字内容单击此处填加文字内容</a:t>
              </a:r>
            </a:p>
          </p:txBody>
        </p:sp>
      </p:grpSp>
    </p:spTree>
    <p:extLst>
      <p:ext uri="{BB962C8B-B14F-4D97-AF65-F5344CB8AC3E}">
        <p14:creationId val="377752095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9"/>
                                        </p:tgtEl>
                                        <p:attrNameLst>
                                          <p:attrName>style.visibility</p:attrName>
                                        </p:attrNameLst>
                                      </p:cBhvr>
                                      <p:to>
                                        <p:strVal val="visible"/>
                                      </p:to>
                                    </p:set>
                                    <p:animEffect filter="wipe(up)" transition="in">
                                      <p:cBhvr>
                                        <p:cTn dur="500" id="16"/>
                                        <p:tgtEl>
                                          <p:spTgt spid="9"/>
                                        </p:tgtEl>
                                      </p:cBhvr>
                                    </p:animEffect>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500" id="20"/>
                                        <p:tgtEl>
                                          <p:spTgt spid="14"/>
                                        </p:tgtEl>
                                      </p:cBhvr>
                                    </p:animEffect>
                                    <p:anim calcmode="lin" valueType="num">
                                      <p:cBhvr>
                                        <p:cTn dur="500" fill="hold" id="21"/>
                                        <p:tgtEl>
                                          <p:spTgt spid="14"/>
                                        </p:tgtEl>
                                        <p:attrNameLst>
                                          <p:attrName>ppt_x</p:attrName>
                                        </p:attrNameLst>
                                      </p:cBhvr>
                                      <p:tavLst>
                                        <p:tav tm="0">
                                          <p:val>
                                            <p:strVal val="#ppt_x"/>
                                          </p:val>
                                        </p:tav>
                                        <p:tav tm="100000">
                                          <p:val>
                                            <p:strVal val="#ppt_x"/>
                                          </p:val>
                                        </p:tav>
                                      </p:tavLst>
                                    </p:anim>
                                    <p:anim calcmode="lin" valueType="num">
                                      <p:cBhvr>
                                        <p:cTn dur="500" fill="hold" id="22"/>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明年工作计划</a:t>
              </a:r>
            </a:p>
          </p:txBody>
        </p:sp>
      </p:grpSp>
      <p:sp>
        <p:nvSpPr>
          <p:cNvPr id="5" name="矩形 4">
            <a:extLst>
              <a:ext uri="{FF2B5EF4-FFF2-40B4-BE49-F238E27FC236}">
                <a16:creationId xmlns:a16="http://schemas.microsoft.com/office/drawing/2014/main" id="{98332DC5-DFF7-450A-A17A-E95496F1FB21}"/>
              </a:ext>
            </a:extLst>
          </p:cNvPr>
          <p:cNvSpPr/>
          <p:nvPr/>
        </p:nvSpPr>
        <p:spPr>
          <a:xfrm>
            <a:off x="5573267" y="2421222"/>
            <a:ext cx="545910" cy="545910"/>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itchFamily="34" typeface="微软雅黑"/>
                <a:ea charset="-122" pitchFamily="34" typeface="微软雅黑"/>
                <a:cs charset="0" pitchFamily="34" typeface="Arial"/>
              </a:rPr>
              <a:t>1</a:t>
            </a:r>
          </a:p>
        </p:txBody>
      </p:sp>
      <p:sp>
        <p:nvSpPr>
          <p:cNvPr id="6" name="矩形 5">
            <a:extLst>
              <a:ext uri="{FF2B5EF4-FFF2-40B4-BE49-F238E27FC236}">
                <a16:creationId xmlns:a16="http://schemas.microsoft.com/office/drawing/2014/main" id="{B1D0467B-AF7B-46F5-9542-C7B3FFE1B638}"/>
              </a:ext>
            </a:extLst>
          </p:cNvPr>
          <p:cNvSpPr/>
          <p:nvPr/>
        </p:nvSpPr>
        <p:spPr>
          <a:xfrm>
            <a:off x="6132826" y="2421222"/>
            <a:ext cx="5513698" cy="545910"/>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latin charset="-122" pitchFamily="34" typeface="微软雅黑"/>
                <a:ea charset="-122" pitchFamily="34" typeface="微软雅黑"/>
              </a:rPr>
              <a:t>自加入公司后，您对公司的文化感受最深的是什么？</a:t>
            </a:r>
          </a:p>
        </p:txBody>
      </p:sp>
      <p:sp>
        <p:nvSpPr>
          <p:cNvPr id="7" name="矩形 6">
            <a:extLst>
              <a:ext uri="{FF2B5EF4-FFF2-40B4-BE49-F238E27FC236}">
                <a16:creationId xmlns:a16="http://schemas.microsoft.com/office/drawing/2014/main" id="{AB3B8569-6CDC-4CA6-A221-8F1DFD08D503}"/>
              </a:ext>
            </a:extLst>
          </p:cNvPr>
          <p:cNvSpPr/>
          <p:nvPr/>
        </p:nvSpPr>
        <p:spPr>
          <a:xfrm>
            <a:off x="6119176" y="2985385"/>
            <a:ext cx="5527347" cy="38404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itchFamily="34" typeface="微软雅黑"/>
                <a:ea charset="-122" pitchFamily="34" typeface="微软雅黑"/>
              </a:rPr>
              <a:t>具体到理念、倡导行为与反对行为、案例/故事。</a:t>
            </a:r>
          </a:p>
        </p:txBody>
      </p:sp>
      <p:sp>
        <p:nvSpPr>
          <p:cNvPr id="9" name="矩形 8">
            <a:extLst>
              <a:ext uri="{FF2B5EF4-FFF2-40B4-BE49-F238E27FC236}">
                <a16:creationId xmlns:a16="http://schemas.microsoft.com/office/drawing/2014/main" id="{9A7642F8-29A0-4472-B93E-8AC41BB69163}"/>
              </a:ext>
            </a:extLst>
          </p:cNvPr>
          <p:cNvSpPr/>
          <p:nvPr/>
        </p:nvSpPr>
        <p:spPr>
          <a:xfrm>
            <a:off x="5573267" y="3499391"/>
            <a:ext cx="545910" cy="737298"/>
          </a:xfrm>
          <a:prstGeom prst="rect">
            <a:avLst/>
          </a:prstGeom>
          <a:solidFill>
            <a:srgbClr val="ED6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itchFamily="34" typeface="微软雅黑"/>
                <a:ea charset="-122" pitchFamily="34" typeface="微软雅黑"/>
                <a:cs charset="0" pitchFamily="34" typeface="Arial"/>
              </a:rPr>
              <a:t>2</a:t>
            </a:r>
          </a:p>
        </p:txBody>
      </p:sp>
      <p:sp>
        <p:nvSpPr>
          <p:cNvPr id="10" name="矩形 9">
            <a:extLst>
              <a:ext uri="{FF2B5EF4-FFF2-40B4-BE49-F238E27FC236}">
                <a16:creationId xmlns:a16="http://schemas.microsoft.com/office/drawing/2014/main" id="{D6752E71-2617-4BCD-ABBD-B00FC5F4880D}"/>
              </a:ext>
            </a:extLst>
          </p:cNvPr>
          <p:cNvSpPr/>
          <p:nvPr/>
        </p:nvSpPr>
        <p:spPr>
          <a:xfrm>
            <a:off x="6132826" y="3499391"/>
            <a:ext cx="5513698" cy="737298"/>
          </a:xfrm>
          <a:prstGeom prst="rect">
            <a:avLst/>
          </a:prstGeom>
          <a:solidFill>
            <a:srgbClr val="ED6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en-US" lang="zh-CN" sz="1600">
                <a:latin charset="-122" pitchFamily="34" typeface="微软雅黑"/>
                <a:ea charset="-122" pitchFamily="34" typeface="微软雅黑"/>
              </a:rPr>
              <a:t>基于对所在部门的使命履行及目标达成，您认为应该遵循何种指导思想或行为方式进行工作？</a:t>
            </a:r>
          </a:p>
        </p:txBody>
      </p:sp>
      <p:sp>
        <p:nvSpPr>
          <p:cNvPr id="13" name="矩形 12">
            <a:extLst>
              <a:ext uri="{FF2B5EF4-FFF2-40B4-BE49-F238E27FC236}">
                <a16:creationId xmlns:a16="http://schemas.microsoft.com/office/drawing/2014/main" id="{35ACA25E-50E4-4A84-AB09-E13492DE2268}"/>
              </a:ext>
            </a:extLst>
          </p:cNvPr>
          <p:cNvSpPr/>
          <p:nvPr/>
        </p:nvSpPr>
        <p:spPr>
          <a:xfrm>
            <a:off x="6119176" y="4268274"/>
            <a:ext cx="5527347" cy="38404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itchFamily="34" typeface="微软雅黑"/>
                <a:ea charset="-122" pitchFamily="34" typeface="微软雅黑"/>
              </a:rPr>
              <a:t>具体到理念、倡导行为与反对行为、案例/故事。</a:t>
            </a:r>
          </a:p>
        </p:txBody>
      </p:sp>
      <p:sp>
        <p:nvSpPr>
          <p:cNvPr id="14" name="矩形 13">
            <a:extLst>
              <a:ext uri="{FF2B5EF4-FFF2-40B4-BE49-F238E27FC236}">
                <a16:creationId xmlns:a16="http://schemas.microsoft.com/office/drawing/2014/main" id="{BBD84151-54AA-4427-8831-F930AB0A951D}"/>
              </a:ext>
            </a:extLst>
          </p:cNvPr>
          <p:cNvSpPr/>
          <p:nvPr/>
        </p:nvSpPr>
        <p:spPr>
          <a:xfrm>
            <a:off x="5573267" y="4837391"/>
            <a:ext cx="545910" cy="737298"/>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itchFamily="34" typeface="微软雅黑"/>
                <a:ea charset="-122" pitchFamily="34" typeface="微软雅黑"/>
                <a:cs charset="0" pitchFamily="34" typeface="Arial"/>
              </a:rPr>
              <a:t>3</a:t>
            </a:r>
          </a:p>
        </p:txBody>
      </p:sp>
      <p:sp>
        <p:nvSpPr>
          <p:cNvPr id="15" name="矩形 14">
            <a:extLst>
              <a:ext uri="{FF2B5EF4-FFF2-40B4-BE49-F238E27FC236}">
                <a16:creationId xmlns:a16="http://schemas.microsoft.com/office/drawing/2014/main" id="{2497BC67-7C44-4BCD-A4F9-90D154257EA4}"/>
              </a:ext>
            </a:extLst>
          </p:cNvPr>
          <p:cNvSpPr/>
          <p:nvPr/>
        </p:nvSpPr>
        <p:spPr>
          <a:xfrm>
            <a:off x="6132826" y="4837391"/>
            <a:ext cx="5513698" cy="737298"/>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en-US" lang="zh-CN" sz="1600">
                <a:latin charset="-122" pitchFamily="34" typeface="微软雅黑"/>
                <a:ea charset="-122" pitchFamily="34" typeface="微软雅黑"/>
              </a:rPr>
              <a:t>我们经常会听到哪些对我们的抱怨或投诉，基于这些抱怨或者投诉，我们应该怎样做？</a:t>
            </a:r>
          </a:p>
        </p:txBody>
      </p:sp>
      <p:sp>
        <p:nvSpPr>
          <p:cNvPr id="16" name="矩形 15">
            <a:extLst>
              <a:ext uri="{FF2B5EF4-FFF2-40B4-BE49-F238E27FC236}">
                <a16:creationId xmlns:a16="http://schemas.microsoft.com/office/drawing/2014/main" id="{0D8CFAD1-6C13-4FC0-BBFE-AA98CACF2D63}"/>
              </a:ext>
            </a:extLst>
          </p:cNvPr>
          <p:cNvSpPr/>
          <p:nvPr/>
        </p:nvSpPr>
        <p:spPr>
          <a:xfrm>
            <a:off x="6119176" y="5606274"/>
            <a:ext cx="5527347" cy="38404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itchFamily="34" typeface="微软雅黑"/>
                <a:ea charset="-122" pitchFamily="34" typeface="微软雅黑"/>
              </a:rPr>
              <a:t>以反面案例来提炼出价值观、倡导行为与反对行为。</a:t>
            </a:r>
          </a:p>
        </p:txBody>
      </p:sp>
      <p:sp>
        <p:nvSpPr>
          <p:cNvPr id="17" name="六边形 16">
            <a:extLst>
              <a:ext uri="{FF2B5EF4-FFF2-40B4-BE49-F238E27FC236}">
                <a16:creationId xmlns:a16="http://schemas.microsoft.com/office/drawing/2014/main" id="{6A320E47-C95A-4AFF-B2FA-1D6E95BE41A9}"/>
              </a:ext>
            </a:extLst>
          </p:cNvPr>
          <p:cNvSpPr/>
          <p:nvPr/>
        </p:nvSpPr>
        <p:spPr>
          <a:xfrm rot="16200000">
            <a:off x="534801" y="3310177"/>
            <a:ext cx="1635646" cy="1539430"/>
          </a:xfrm>
          <a:prstGeom prst="hexagon">
            <a:avLst/>
          </a:prstGeom>
          <a:solidFill>
            <a:srgbClr val="78875C"/>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8" name="六边形 17">
            <a:extLst>
              <a:ext uri="{FF2B5EF4-FFF2-40B4-BE49-F238E27FC236}">
                <a16:creationId xmlns:a16="http://schemas.microsoft.com/office/drawing/2014/main" id="{CA29D9AA-0FE5-4833-B0FF-5AF5D59D2AD8}"/>
              </a:ext>
            </a:extLst>
          </p:cNvPr>
          <p:cNvSpPr/>
          <p:nvPr/>
        </p:nvSpPr>
        <p:spPr>
          <a:xfrm rot="16200000">
            <a:off x="2207638" y="4548318"/>
            <a:ext cx="1635646" cy="1539430"/>
          </a:xfrm>
          <a:prstGeom prst="hexagon">
            <a:avLst/>
          </a:prstGeom>
          <a:solidFill>
            <a:srgbClr val="ED695B"/>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9" name="六边形 18">
            <a:extLst>
              <a:ext uri="{FF2B5EF4-FFF2-40B4-BE49-F238E27FC236}">
                <a16:creationId xmlns:a16="http://schemas.microsoft.com/office/drawing/2014/main" id="{9F346CB7-7254-4D2E-BE06-3308001C470A}"/>
              </a:ext>
            </a:extLst>
          </p:cNvPr>
          <p:cNvSpPr/>
          <p:nvPr/>
        </p:nvSpPr>
        <p:spPr>
          <a:xfrm rot="16200000">
            <a:off x="2005924" y="2005314"/>
            <a:ext cx="1635646" cy="1539430"/>
          </a:xfrm>
          <a:prstGeom prst="hexagon">
            <a:avLst/>
          </a:prstGeom>
          <a:solidFill>
            <a:srgbClr val="ED695B"/>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endParaRPr>
          </a:p>
        </p:txBody>
      </p:sp>
      <p:sp>
        <p:nvSpPr>
          <p:cNvPr id="20" name="六边形 19">
            <a:extLst>
              <a:ext uri="{FF2B5EF4-FFF2-40B4-BE49-F238E27FC236}">
                <a16:creationId xmlns:a16="http://schemas.microsoft.com/office/drawing/2014/main" id="{48143E62-9236-4D96-8C9D-EC91EFE076A5}"/>
              </a:ext>
            </a:extLst>
          </p:cNvPr>
          <p:cNvSpPr/>
          <p:nvPr/>
        </p:nvSpPr>
        <p:spPr>
          <a:xfrm rot="16200000">
            <a:off x="3539129" y="3298765"/>
            <a:ext cx="1635646" cy="1539430"/>
          </a:xfrm>
          <a:prstGeom prst="hexagon">
            <a:avLst/>
          </a:prstGeom>
          <a:solidFill>
            <a:srgbClr val="78875C"/>
          </a:solidFill>
          <a:ln cap="rnd"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endParaRPr>
          </a:p>
        </p:txBody>
      </p:sp>
      <p:pic>
        <p:nvPicPr>
          <p:cNvPr id="21" name="图片 20">
            <a:extLst>
              <a:ext uri="{FF2B5EF4-FFF2-40B4-BE49-F238E27FC236}">
                <a16:creationId xmlns:a16="http://schemas.microsoft.com/office/drawing/2014/main" id="{94DED59D-294F-43C0-B367-01C6F620CC2A}"/>
              </a:ext>
            </a:extLst>
          </p:cNvPr>
          <p:cNvPicPr>
            <a:picLocks noChangeAspect="1"/>
          </p:cNvPicPr>
          <p:nvPr/>
        </p:nvPicPr>
        <p:blipFill>
          <a:blip r:embed="rId3">
            <a:biLevel thresh="25000"/>
            <a:extLst>
              <a:ext uri="{28A0092B-C50C-407E-A947-70E740481C1C}">
                <a14:useLocalDpi val="0"/>
              </a:ext>
            </a:extLst>
          </a:blip>
          <a:stretch>
            <a:fillRect/>
          </a:stretch>
        </p:blipFill>
        <p:spPr>
          <a:xfrm>
            <a:off x="1035386" y="3767197"/>
            <a:ext cx="647756" cy="602564"/>
          </a:xfrm>
          <a:prstGeom prst="rect">
            <a:avLst/>
          </a:prstGeom>
        </p:spPr>
      </p:pic>
      <p:pic>
        <p:nvPicPr>
          <p:cNvPr id="22" name="图片 21">
            <a:extLst>
              <a:ext uri="{FF2B5EF4-FFF2-40B4-BE49-F238E27FC236}">
                <a16:creationId xmlns:a16="http://schemas.microsoft.com/office/drawing/2014/main" id="{3EA4D575-5416-4DB7-AFA5-BADCDBF3CC8D}"/>
              </a:ext>
            </a:extLst>
          </p:cNvPr>
          <p:cNvPicPr>
            <a:picLocks noChangeAspect="1"/>
          </p:cNvPicPr>
          <p:nvPr/>
        </p:nvPicPr>
        <p:blipFill>
          <a:blip r:embed="rId4">
            <a:biLevel thresh="25000"/>
            <a:extLst>
              <a:ext uri="{28A0092B-C50C-407E-A947-70E740481C1C}">
                <a14:useLocalDpi val="0"/>
              </a:ext>
            </a:extLst>
          </a:blip>
          <a:stretch>
            <a:fillRect/>
          </a:stretch>
        </p:blipFill>
        <p:spPr>
          <a:xfrm>
            <a:off x="2582720" y="4899592"/>
            <a:ext cx="859290" cy="896524"/>
          </a:xfrm>
          <a:prstGeom prst="rect">
            <a:avLst/>
          </a:prstGeom>
        </p:spPr>
      </p:pic>
      <p:pic>
        <p:nvPicPr>
          <p:cNvPr id="23" name="图片 22">
            <a:extLst>
              <a:ext uri="{FF2B5EF4-FFF2-40B4-BE49-F238E27FC236}">
                <a16:creationId xmlns:a16="http://schemas.microsoft.com/office/drawing/2014/main" id="{3EA1D358-B2FE-4B76-87DE-D12B2528A33B}"/>
              </a:ext>
            </a:extLst>
          </p:cNvPr>
          <p:cNvPicPr>
            <a:picLocks noChangeAspect="1"/>
          </p:cNvPicPr>
          <p:nvPr/>
        </p:nvPicPr>
        <p:blipFill>
          <a:blip r:embed="rId5">
            <a:biLevel thresh="25000"/>
            <a:extLst>
              <a:ext uri="{28A0092B-C50C-407E-A947-70E740481C1C}">
                <a14:useLocalDpi val="0"/>
              </a:ext>
            </a:extLst>
          </a:blip>
          <a:stretch>
            <a:fillRect/>
          </a:stretch>
        </p:blipFill>
        <p:spPr>
          <a:xfrm>
            <a:off x="2404823" y="2389517"/>
            <a:ext cx="837846" cy="820686"/>
          </a:xfrm>
          <a:prstGeom prst="rect">
            <a:avLst/>
          </a:prstGeom>
        </p:spPr>
      </p:pic>
      <p:pic>
        <p:nvPicPr>
          <p:cNvPr id="24" name="图片 23">
            <a:extLst>
              <a:ext uri="{FF2B5EF4-FFF2-40B4-BE49-F238E27FC236}">
                <a16:creationId xmlns:a16="http://schemas.microsoft.com/office/drawing/2014/main" id="{2E19A96F-B2FD-4B32-A721-DA41FFEDFFB9}"/>
              </a:ext>
            </a:extLst>
          </p:cNvPr>
          <p:cNvPicPr>
            <a:picLocks noChangeAspect="1"/>
          </p:cNvPicPr>
          <p:nvPr/>
        </p:nvPicPr>
        <p:blipFill>
          <a:blip r:embed="rId6">
            <a:biLevel thresh="25000"/>
            <a:extLst>
              <a:ext uri="{28A0092B-C50C-407E-A947-70E740481C1C}">
                <a14:useLocalDpi val="0"/>
              </a:ext>
            </a:extLst>
          </a:blip>
          <a:stretch>
            <a:fillRect/>
          </a:stretch>
        </p:blipFill>
        <p:spPr>
          <a:xfrm>
            <a:off x="3952800" y="3670076"/>
            <a:ext cx="808304" cy="837842"/>
          </a:xfrm>
          <a:prstGeom prst="rect">
            <a:avLst/>
          </a:prstGeom>
        </p:spPr>
      </p:pic>
      <p:sp>
        <p:nvSpPr>
          <p:cNvPr id="25" name="圆角右箭头 34">
            <a:extLst>
              <a:ext uri="{FF2B5EF4-FFF2-40B4-BE49-F238E27FC236}">
                <a16:creationId xmlns:a16="http://schemas.microsoft.com/office/drawing/2014/main" id="{8BCD4637-AD25-4841-8DC7-279A33A9A7E3}"/>
              </a:ext>
            </a:extLst>
          </p:cNvPr>
          <p:cNvSpPr/>
          <p:nvPr/>
        </p:nvSpPr>
        <p:spPr>
          <a:xfrm>
            <a:off x="1195946" y="2448505"/>
            <a:ext cx="1084088" cy="1049808"/>
          </a:xfrm>
          <a:prstGeom prst="bentArrow">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6" name="圆角右箭头 35">
            <a:extLst>
              <a:ext uri="{FF2B5EF4-FFF2-40B4-BE49-F238E27FC236}">
                <a16:creationId xmlns:a16="http://schemas.microsoft.com/office/drawing/2014/main" id="{79C84065-63A3-419A-857D-D876DEC08322}"/>
              </a:ext>
            </a:extLst>
          </p:cNvPr>
          <p:cNvSpPr/>
          <p:nvPr/>
        </p:nvSpPr>
        <p:spPr>
          <a:xfrm rot="5400000">
            <a:off x="3572384" y="2460481"/>
            <a:ext cx="1084088" cy="1049808"/>
          </a:xfrm>
          <a:prstGeom prst="bentArrow">
            <a:avLst/>
          </a:prstGeom>
          <a:solidFill>
            <a:srgbClr val="ED6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endParaRPr>
          </a:p>
        </p:txBody>
      </p:sp>
      <p:sp>
        <p:nvSpPr>
          <p:cNvPr id="27" name="圆角右箭头 36">
            <a:extLst>
              <a:ext uri="{FF2B5EF4-FFF2-40B4-BE49-F238E27FC236}">
                <a16:creationId xmlns:a16="http://schemas.microsoft.com/office/drawing/2014/main" id="{A3D569BE-D4F3-4299-91D3-E3C042DA0A9D}"/>
              </a:ext>
            </a:extLst>
          </p:cNvPr>
          <p:cNvSpPr/>
          <p:nvPr/>
        </p:nvSpPr>
        <p:spPr>
          <a:xfrm rot="10800000">
            <a:off x="3584360" y="4646090"/>
            <a:ext cx="1084088" cy="1049808"/>
          </a:xfrm>
          <a:prstGeom prst="bentArrow">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0FAB4"/>
              </a:solidFill>
            </a:endParaRPr>
          </a:p>
        </p:txBody>
      </p:sp>
      <p:sp>
        <p:nvSpPr>
          <p:cNvPr id="28" name="圆角右箭头 37">
            <a:extLst>
              <a:ext uri="{FF2B5EF4-FFF2-40B4-BE49-F238E27FC236}">
                <a16:creationId xmlns:a16="http://schemas.microsoft.com/office/drawing/2014/main" id="{5CF1A114-8F86-4D10-BF18-5B94ED5370D9}"/>
              </a:ext>
            </a:extLst>
          </p:cNvPr>
          <p:cNvSpPr/>
          <p:nvPr/>
        </p:nvSpPr>
        <p:spPr>
          <a:xfrm rot="16200000">
            <a:off x="1207922" y="4600442"/>
            <a:ext cx="1084088" cy="1049808"/>
          </a:xfrm>
          <a:prstGeom prst="bentArrow">
            <a:avLst/>
          </a:prstGeom>
          <a:solidFill>
            <a:srgbClr val="ED6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9" name="TextBox 38">
            <a:extLst>
              <a:ext uri="{FF2B5EF4-FFF2-40B4-BE49-F238E27FC236}">
                <a16:creationId xmlns:a16="http://schemas.microsoft.com/office/drawing/2014/main" id="{A3524E30-2856-4C6D-A7DF-2BCEF0A5A87E}"/>
              </a:ext>
            </a:extLst>
          </p:cNvPr>
          <p:cNvSpPr txBox="1"/>
          <p:nvPr/>
        </p:nvSpPr>
        <p:spPr>
          <a:xfrm>
            <a:off x="2379223" y="3793060"/>
            <a:ext cx="1585798" cy="457200"/>
          </a:xfrm>
          <a:prstGeom prst="rect">
            <a:avLst/>
          </a:prstGeom>
          <a:noFill/>
        </p:spPr>
        <p:txBody>
          <a:bodyPr rtlCol="0" wrap="square">
            <a:spAutoFit/>
          </a:bodyPr>
          <a:lstStyle/>
          <a:p>
            <a:r>
              <a:rPr altLang="en-US" b="1" lang="zh-CN" sz="2400">
                <a:solidFill>
                  <a:schemeClr val="bg1">
                    <a:lumMod val="50000"/>
                  </a:schemeClr>
                </a:solidFill>
                <a:latin charset="-122" pitchFamily="34" typeface="微软雅黑"/>
                <a:ea charset="-122" pitchFamily="34" typeface="微软雅黑"/>
              </a:rPr>
              <a:t>关键词</a:t>
            </a:r>
          </a:p>
        </p:txBody>
      </p:sp>
    </p:spTree>
    <p:extLst>
      <p:ext uri="{BB962C8B-B14F-4D97-AF65-F5344CB8AC3E}">
        <p14:creationId val="73359046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1000" id="10"/>
                                        <p:tgtEl>
                                          <p:spTgt spid="5"/>
                                        </p:tgtEl>
                                      </p:cBhvr>
                                    </p:animEffect>
                                    <p:anim calcmode="lin" valueType="num">
                                      <p:cBhvr>
                                        <p:cTn dur="1000" fill="hold" id="11"/>
                                        <p:tgtEl>
                                          <p:spTgt spid="5"/>
                                        </p:tgtEl>
                                        <p:attrNameLst>
                                          <p:attrName>ppt_x</p:attrName>
                                        </p:attrNameLst>
                                      </p:cBhvr>
                                      <p:tavLst>
                                        <p:tav tm="0">
                                          <p:val>
                                            <p:strVal val="#ppt_x"/>
                                          </p:val>
                                        </p:tav>
                                        <p:tav tm="100000">
                                          <p:val>
                                            <p:strVal val="#ppt_x"/>
                                          </p:val>
                                        </p:tav>
                                      </p:tavLst>
                                    </p:anim>
                                    <p:anim calcmode="lin" valueType="num">
                                      <p:cBhvr>
                                        <p:cTn dur="1000" fill="hold" id="12"/>
                                        <p:tgtEl>
                                          <p:spTgt spid="5"/>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1000" id="30"/>
                                        <p:tgtEl>
                                          <p:spTgt spid="10"/>
                                        </p:tgtEl>
                                      </p:cBhvr>
                                    </p:animEffect>
                                    <p:anim calcmode="lin" valueType="num">
                                      <p:cBhvr>
                                        <p:cTn dur="1000" fill="hold" id="31"/>
                                        <p:tgtEl>
                                          <p:spTgt spid="10"/>
                                        </p:tgtEl>
                                        <p:attrNameLst>
                                          <p:attrName>ppt_x</p:attrName>
                                        </p:attrNameLst>
                                      </p:cBhvr>
                                      <p:tavLst>
                                        <p:tav tm="0">
                                          <p:val>
                                            <p:strVal val="#ppt_x"/>
                                          </p:val>
                                        </p:tav>
                                        <p:tav tm="100000">
                                          <p:val>
                                            <p:strVal val="#ppt_x"/>
                                          </p:val>
                                        </p:tav>
                                      </p:tavLst>
                                    </p:anim>
                                    <p:anim calcmode="lin" valueType="num">
                                      <p:cBhvr>
                                        <p:cTn dur="1000" fill="hold" id="32"/>
                                        <p:tgtEl>
                                          <p:spTgt spid="10"/>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3"/>
                                        </p:tgtEl>
                                        <p:attrNameLst>
                                          <p:attrName>style.visibility</p:attrName>
                                        </p:attrNameLst>
                                      </p:cBhvr>
                                      <p:to>
                                        <p:strVal val="visible"/>
                                      </p:to>
                                    </p:set>
                                    <p:animEffect filter="fade" transition="in">
                                      <p:cBhvr>
                                        <p:cTn dur="1000" id="35"/>
                                        <p:tgtEl>
                                          <p:spTgt spid="13"/>
                                        </p:tgtEl>
                                      </p:cBhvr>
                                    </p:animEffect>
                                    <p:anim calcmode="lin" valueType="num">
                                      <p:cBhvr>
                                        <p:cTn dur="1000" fill="hold" id="36"/>
                                        <p:tgtEl>
                                          <p:spTgt spid="13"/>
                                        </p:tgtEl>
                                        <p:attrNameLst>
                                          <p:attrName>ppt_x</p:attrName>
                                        </p:attrNameLst>
                                      </p:cBhvr>
                                      <p:tavLst>
                                        <p:tav tm="0">
                                          <p:val>
                                            <p:strVal val="#ppt_x"/>
                                          </p:val>
                                        </p:tav>
                                        <p:tav tm="100000">
                                          <p:val>
                                            <p:strVal val="#ppt_x"/>
                                          </p:val>
                                        </p:tav>
                                      </p:tavLst>
                                    </p:anim>
                                    <p:anim calcmode="lin" valueType="num">
                                      <p:cBhvr>
                                        <p:cTn dur="1000" fill="hold" id="37"/>
                                        <p:tgtEl>
                                          <p:spTgt spid="13"/>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1000" id="40"/>
                                        <p:tgtEl>
                                          <p:spTgt spid="14"/>
                                        </p:tgtEl>
                                      </p:cBhvr>
                                    </p:animEffect>
                                    <p:anim calcmode="lin" valueType="num">
                                      <p:cBhvr>
                                        <p:cTn dur="1000" fill="hold" id="41"/>
                                        <p:tgtEl>
                                          <p:spTgt spid="14"/>
                                        </p:tgtEl>
                                        <p:attrNameLst>
                                          <p:attrName>ppt_x</p:attrName>
                                        </p:attrNameLst>
                                      </p:cBhvr>
                                      <p:tavLst>
                                        <p:tav tm="0">
                                          <p:val>
                                            <p:strVal val="#ppt_x"/>
                                          </p:val>
                                        </p:tav>
                                        <p:tav tm="100000">
                                          <p:val>
                                            <p:strVal val="#ppt_x"/>
                                          </p:val>
                                        </p:tav>
                                      </p:tavLst>
                                    </p:anim>
                                    <p:anim calcmode="lin" valueType="num">
                                      <p:cBhvr>
                                        <p:cTn dur="1000" fill="hold" id="42"/>
                                        <p:tgtEl>
                                          <p:spTgt spid="14"/>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15"/>
                                        </p:tgtEl>
                                        <p:attrNameLst>
                                          <p:attrName>style.visibility</p:attrName>
                                        </p:attrNameLst>
                                      </p:cBhvr>
                                      <p:to>
                                        <p:strVal val="visible"/>
                                      </p:to>
                                    </p:set>
                                    <p:animEffect filter="fade" transition="in">
                                      <p:cBhvr>
                                        <p:cTn dur="1000" id="45"/>
                                        <p:tgtEl>
                                          <p:spTgt spid="15"/>
                                        </p:tgtEl>
                                      </p:cBhvr>
                                    </p:animEffect>
                                    <p:anim calcmode="lin" valueType="num">
                                      <p:cBhvr>
                                        <p:cTn dur="1000" fill="hold" id="46"/>
                                        <p:tgtEl>
                                          <p:spTgt spid="15"/>
                                        </p:tgtEl>
                                        <p:attrNameLst>
                                          <p:attrName>ppt_x</p:attrName>
                                        </p:attrNameLst>
                                      </p:cBhvr>
                                      <p:tavLst>
                                        <p:tav tm="0">
                                          <p:val>
                                            <p:strVal val="#ppt_x"/>
                                          </p:val>
                                        </p:tav>
                                        <p:tav tm="100000">
                                          <p:val>
                                            <p:strVal val="#ppt_x"/>
                                          </p:val>
                                        </p:tav>
                                      </p:tavLst>
                                    </p:anim>
                                    <p:anim calcmode="lin" valueType="num">
                                      <p:cBhvr>
                                        <p:cTn dur="1000" fill="hold" id="47"/>
                                        <p:tgtEl>
                                          <p:spTgt spid="15"/>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6"/>
                                        </p:tgtEl>
                                        <p:attrNameLst>
                                          <p:attrName>style.visibility</p:attrName>
                                        </p:attrNameLst>
                                      </p:cBhvr>
                                      <p:to>
                                        <p:strVal val="visible"/>
                                      </p:to>
                                    </p:set>
                                    <p:animEffect filter="fade" transition="in">
                                      <p:cBhvr>
                                        <p:cTn dur="1000" id="50"/>
                                        <p:tgtEl>
                                          <p:spTgt spid="16"/>
                                        </p:tgtEl>
                                      </p:cBhvr>
                                    </p:animEffect>
                                    <p:anim calcmode="lin" valueType="num">
                                      <p:cBhvr>
                                        <p:cTn dur="1000" fill="hold" id="51"/>
                                        <p:tgtEl>
                                          <p:spTgt spid="16"/>
                                        </p:tgtEl>
                                        <p:attrNameLst>
                                          <p:attrName>ppt_x</p:attrName>
                                        </p:attrNameLst>
                                      </p:cBhvr>
                                      <p:tavLst>
                                        <p:tav tm="0">
                                          <p:val>
                                            <p:strVal val="#ppt_x"/>
                                          </p:val>
                                        </p:tav>
                                        <p:tav tm="100000">
                                          <p:val>
                                            <p:strVal val="#ppt_x"/>
                                          </p:val>
                                        </p:tav>
                                      </p:tavLst>
                                    </p:anim>
                                    <p:anim calcmode="lin" valueType="num">
                                      <p:cBhvr>
                                        <p:cTn dur="1000" fill="hold" id="52"/>
                                        <p:tgtEl>
                                          <p:spTgt spid="16"/>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1000"/>
                            </p:stCondLst>
                            <p:childTnLst>
                              <p:par>
                                <p:cTn fill="hold" grpId="0" id="54" nodeType="afterEffect" presetClass="entr" presetID="21" presetSubtype="1">
                                  <p:stCondLst>
                                    <p:cond delay="0"/>
                                  </p:stCondLst>
                                  <p:childTnLst>
                                    <p:set>
                                      <p:cBhvr>
                                        <p:cTn dur="1" fill="hold" id="55">
                                          <p:stCondLst>
                                            <p:cond delay="0"/>
                                          </p:stCondLst>
                                        </p:cTn>
                                        <p:tgtEl>
                                          <p:spTgt spid="19"/>
                                        </p:tgtEl>
                                        <p:attrNameLst>
                                          <p:attrName>style.visibility</p:attrName>
                                        </p:attrNameLst>
                                      </p:cBhvr>
                                      <p:to>
                                        <p:strVal val="visible"/>
                                      </p:to>
                                    </p:set>
                                    <p:animEffect filter="wheel(1)" transition="in">
                                      <p:cBhvr>
                                        <p:cTn dur="2000" id="56"/>
                                        <p:tgtEl>
                                          <p:spTgt spid="19"/>
                                        </p:tgtEl>
                                      </p:cBhvr>
                                    </p:animEffect>
                                  </p:childTnLst>
                                </p:cTn>
                              </p:par>
                              <p:par>
                                <p:cTn fill="hold" id="57" nodeType="withEffect" presetClass="entr" presetID="21" presetSubtype="1">
                                  <p:stCondLst>
                                    <p:cond delay="0"/>
                                  </p:stCondLst>
                                  <p:childTnLst>
                                    <p:set>
                                      <p:cBhvr>
                                        <p:cTn dur="1" fill="hold" id="58">
                                          <p:stCondLst>
                                            <p:cond delay="0"/>
                                          </p:stCondLst>
                                        </p:cTn>
                                        <p:tgtEl>
                                          <p:spTgt spid="21"/>
                                        </p:tgtEl>
                                        <p:attrNameLst>
                                          <p:attrName>style.visibility</p:attrName>
                                        </p:attrNameLst>
                                      </p:cBhvr>
                                      <p:to>
                                        <p:strVal val="visible"/>
                                      </p:to>
                                    </p:set>
                                    <p:animEffect filter="wheel(1)" transition="in">
                                      <p:cBhvr>
                                        <p:cTn dur="2000" id="59"/>
                                        <p:tgtEl>
                                          <p:spTgt spid="21"/>
                                        </p:tgtEl>
                                      </p:cBhvr>
                                    </p:animEffect>
                                  </p:childTnLst>
                                </p:cTn>
                              </p:par>
                              <p:par>
                                <p:cTn fill="hold" grpId="0" id="60" nodeType="withEffect" presetClass="entr" presetID="21" presetSubtype="1">
                                  <p:stCondLst>
                                    <p:cond delay="0"/>
                                  </p:stCondLst>
                                  <p:childTnLst>
                                    <p:set>
                                      <p:cBhvr>
                                        <p:cTn dur="1" fill="hold" id="61">
                                          <p:stCondLst>
                                            <p:cond delay="0"/>
                                          </p:stCondLst>
                                        </p:cTn>
                                        <p:tgtEl>
                                          <p:spTgt spid="17"/>
                                        </p:tgtEl>
                                        <p:attrNameLst>
                                          <p:attrName>style.visibility</p:attrName>
                                        </p:attrNameLst>
                                      </p:cBhvr>
                                      <p:to>
                                        <p:strVal val="visible"/>
                                      </p:to>
                                    </p:set>
                                    <p:animEffect filter="wheel(1)" transition="in">
                                      <p:cBhvr>
                                        <p:cTn dur="2000" id="62"/>
                                        <p:tgtEl>
                                          <p:spTgt spid="17"/>
                                        </p:tgtEl>
                                      </p:cBhvr>
                                    </p:animEffect>
                                  </p:childTnLst>
                                </p:cTn>
                              </p:par>
                              <p:par>
                                <p:cTn fill="hold" id="63" nodeType="withEffect" presetClass="entr" presetID="21" presetSubtype="1">
                                  <p:stCondLst>
                                    <p:cond delay="0"/>
                                  </p:stCondLst>
                                  <p:childTnLst>
                                    <p:set>
                                      <p:cBhvr>
                                        <p:cTn dur="1" fill="hold" id="64">
                                          <p:stCondLst>
                                            <p:cond delay="0"/>
                                          </p:stCondLst>
                                        </p:cTn>
                                        <p:tgtEl>
                                          <p:spTgt spid="23"/>
                                        </p:tgtEl>
                                        <p:attrNameLst>
                                          <p:attrName>style.visibility</p:attrName>
                                        </p:attrNameLst>
                                      </p:cBhvr>
                                      <p:to>
                                        <p:strVal val="visible"/>
                                      </p:to>
                                    </p:set>
                                    <p:animEffect filter="wheel(1)" transition="in">
                                      <p:cBhvr>
                                        <p:cTn dur="2000" id="65"/>
                                        <p:tgtEl>
                                          <p:spTgt spid="23"/>
                                        </p:tgtEl>
                                      </p:cBhvr>
                                    </p:animEffect>
                                  </p:childTnLst>
                                </p:cTn>
                              </p:par>
                              <p:par>
                                <p:cTn fill="hold" id="66" nodeType="withEffect" presetClass="entr" presetID="21" presetSubtype="1">
                                  <p:stCondLst>
                                    <p:cond delay="0"/>
                                  </p:stCondLst>
                                  <p:childTnLst>
                                    <p:set>
                                      <p:cBhvr>
                                        <p:cTn dur="1" fill="hold" id="67">
                                          <p:stCondLst>
                                            <p:cond delay="0"/>
                                          </p:stCondLst>
                                        </p:cTn>
                                        <p:tgtEl>
                                          <p:spTgt spid="24"/>
                                        </p:tgtEl>
                                        <p:attrNameLst>
                                          <p:attrName>style.visibility</p:attrName>
                                        </p:attrNameLst>
                                      </p:cBhvr>
                                      <p:to>
                                        <p:strVal val="visible"/>
                                      </p:to>
                                    </p:set>
                                    <p:animEffect filter="wheel(1)" transition="in">
                                      <p:cBhvr>
                                        <p:cTn dur="2000" id="68"/>
                                        <p:tgtEl>
                                          <p:spTgt spid="24"/>
                                        </p:tgtEl>
                                      </p:cBhvr>
                                    </p:animEffect>
                                  </p:childTnLst>
                                </p:cTn>
                              </p:par>
                              <p:par>
                                <p:cTn fill="hold" grpId="0" id="69" nodeType="withEffect" presetClass="entr" presetID="21" presetSubtype="1">
                                  <p:stCondLst>
                                    <p:cond delay="0"/>
                                  </p:stCondLst>
                                  <p:childTnLst>
                                    <p:set>
                                      <p:cBhvr>
                                        <p:cTn dur="1" fill="hold" id="70">
                                          <p:stCondLst>
                                            <p:cond delay="0"/>
                                          </p:stCondLst>
                                        </p:cTn>
                                        <p:tgtEl>
                                          <p:spTgt spid="20"/>
                                        </p:tgtEl>
                                        <p:attrNameLst>
                                          <p:attrName>style.visibility</p:attrName>
                                        </p:attrNameLst>
                                      </p:cBhvr>
                                      <p:to>
                                        <p:strVal val="visible"/>
                                      </p:to>
                                    </p:set>
                                    <p:animEffect filter="wheel(1)" transition="in">
                                      <p:cBhvr>
                                        <p:cTn dur="2000" id="71"/>
                                        <p:tgtEl>
                                          <p:spTgt spid="20"/>
                                        </p:tgtEl>
                                      </p:cBhvr>
                                    </p:animEffect>
                                  </p:childTnLst>
                                </p:cTn>
                              </p:par>
                              <p:par>
                                <p:cTn fill="hold" id="72" nodeType="withEffect" presetClass="entr" presetID="21" presetSubtype="1">
                                  <p:stCondLst>
                                    <p:cond delay="0"/>
                                  </p:stCondLst>
                                  <p:childTnLst>
                                    <p:set>
                                      <p:cBhvr>
                                        <p:cTn dur="1" fill="hold" id="73">
                                          <p:stCondLst>
                                            <p:cond delay="0"/>
                                          </p:stCondLst>
                                        </p:cTn>
                                        <p:tgtEl>
                                          <p:spTgt spid="22"/>
                                        </p:tgtEl>
                                        <p:attrNameLst>
                                          <p:attrName>style.visibility</p:attrName>
                                        </p:attrNameLst>
                                      </p:cBhvr>
                                      <p:to>
                                        <p:strVal val="visible"/>
                                      </p:to>
                                    </p:set>
                                    <p:animEffect filter="wheel(1)" transition="in">
                                      <p:cBhvr>
                                        <p:cTn dur="2000" id="74"/>
                                        <p:tgtEl>
                                          <p:spTgt spid="22"/>
                                        </p:tgtEl>
                                      </p:cBhvr>
                                    </p:animEffect>
                                  </p:childTnLst>
                                </p:cTn>
                              </p:par>
                              <p:par>
                                <p:cTn fill="hold" grpId="0" id="75" nodeType="withEffect" presetClass="entr" presetID="21" presetSubtype="1">
                                  <p:stCondLst>
                                    <p:cond delay="0"/>
                                  </p:stCondLst>
                                  <p:childTnLst>
                                    <p:set>
                                      <p:cBhvr>
                                        <p:cTn dur="1" fill="hold" id="76">
                                          <p:stCondLst>
                                            <p:cond delay="0"/>
                                          </p:stCondLst>
                                        </p:cTn>
                                        <p:tgtEl>
                                          <p:spTgt spid="18"/>
                                        </p:tgtEl>
                                        <p:attrNameLst>
                                          <p:attrName>style.visibility</p:attrName>
                                        </p:attrNameLst>
                                      </p:cBhvr>
                                      <p:to>
                                        <p:strVal val="visible"/>
                                      </p:to>
                                    </p:set>
                                    <p:animEffect filter="wheel(1)" transition="in">
                                      <p:cBhvr>
                                        <p:cTn dur="2000" id="77"/>
                                        <p:tgtEl>
                                          <p:spTgt spid="18"/>
                                        </p:tgtEl>
                                      </p:cBhvr>
                                    </p:animEffect>
                                  </p:childTnLst>
                                </p:cTn>
                              </p:par>
                            </p:childTnLst>
                          </p:cTn>
                        </p:par>
                        <p:par>
                          <p:cTn fill="hold" id="78" nodeType="afterGroup">
                            <p:stCondLst>
                              <p:cond delay="3000"/>
                            </p:stCondLst>
                            <p:childTnLst>
                              <p:par>
                                <p:cTn fill="hold" grpId="0" id="79" nodeType="afterEffect" presetClass="entr" presetID="22" presetSubtype="4">
                                  <p:stCondLst>
                                    <p:cond delay="0"/>
                                  </p:stCondLst>
                                  <p:childTnLst>
                                    <p:set>
                                      <p:cBhvr>
                                        <p:cTn dur="1" fill="hold" id="80">
                                          <p:stCondLst>
                                            <p:cond delay="0"/>
                                          </p:stCondLst>
                                        </p:cTn>
                                        <p:tgtEl>
                                          <p:spTgt spid="25"/>
                                        </p:tgtEl>
                                        <p:attrNameLst>
                                          <p:attrName>style.visibility</p:attrName>
                                        </p:attrNameLst>
                                      </p:cBhvr>
                                      <p:to>
                                        <p:strVal val="visible"/>
                                      </p:to>
                                    </p:set>
                                    <p:animEffect filter="wipe(down)" transition="in">
                                      <p:cBhvr>
                                        <p:cTn dur="500" id="81"/>
                                        <p:tgtEl>
                                          <p:spTgt spid="25"/>
                                        </p:tgtEl>
                                      </p:cBhvr>
                                    </p:animEffect>
                                  </p:childTnLst>
                                </p:cTn>
                              </p:par>
                            </p:childTnLst>
                          </p:cTn>
                        </p:par>
                        <p:par>
                          <p:cTn fill="hold" id="82" nodeType="afterGroup">
                            <p:stCondLst>
                              <p:cond delay="3500"/>
                            </p:stCondLst>
                            <p:childTnLst>
                              <p:par>
                                <p:cTn fill="hold" grpId="0" id="83" nodeType="afterEffect" presetClass="entr" presetID="22" presetSubtype="1">
                                  <p:stCondLst>
                                    <p:cond delay="0"/>
                                  </p:stCondLst>
                                  <p:childTnLst>
                                    <p:set>
                                      <p:cBhvr>
                                        <p:cTn dur="1" fill="hold" id="84">
                                          <p:stCondLst>
                                            <p:cond delay="0"/>
                                          </p:stCondLst>
                                        </p:cTn>
                                        <p:tgtEl>
                                          <p:spTgt spid="26"/>
                                        </p:tgtEl>
                                        <p:attrNameLst>
                                          <p:attrName>style.visibility</p:attrName>
                                        </p:attrNameLst>
                                      </p:cBhvr>
                                      <p:to>
                                        <p:strVal val="visible"/>
                                      </p:to>
                                    </p:set>
                                    <p:animEffect filter="wipe(up)" transition="in">
                                      <p:cBhvr>
                                        <p:cTn dur="500" id="85"/>
                                        <p:tgtEl>
                                          <p:spTgt spid="26"/>
                                        </p:tgtEl>
                                      </p:cBhvr>
                                    </p:animEffect>
                                  </p:childTnLst>
                                </p:cTn>
                              </p:par>
                            </p:childTnLst>
                          </p:cTn>
                        </p:par>
                        <p:par>
                          <p:cTn fill="hold" id="86" nodeType="afterGroup">
                            <p:stCondLst>
                              <p:cond delay="4000"/>
                            </p:stCondLst>
                            <p:childTnLst>
                              <p:par>
                                <p:cTn fill="hold" grpId="0" id="87" nodeType="afterEffect" presetClass="entr" presetID="22" presetSubtype="1">
                                  <p:stCondLst>
                                    <p:cond delay="0"/>
                                  </p:stCondLst>
                                  <p:childTnLst>
                                    <p:set>
                                      <p:cBhvr>
                                        <p:cTn dur="1" fill="hold" id="88">
                                          <p:stCondLst>
                                            <p:cond delay="0"/>
                                          </p:stCondLst>
                                        </p:cTn>
                                        <p:tgtEl>
                                          <p:spTgt spid="27"/>
                                        </p:tgtEl>
                                        <p:attrNameLst>
                                          <p:attrName>style.visibility</p:attrName>
                                        </p:attrNameLst>
                                      </p:cBhvr>
                                      <p:to>
                                        <p:strVal val="visible"/>
                                      </p:to>
                                    </p:set>
                                    <p:animEffect filter="wipe(up)" transition="in">
                                      <p:cBhvr>
                                        <p:cTn dur="500" id="89"/>
                                        <p:tgtEl>
                                          <p:spTgt spid="27"/>
                                        </p:tgtEl>
                                      </p:cBhvr>
                                    </p:animEffect>
                                  </p:childTnLst>
                                </p:cTn>
                              </p:par>
                            </p:childTnLst>
                          </p:cTn>
                        </p:par>
                        <p:par>
                          <p:cTn fill="hold" id="90" nodeType="afterGroup">
                            <p:stCondLst>
                              <p:cond delay="4500"/>
                            </p:stCondLst>
                            <p:childTnLst>
                              <p:par>
                                <p:cTn fill="hold" grpId="0" id="91" nodeType="afterEffect" presetClass="entr" presetID="22" presetSubtype="4">
                                  <p:stCondLst>
                                    <p:cond delay="0"/>
                                  </p:stCondLst>
                                  <p:childTnLst>
                                    <p:set>
                                      <p:cBhvr>
                                        <p:cTn dur="1" fill="hold" id="92">
                                          <p:stCondLst>
                                            <p:cond delay="0"/>
                                          </p:stCondLst>
                                        </p:cTn>
                                        <p:tgtEl>
                                          <p:spTgt spid="28"/>
                                        </p:tgtEl>
                                        <p:attrNameLst>
                                          <p:attrName>style.visibility</p:attrName>
                                        </p:attrNameLst>
                                      </p:cBhvr>
                                      <p:to>
                                        <p:strVal val="visible"/>
                                      </p:to>
                                    </p:set>
                                    <p:animEffect filter="wipe(down)" transition="in">
                                      <p:cBhvr>
                                        <p:cTn dur="500" id="93"/>
                                        <p:tgtEl>
                                          <p:spTgt spid="28"/>
                                        </p:tgtEl>
                                      </p:cBhvr>
                                    </p:animEffect>
                                  </p:childTnLst>
                                </p:cTn>
                              </p:par>
                            </p:childTnLst>
                          </p:cTn>
                        </p:par>
                        <p:par>
                          <p:cTn fill="hold" id="94" nodeType="afterGroup">
                            <p:stCondLst>
                              <p:cond delay="5000"/>
                            </p:stCondLst>
                            <p:childTnLst>
                              <p:par>
                                <p:cTn fill="hold" grpId="0" id="95" nodeType="afterEffect" presetClass="entr" presetID="53" presetSubtype="0">
                                  <p:stCondLst>
                                    <p:cond delay="0"/>
                                  </p:stCondLst>
                                  <p:childTnLst>
                                    <p:set>
                                      <p:cBhvr>
                                        <p:cTn dur="1" fill="hold" id="96">
                                          <p:stCondLst>
                                            <p:cond delay="0"/>
                                          </p:stCondLst>
                                        </p:cTn>
                                        <p:tgtEl>
                                          <p:spTgt spid="29"/>
                                        </p:tgtEl>
                                        <p:attrNameLst>
                                          <p:attrName>style.visibility</p:attrName>
                                        </p:attrNameLst>
                                      </p:cBhvr>
                                      <p:to>
                                        <p:strVal val="visible"/>
                                      </p:to>
                                    </p:set>
                                    <p:anim calcmode="lin" valueType="num">
                                      <p:cBhvr>
                                        <p:cTn dur="500" fill="hold" id="97"/>
                                        <p:tgtEl>
                                          <p:spTgt spid="29"/>
                                        </p:tgtEl>
                                        <p:attrNameLst>
                                          <p:attrName>ppt_w</p:attrName>
                                        </p:attrNameLst>
                                      </p:cBhvr>
                                      <p:tavLst>
                                        <p:tav tm="0">
                                          <p:val>
                                            <p:fltVal val="0"/>
                                          </p:val>
                                        </p:tav>
                                        <p:tav tm="100000">
                                          <p:val>
                                            <p:strVal val="#ppt_w"/>
                                          </p:val>
                                        </p:tav>
                                      </p:tavLst>
                                    </p:anim>
                                    <p:anim calcmode="lin" valueType="num">
                                      <p:cBhvr>
                                        <p:cTn dur="500" fill="hold" id="98"/>
                                        <p:tgtEl>
                                          <p:spTgt spid="29"/>
                                        </p:tgtEl>
                                        <p:attrNameLst>
                                          <p:attrName>ppt_h</p:attrName>
                                        </p:attrNameLst>
                                      </p:cBhvr>
                                      <p:tavLst>
                                        <p:tav tm="0">
                                          <p:val>
                                            <p:fltVal val="0"/>
                                          </p:val>
                                        </p:tav>
                                        <p:tav tm="100000">
                                          <p:val>
                                            <p:strVal val="#ppt_h"/>
                                          </p:val>
                                        </p:tav>
                                      </p:tavLst>
                                    </p:anim>
                                    <p:animEffect filter="fade" transition="in">
                                      <p:cBhvr>
                                        <p:cTn dur="500" id="9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3"/>
      <p:bldP grpId="0" spid="14"/>
      <p:bldP grpId="0" spid="15"/>
      <p:bldP grpId="0" spid="16"/>
      <p:bldP grpId="0" spid="17"/>
      <p:bldP grpId="0" spid="18"/>
      <p:bldP grpId="0" spid="19"/>
      <p:bldP grpId="0" spid="20"/>
      <p:bldP grpId="0" spid="25"/>
      <p:bldP grpId="0" spid="26"/>
      <p:bldP grpId="0" spid="27"/>
      <p:bldP grpId="0" spid="28"/>
      <p:bldP grpId="0" spid="2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A5A22F9-D382-42C5-8163-37E7A6883A3D}"/>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13" name="组合 12">
            <a:extLst>
              <a:ext uri="{FF2B5EF4-FFF2-40B4-BE49-F238E27FC236}">
                <a16:creationId xmlns:a16="http://schemas.microsoft.com/office/drawing/2014/main" id="{2C6ADB97-DBC5-43BF-AC58-F948CB1D6139}"/>
              </a:ext>
            </a:extLst>
          </p:cNvPr>
          <p:cNvGrpSpPr/>
          <p:nvPr/>
        </p:nvGrpSpPr>
        <p:grpSpPr>
          <a:xfrm>
            <a:off x="4177800" y="1990531"/>
            <a:ext cx="3823200" cy="2658291"/>
            <a:chOff x="4290286" y="2020465"/>
            <a:chExt cx="3823200" cy="2658291"/>
          </a:xfrm>
        </p:grpSpPr>
        <p:sp>
          <p:nvSpPr>
            <p:cNvPr id="14" name="Title 1">
              <a:extLst>
                <a:ext uri="{FF2B5EF4-FFF2-40B4-BE49-F238E27FC236}">
                  <a16:creationId xmlns:a16="http://schemas.microsoft.com/office/drawing/2014/main" id="{340A5A94-BE67-4A16-950D-8CE3CDC71FB9}"/>
                </a:ext>
              </a:extLst>
            </p:cNvPr>
            <p:cNvSpPr txBox="1"/>
            <p:nvPr/>
          </p:nvSpPr>
          <p:spPr>
            <a:xfrm>
              <a:off x="4290286" y="2020465"/>
              <a:ext cx="3823200" cy="1538868"/>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en-US" lang="zh-CN" sz="8800">
                  <a:solidFill>
                    <a:srgbClr val="78875C"/>
                  </a:solidFill>
                  <a:latin charset="-122" panose="02000000000000000000" pitchFamily="2" typeface="方正细谭黑简体"/>
                  <a:ea charset="-122" panose="02000000000000000000" pitchFamily="2" typeface="方正细谭黑简体"/>
                </a:rPr>
                <a:t>谢谢您</a:t>
              </a:r>
            </a:p>
          </p:txBody>
        </p:sp>
        <p:sp>
          <p:nvSpPr>
            <p:cNvPr id="15" name="Title 1">
              <a:extLst>
                <a:ext uri="{FF2B5EF4-FFF2-40B4-BE49-F238E27FC236}">
                  <a16:creationId xmlns:a16="http://schemas.microsoft.com/office/drawing/2014/main" id="{F842EB2D-301D-46D7-A94A-503488D6B40D}"/>
                </a:ext>
              </a:extLst>
            </p:cNvPr>
            <p:cNvSpPr txBox="1"/>
            <p:nvPr/>
          </p:nvSpPr>
          <p:spPr>
            <a:xfrm>
              <a:off x="4290286" y="3139888"/>
              <a:ext cx="3823200" cy="1538868"/>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en-US" lang="zh-CN" sz="8800">
                  <a:solidFill>
                    <a:srgbClr val="ED695B"/>
                  </a:solidFill>
                  <a:latin charset="-122" panose="02000000000000000000" pitchFamily="2" typeface="方正细谭黑简体"/>
                  <a:ea charset="-122" panose="02000000000000000000" pitchFamily="2" typeface="方正细谭黑简体"/>
                </a:rPr>
                <a:t>的观看</a:t>
              </a:r>
            </a:p>
          </p:txBody>
        </p:sp>
      </p:grpSp>
      <p:sp>
        <p:nvSpPr>
          <p:cNvPr id="16" name="TextBox 23">
            <a:extLst>
              <a:ext uri="{FF2B5EF4-FFF2-40B4-BE49-F238E27FC236}">
                <a16:creationId xmlns:a16="http://schemas.microsoft.com/office/drawing/2014/main" id="{B7A47D3E-4B5F-4CCC-B59D-F0E3D14DE166}"/>
              </a:ext>
            </a:extLst>
          </p:cNvPr>
          <p:cNvSpPr txBox="1"/>
          <p:nvPr/>
        </p:nvSpPr>
        <p:spPr>
          <a:xfrm>
            <a:off x="4466199" y="4538442"/>
            <a:ext cx="3296676" cy="313944"/>
          </a:xfrm>
          <a:prstGeom prst="rect">
            <a:avLst/>
          </a:prstGeom>
          <a:noFill/>
        </p:spPr>
        <p:txBody>
          <a:bodyPr rtlCol="0" wrap="square">
            <a:spAutoFit/>
          </a:bodyPr>
          <a:lstStyle/>
          <a:p>
            <a:pPr algn="ctr"/>
            <a:r>
              <a:rPr altLang="zh-CN" lang="en-US" sz="730">
                <a:solidFill>
                  <a:srgbClr val="78875C"/>
                </a:solidFill>
                <a:latin charset="-122" pitchFamily="34" typeface="微软雅黑"/>
                <a:ea charset="-122" pitchFamily="34" typeface="微软雅黑"/>
              </a:rPr>
              <a:t>Your content to play here, or through youy, content to play hereor through your copy, paste in this box, and select paste in this box, and </a:t>
            </a:r>
          </a:p>
        </p:txBody>
      </p:sp>
      <p:sp>
        <p:nvSpPr>
          <p:cNvPr id="17" name="TextBox 4">
            <a:extLst>
              <a:ext uri="{FF2B5EF4-FFF2-40B4-BE49-F238E27FC236}">
                <a16:creationId xmlns:a16="http://schemas.microsoft.com/office/drawing/2014/main" id="{EB608C72-305B-469B-885C-AD5D46E279C8}"/>
              </a:ext>
            </a:extLst>
          </p:cNvPr>
          <p:cNvSpPr txBox="1"/>
          <p:nvPr/>
        </p:nvSpPr>
        <p:spPr>
          <a:xfrm>
            <a:off x="4241112" y="4161699"/>
            <a:ext cx="3654886" cy="822960"/>
          </a:xfrm>
          <a:prstGeom prst="rect">
            <a:avLst/>
          </a:prstGeom>
          <a:noFill/>
        </p:spPr>
        <p:txBody>
          <a:bodyPr rtlCol="0" wrap="square">
            <a:spAutoFit/>
          </a:bodyPr>
          <a:lstStyle/>
          <a:p>
            <a:pPr algn="ctr"/>
            <a:r>
              <a:rPr altLang="en-US" lang="zh-CN" spc="300" sz="2400">
                <a:solidFill>
                  <a:srgbClr val="78875C"/>
                </a:solidFill>
                <a:latin charset="-122" panose="02000000000000000000" pitchFamily="2" typeface="方正细谭黑简体"/>
                <a:ea charset="-122" panose="02000000000000000000" pitchFamily="2" typeface="方正细谭黑简体"/>
              </a:rPr>
              <a:t>清/爽/小/清/新/系/列</a:t>
            </a:r>
          </a:p>
        </p:txBody>
      </p:sp>
      <p:grpSp>
        <p:nvGrpSpPr>
          <p:cNvPr id="18" name="组合 17">
            <a:extLst>
              <a:ext uri="{FF2B5EF4-FFF2-40B4-BE49-F238E27FC236}">
                <a16:creationId xmlns:a16="http://schemas.microsoft.com/office/drawing/2014/main" id="{A3820929-0893-4381-B16A-6F2860336C17}"/>
              </a:ext>
            </a:extLst>
          </p:cNvPr>
          <p:cNvGrpSpPr/>
          <p:nvPr/>
        </p:nvGrpSpPr>
        <p:grpSpPr>
          <a:xfrm>
            <a:off x="3929061" y="1619967"/>
            <a:ext cx="4357690" cy="3621241"/>
            <a:chOff x="2418675" y="1545658"/>
            <a:chExt cx="7380169" cy="3621241"/>
          </a:xfrm>
        </p:grpSpPr>
        <p:grpSp>
          <p:nvGrpSpPr>
            <p:cNvPr id="19" name="组合 18">
              <a:extLst>
                <a:ext uri="{FF2B5EF4-FFF2-40B4-BE49-F238E27FC236}">
                  <a16:creationId xmlns:a16="http://schemas.microsoft.com/office/drawing/2014/main" id="{31DBAD86-C68C-4A70-B7F9-AC0442844E0A}"/>
                </a:ext>
              </a:extLst>
            </p:cNvPr>
            <p:cNvGrpSpPr/>
            <p:nvPr/>
          </p:nvGrpSpPr>
          <p:grpSpPr>
            <a:xfrm flipH="1" flipV="1">
              <a:off x="9270355" y="1545658"/>
              <a:ext cx="528489" cy="376022"/>
              <a:chOff x="2945453" y="2246911"/>
              <a:chExt cx="5437284" cy="3868656"/>
            </a:xfrm>
          </p:grpSpPr>
          <p:cxnSp>
            <p:nvCxnSpPr>
              <p:cNvPr id="30" name="直接连接符 29">
                <a:extLst>
                  <a:ext uri="{FF2B5EF4-FFF2-40B4-BE49-F238E27FC236}">
                    <a16:creationId xmlns:a16="http://schemas.microsoft.com/office/drawing/2014/main" id="{3512D688-D40C-4DB1-BCCE-3F36ADA0680D}"/>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D4873027-A76B-4FA4-AE56-0FB99F6645C6}"/>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88C29F82-279A-439A-9A8E-2732F819CEB9}"/>
                </a:ext>
              </a:extLst>
            </p:cNvPr>
            <p:cNvGrpSpPr/>
            <p:nvPr/>
          </p:nvGrpSpPr>
          <p:grpSpPr>
            <a:xfrm>
              <a:off x="2418675" y="4790877"/>
              <a:ext cx="528489" cy="376022"/>
              <a:chOff x="2945453" y="2246911"/>
              <a:chExt cx="5437284" cy="3868656"/>
            </a:xfrm>
          </p:grpSpPr>
          <p:cxnSp>
            <p:nvCxnSpPr>
              <p:cNvPr id="28" name="直接连接符 27">
                <a:extLst>
                  <a:ext uri="{FF2B5EF4-FFF2-40B4-BE49-F238E27FC236}">
                    <a16:creationId xmlns:a16="http://schemas.microsoft.com/office/drawing/2014/main" id="{6DFBF783-7D63-429C-8178-F4DDC73C7491}"/>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F27F25C-7D2B-49E2-A14F-8BBF7C840ADE}"/>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0D65DB13-8400-458D-A111-E53ABA95B58D}"/>
                </a:ext>
              </a:extLst>
            </p:cNvPr>
            <p:cNvGrpSpPr/>
            <p:nvPr/>
          </p:nvGrpSpPr>
          <p:grpSpPr>
            <a:xfrm flipH="1">
              <a:off x="2418675" y="1545658"/>
              <a:ext cx="7380169" cy="3621241"/>
              <a:chOff x="1931365" y="747372"/>
              <a:chExt cx="7380169" cy="3621241"/>
            </a:xfrm>
          </p:grpSpPr>
          <p:grpSp>
            <p:nvGrpSpPr>
              <p:cNvPr id="22" name="组合 21">
                <a:extLst>
                  <a:ext uri="{FF2B5EF4-FFF2-40B4-BE49-F238E27FC236}">
                    <a16:creationId xmlns:a16="http://schemas.microsoft.com/office/drawing/2014/main" id="{91B8E3D1-15C2-4A4E-9524-B89D31C8884C}"/>
                  </a:ext>
                </a:extLst>
              </p:cNvPr>
              <p:cNvGrpSpPr/>
              <p:nvPr/>
            </p:nvGrpSpPr>
            <p:grpSpPr>
              <a:xfrm flipH="1" flipV="1">
                <a:off x="8783045" y="747372"/>
                <a:ext cx="528489" cy="376022"/>
                <a:chOff x="2945453" y="2246911"/>
                <a:chExt cx="5437284" cy="3868656"/>
              </a:xfrm>
            </p:grpSpPr>
            <p:cxnSp>
              <p:nvCxnSpPr>
                <p:cNvPr id="26" name="直接连接符 25">
                  <a:extLst>
                    <a:ext uri="{FF2B5EF4-FFF2-40B4-BE49-F238E27FC236}">
                      <a16:creationId xmlns:a16="http://schemas.microsoft.com/office/drawing/2014/main" id="{1D4EDAF4-6D49-48B0-86C4-F9A27E4DF7FB}"/>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7D5778FC-F10B-4CE0-86BA-420AB8FE2FBE}"/>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47F2BFDE-D180-4765-A216-721678B2B1D6}"/>
                  </a:ext>
                </a:extLst>
              </p:cNvPr>
              <p:cNvGrpSpPr/>
              <p:nvPr/>
            </p:nvGrpSpPr>
            <p:grpSpPr>
              <a:xfrm>
                <a:off x="1931365" y="3992591"/>
                <a:ext cx="528489" cy="376022"/>
                <a:chOff x="2945453" y="2246911"/>
                <a:chExt cx="5437284" cy="3868656"/>
              </a:xfrm>
            </p:grpSpPr>
            <p:cxnSp>
              <p:nvCxnSpPr>
                <p:cNvPr id="24" name="直接连接符 23">
                  <a:extLst>
                    <a:ext uri="{FF2B5EF4-FFF2-40B4-BE49-F238E27FC236}">
                      <a16:creationId xmlns:a16="http://schemas.microsoft.com/office/drawing/2014/main" id="{E5CCB44D-DB02-412C-A62A-451A6A0BF3A6}"/>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5AFF692D-3545-41BC-A11B-04EE78838976}"/>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val="389240425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750" fill="hold" id="11"/>
                                        <p:tgtEl>
                                          <p:spTgt spid="18"/>
                                        </p:tgtEl>
                                        <p:attrNameLst>
                                          <p:attrName>ppt_w</p:attrName>
                                        </p:attrNameLst>
                                      </p:cBhvr>
                                      <p:tavLst>
                                        <p:tav tm="0">
                                          <p:val>
                                            <p:fltVal val="0"/>
                                          </p:val>
                                        </p:tav>
                                        <p:tav tm="100000">
                                          <p:val>
                                            <p:strVal val="#ppt_w"/>
                                          </p:val>
                                        </p:tav>
                                      </p:tavLst>
                                    </p:anim>
                                    <p:anim calcmode="lin" valueType="num">
                                      <p:cBhvr>
                                        <p:cTn dur="750" fill="hold" id="12"/>
                                        <p:tgtEl>
                                          <p:spTgt spid="18"/>
                                        </p:tgtEl>
                                        <p:attrNameLst>
                                          <p:attrName>ppt_h</p:attrName>
                                        </p:attrNameLst>
                                      </p:cBhvr>
                                      <p:tavLst>
                                        <p:tav tm="0">
                                          <p:val>
                                            <p:fltVal val="0"/>
                                          </p:val>
                                        </p:tav>
                                        <p:tav tm="100000">
                                          <p:val>
                                            <p:strVal val="#ppt_h"/>
                                          </p:val>
                                        </p:tav>
                                      </p:tavLst>
                                    </p:anim>
                                    <p:animEffect filter="fade" transition="in">
                                      <p:cBhvr>
                                        <p:cTn dur="750" id="13"/>
                                        <p:tgtEl>
                                          <p:spTgt spid="18"/>
                                        </p:tgtEl>
                                      </p:cBhvr>
                                    </p:animEffect>
                                  </p:childTnLst>
                                </p:cTn>
                              </p:par>
                            </p:childTnLst>
                          </p:cTn>
                        </p:par>
                        <p:par>
                          <p:cTn fill="hold" id="14" nodeType="afterGroup">
                            <p:stCondLst>
                              <p:cond delay="1500"/>
                            </p:stCondLst>
                            <p:childTnLst>
                              <p:par>
                                <p:cTn fill="hold" id="15" nodeType="afterEffect" presetClass="entr" presetID="2" presetSubtype="1">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750" fill="hold" id="17"/>
                                        <p:tgtEl>
                                          <p:spTgt spid="13"/>
                                        </p:tgtEl>
                                        <p:attrNameLst>
                                          <p:attrName>ppt_x</p:attrName>
                                        </p:attrNameLst>
                                      </p:cBhvr>
                                      <p:tavLst>
                                        <p:tav tm="0">
                                          <p:val>
                                            <p:strVal val="#ppt_x"/>
                                          </p:val>
                                        </p:tav>
                                        <p:tav tm="100000">
                                          <p:val>
                                            <p:strVal val="#ppt_x"/>
                                          </p:val>
                                        </p:tav>
                                      </p:tavLst>
                                    </p:anim>
                                    <p:anim calcmode="lin" valueType="num">
                                      <p:cBhvr additive="base">
                                        <p:cTn dur="750" fill="hold" id="18"/>
                                        <p:tgtEl>
                                          <p:spTgt spid="13"/>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14" presetSubtype="10">
                                  <p:stCondLst>
                                    <p:cond delay="0"/>
                                  </p:stCondLst>
                                  <p:iterate type="lt">
                                    <p:tmPct val="30000"/>
                                  </p:iterate>
                                  <p:childTnLst>
                                    <p:set>
                                      <p:cBhvr>
                                        <p:cTn dur="1" fill="hold" id="21">
                                          <p:stCondLst>
                                            <p:cond delay="0"/>
                                          </p:stCondLst>
                                        </p:cTn>
                                        <p:tgtEl>
                                          <p:spTgt spid="17"/>
                                        </p:tgtEl>
                                        <p:attrNameLst>
                                          <p:attrName>style.visibility</p:attrName>
                                        </p:attrNameLst>
                                      </p:cBhvr>
                                      <p:to>
                                        <p:strVal val="visible"/>
                                      </p:to>
                                    </p:set>
                                    <p:animEffect filter="randombar(horizontal)" transition="in">
                                      <p:cBhvr>
                                        <p:cTn dur="250" id="22"/>
                                        <p:tgtEl>
                                          <p:spTgt spid="17"/>
                                        </p:tgtEl>
                                      </p:cBhvr>
                                    </p:animEffect>
                                  </p:childTnLst>
                                </p:cTn>
                              </p:par>
                            </p:childTnLst>
                          </p:cTn>
                        </p:par>
                        <p:par>
                          <p:cTn fill="hold" id="23" nodeType="afterGroup">
                            <p:stCondLst>
                              <p:cond delay="2500"/>
                            </p:stCondLst>
                            <p:childTnLst>
                              <p:par>
                                <p:cTn fill="hold" grpId="0" id="24" nodeType="afterEffect" presetClass="entr" presetID="22" presetSubtype="8">
                                  <p:stCondLst>
                                    <p:cond delay="0"/>
                                  </p:stCondLst>
                                  <p:iterate type="lt">
                                    <p:tmPct val="30000"/>
                                  </p:iterate>
                                  <p:childTnLst>
                                    <p:set>
                                      <p:cBhvr>
                                        <p:cTn dur="1" fill="hold" id="25">
                                          <p:stCondLst>
                                            <p:cond delay="0"/>
                                          </p:stCondLst>
                                        </p:cTn>
                                        <p:tgtEl>
                                          <p:spTgt spid="16"/>
                                        </p:tgtEl>
                                        <p:attrNameLst>
                                          <p:attrName>style.visibility</p:attrName>
                                        </p:attrNameLst>
                                      </p:cBhvr>
                                      <p:to>
                                        <p:strVal val="visible"/>
                                      </p:to>
                                    </p:set>
                                    <p:animEffect filter="wipe(left)" transition="in">
                                      <p:cBhvr>
                                        <p:cTn dur="20" id="2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15E04568-6B28-468B-9F65-234E26191353}"/>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12" name="组合 11">
            <a:extLst>
              <a:ext uri="{FF2B5EF4-FFF2-40B4-BE49-F238E27FC236}">
                <a16:creationId xmlns:a16="http://schemas.microsoft.com/office/drawing/2014/main" id="{60C0FC24-F1C0-46CF-A29F-00402A1D9566}"/>
              </a:ext>
            </a:extLst>
          </p:cNvPr>
          <p:cNvGrpSpPr/>
          <p:nvPr/>
        </p:nvGrpSpPr>
        <p:grpSpPr>
          <a:xfrm>
            <a:off x="2708955" y="1712665"/>
            <a:ext cx="6797902" cy="3435846"/>
            <a:chOff x="2418675" y="1545658"/>
            <a:chExt cx="7380169" cy="3621241"/>
          </a:xfrm>
        </p:grpSpPr>
        <p:grpSp>
          <p:nvGrpSpPr>
            <p:cNvPr id="13" name="组合 12">
              <a:extLst>
                <a:ext uri="{FF2B5EF4-FFF2-40B4-BE49-F238E27FC236}">
                  <a16:creationId xmlns:a16="http://schemas.microsoft.com/office/drawing/2014/main" id="{F8EACA51-D4A9-41C9-9F96-E524A6136D9F}"/>
                </a:ext>
              </a:extLst>
            </p:cNvPr>
            <p:cNvGrpSpPr/>
            <p:nvPr/>
          </p:nvGrpSpPr>
          <p:grpSpPr>
            <a:xfrm flipH="1" flipV="1">
              <a:off x="9270355" y="1545658"/>
              <a:ext cx="528489" cy="376022"/>
              <a:chOff x="2945453" y="2246911"/>
              <a:chExt cx="5437284" cy="3868656"/>
            </a:xfrm>
          </p:grpSpPr>
          <p:cxnSp>
            <p:nvCxnSpPr>
              <p:cNvPr id="25" name="直接连接符 24">
                <a:extLst>
                  <a:ext uri="{FF2B5EF4-FFF2-40B4-BE49-F238E27FC236}">
                    <a16:creationId xmlns:a16="http://schemas.microsoft.com/office/drawing/2014/main" id="{139030AC-337D-462E-A0BE-6EBE33608953}"/>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6C002F0-1229-47DA-B8CC-904A1EEC6561}"/>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3E2887B-5ABE-4C6F-945D-2F45EC0703D0}"/>
                </a:ext>
              </a:extLst>
            </p:cNvPr>
            <p:cNvGrpSpPr/>
            <p:nvPr/>
          </p:nvGrpSpPr>
          <p:grpSpPr>
            <a:xfrm>
              <a:off x="2418675" y="4790877"/>
              <a:ext cx="528489" cy="376022"/>
              <a:chOff x="2945453" y="2246911"/>
              <a:chExt cx="5437284" cy="3868656"/>
            </a:xfrm>
          </p:grpSpPr>
          <p:cxnSp>
            <p:nvCxnSpPr>
              <p:cNvPr id="23" name="直接连接符 22">
                <a:extLst>
                  <a:ext uri="{FF2B5EF4-FFF2-40B4-BE49-F238E27FC236}">
                    <a16:creationId xmlns:a16="http://schemas.microsoft.com/office/drawing/2014/main" id="{32E53826-A205-4646-80B5-A2F7A12470E3}"/>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F062860C-1E0C-4B1C-B8B1-FB1FD4792887}"/>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6F85DD94-5AFF-4558-88CD-5015B2AB1B0B}"/>
                </a:ext>
              </a:extLst>
            </p:cNvPr>
            <p:cNvGrpSpPr/>
            <p:nvPr/>
          </p:nvGrpSpPr>
          <p:grpSpPr>
            <a:xfrm flipH="1">
              <a:off x="2418675" y="1545658"/>
              <a:ext cx="7380169" cy="3621241"/>
              <a:chOff x="1931365" y="747372"/>
              <a:chExt cx="7380169" cy="3621241"/>
            </a:xfrm>
          </p:grpSpPr>
          <p:grpSp>
            <p:nvGrpSpPr>
              <p:cNvPr id="16" name="组合 15">
                <a:extLst>
                  <a:ext uri="{FF2B5EF4-FFF2-40B4-BE49-F238E27FC236}">
                    <a16:creationId xmlns:a16="http://schemas.microsoft.com/office/drawing/2014/main" id="{6258D91E-B13B-4D4C-988A-295D0D9E2E82}"/>
                  </a:ext>
                </a:extLst>
              </p:cNvPr>
              <p:cNvGrpSpPr/>
              <p:nvPr/>
            </p:nvGrpSpPr>
            <p:grpSpPr>
              <a:xfrm flipH="1" flipV="1">
                <a:off x="8783045" y="747372"/>
                <a:ext cx="528489" cy="376022"/>
                <a:chOff x="2945453" y="2246911"/>
                <a:chExt cx="5437284" cy="3868656"/>
              </a:xfrm>
            </p:grpSpPr>
            <p:cxnSp>
              <p:nvCxnSpPr>
                <p:cNvPr id="21" name="直接连接符 20">
                  <a:extLst>
                    <a:ext uri="{FF2B5EF4-FFF2-40B4-BE49-F238E27FC236}">
                      <a16:creationId xmlns:a16="http://schemas.microsoft.com/office/drawing/2014/main" id="{5E341EB1-EEBB-45B1-86C4-1897C0F8F42B}"/>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4A86E73-F73B-4458-AB51-BE670C40463F}"/>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83570A63-D893-4BFB-A956-3880F539FCE7}"/>
                  </a:ext>
                </a:extLst>
              </p:cNvPr>
              <p:cNvGrpSpPr/>
              <p:nvPr/>
            </p:nvGrpSpPr>
            <p:grpSpPr>
              <a:xfrm>
                <a:off x="1931365" y="3992591"/>
                <a:ext cx="528489" cy="376022"/>
                <a:chOff x="2945453" y="2246911"/>
                <a:chExt cx="5437284" cy="3868656"/>
              </a:xfrm>
            </p:grpSpPr>
            <p:cxnSp>
              <p:nvCxnSpPr>
                <p:cNvPr id="19" name="直接连接符 18">
                  <a:extLst>
                    <a:ext uri="{FF2B5EF4-FFF2-40B4-BE49-F238E27FC236}">
                      <a16:creationId xmlns:a16="http://schemas.microsoft.com/office/drawing/2014/main" id="{151D164D-53A3-46D8-A9DC-FD9CD5610518}"/>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4BF3380-7054-41BE-8017-072412E7B540}"/>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grpSp>
      <p:sp>
        <p:nvSpPr>
          <p:cNvPr id="27" name="MH_Number_1">
            <a:extLst>
              <a:ext uri="{FF2B5EF4-FFF2-40B4-BE49-F238E27FC236}">
                <a16:creationId xmlns:a16="http://schemas.microsoft.com/office/drawing/2014/main" id="{E7C5186F-834A-4547-86C2-4FD6E934FDB9}"/>
              </a:ext>
            </a:extLst>
          </p:cNvPr>
          <p:cNvSpPr/>
          <p:nvPr>
            <p:custDataLst>
              <p:tags r:id="rId4"/>
            </p:custDataLst>
          </p:nvPr>
        </p:nvSpPr>
        <p:spPr>
          <a:xfrm>
            <a:off x="3409140" y="2632240"/>
            <a:ext cx="1574704" cy="1581294"/>
          </a:xfrm>
          <a:prstGeom prst="ellipse">
            <a:avLst/>
          </a:prstGeom>
          <a:solidFill>
            <a:srgbClr val="78875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lang="en-US" noProof="1" sz="480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1</a:t>
            </a:r>
          </a:p>
        </p:txBody>
      </p:sp>
      <p:sp>
        <p:nvSpPr>
          <p:cNvPr id="28" name="矩形 27">
            <a:extLst>
              <a:ext uri="{FF2B5EF4-FFF2-40B4-BE49-F238E27FC236}">
                <a16:creationId xmlns:a16="http://schemas.microsoft.com/office/drawing/2014/main" id="{A4DB73FC-3D72-48FB-9859-A25EA2BB2A2A}"/>
              </a:ext>
            </a:extLst>
          </p:cNvPr>
          <p:cNvSpPr/>
          <p:nvPr/>
        </p:nvSpPr>
        <p:spPr>
          <a:xfrm>
            <a:off x="5226071" y="2695429"/>
            <a:ext cx="3865562" cy="731520"/>
          </a:xfrm>
          <a:prstGeom prst="rect">
            <a:avLst/>
          </a:prstGeom>
        </p:spPr>
        <p:txBody>
          <a:bodyPr bIns="0" lIns="0" rIns="0" tIns="0">
            <a:spAutoFit/>
          </a:bodyPr>
          <a:lstStyle/>
          <a:p>
            <a:pPr eaLnBrk="1" hangingPunct="1">
              <a:defRPr/>
            </a:pPr>
            <a:r>
              <a:rPr altLang="en-US" lang="zh-CN" noProof="1" sz="4800">
                <a:solidFill>
                  <a:srgbClr val="ED695B"/>
                </a:solidFill>
                <a:latin charset="-122" panose="02000000000000000000" pitchFamily="2" typeface="张海山锐线体简"/>
                <a:ea charset="-122" panose="02000000000000000000" pitchFamily="2" typeface="张海山锐线体简"/>
                <a:cs typeface="+mn-ea"/>
                <a:sym charset="0" pitchFamily="34" typeface="Arial"/>
              </a:rPr>
              <a:t>年度工作概述</a:t>
            </a:r>
          </a:p>
        </p:txBody>
      </p:sp>
      <p:sp>
        <p:nvSpPr>
          <p:cNvPr id="29" name="TextBox 11">
            <a:extLst>
              <a:ext uri="{FF2B5EF4-FFF2-40B4-BE49-F238E27FC236}">
                <a16:creationId xmlns:a16="http://schemas.microsoft.com/office/drawing/2014/main" id="{2FB7833D-71B7-44F9-B97B-3CDE87F2F0E1}"/>
              </a:ext>
            </a:extLst>
          </p:cNvPr>
          <p:cNvSpPr txBox="1"/>
          <p:nvPr/>
        </p:nvSpPr>
        <p:spPr>
          <a:xfrm>
            <a:off x="5156221" y="3492354"/>
            <a:ext cx="3713480" cy="274320"/>
          </a:xfrm>
          <a:prstGeom prst="rect">
            <a:avLst/>
          </a:prstGeom>
          <a:noFill/>
        </p:spPr>
        <p:txBody>
          <a:bodyPr wrap="none">
            <a:spAutoFit/>
          </a:bodyPr>
          <a:lstStyle/>
          <a:p>
            <a:pPr indent="-171450" lvl="1" marL="171450">
              <a:buFont charset="0" pitchFamily="34" typeface="Arial"/>
              <a:buChar char="•"/>
              <a:defRPr/>
            </a:pPr>
            <a:r>
              <a:rPr altLang="en-US" lang="zh-CN" noProof="1" sz="1200">
                <a:solidFill>
                  <a:schemeClr val="bg1">
                    <a:lumMod val="50000"/>
                  </a:schemeClr>
                </a:solidFill>
                <a:latin charset="-122" panose="02000000000000000000" pitchFamily="2" typeface="张海山锐线体简"/>
                <a:ea charset="-122" panose="02000000000000000000" pitchFamily="2" typeface="张海山锐线体简"/>
                <a:cs typeface="+mn-ea"/>
                <a:sym charset="0" pitchFamily="34" typeface="Arial"/>
              </a:rPr>
              <a:t>添加相关标题文字添加相关标题文字相关标题文字</a:t>
            </a:r>
          </a:p>
        </p:txBody>
      </p:sp>
      <p:sp>
        <p:nvSpPr>
          <p:cNvPr id="30" name="TextBox 11">
            <a:extLst>
              <a:ext uri="{FF2B5EF4-FFF2-40B4-BE49-F238E27FC236}">
                <a16:creationId xmlns:a16="http://schemas.microsoft.com/office/drawing/2014/main" id="{A01D1617-1962-4B0E-9183-53E0D8D0B3EF}"/>
              </a:ext>
            </a:extLst>
          </p:cNvPr>
          <p:cNvSpPr txBox="1"/>
          <p:nvPr/>
        </p:nvSpPr>
        <p:spPr>
          <a:xfrm>
            <a:off x="5156221" y="3809854"/>
            <a:ext cx="3713480" cy="274320"/>
          </a:xfrm>
          <a:prstGeom prst="rect">
            <a:avLst/>
          </a:prstGeom>
          <a:noFill/>
        </p:spPr>
        <p:txBody>
          <a:bodyPr wrap="none">
            <a:spAutoFit/>
          </a:bodyPr>
          <a:lstStyle/>
          <a:p>
            <a:pPr indent="-171450" lvl="1" marL="171450">
              <a:buFont charset="0" pitchFamily="34" typeface="Arial"/>
              <a:buChar char="•"/>
              <a:defRPr/>
            </a:pPr>
            <a:r>
              <a:rPr altLang="en-US" lang="zh-CN" noProof="1" sz="1200">
                <a:solidFill>
                  <a:schemeClr val="bg1">
                    <a:lumMod val="50000"/>
                  </a:schemeClr>
                </a:solidFill>
                <a:latin charset="-122" panose="02000000000000000000" pitchFamily="2" typeface="张海山锐线体简"/>
                <a:ea charset="-122" panose="02000000000000000000" pitchFamily="2" typeface="张海山锐线体简"/>
                <a:cs typeface="+mn-ea"/>
                <a:sym charset="0" pitchFamily="34" typeface="Arial"/>
              </a:rPr>
              <a:t>添加相关标题文字添加相关标题文字相关标题文字</a:t>
            </a:r>
          </a:p>
        </p:txBody>
      </p:sp>
    </p:spTree>
    <p:extLst>
      <p:ext uri="{BB962C8B-B14F-4D97-AF65-F5344CB8AC3E}">
        <p14:creationId val="80480406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750" fill="hold" id="11"/>
                                        <p:tgtEl>
                                          <p:spTgt spid="12"/>
                                        </p:tgtEl>
                                        <p:attrNameLst>
                                          <p:attrName>ppt_w</p:attrName>
                                        </p:attrNameLst>
                                      </p:cBhvr>
                                      <p:tavLst>
                                        <p:tav tm="0">
                                          <p:val>
                                            <p:fltVal val="0"/>
                                          </p:val>
                                        </p:tav>
                                        <p:tav tm="100000">
                                          <p:val>
                                            <p:strVal val="#ppt_w"/>
                                          </p:val>
                                        </p:tav>
                                      </p:tavLst>
                                    </p:anim>
                                    <p:anim calcmode="lin" valueType="num">
                                      <p:cBhvr>
                                        <p:cTn dur="750" fill="hold" id="12"/>
                                        <p:tgtEl>
                                          <p:spTgt spid="12"/>
                                        </p:tgtEl>
                                        <p:attrNameLst>
                                          <p:attrName>ppt_h</p:attrName>
                                        </p:attrNameLst>
                                      </p:cBhvr>
                                      <p:tavLst>
                                        <p:tav tm="0">
                                          <p:val>
                                            <p:fltVal val="0"/>
                                          </p:val>
                                        </p:tav>
                                        <p:tav tm="100000">
                                          <p:val>
                                            <p:strVal val="#ppt_h"/>
                                          </p:val>
                                        </p:tav>
                                      </p:tavLst>
                                    </p:anim>
                                    <p:animEffect filter="fade" transition="in">
                                      <p:cBhvr>
                                        <p:cTn dur="750" id="13"/>
                                        <p:tgtEl>
                                          <p:spTgt spid="12"/>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3" presetSubtype="32">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strVal val="4*#ppt_w"/>
                                          </p:val>
                                        </p:tav>
                                        <p:tav tm="100000">
                                          <p:val>
                                            <p:strVal val="#ppt_w"/>
                                          </p:val>
                                        </p:tav>
                                      </p:tavLst>
                                    </p:anim>
                                    <p:anim calcmode="lin" valueType="num">
                                      <p:cBhvr>
                                        <p:cTn dur="500" fill="hold" id="24"/>
                                        <p:tgtEl>
                                          <p:spTgt spid="28"/>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2500"/>
                            </p:stCondLst>
                            <p:childTnLst>
                              <p:par>
                                <p:cTn fill="hold" grpId="0" id="26" nodeType="afterEffect" presetClass="entr" presetID="12" presetSubtype="8">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p:cTn dur="500" id="28"/>
                                        <p:tgtEl>
                                          <p:spTgt spid="29"/>
                                        </p:tgtEl>
                                        <p:attrNameLst>
                                          <p:attrName>ppt_x</p:attrName>
                                        </p:attrNameLst>
                                      </p:cBhvr>
                                      <p:tavLst>
                                        <p:tav tm="0">
                                          <p:val>
                                            <p:strVal val="#ppt_x-#ppt_w*1.125000"/>
                                          </p:val>
                                        </p:tav>
                                        <p:tav tm="100000">
                                          <p:val>
                                            <p:strVal val="#ppt_x"/>
                                          </p:val>
                                        </p:tav>
                                      </p:tavLst>
                                    </p:anim>
                                    <p:animEffect filter="wipe(right)" transition="in">
                                      <p:cBhvr>
                                        <p:cTn dur="500" id="29"/>
                                        <p:tgtEl>
                                          <p:spTgt spid="29"/>
                                        </p:tgtEl>
                                      </p:cBhvr>
                                    </p:animEffect>
                                  </p:childTnLst>
                                </p:cTn>
                              </p:par>
                            </p:childTnLst>
                          </p:cTn>
                        </p:par>
                        <p:par>
                          <p:cTn fill="hold" id="30" nodeType="afterGroup">
                            <p:stCondLst>
                              <p:cond delay="3000"/>
                            </p:stCondLst>
                            <p:childTnLst>
                              <p:par>
                                <p:cTn fill="hold" grpId="0" id="31" nodeType="afterEffect" presetClass="entr" presetID="12" presetSubtype="8">
                                  <p:stCondLst>
                                    <p:cond delay="0"/>
                                  </p:stCondLst>
                                  <p:childTnLst>
                                    <p:set>
                                      <p:cBhvr>
                                        <p:cTn dur="1" fill="hold" id="32">
                                          <p:stCondLst>
                                            <p:cond delay="0"/>
                                          </p:stCondLst>
                                        </p:cTn>
                                        <p:tgtEl>
                                          <p:spTgt spid="30"/>
                                        </p:tgtEl>
                                        <p:attrNameLst>
                                          <p:attrName>style.visibility</p:attrName>
                                        </p:attrNameLst>
                                      </p:cBhvr>
                                      <p:to>
                                        <p:strVal val="visible"/>
                                      </p:to>
                                    </p:set>
                                    <p:anim calcmode="lin" valueType="num">
                                      <p:cBhvr>
                                        <p:cTn dur="500" id="33"/>
                                        <p:tgtEl>
                                          <p:spTgt spid="30"/>
                                        </p:tgtEl>
                                        <p:attrNameLst>
                                          <p:attrName>ppt_x</p:attrName>
                                        </p:attrNameLst>
                                      </p:cBhvr>
                                      <p:tavLst>
                                        <p:tav tm="0">
                                          <p:val>
                                            <p:strVal val="#ppt_x-#ppt_w*1.125000"/>
                                          </p:val>
                                        </p:tav>
                                        <p:tav tm="100000">
                                          <p:val>
                                            <p:strVal val="#ppt_x"/>
                                          </p:val>
                                        </p:tav>
                                      </p:tavLst>
                                    </p:anim>
                                    <p:animEffect filter="wipe(right)" transition="in">
                                      <p:cBhvr>
                                        <p:cTn dur="500" id="3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年度工作概述</a:t>
              </a:r>
            </a:p>
          </p:txBody>
        </p:sp>
      </p:grpSp>
      <p:grpSp>
        <p:nvGrpSpPr>
          <p:cNvPr id="5" name="组合 4">
            <a:extLst>
              <a:ext uri="{FF2B5EF4-FFF2-40B4-BE49-F238E27FC236}">
                <a16:creationId xmlns:a16="http://schemas.microsoft.com/office/drawing/2014/main" id="{CB20F398-08DE-4AD1-B842-E7CD7AADEC46}"/>
              </a:ext>
            </a:extLst>
          </p:cNvPr>
          <p:cNvGrpSpPr/>
          <p:nvPr/>
        </p:nvGrpSpPr>
        <p:grpSpPr>
          <a:xfrm>
            <a:off x="1062872" y="2328276"/>
            <a:ext cx="5025600" cy="3703501"/>
            <a:chOff x="774603" y="1316761"/>
            <a:chExt cx="3521075" cy="2594776"/>
          </a:xfrm>
        </p:grpSpPr>
        <p:sp>
          <p:nvSpPr>
            <p:cNvPr id="6" name="Oval 43">
              <a:extLst>
                <a:ext uri="{FF2B5EF4-FFF2-40B4-BE49-F238E27FC236}">
                  <a16:creationId xmlns:a16="http://schemas.microsoft.com/office/drawing/2014/main" id="{47DF31AB-5072-4527-B352-F4F148EC5C42}"/>
                </a:ext>
              </a:extLst>
            </p:cNvPr>
            <p:cNvSpPr>
              <a:spLocks noChangeArrowheads="1"/>
            </p:cNvSpPr>
            <p:nvPr/>
          </p:nvSpPr>
          <p:spPr bwMode="auto">
            <a:xfrm>
              <a:off x="812703" y="2828528"/>
              <a:ext cx="1079500" cy="1083009"/>
            </a:xfrm>
            <a:prstGeom prst="ellipse">
              <a:avLst/>
            </a:prstGeom>
            <a:solidFill>
              <a:srgbClr val="78875C"/>
            </a:solidFill>
            <a:ln>
              <a:noFill/>
            </a:ln>
          </p:spPr>
          <p:txBody>
            <a:bodyPr/>
            <a:lstStyle/>
            <a:p>
              <a:endParaRPr altLang="en-US" lang="zh-CN" sz="3200">
                <a:solidFill>
                  <a:prstClr val="black"/>
                </a:solidFill>
              </a:endParaRPr>
            </a:p>
          </p:txBody>
        </p:sp>
        <p:sp>
          <p:nvSpPr>
            <p:cNvPr id="7" name="Oval 44">
              <a:extLst>
                <a:ext uri="{FF2B5EF4-FFF2-40B4-BE49-F238E27FC236}">
                  <a16:creationId xmlns:a16="http://schemas.microsoft.com/office/drawing/2014/main" id="{B930ADEC-9F39-44FB-B1B5-CD679C0F5167}"/>
                </a:ext>
              </a:extLst>
            </p:cNvPr>
            <p:cNvSpPr>
              <a:spLocks noChangeArrowheads="1"/>
            </p:cNvSpPr>
            <p:nvPr/>
          </p:nvSpPr>
          <p:spPr bwMode="auto">
            <a:xfrm>
              <a:off x="2014440" y="2828528"/>
              <a:ext cx="1079500" cy="1083009"/>
            </a:xfrm>
            <a:prstGeom prst="ellipse">
              <a:avLst/>
            </a:prstGeom>
            <a:solidFill>
              <a:srgbClr val="ED695B"/>
            </a:solidFill>
            <a:ln>
              <a:noFill/>
            </a:ln>
          </p:spPr>
          <p:txBody>
            <a:bodyPr/>
            <a:lstStyle/>
            <a:p>
              <a:endParaRPr altLang="en-US" lang="zh-CN" sz="4400">
                <a:solidFill>
                  <a:prstClr val="black"/>
                </a:solidFill>
              </a:endParaRPr>
            </a:p>
          </p:txBody>
        </p:sp>
        <p:sp>
          <p:nvSpPr>
            <p:cNvPr id="9" name="Oval 45">
              <a:extLst>
                <a:ext uri="{FF2B5EF4-FFF2-40B4-BE49-F238E27FC236}">
                  <a16:creationId xmlns:a16="http://schemas.microsoft.com/office/drawing/2014/main" id="{02F5DB79-DC75-404E-903D-97CAA893147C}"/>
                </a:ext>
              </a:extLst>
            </p:cNvPr>
            <p:cNvSpPr>
              <a:spLocks noChangeArrowheads="1"/>
            </p:cNvSpPr>
            <p:nvPr/>
          </p:nvSpPr>
          <p:spPr bwMode="auto">
            <a:xfrm>
              <a:off x="3216178" y="2828528"/>
              <a:ext cx="1079500" cy="1083009"/>
            </a:xfrm>
            <a:prstGeom prst="ellipse">
              <a:avLst/>
            </a:prstGeom>
            <a:solidFill>
              <a:srgbClr val="78875C"/>
            </a:solidFill>
            <a:ln>
              <a:noFill/>
            </a:ln>
          </p:spPr>
          <p:txBody>
            <a:bodyPr/>
            <a:lstStyle/>
            <a:p>
              <a:endParaRPr altLang="en-US" lang="zh-CN" sz="3200">
                <a:solidFill>
                  <a:prstClr val="black"/>
                </a:solidFill>
              </a:endParaRPr>
            </a:p>
          </p:txBody>
        </p:sp>
        <p:grpSp>
          <p:nvGrpSpPr>
            <p:cNvPr id="13" name="Group 58">
              <a:extLst>
                <a:ext uri="{FF2B5EF4-FFF2-40B4-BE49-F238E27FC236}">
                  <a16:creationId xmlns:a16="http://schemas.microsoft.com/office/drawing/2014/main" id="{060E9409-C146-42AC-929E-CE572192FE32}"/>
                </a:ext>
              </a:extLst>
            </p:cNvPr>
            <p:cNvGrpSpPr/>
            <p:nvPr/>
          </p:nvGrpSpPr>
          <p:grpSpPr>
            <a:xfrm>
              <a:off x="3624166" y="3095311"/>
              <a:ext cx="263525" cy="276310"/>
              <a:chOff x="2352" y="1832"/>
              <a:chExt cx="166" cy="174"/>
            </a:xfrm>
          </p:grpSpPr>
          <p:sp>
            <p:nvSpPr>
              <p:cNvPr id="23" name="Freeform 48">
                <a:extLst>
                  <a:ext uri="{FF2B5EF4-FFF2-40B4-BE49-F238E27FC236}">
                    <a16:creationId xmlns:a16="http://schemas.microsoft.com/office/drawing/2014/main" id="{6531D6C2-5A7A-4F34-A1D3-C2759C35C6DD}"/>
                  </a:ext>
                </a:extLst>
              </p:cNvPr>
              <p:cNvSpPr/>
              <p:nvPr/>
            </p:nvSpPr>
            <p:spPr bwMode="auto">
              <a:xfrm>
                <a:off x="2352" y="1832"/>
                <a:ext cx="166" cy="14"/>
              </a:xfrm>
              <a:custGeom>
                <a:gdLst>
                  <a:gd fmla="*/ 79 w 82" name="T0"/>
                  <a:gd fmla="*/ 0 h 7" name="T1"/>
                  <a:gd fmla="*/ 3 w 82" name="T2"/>
                  <a:gd fmla="*/ 0 h 7" name="T3"/>
                  <a:gd fmla="*/ 0 w 82" name="T4"/>
                  <a:gd fmla="*/ 4 h 7" name="T5"/>
                  <a:gd fmla="*/ 3 w 82" name="T6"/>
                  <a:gd fmla="*/ 7 h 7" name="T7"/>
                  <a:gd fmla="*/ 79 w 82" name="T8"/>
                  <a:gd fmla="*/ 7 h 7" name="T9"/>
                  <a:gd fmla="*/ 82 w 82" name="T10"/>
                  <a:gd fmla="*/ 4 h 7" name="T11"/>
                  <a:gd fmla="*/ 79 w 82"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82">
                    <a:moveTo>
                      <a:pt x="79" y="0"/>
                    </a:moveTo>
                    <a:cubicBezTo>
                      <a:pt x="3" y="0"/>
                      <a:pt x="3" y="0"/>
                      <a:pt x="3" y="0"/>
                    </a:cubicBezTo>
                    <a:cubicBezTo>
                      <a:pt x="1" y="0"/>
                      <a:pt x="0" y="2"/>
                      <a:pt x="0" y="4"/>
                    </a:cubicBezTo>
                    <a:cubicBezTo>
                      <a:pt x="0" y="6"/>
                      <a:pt x="1" y="7"/>
                      <a:pt x="3" y="7"/>
                    </a:cubicBezTo>
                    <a:cubicBezTo>
                      <a:pt x="79" y="7"/>
                      <a:pt x="79" y="7"/>
                      <a:pt x="79" y="7"/>
                    </a:cubicBezTo>
                    <a:cubicBezTo>
                      <a:pt x="81" y="7"/>
                      <a:pt x="82" y="6"/>
                      <a:pt x="82" y="4"/>
                    </a:cubicBezTo>
                    <a:cubicBezTo>
                      <a:pt x="82" y="2"/>
                      <a:pt x="81" y="0"/>
                      <a:pt x="79"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24" name="Freeform 49">
                <a:extLst>
                  <a:ext uri="{FF2B5EF4-FFF2-40B4-BE49-F238E27FC236}">
                    <a16:creationId xmlns:a16="http://schemas.microsoft.com/office/drawing/2014/main" id="{D41443DE-C899-4115-AAED-A9AB9CEF6B07}"/>
                  </a:ext>
                </a:extLst>
              </p:cNvPr>
              <p:cNvSpPr/>
              <p:nvPr/>
            </p:nvSpPr>
            <p:spPr bwMode="auto">
              <a:xfrm>
                <a:off x="2368" y="1866"/>
                <a:ext cx="134" cy="87"/>
              </a:xfrm>
              <a:custGeom>
                <a:gdLst>
                  <a:gd fmla="*/ 63 w 66" name="T0"/>
                  <a:gd fmla="*/ 0 h 43" name="T1"/>
                  <a:gd fmla="*/ 59 w 66" name="T2"/>
                  <a:gd fmla="*/ 3 h 43" name="T3"/>
                  <a:gd fmla="*/ 59 w 66" name="T4"/>
                  <a:gd fmla="*/ 32 h 43" name="T5"/>
                  <a:gd fmla="*/ 55 w 66" name="T6"/>
                  <a:gd fmla="*/ 36 h 43" name="T7"/>
                  <a:gd fmla="*/ 11 w 66" name="T8"/>
                  <a:gd fmla="*/ 36 h 43" name="T9"/>
                  <a:gd fmla="*/ 7 w 66" name="T10"/>
                  <a:gd fmla="*/ 32 h 43" name="T11"/>
                  <a:gd fmla="*/ 7 w 66" name="T12"/>
                  <a:gd fmla="*/ 3 h 43" name="T13"/>
                  <a:gd fmla="*/ 3 w 66" name="T14"/>
                  <a:gd fmla="*/ 0 h 43" name="T15"/>
                  <a:gd fmla="*/ 0 w 66" name="T16"/>
                  <a:gd fmla="*/ 3 h 43" name="T17"/>
                  <a:gd fmla="*/ 0 w 66" name="T18"/>
                  <a:gd fmla="*/ 32 h 43" name="T19"/>
                  <a:gd fmla="*/ 11 w 66" name="T20"/>
                  <a:gd fmla="*/ 43 h 43" name="T21"/>
                  <a:gd fmla="*/ 55 w 66" name="T22"/>
                  <a:gd fmla="*/ 43 h 43" name="T23"/>
                  <a:gd fmla="*/ 66 w 66" name="T24"/>
                  <a:gd fmla="*/ 32 h 43" name="T25"/>
                  <a:gd fmla="*/ 66 w 66" name="T26"/>
                  <a:gd fmla="*/ 3 h 43" name="T27"/>
                  <a:gd fmla="*/ 63 w 66" name="T28"/>
                  <a:gd fmla="*/ 0 h 4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3" w="66">
                    <a:moveTo>
                      <a:pt x="63" y="0"/>
                    </a:moveTo>
                    <a:cubicBezTo>
                      <a:pt x="61" y="0"/>
                      <a:pt x="59" y="1"/>
                      <a:pt x="59" y="3"/>
                    </a:cubicBezTo>
                    <a:cubicBezTo>
                      <a:pt x="59" y="32"/>
                      <a:pt x="59" y="32"/>
                      <a:pt x="59" y="32"/>
                    </a:cubicBezTo>
                    <a:cubicBezTo>
                      <a:pt x="59" y="34"/>
                      <a:pt x="57" y="36"/>
                      <a:pt x="55" y="36"/>
                    </a:cubicBezTo>
                    <a:cubicBezTo>
                      <a:pt x="11" y="36"/>
                      <a:pt x="11" y="36"/>
                      <a:pt x="11" y="36"/>
                    </a:cubicBezTo>
                    <a:cubicBezTo>
                      <a:pt x="9" y="36"/>
                      <a:pt x="7" y="34"/>
                      <a:pt x="7" y="32"/>
                    </a:cubicBezTo>
                    <a:cubicBezTo>
                      <a:pt x="7" y="3"/>
                      <a:pt x="7" y="3"/>
                      <a:pt x="7" y="3"/>
                    </a:cubicBezTo>
                    <a:cubicBezTo>
                      <a:pt x="7" y="1"/>
                      <a:pt x="5" y="0"/>
                      <a:pt x="3" y="0"/>
                    </a:cubicBezTo>
                    <a:cubicBezTo>
                      <a:pt x="1" y="0"/>
                      <a:pt x="0" y="1"/>
                      <a:pt x="0" y="3"/>
                    </a:cubicBezTo>
                    <a:cubicBezTo>
                      <a:pt x="0" y="32"/>
                      <a:pt x="0" y="32"/>
                      <a:pt x="0" y="32"/>
                    </a:cubicBezTo>
                    <a:cubicBezTo>
                      <a:pt x="0" y="38"/>
                      <a:pt x="5" y="43"/>
                      <a:pt x="11" y="43"/>
                    </a:cubicBezTo>
                    <a:cubicBezTo>
                      <a:pt x="55" y="43"/>
                      <a:pt x="55" y="43"/>
                      <a:pt x="55" y="43"/>
                    </a:cubicBezTo>
                    <a:cubicBezTo>
                      <a:pt x="61" y="43"/>
                      <a:pt x="66" y="38"/>
                      <a:pt x="66" y="32"/>
                    </a:cubicBezTo>
                    <a:cubicBezTo>
                      <a:pt x="66" y="3"/>
                      <a:pt x="66" y="3"/>
                      <a:pt x="66" y="3"/>
                    </a:cubicBezTo>
                    <a:cubicBezTo>
                      <a:pt x="66" y="1"/>
                      <a:pt x="65" y="0"/>
                      <a:pt x="63"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25" name="Freeform 50">
                <a:extLst>
                  <a:ext uri="{FF2B5EF4-FFF2-40B4-BE49-F238E27FC236}">
                    <a16:creationId xmlns:a16="http://schemas.microsoft.com/office/drawing/2014/main" id="{7171BE9B-70C7-4029-86DA-D2A9CCC734C2}"/>
                  </a:ext>
                </a:extLst>
              </p:cNvPr>
              <p:cNvSpPr/>
              <p:nvPr/>
            </p:nvSpPr>
            <p:spPr bwMode="auto">
              <a:xfrm>
                <a:off x="2402" y="1895"/>
                <a:ext cx="15" cy="28"/>
              </a:xfrm>
              <a:custGeom>
                <a:gdLst>
                  <a:gd fmla="*/ 7 w 7" name="T0"/>
                  <a:gd fmla="*/ 10 h 14" name="T1"/>
                  <a:gd fmla="*/ 7 w 7" name="T2"/>
                  <a:gd fmla="*/ 4 h 14" name="T3"/>
                  <a:gd fmla="*/ 3 w 7" name="T4"/>
                  <a:gd fmla="*/ 0 h 14" name="T5"/>
                  <a:gd fmla="*/ 0 w 7" name="T6"/>
                  <a:gd fmla="*/ 4 h 14" name="T7"/>
                  <a:gd fmla="*/ 0 w 7" name="T8"/>
                  <a:gd fmla="*/ 10 h 14" name="T9"/>
                  <a:gd fmla="*/ 3 w 7" name="T10"/>
                  <a:gd fmla="*/ 14 h 14" name="T11"/>
                  <a:gd fmla="*/ 7 w 7" name="T12"/>
                  <a:gd fmla="*/ 10 h 14" name="T13"/>
                </a:gdLst>
                <a:cxnLst>
                  <a:cxn ang="0">
                    <a:pos x="T0" y="T1"/>
                  </a:cxn>
                  <a:cxn ang="0">
                    <a:pos x="T2" y="T3"/>
                  </a:cxn>
                  <a:cxn ang="0">
                    <a:pos x="T4" y="T5"/>
                  </a:cxn>
                  <a:cxn ang="0">
                    <a:pos x="T6" y="T7"/>
                  </a:cxn>
                  <a:cxn ang="0">
                    <a:pos x="T8" y="T9"/>
                  </a:cxn>
                  <a:cxn ang="0">
                    <a:pos x="T10" y="T11"/>
                  </a:cxn>
                  <a:cxn ang="0">
                    <a:pos x="T12" y="T13"/>
                  </a:cxn>
                </a:cxnLst>
                <a:rect b="b" l="0" r="r" t="0"/>
                <a:pathLst>
                  <a:path h="14" w="7">
                    <a:moveTo>
                      <a:pt x="7" y="10"/>
                    </a:moveTo>
                    <a:cubicBezTo>
                      <a:pt x="7" y="4"/>
                      <a:pt x="7" y="4"/>
                      <a:pt x="7" y="4"/>
                    </a:cubicBezTo>
                    <a:cubicBezTo>
                      <a:pt x="7" y="2"/>
                      <a:pt x="5" y="0"/>
                      <a:pt x="3" y="0"/>
                    </a:cubicBezTo>
                    <a:cubicBezTo>
                      <a:pt x="1" y="0"/>
                      <a:pt x="0" y="2"/>
                      <a:pt x="0" y="4"/>
                    </a:cubicBezTo>
                    <a:cubicBezTo>
                      <a:pt x="0" y="10"/>
                      <a:pt x="0" y="10"/>
                      <a:pt x="0" y="10"/>
                    </a:cubicBezTo>
                    <a:cubicBezTo>
                      <a:pt x="0" y="12"/>
                      <a:pt x="1" y="14"/>
                      <a:pt x="3" y="14"/>
                    </a:cubicBezTo>
                    <a:cubicBezTo>
                      <a:pt x="5" y="14"/>
                      <a:pt x="7" y="12"/>
                      <a:pt x="7" y="1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26" name="Freeform 51">
                <a:extLst>
                  <a:ext uri="{FF2B5EF4-FFF2-40B4-BE49-F238E27FC236}">
                    <a16:creationId xmlns:a16="http://schemas.microsoft.com/office/drawing/2014/main" id="{45A9E2ED-9FFC-431E-86E6-5762F11366AD}"/>
                  </a:ext>
                </a:extLst>
              </p:cNvPr>
              <p:cNvSpPr/>
              <p:nvPr/>
            </p:nvSpPr>
            <p:spPr bwMode="auto">
              <a:xfrm>
                <a:off x="2427" y="1868"/>
                <a:ext cx="16" cy="55"/>
              </a:xfrm>
              <a:custGeom>
                <a:gdLst>
                  <a:gd fmla="*/ 8 w 8" name="T0"/>
                  <a:gd fmla="*/ 23 h 27" name="T1"/>
                  <a:gd fmla="*/ 8 w 8" name="T2"/>
                  <a:gd fmla="*/ 3 h 27" name="T3"/>
                  <a:gd fmla="*/ 4 w 8" name="T4"/>
                  <a:gd fmla="*/ 0 h 27" name="T5"/>
                  <a:gd fmla="*/ 0 w 8" name="T6"/>
                  <a:gd fmla="*/ 3 h 27" name="T7"/>
                  <a:gd fmla="*/ 0 w 8" name="T8"/>
                  <a:gd fmla="*/ 23 h 27" name="T9"/>
                  <a:gd fmla="*/ 4 w 8" name="T10"/>
                  <a:gd fmla="*/ 27 h 27" name="T11"/>
                  <a:gd fmla="*/ 8 w 8" name="T12"/>
                  <a:gd fmla="*/ 23 h 27" name="T13"/>
                </a:gdLst>
                <a:cxnLst>
                  <a:cxn ang="0">
                    <a:pos x="T0" y="T1"/>
                  </a:cxn>
                  <a:cxn ang="0">
                    <a:pos x="T2" y="T3"/>
                  </a:cxn>
                  <a:cxn ang="0">
                    <a:pos x="T4" y="T5"/>
                  </a:cxn>
                  <a:cxn ang="0">
                    <a:pos x="T6" y="T7"/>
                  </a:cxn>
                  <a:cxn ang="0">
                    <a:pos x="T8" y="T9"/>
                  </a:cxn>
                  <a:cxn ang="0">
                    <a:pos x="T10" y="T11"/>
                  </a:cxn>
                  <a:cxn ang="0">
                    <a:pos x="T12" y="T13"/>
                  </a:cxn>
                </a:cxnLst>
                <a:rect b="b" l="0" r="r" t="0"/>
                <a:pathLst>
                  <a:path h="27" w="8">
                    <a:moveTo>
                      <a:pt x="8" y="23"/>
                    </a:moveTo>
                    <a:cubicBezTo>
                      <a:pt x="8" y="3"/>
                      <a:pt x="8" y="3"/>
                      <a:pt x="8" y="3"/>
                    </a:cubicBezTo>
                    <a:cubicBezTo>
                      <a:pt x="8" y="1"/>
                      <a:pt x="6" y="0"/>
                      <a:pt x="4" y="0"/>
                    </a:cubicBezTo>
                    <a:cubicBezTo>
                      <a:pt x="2" y="0"/>
                      <a:pt x="0" y="1"/>
                      <a:pt x="0" y="3"/>
                    </a:cubicBezTo>
                    <a:cubicBezTo>
                      <a:pt x="0" y="23"/>
                      <a:pt x="0" y="23"/>
                      <a:pt x="0" y="23"/>
                    </a:cubicBezTo>
                    <a:cubicBezTo>
                      <a:pt x="0" y="25"/>
                      <a:pt x="2" y="27"/>
                      <a:pt x="4" y="27"/>
                    </a:cubicBezTo>
                    <a:cubicBezTo>
                      <a:pt x="6" y="27"/>
                      <a:pt x="8" y="25"/>
                      <a:pt x="8" y="23"/>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27" name="Freeform 52">
                <a:extLst>
                  <a:ext uri="{FF2B5EF4-FFF2-40B4-BE49-F238E27FC236}">
                    <a16:creationId xmlns:a16="http://schemas.microsoft.com/office/drawing/2014/main" id="{43EB6E18-898C-41DD-B010-3B9ADC687104}"/>
                  </a:ext>
                </a:extLst>
              </p:cNvPr>
              <p:cNvSpPr/>
              <p:nvPr/>
            </p:nvSpPr>
            <p:spPr bwMode="auto">
              <a:xfrm>
                <a:off x="2453" y="1881"/>
                <a:ext cx="14" cy="42"/>
              </a:xfrm>
              <a:custGeom>
                <a:gdLst>
                  <a:gd fmla="*/ 7 w 7" name="T0"/>
                  <a:gd fmla="*/ 17 h 21" name="T1"/>
                  <a:gd fmla="*/ 7 w 7" name="T2"/>
                  <a:gd fmla="*/ 4 h 21" name="T3"/>
                  <a:gd fmla="*/ 4 w 7" name="T4"/>
                  <a:gd fmla="*/ 0 h 21" name="T5"/>
                  <a:gd fmla="*/ 0 w 7" name="T6"/>
                  <a:gd fmla="*/ 4 h 21" name="T7"/>
                  <a:gd fmla="*/ 0 w 7" name="T8"/>
                  <a:gd fmla="*/ 17 h 21" name="T9"/>
                  <a:gd fmla="*/ 4 w 7" name="T10"/>
                  <a:gd fmla="*/ 21 h 21" name="T11"/>
                  <a:gd fmla="*/ 7 w 7" name="T12"/>
                  <a:gd fmla="*/ 17 h 21" name="T13"/>
                </a:gdLst>
                <a:cxnLst>
                  <a:cxn ang="0">
                    <a:pos x="T0" y="T1"/>
                  </a:cxn>
                  <a:cxn ang="0">
                    <a:pos x="T2" y="T3"/>
                  </a:cxn>
                  <a:cxn ang="0">
                    <a:pos x="T4" y="T5"/>
                  </a:cxn>
                  <a:cxn ang="0">
                    <a:pos x="T6" y="T7"/>
                  </a:cxn>
                  <a:cxn ang="0">
                    <a:pos x="T8" y="T9"/>
                  </a:cxn>
                  <a:cxn ang="0">
                    <a:pos x="T10" y="T11"/>
                  </a:cxn>
                  <a:cxn ang="0">
                    <a:pos x="T12" y="T13"/>
                  </a:cxn>
                </a:cxnLst>
                <a:rect b="b" l="0" r="r" t="0"/>
                <a:pathLst>
                  <a:path h="21" w="7">
                    <a:moveTo>
                      <a:pt x="7" y="17"/>
                    </a:moveTo>
                    <a:cubicBezTo>
                      <a:pt x="7" y="4"/>
                      <a:pt x="7" y="4"/>
                      <a:pt x="7" y="4"/>
                    </a:cubicBezTo>
                    <a:cubicBezTo>
                      <a:pt x="7" y="2"/>
                      <a:pt x="6" y="0"/>
                      <a:pt x="4" y="0"/>
                    </a:cubicBezTo>
                    <a:cubicBezTo>
                      <a:pt x="2" y="0"/>
                      <a:pt x="0" y="2"/>
                      <a:pt x="0" y="4"/>
                    </a:cubicBezTo>
                    <a:cubicBezTo>
                      <a:pt x="0" y="17"/>
                      <a:pt x="0" y="17"/>
                      <a:pt x="0" y="17"/>
                    </a:cubicBezTo>
                    <a:cubicBezTo>
                      <a:pt x="0" y="19"/>
                      <a:pt x="2" y="21"/>
                      <a:pt x="4" y="21"/>
                    </a:cubicBezTo>
                    <a:cubicBezTo>
                      <a:pt x="6" y="21"/>
                      <a:pt x="7" y="19"/>
                      <a:pt x="7" y="17"/>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28" name="Freeform 53">
                <a:extLst>
                  <a:ext uri="{FF2B5EF4-FFF2-40B4-BE49-F238E27FC236}">
                    <a16:creationId xmlns:a16="http://schemas.microsoft.com/office/drawing/2014/main" id="{6091A391-C619-4211-9E98-D520B77D08FF}"/>
                  </a:ext>
                </a:extLst>
              </p:cNvPr>
              <p:cNvSpPr/>
              <p:nvPr/>
            </p:nvSpPr>
            <p:spPr bwMode="auto">
              <a:xfrm>
                <a:off x="2396" y="1965"/>
                <a:ext cx="77" cy="41"/>
              </a:xfrm>
              <a:custGeom>
                <a:gdLst>
                  <a:gd fmla="*/ 30 w 38" name="T0"/>
                  <a:gd fmla="*/ 2 h 20" name="T1"/>
                  <a:gd fmla="*/ 26 w 38" name="T2"/>
                  <a:gd fmla="*/ 0 h 20" name="T3"/>
                  <a:gd fmla="*/ 12 w 38" name="T4"/>
                  <a:gd fmla="*/ 0 h 20" name="T5"/>
                  <a:gd fmla="*/ 8 w 38" name="T6"/>
                  <a:gd fmla="*/ 2 h 20" name="T7"/>
                  <a:gd fmla="*/ 1 w 38" name="T8"/>
                  <a:gd fmla="*/ 14 h 20" name="T9"/>
                  <a:gd fmla="*/ 2 w 38" name="T10"/>
                  <a:gd fmla="*/ 19 h 20" name="T11"/>
                  <a:gd fmla="*/ 7 w 38" name="T12"/>
                  <a:gd fmla="*/ 18 h 20" name="T13"/>
                  <a:gd fmla="*/ 14 w 38" name="T14"/>
                  <a:gd fmla="*/ 7 h 20" name="T15"/>
                  <a:gd fmla="*/ 24 w 38" name="T16"/>
                  <a:gd fmla="*/ 7 h 20" name="T17"/>
                  <a:gd fmla="*/ 31 w 38" name="T18"/>
                  <a:gd fmla="*/ 18 h 20" name="T19"/>
                  <a:gd fmla="*/ 34 w 38" name="T20"/>
                  <a:gd fmla="*/ 19 h 20" name="T21"/>
                  <a:gd fmla="*/ 36 w 38" name="T22"/>
                  <a:gd fmla="*/ 19 h 20" name="T23"/>
                  <a:gd fmla="*/ 37 w 38" name="T24"/>
                  <a:gd fmla="*/ 14 h 20" name="T25"/>
                  <a:gd fmla="*/ 30 w 38" name="T26"/>
                  <a:gd fmla="*/ 2 h 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 w="38">
                    <a:moveTo>
                      <a:pt x="30" y="2"/>
                    </a:moveTo>
                    <a:cubicBezTo>
                      <a:pt x="29" y="1"/>
                      <a:pt x="28" y="0"/>
                      <a:pt x="26" y="0"/>
                    </a:cubicBezTo>
                    <a:cubicBezTo>
                      <a:pt x="12" y="0"/>
                      <a:pt x="12" y="0"/>
                      <a:pt x="12" y="0"/>
                    </a:cubicBezTo>
                    <a:cubicBezTo>
                      <a:pt x="10" y="0"/>
                      <a:pt x="9" y="1"/>
                      <a:pt x="8" y="2"/>
                    </a:cubicBezTo>
                    <a:cubicBezTo>
                      <a:pt x="1" y="14"/>
                      <a:pt x="1" y="14"/>
                      <a:pt x="1" y="14"/>
                    </a:cubicBezTo>
                    <a:cubicBezTo>
                      <a:pt x="0" y="16"/>
                      <a:pt x="1" y="18"/>
                      <a:pt x="2" y="19"/>
                    </a:cubicBezTo>
                    <a:cubicBezTo>
                      <a:pt x="4" y="20"/>
                      <a:pt x="6" y="19"/>
                      <a:pt x="7" y="18"/>
                    </a:cubicBezTo>
                    <a:cubicBezTo>
                      <a:pt x="14" y="7"/>
                      <a:pt x="14" y="7"/>
                      <a:pt x="14" y="7"/>
                    </a:cubicBezTo>
                    <a:cubicBezTo>
                      <a:pt x="24" y="7"/>
                      <a:pt x="24" y="7"/>
                      <a:pt x="24" y="7"/>
                    </a:cubicBezTo>
                    <a:cubicBezTo>
                      <a:pt x="31" y="18"/>
                      <a:pt x="31" y="18"/>
                      <a:pt x="31" y="18"/>
                    </a:cubicBezTo>
                    <a:cubicBezTo>
                      <a:pt x="31" y="19"/>
                      <a:pt x="32" y="19"/>
                      <a:pt x="34" y="19"/>
                    </a:cubicBezTo>
                    <a:cubicBezTo>
                      <a:pt x="34" y="19"/>
                      <a:pt x="35" y="19"/>
                      <a:pt x="36" y="19"/>
                    </a:cubicBezTo>
                    <a:cubicBezTo>
                      <a:pt x="37" y="18"/>
                      <a:pt x="38" y="16"/>
                      <a:pt x="37" y="14"/>
                    </a:cubicBezTo>
                    <a:lnTo>
                      <a:pt x="30" y="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grpSp>
        <p:grpSp>
          <p:nvGrpSpPr>
            <p:cNvPr id="14" name="Group 57">
              <a:extLst>
                <a:ext uri="{FF2B5EF4-FFF2-40B4-BE49-F238E27FC236}">
                  <a16:creationId xmlns:a16="http://schemas.microsoft.com/office/drawing/2014/main" id="{85DF57D0-4487-4510-83F2-B4F8FC78D8AD}"/>
                </a:ext>
              </a:extLst>
            </p:cNvPr>
            <p:cNvGrpSpPr/>
            <p:nvPr/>
          </p:nvGrpSpPr>
          <p:grpSpPr>
            <a:xfrm>
              <a:off x="1214341" y="3095310"/>
              <a:ext cx="276225" cy="273134"/>
              <a:chOff x="834" y="1832"/>
              <a:chExt cx="174" cy="172"/>
            </a:xfrm>
          </p:grpSpPr>
          <p:sp>
            <p:nvSpPr>
              <p:cNvPr id="21" name="Freeform 54">
                <a:extLst>
                  <a:ext uri="{FF2B5EF4-FFF2-40B4-BE49-F238E27FC236}">
                    <a16:creationId xmlns:a16="http://schemas.microsoft.com/office/drawing/2014/main" id="{ED47CF5B-3858-44BA-8575-ADCC80C2FC81}"/>
                  </a:ext>
                </a:extLst>
              </p:cNvPr>
              <p:cNvSpPr>
                <a:spLocks noEditPoints="1"/>
              </p:cNvSpPr>
              <p:nvPr/>
            </p:nvSpPr>
            <p:spPr bwMode="auto">
              <a:xfrm>
                <a:off x="834" y="1832"/>
                <a:ext cx="174" cy="172"/>
              </a:xfrm>
              <a:custGeom>
                <a:gdLst>
                  <a:gd fmla="*/ 83 w 86" name="T0"/>
                  <a:gd fmla="*/ 33 h 85" name="T1"/>
                  <a:gd fmla="*/ 75 w 86" name="T2"/>
                  <a:gd fmla="*/ 28 h 85" name="T3"/>
                  <a:gd fmla="*/ 77 w 86" name="T4"/>
                  <a:gd fmla="*/ 17 h 85" name="T5"/>
                  <a:gd fmla="*/ 65 w 86" name="T6"/>
                  <a:gd fmla="*/ 8 h 85" name="T7"/>
                  <a:gd fmla="*/ 55 w 86" name="T8"/>
                  <a:gd fmla="*/ 10 h 85" name="T9"/>
                  <a:gd fmla="*/ 49 w 86" name="T10"/>
                  <a:gd fmla="*/ 0 h 85" name="T11"/>
                  <a:gd fmla="*/ 34 w 86" name="T12"/>
                  <a:gd fmla="*/ 3 h 85" name="T13"/>
                  <a:gd fmla="*/ 28 w 86" name="T14"/>
                  <a:gd fmla="*/ 11 h 85" name="T15"/>
                  <a:gd fmla="*/ 18 w 86" name="T16"/>
                  <a:gd fmla="*/ 8 h 85" name="T17"/>
                  <a:gd fmla="*/ 8 w 86" name="T18"/>
                  <a:gd fmla="*/ 21 h 85" name="T19"/>
                  <a:gd fmla="*/ 10 w 86" name="T20"/>
                  <a:gd fmla="*/ 31 h 85" name="T21"/>
                  <a:gd fmla="*/ 1 w 86" name="T22"/>
                  <a:gd fmla="*/ 36 h 85" name="T23"/>
                  <a:gd fmla="*/ 1 w 86" name="T24"/>
                  <a:gd fmla="*/ 49 h 85" name="T25"/>
                  <a:gd fmla="*/ 10 w 86" name="T26"/>
                  <a:gd fmla="*/ 54 h 85" name="T27"/>
                  <a:gd fmla="*/ 8 w 86" name="T28"/>
                  <a:gd fmla="*/ 64 h 85" name="T29"/>
                  <a:gd fmla="*/ 18 w 86" name="T30"/>
                  <a:gd fmla="*/ 77 h 85" name="T31"/>
                  <a:gd fmla="*/ 28 w 86" name="T32"/>
                  <a:gd fmla="*/ 74 h 85" name="T33"/>
                  <a:gd fmla="*/ 34 w 86" name="T34"/>
                  <a:gd fmla="*/ 82 h 85" name="T35"/>
                  <a:gd fmla="*/ 43 w 86" name="T36"/>
                  <a:gd fmla="*/ 85 h 85" name="T37"/>
                  <a:gd fmla="*/ 52 w 86" name="T38"/>
                  <a:gd fmla="*/ 82 h 85" name="T39"/>
                  <a:gd fmla="*/ 58 w 86" name="T40"/>
                  <a:gd fmla="*/ 74 h 85" name="T41"/>
                  <a:gd fmla="*/ 68 w 86" name="T42"/>
                  <a:gd fmla="*/ 77 h 85" name="T43"/>
                  <a:gd fmla="*/ 78 w 86" name="T44"/>
                  <a:gd fmla="*/ 64 h 85" name="T45"/>
                  <a:gd fmla="*/ 76 w 86" name="T46"/>
                  <a:gd fmla="*/ 54 h 85" name="T47"/>
                  <a:gd fmla="*/ 85 w 86" name="T48"/>
                  <a:gd fmla="*/ 49 h 85" name="T49"/>
                  <a:gd fmla="*/ 85 w 86" name="T50"/>
                  <a:gd fmla="*/ 36 h 85" name="T51"/>
                  <a:gd fmla="*/ 72 w 86" name="T52"/>
                  <a:gd fmla="*/ 48 h 85" name="T53"/>
                  <a:gd fmla="*/ 67 w 86" name="T54"/>
                  <a:gd fmla="*/ 56 h 85" name="T55"/>
                  <a:gd fmla="*/ 70 w 86" name="T56"/>
                  <a:gd fmla="*/ 65 h 85" name="T57"/>
                  <a:gd fmla="*/ 60 w 86" name="T58"/>
                  <a:gd fmla="*/ 67 h 85" name="T59"/>
                  <a:gd fmla="*/ 51 w 86" name="T60"/>
                  <a:gd fmla="*/ 69 h 85" name="T61"/>
                  <a:gd fmla="*/ 46 w 86" name="T62"/>
                  <a:gd fmla="*/ 78 h 85" name="T63"/>
                  <a:gd fmla="*/ 38 w 86" name="T64"/>
                  <a:gd fmla="*/ 72 h 85" name="T65"/>
                  <a:gd fmla="*/ 30 w 86" name="T66"/>
                  <a:gd fmla="*/ 67 h 85" name="T67"/>
                  <a:gd fmla="*/ 20 w 86" name="T68"/>
                  <a:gd fmla="*/ 70 h 85" name="T69"/>
                  <a:gd fmla="*/ 19 w 86" name="T70"/>
                  <a:gd fmla="*/ 59 h 85" name="T71"/>
                  <a:gd fmla="*/ 16 w 86" name="T72"/>
                  <a:gd fmla="*/ 51 h 85" name="T73"/>
                  <a:gd fmla="*/ 8 w 86" name="T74"/>
                  <a:gd fmla="*/ 46 h 85" name="T75"/>
                  <a:gd fmla="*/ 8 w 86" name="T76"/>
                  <a:gd fmla="*/ 39 h 85" name="T77"/>
                  <a:gd fmla="*/ 16 w 86" name="T78"/>
                  <a:gd fmla="*/ 35 h 85" name="T79"/>
                  <a:gd fmla="*/ 19 w 86" name="T80"/>
                  <a:gd fmla="*/ 26 h 85" name="T81"/>
                  <a:gd fmla="*/ 20 w 86" name="T82"/>
                  <a:gd fmla="*/ 15 h 85" name="T83"/>
                  <a:gd fmla="*/ 30 w 86" name="T84"/>
                  <a:gd fmla="*/ 18 h 85" name="T85"/>
                  <a:gd fmla="*/ 38 w 86" name="T86"/>
                  <a:gd fmla="*/ 14 h 85" name="T87"/>
                  <a:gd fmla="*/ 46 w 86" name="T88"/>
                  <a:gd fmla="*/ 7 h 85" name="T89"/>
                  <a:gd fmla="*/ 51 w 86" name="T90"/>
                  <a:gd fmla="*/ 16 h 85" name="T91"/>
                  <a:gd fmla="*/ 60 w 86" name="T92"/>
                  <a:gd fmla="*/ 18 h 85" name="T93"/>
                  <a:gd fmla="*/ 70 w 86" name="T94"/>
                  <a:gd fmla="*/ 20 h 85" name="T95"/>
                  <a:gd fmla="*/ 67 w 86" name="T96"/>
                  <a:gd fmla="*/ 29 h 85" name="T97"/>
                  <a:gd fmla="*/ 72 w 86" name="T98"/>
                  <a:gd fmla="*/ 37 h 85" name="T99"/>
                  <a:gd fmla="*/ 78 w 86" name="T100"/>
                  <a:gd fmla="*/ 43 h 8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5" w="86">
                    <a:moveTo>
                      <a:pt x="85" y="36"/>
                    </a:moveTo>
                    <a:cubicBezTo>
                      <a:pt x="85" y="35"/>
                      <a:pt x="84" y="34"/>
                      <a:pt x="83" y="33"/>
                    </a:cubicBezTo>
                    <a:cubicBezTo>
                      <a:pt x="76" y="31"/>
                      <a:pt x="76" y="31"/>
                      <a:pt x="76" y="31"/>
                    </a:cubicBezTo>
                    <a:cubicBezTo>
                      <a:pt x="76" y="30"/>
                      <a:pt x="75" y="29"/>
                      <a:pt x="75" y="28"/>
                    </a:cubicBezTo>
                    <a:cubicBezTo>
                      <a:pt x="78" y="21"/>
                      <a:pt x="78" y="21"/>
                      <a:pt x="78" y="21"/>
                    </a:cubicBezTo>
                    <a:cubicBezTo>
                      <a:pt x="78" y="20"/>
                      <a:pt x="78" y="18"/>
                      <a:pt x="77" y="17"/>
                    </a:cubicBezTo>
                    <a:cubicBezTo>
                      <a:pt x="75" y="14"/>
                      <a:pt x="72" y="11"/>
                      <a:pt x="68" y="8"/>
                    </a:cubicBezTo>
                    <a:cubicBezTo>
                      <a:pt x="67" y="7"/>
                      <a:pt x="66" y="7"/>
                      <a:pt x="65" y="8"/>
                    </a:cubicBezTo>
                    <a:cubicBezTo>
                      <a:pt x="58" y="11"/>
                      <a:pt x="58" y="11"/>
                      <a:pt x="58" y="11"/>
                    </a:cubicBezTo>
                    <a:cubicBezTo>
                      <a:pt x="57" y="10"/>
                      <a:pt x="56" y="10"/>
                      <a:pt x="55" y="10"/>
                    </a:cubicBezTo>
                    <a:cubicBezTo>
                      <a:pt x="52" y="3"/>
                      <a:pt x="52" y="3"/>
                      <a:pt x="52" y="3"/>
                    </a:cubicBezTo>
                    <a:cubicBezTo>
                      <a:pt x="52" y="2"/>
                      <a:pt x="51" y="1"/>
                      <a:pt x="49" y="0"/>
                    </a:cubicBezTo>
                    <a:cubicBezTo>
                      <a:pt x="45" y="0"/>
                      <a:pt x="41" y="0"/>
                      <a:pt x="37" y="0"/>
                    </a:cubicBezTo>
                    <a:cubicBezTo>
                      <a:pt x="35" y="1"/>
                      <a:pt x="34" y="2"/>
                      <a:pt x="34" y="3"/>
                    </a:cubicBezTo>
                    <a:cubicBezTo>
                      <a:pt x="31" y="10"/>
                      <a:pt x="31" y="10"/>
                      <a:pt x="31" y="10"/>
                    </a:cubicBezTo>
                    <a:cubicBezTo>
                      <a:pt x="30" y="10"/>
                      <a:pt x="29" y="10"/>
                      <a:pt x="28" y="11"/>
                    </a:cubicBezTo>
                    <a:cubicBezTo>
                      <a:pt x="22" y="8"/>
                      <a:pt x="22" y="8"/>
                      <a:pt x="22" y="8"/>
                    </a:cubicBezTo>
                    <a:cubicBezTo>
                      <a:pt x="20" y="7"/>
                      <a:pt x="19" y="7"/>
                      <a:pt x="18" y="8"/>
                    </a:cubicBezTo>
                    <a:cubicBezTo>
                      <a:pt x="14" y="11"/>
                      <a:pt x="11" y="14"/>
                      <a:pt x="9" y="17"/>
                    </a:cubicBezTo>
                    <a:cubicBezTo>
                      <a:pt x="8" y="18"/>
                      <a:pt x="8" y="20"/>
                      <a:pt x="8" y="21"/>
                    </a:cubicBezTo>
                    <a:cubicBezTo>
                      <a:pt x="11" y="28"/>
                      <a:pt x="11" y="28"/>
                      <a:pt x="11" y="28"/>
                    </a:cubicBezTo>
                    <a:cubicBezTo>
                      <a:pt x="11" y="29"/>
                      <a:pt x="10" y="30"/>
                      <a:pt x="10" y="31"/>
                    </a:cubicBezTo>
                    <a:cubicBezTo>
                      <a:pt x="3" y="33"/>
                      <a:pt x="3" y="33"/>
                      <a:pt x="3" y="33"/>
                    </a:cubicBezTo>
                    <a:cubicBezTo>
                      <a:pt x="2" y="34"/>
                      <a:pt x="1" y="35"/>
                      <a:pt x="1" y="36"/>
                    </a:cubicBezTo>
                    <a:cubicBezTo>
                      <a:pt x="0" y="39"/>
                      <a:pt x="0" y="41"/>
                      <a:pt x="0" y="43"/>
                    </a:cubicBezTo>
                    <a:cubicBezTo>
                      <a:pt x="0" y="45"/>
                      <a:pt x="0" y="47"/>
                      <a:pt x="1" y="49"/>
                    </a:cubicBezTo>
                    <a:cubicBezTo>
                      <a:pt x="1" y="50"/>
                      <a:pt x="2" y="52"/>
                      <a:pt x="3" y="52"/>
                    </a:cubicBezTo>
                    <a:cubicBezTo>
                      <a:pt x="10" y="54"/>
                      <a:pt x="10" y="54"/>
                      <a:pt x="10" y="54"/>
                    </a:cubicBezTo>
                    <a:cubicBezTo>
                      <a:pt x="10" y="56"/>
                      <a:pt x="11" y="57"/>
                      <a:pt x="11" y="58"/>
                    </a:cubicBezTo>
                    <a:cubicBezTo>
                      <a:pt x="8" y="64"/>
                      <a:pt x="8" y="64"/>
                      <a:pt x="8" y="64"/>
                    </a:cubicBezTo>
                    <a:cubicBezTo>
                      <a:pt x="8" y="65"/>
                      <a:pt x="8" y="67"/>
                      <a:pt x="9" y="68"/>
                    </a:cubicBezTo>
                    <a:cubicBezTo>
                      <a:pt x="11" y="71"/>
                      <a:pt x="14" y="74"/>
                      <a:pt x="18" y="77"/>
                    </a:cubicBezTo>
                    <a:cubicBezTo>
                      <a:pt x="19" y="78"/>
                      <a:pt x="20" y="78"/>
                      <a:pt x="22" y="77"/>
                    </a:cubicBezTo>
                    <a:cubicBezTo>
                      <a:pt x="28" y="74"/>
                      <a:pt x="28" y="74"/>
                      <a:pt x="28" y="74"/>
                    </a:cubicBezTo>
                    <a:cubicBezTo>
                      <a:pt x="29" y="75"/>
                      <a:pt x="30" y="75"/>
                      <a:pt x="31" y="76"/>
                    </a:cubicBezTo>
                    <a:cubicBezTo>
                      <a:pt x="34" y="82"/>
                      <a:pt x="34" y="82"/>
                      <a:pt x="34" y="82"/>
                    </a:cubicBezTo>
                    <a:cubicBezTo>
                      <a:pt x="34" y="84"/>
                      <a:pt x="35" y="85"/>
                      <a:pt x="37" y="85"/>
                    </a:cubicBezTo>
                    <a:cubicBezTo>
                      <a:pt x="39" y="85"/>
                      <a:pt x="41" y="85"/>
                      <a:pt x="43" y="85"/>
                    </a:cubicBezTo>
                    <a:cubicBezTo>
                      <a:pt x="45" y="85"/>
                      <a:pt x="47" y="85"/>
                      <a:pt x="49" y="85"/>
                    </a:cubicBezTo>
                    <a:cubicBezTo>
                      <a:pt x="51" y="85"/>
                      <a:pt x="52" y="84"/>
                      <a:pt x="52" y="82"/>
                    </a:cubicBezTo>
                    <a:cubicBezTo>
                      <a:pt x="55" y="76"/>
                      <a:pt x="55" y="76"/>
                      <a:pt x="55" y="76"/>
                    </a:cubicBezTo>
                    <a:cubicBezTo>
                      <a:pt x="56" y="75"/>
                      <a:pt x="57" y="75"/>
                      <a:pt x="58" y="74"/>
                    </a:cubicBezTo>
                    <a:cubicBezTo>
                      <a:pt x="65" y="77"/>
                      <a:pt x="65" y="77"/>
                      <a:pt x="65" y="77"/>
                    </a:cubicBezTo>
                    <a:cubicBezTo>
                      <a:pt x="66" y="78"/>
                      <a:pt x="67" y="78"/>
                      <a:pt x="68" y="77"/>
                    </a:cubicBezTo>
                    <a:cubicBezTo>
                      <a:pt x="72" y="74"/>
                      <a:pt x="75" y="71"/>
                      <a:pt x="77" y="68"/>
                    </a:cubicBezTo>
                    <a:cubicBezTo>
                      <a:pt x="78" y="67"/>
                      <a:pt x="78" y="65"/>
                      <a:pt x="78" y="64"/>
                    </a:cubicBezTo>
                    <a:cubicBezTo>
                      <a:pt x="75" y="58"/>
                      <a:pt x="75" y="58"/>
                      <a:pt x="75" y="58"/>
                    </a:cubicBezTo>
                    <a:cubicBezTo>
                      <a:pt x="75" y="57"/>
                      <a:pt x="76" y="56"/>
                      <a:pt x="76" y="54"/>
                    </a:cubicBezTo>
                    <a:cubicBezTo>
                      <a:pt x="83" y="52"/>
                      <a:pt x="83" y="52"/>
                      <a:pt x="83" y="52"/>
                    </a:cubicBezTo>
                    <a:cubicBezTo>
                      <a:pt x="84" y="52"/>
                      <a:pt x="85" y="50"/>
                      <a:pt x="85" y="49"/>
                    </a:cubicBezTo>
                    <a:cubicBezTo>
                      <a:pt x="86" y="47"/>
                      <a:pt x="86" y="45"/>
                      <a:pt x="86" y="43"/>
                    </a:cubicBezTo>
                    <a:cubicBezTo>
                      <a:pt x="86" y="41"/>
                      <a:pt x="86" y="39"/>
                      <a:pt x="85" y="36"/>
                    </a:cubicBezTo>
                    <a:moveTo>
                      <a:pt x="78" y="46"/>
                    </a:moveTo>
                    <a:cubicBezTo>
                      <a:pt x="72" y="48"/>
                      <a:pt x="72" y="48"/>
                      <a:pt x="72" y="48"/>
                    </a:cubicBezTo>
                    <a:cubicBezTo>
                      <a:pt x="71" y="48"/>
                      <a:pt x="70" y="49"/>
                      <a:pt x="70" y="51"/>
                    </a:cubicBezTo>
                    <a:cubicBezTo>
                      <a:pt x="69" y="52"/>
                      <a:pt x="68" y="54"/>
                      <a:pt x="67" y="56"/>
                    </a:cubicBezTo>
                    <a:cubicBezTo>
                      <a:pt x="67" y="57"/>
                      <a:pt x="67" y="58"/>
                      <a:pt x="67" y="59"/>
                    </a:cubicBezTo>
                    <a:cubicBezTo>
                      <a:pt x="70" y="65"/>
                      <a:pt x="70" y="65"/>
                      <a:pt x="70" y="65"/>
                    </a:cubicBezTo>
                    <a:cubicBezTo>
                      <a:pt x="69" y="67"/>
                      <a:pt x="67" y="68"/>
                      <a:pt x="66" y="70"/>
                    </a:cubicBezTo>
                    <a:cubicBezTo>
                      <a:pt x="60" y="67"/>
                      <a:pt x="60" y="67"/>
                      <a:pt x="60" y="67"/>
                    </a:cubicBezTo>
                    <a:cubicBezTo>
                      <a:pt x="59" y="66"/>
                      <a:pt x="57" y="66"/>
                      <a:pt x="56" y="67"/>
                    </a:cubicBezTo>
                    <a:cubicBezTo>
                      <a:pt x="55" y="68"/>
                      <a:pt x="53" y="69"/>
                      <a:pt x="51" y="69"/>
                    </a:cubicBezTo>
                    <a:cubicBezTo>
                      <a:pt x="50" y="70"/>
                      <a:pt x="49" y="70"/>
                      <a:pt x="48" y="72"/>
                    </a:cubicBezTo>
                    <a:cubicBezTo>
                      <a:pt x="46" y="78"/>
                      <a:pt x="46" y="78"/>
                      <a:pt x="46" y="78"/>
                    </a:cubicBezTo>
                    <a:cubicBezTo>
                      <a:pt x="44" y="78"/>
                      <a:pt x="42" y="78"/>
                      <a:pt x="40" y="78"/>
                    </a:cubicBezTo>
                    <a:cubicBezTo>
                      <a:pt x="38" y="72"/>
                      <a:pt x="38" y="72"/>
                      <a:pt x="38" y="72"/>
                    </a:cubicBezTo>
                    <a:cubicBezTo>
                      <a:pt x="37" y="70"/>
                      <a:pt x="36" y="70"/>
                      <a:pt x="35" y="69"/>
                    </a:cubicBezTo>
                    <a:cubicBezTo>
                      <a:pt x="33" y="69"/>
                      <a:pt x="31" y="68"/>
                      <a:pt x="30" y="67"/>
                    </a:cubicBezTo>
                    <a:cubicBezTo>
                      <a:pt x="29" y="66"/>
                      <a:pt x="27" y="66"/>
                      <a:pt x="26" y="67"/>
                    </a:cubicBezTo>
                    <a:cubicBezTo>
                      <a:pt x="20" y="70"/>
                      <a:pt x="20" y="70"/>
                      <a:pt x="20" y="70"/>
                    </a:cubicBezTo>
                    <a:cubicBezTo>
                      <a:pt x="19" y="68"/>
                      <a:pt x="17" y="67"/>
                      <a:pt x="16" y="65"/>
                    </a:cubicBezTo>
                    <a:cubicBezTo>
                      <a:pt x="19" y="59"/>
                      <a:pt x="19" y="59"/>
                      <a:pt x="19" y="59"/>
                    </a:cubicBezTo>
                    <a:cubicBezTo>
                      <a:pt x="19" y="58"/>
                      <a:pt x="19" y="57"/>
                      <a:pt x="19" y="56"/>
                    </a:cubicBezTo>
                    <a:cubicBezTo>
                      <a:pt x="18" y="54"/>
                      <a:pt x="17" y="52"/>
                      <a:pt x="16" y="51"/>
                    </a:cubicBezTo>
                    <a:cubicBezTo>
                      <a:pt x="16" y="49"/>
                      <a:pt x="15" y="48"/>
                      <a:pt x="14" y="48"/>
                    </a:cubicBezTo>
                    <a:cubicBezTo>
                      <a:pt x="8" y="46"/>
                      <a:pt x="8" y="46"/>
                      <a:pt x="8" y="46"/>
                    </a:cubicBezTo>
                    <a:cubicBezTo>
                      <a:pt x="8" y="45"/>
                      <a:pt x="8" y="44"/>
                      <a:pt x="8" y="43"/>
                    </a:cubicBezTo>
                    <a:cubicBezTo>
                      <a:pt x="8" y="42"/>
                      <a:pt x="8" y="41"/>
                      <a:pt x="8" y="39"/>
                    </a:cubicBezTo>
                    <a:cubicBezTo>
                      <a:pt x="14" y="37"/>
                      <a:pt x="14" y="37"/>
                      <a:pt x="14" y="37"/>
                    </a:cubicBezTo>
                    <a:cubicBezTo>
                      <a:pt x="15" y="37"/>
                      <a:pt x="16" y="36"/>
                      <a:pt x="16" y="35"/>
                    </a:cubicBezTo>
                    <a:cubicBezTo>
                      <a:pt x="17" y="33"/>
                      <a:pt x="18" y="31"/>
                      <a:pt x="19" y="29"/>
                    </a:cubicBezTo>
                    <a:cubicBezTo>
                      <a:pt x="19" y="28"/>
                      <a:pt x="19" y="27"/>
                      <a:pt x="19" y="26"/>
                    </a:cubicBezTo>
                    <a:cubicBezTo>
                      <a:pt x="16" y="20"/>
                      <a:pt x="16" y="20"/>
                      <a:pt x="16" y="20"/>
                    </a:cubicBezTo>
                    <a:cubicBezTo>
                      <a:pt x="17" y="18"/>
                      <a:pt x="19" y="17"/>
                      <a:pt x="20" y="15"/>
                    </a:cubicBezTo>
                    <a:cubicBezTo>
                      <a:pt x="26" y="18"/>
                      <a:pt x="26" y="18"/>
                      <a:pt x="26" y="18"/>
                    </a:cubicBezTo>
                    <a:cubicBezTo>
                      <a:pt x="27" y="19"/>
                      <a:pt x="29" y="19"/>
                      <a:pt x="30" y="18"/>
                    </a:cubicBezTo>
                    <a:cubicBezTo>
                      <a:pt x="31" y="17"/>
                      <a:pt x="33" y="17"/>
                      <a:pt x="35" y="16"/>
                    </a:cubicBezTo>
                    <a:cubicBezTo>
                      <a:pt x="36" y="16"/>
                      <a:pt x="37" y="15"/>
                      <a:pt x="38" y="14"/>
                    </a:cubicBezTo>
                    <a:cubicBezTo>
                      <a:pt x="40" y="7"/>
                      <a:pt x="40" y="7"/>
                      <a:pt x="40" y="7"/>
                    </a:cubicBezTo>
                    <a:cubicBezTo>
                      <a:pt x="42" y="7"/>
                      <a:pt x="44" y="7"/>
                      <a:pt x="46" y="7"/>
                    </a:cubicBezTo>
                    <a:cubicBezTo>
                      <a:pt x="48" y="14"/>
                      <a:pt x="48" y="14"/>
                      <a:pt x="48" y="14"/>
                    </a:cubicBezTo>
                    <a:cubicBezTo>
                      <a:pt x="49" y="15"/>
                      <a:pt x="50" y="16"/>
                      <a:pt x="51" y="16"/>
                    </a:cubicBezTo>
                    <a:cubicBezTo>
                      <a:pt x="53" y="17"/>
                      <a:pt x="55" y="17"/>
                      <a:pt x="56" y="18"/>
                    </a:cubicBezTo>
                    <a:cubicBezTo>
                      <a:pt x="57" y="19"/>
                      <a:pt x="59" y="19"/>
                      <a:pt x="60" y="18"/>
                    </a:cubicBezTo>
                    <a:cubicBezTo>
                      <a:pt x="66" y="15"/>
                      <a:pt x="66" y="15"/>
                      <a:pt x="66" y="15"/>
                    </a:cubicBezTo>
                    <a:cubicBezTo>
                      <a:pt x="67" y="17"/>
                      <a:pt x="69" y="18"/>
                      <a:pt x="70" y="20"/>
                    </a:cubicBezTo>
                    <a:cubicBezTo>
                      <a:pt x="67" y="26"/>
                      <a:pt x="67" y="26"/>
                      <a:pt x="67" y="26"/>
                    </a:cubicBezTo>
                    <a:cubicBezTo>
                      <a:pt x="67" y="27"/>
                      <a:pt x="67" y="28"/>
                      <a:pt x="67" y="29"/>
                    </a:cubicBezTo>
                    <a:cubicBezTo>
                      <a:pt x="68" y="31"/>
                      <a:pt x="69" y="33"/>
                      <a:pt x="70" y="35"/>
                    </a:cubicBezTo>
                    <a:cubicBezTo>
                      <a:pt x="70" y="36"/>
                      <a:pt x="71" y="37"/>
                      <a:pt x="72" y="37"/>
                    </a:cubicBezTo>
                    <a:cubicBezTo>
                      <a:pt x="78" y="39"/>
                      <a:pt x="78" y="39"/>
                      <a:pt x="78" y="39"/>
                    </a:cubicBezTo>
                    <a:cubicBezTo>
                      <a:pt x="78" y="41"/>
                      <a:pt x="78" y="42"/>
                      <a:pt x="78" y="43"/>
                    </a:cubicBezTo>
                    <a:cubicBezTo>
                      <a:pt x="78" y="44"/>
                      <a:pt x="78" y="45"/>
                      <a:pt x="78" y="4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22" name="Freeform 55">
                <a:extLst>
                  <a:ext uri="{FF2B5EF4-FFF2-40B4-BE49-F238E27FC236}">
                    <a16:creationId xmlns:a16="http://schemas.microsoft.com/office/drawing/2014/main" id="{0123FBFD-C4BB-4E8D-AC26-F47941744535}"/>
                  </a:ext>
                </a:extLst>
              </p:cNvPr>
              <p:cNvSpPr>
                <a:spLocks noEditPoints="1"/>
              </p:cNvSpPr>
              <p:nvPr/>
            </p:nvSpPr>
            <p:spPr bwMode="auto">
              <a:xfrm>
                <a:off x="887" y="1883"/>
                <a:ext cx="69" cy="68"/>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6 h 34" name="T11"/>
                  <a:gd fmla="*/ 7 w 34" name="T12"/>
                  <a:gd fmla="*/ 17 h 34" name="T13"/>
                  <a:gd fmla="*/ 17 w 34" name="T14"/>
                  <a:gd fmla="*/ 7 h 34" name="T15"/>
                  <a:gd fmla="*/ 27 w 34" name="T16"/>
                  <a:gd fmla="*/ 17 h 34" name="T17"/>
                  <a:gd fmla="*/ 17 w 34" name="T18"/>
                  <a:gd fmla="*/ 26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7"/>
                      <a:pt x="0" y="17"/>
                    </a:cubicBezTo>
                    <a:cubicBezTo>
                      <a:pt x="0" y="26"/>
                      <a:pt x="8" y="34"/>
                      <a:pt x="17" y="34"/>
                    </a:cubicBezTo>
                    <a:cubicBezTo>
                      <a:pt x="26" y="34"/>
                      <a:pt x="34" y="26"/>
                      <a:pt x="34" y="17"/>
                    </a:cubicBezTo>
                    <a:cubicBezTo>
                      <a:pt x="34" y="7"/>
                      <a:pt x="26" y="0"/>
                      <a:pt x="17" y="0"/>
                    </a:cubicBezTo>
                    <a:moveTo>
                      <a:pt x="17" y="26"/>
                    </a:moveTo>
                    <a:cubicBezTo>
                      <a:pt x="12" y="26"/>
                      <a:pt x="7" y="22"/>
                      <a:pt x="7" y="17"/>
                    </a:cubicBezTo>
                    <a:cubicBezTo>
                      <a:pt x="7" y="11"/>
                      <a:pt x="12" y="7"/>
                      <a:pt x="17" y="7"/>
                    </a:cubicBezTo>
                    <a:cubicBezTo>
                      <a:pt x="22" y="7"/>
                      <a:pt x="27" y="11"/>
                      <a:pt x="27" y="17"/>
                    </a:cubicBezTo>
                    <a:cubicBezTo>
                      <a:pt x="27" y="22"/>
                      <a:pt x="22" y="26"/>
                      <a:pt x="17" y="2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grpSp>
        <p:sp>
          <p:nvSpPr>
            <p:cNvPr id="15" name="Freeform 56">
              <a:extLst>
                <a:ext uri="{FF2B5EF4-FFF2-40B4-BE49-F238E27FC236}">
                  <a16:creationId xmlns:a16="http://schemas.microsoft.com/office/drawing/2014/main" id="{E973F149-0A2B-4AF3-A023-13315B0D38E2}"/>
                </a:ext>
              </a:extLst>
            </p:cNvPr>
            <p:cNvSpPr>
              <a:spLocks noEditPoints="1"/>
            </p:cNvSpPr>
            <p:nvPr/>
          </p:nvSpPr>
          <p:spPr bwMode="auto">
            <a:xfrm>
              <a:off x="2412904" y="3136598"/>
              <a:ext cx="276225" cy="190559"/>
            </a:xfrm>
            <a:custGeom>
              <a:gdLst>
                <a:gd fmla="*/ 82 w 86" name="T0"/>
                <a:gd fmla="*/ 7 h 59" name="T1"/>
                <a:gd fmla="*/ 74 w 86" name="T2"/>
                <a:gd fmla="*/ 4 h 59" name="T3"/>
                <a:gd fmla="*/ 66 w 86" name="T4"/>
                <a:gd fmla="*/ 7 h 59" name="T5"/>
                <a:gd fmla="*/ 63 w 86" name="T6"/>
                <a:gd fmla="*/ 15 h 59" name="T7"/>
                <a:gd fmla="*/ 64 w 86" name="T8"/>
                <a:gd fmla="*/ 20 h 59" name="T9"/>
                <a:gd fmla="*/ 50 w 86" name="T10"/>
                <a:gd fmla="*/ 32 h 59" name="T11"/>
                <a:gd fmla="*/ 42 w 86" name="T12"/>
                <a:gd fmla="*/ 30 h 59" name="T13"/>
                <a:gd fmla="*/ 35 w 86" name="T14"/>
                <a:gd fmla="*/ 32 h 59" name="T15"/>
                <a:gd fmla="*/ 25 w 86" name="T16"/>
                <a:gd fmla="*/ 20 h 59" name="T17"/>
                <a:gd fmla="*/ 23 w 86" name="T18"/>
                <a:gd fmla="*/ 4 h 59" name="T19"/>
                <a:gd fmla="*/ 14 w 86" name="T20"/>
                <a:gd fmla="*/ 0 h 59" name="T21"/>
                <a:gd fmla="*/ 4 w 86" name="T22"/>
                <a:gd fmla="*/ 4 h 59" name="T23"/>
                <a:gd fmla="*/ 0 w 86" name="T24"/>
                <a:gd fmla="*/ 14 h 59" name="T25"/>
                <a:gd fmla="*/ 4 w 86" name="T26"/>
                <a:gd fmla="*/ 23 h 59" name="T27"/>
                <a:gd fmla="*/ 14 w 86" name="T28"/>
                <a:gd fmla="*/ 27 h 59" name="T29"/>
                <a:gd fmla="*/ 20 w 86" name="T30"/>
                <a:gd fmla="*/ 25 h 59" name="T31"/>
                <a:gd fmla="*/ 30 w 86" name="T32"/>
                <a:gd fmla="*/ 37 h 59" name="T33"/>
                <a:gd fmla="*/ 32 w 86" name="T34"/>
                <a:gd fmla="*/ 55 h 59" name="T35"/>
                <a:gd fmla="*/ 42 w 86" name="T36"/>
                <a:gd fmla="*/ 59 h 59" name="T37"/>
                <a:gd fmla="*/ 52 w 86" name="T38"/>
                <a:gd fmla="*/ 55 h 59" name="T39"/>
                <a:gd fmla="*/ 55 w 86" name="T40"/>
                <a:gd fmla="*/ 38 h 59" name="T41"/>
                <a:gd fmla="*/ 69 w 86" name="T42"/>
                <a:gd fmla="*/ 25 h 59" name="T43"/>
                <a:gd fmla="*/ 74 w 86" name="T44"/>
                <a:gd fmla="*/ 27 h 59" name="T45"/>
                <a:gd fmla="*/ 82 w 86" name="T46"/>
                <a:gd fmla="*/ 23 h 59" name="T47"/>
                <a:gd fmla="*/ 86 w 86" name="T48"/>
                <a:gd fmla="*/ 15 h 59" name="T49"/>
                <a:gd fmla="*/ 82 w 86" name="T50"/>
                <a:gd fmla="*/ 7 h 59" name="T51"/>
                <a:gd fmla="*/ 9 w 86" name="T52"/>
                <a:gd fmla="*/ 18 h 59" name="T53"/>
                <a:gd fmla="*/ 8 w 86" name="T54"/>
                <a:gd fmla="*/ 14 h 59" name="T55"/>
                <a:gd fmla="*/ 9 w 86" name="T56"/>
                <a:gd fmla="*/ 9 h 59" name="T57"/>
                <a:gd fmla="*/ 14 w 86" name="T58"/>
                <a:gd fmla="*/ 8 h 59" name="T59"/>
                <a:gd fmla="*/ 18 w 86" name="T60"/>
                <a:gd fmla="*/ 9 h 59" name="T61"/>
                <a:gd fmla="*/ 18 w 86" name="T62"/>
                <a:gd fmla="*/ 18 h 59" name="T63"/>
                <a:gd fmla="*/ 9 w 86" name="T64"/>
                <a:gd fmla="*/ 18 h 59" name="T65"/>
                <a:gd fmla="*/ 77 w 86" name="T66"/>
                <a:gd fmla="*/ 18 h 59" name="T67"/>
                <a:gd fmla="*/ 71 w 86" name="T68"/>
                <a:gd fmla="*/ 18 h 59" name="T69"/>
                <a:gd fmla="*/ 70 w 86" name="T70"/>
                <a:gd fmla="*/ 15 h 59" name="T71"/>
                <a:gd fmla="*/ 71 w 86" name="T72"/>
                <a:gd fmla="*/ 12 h 59" name="T73"/>
                <a:gd fmla="*/ 74 w 86" name="T74"/>
                <a:gd fmla="*/ 11 h 59" name="T75"/>
                <a:gd fmla="*/ 77 w 86" name="T76"/>
                <a:gd fmla="*/ 12 h 59" name="T77"/>
                <a:gd fmla="*/ 78 w 86" name="T78"/>
                <a:gd fmla="*/ 15 h 59" name="T79"/>
                <a:gd fmla="*/ 77 w 86" name="T80"/>
                <a:gd fmla="*/ 18 h 5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9" w="86">
                  <a:moveTo>
                    <a:pt x="82" y="7"/>
                  </a:moveTo>
                  <a:cubicBezTo>
                    <a:pt x="80" y="5"/>
                    <a:pt x="77" y="4"/>
                    <a:pt x="74" y="4"/>
                  </a:cubicBezTo>
                  <a:cubicBezTo>
                    <a:pt x="71" y="4"/>
                    <a:pt x="68" y="5"/>
                    <a:pt x="66" y="7"/>
                  </a:cubicBezTo>
                  <a:cubicBezTo>
                    <a:pt x="64" y="9"/>
                    <a:pt x="63" y="12"/>
                    <a:pt x="63" y="15"/>
                  </a:cubicBezTo>
                  <a:cubicBezTo>
                    <a:pt x="63" y="17"/>
                    <a:pt x="63" y="18"/>
                    <a:pt x="64" y="20"/>
                  </a:cubicBezTo>
                  <a:cubicBezTo>
                    <a:pt x="50" y="32"/>
                    <a:pt x="50" y="32"/>
                    <a:pt x="50" y="32"/>
                  </a:cubicBezTo>
                  <a:cubicBezTo>
                    <a:pt x="47" y="31"/>
                    <a:pt x="45" y="30"/>
                    <a:pt x="42" y="30"/>
                  </a:cubicBezTo>
                  <a:cubicBezTo>
                    <a:pt x="40" y="30"/>
                    <a:pt x="37" y="31"/>
                    <a:pt x="35" y="32"/>
                  </a:cubicBezTo>
                  <a:cubicBezTo>
                    <a:pt x="25" y="20"/>
                    <a:pt x="25" y="20"/>
                    <a:pt x="25" y="20"/>
                  </a:cubicBezTo>
                  <a:cubicBezTo>
                    <a:pt x="28" y="15"/>
                    <a:pt x="27" y="8"/>
                    <a:pt x="23" y="4"/>
                  </a:cubicBezTo>
                  <a:cubicBezTo>
                    <a:pt x="21"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6" y="27"/>
                    <a:pt x="18" y="26"/>
                    <a:pt x="20" y="25"/>
                  </a:cubicBezTo>
                  <a:cubicBezTo>
                    <a:pt x="30" y="37"/>
                    <a:pt x="30" y="37"/>
                    <a:pt x="30" y="37"/>
                  </a:cubicBezTo>
                  <a:cubicBezTo>
                    <a:pt x="27" y="43"/>
                    <a:pt x="27" y="50"/>
                    <a:pt x="32" y="55"/>
                  </a:cubicBezTo>
                  <a:cubicBezTo>
                    <a:pt x="35" y="58"/>
                    <a:pt x="38" y="59"/>
                    <a:pt x="42" y="59"/>
                  </a:cubicBezTo>
                  <a:cubicBezTo>
                    <a:pt x="46" y="59"/>
                    <a:pt x="50" y="58"/>
                    <a:pt x="52" y="55"/>
                  </a:cubicBezTo>
                  <a:cubicBezTo>
                    <a:pt x="57" y="50"/>
                    <a:pt x="58" y="43"/>
                    <a:pt x="55" y="38"/>
                  </a:cubicBezTo>
                  <a:cubicBezTo>
                    <a:pt x="69" y="25"/>
                    <a:pt x="69" y="25"/>
                    <a:pt x="69" y="25"/>
                  </a:cubicBezTo>
                  <a:cubicBezTo>
                    <a:pt x="71" y="26"/>
                    <a:pt x="72" y="27"/>
                    <a:pt x="74" y="27"/>
                  </a:cubicBezTo>
                  <a:cubicBezTo>
                    <a:pt x="77" y="27"/>
                    <a:pt x="80" y="25"/>
                    <a:pt x="82" y="23"/>
                  </a:cubicBezTo>
                  <a:cubicBezTo>
                    <a:pt x="85" y="21"/>
                    <a:pt x="86" y="18"/>
                    <a:pt x="86" y="15"/>
                  </a:cubicBezTo>
                  <a:cubicBezTo>
                    <a:pt x="86" y="12"/>
                    <a:pt x="85" y="9"/>
                    <a:pt x="82" y="7"/>
                  </a:cubicBezTo>
                  <a:moveTo>
                    <a:pt x="9" y="18"/>
                  </a:moveTo>
                  <a:cubicBezTo>
                    <a:pt x="8" y="17"/>
                    <a:pt x="8" y="15"/>
                    <a:pt x="8" y="14"/>
                  </a:cubicBezTo>
                  <a:cubicBezTo>
                    <a:pt x="8" y="12"/>
                    <a:pt x="8" y="10"/>
                    <a:pt x="9" y="9"/>
                  </a:cubicBezTo>
                  <a:cubicBezTo>
                    <a:pt x="11" y="8"/>
                    <a:pt x="12" y="8"/>
                    <a:pt x="14" y="8"/>
                  </a:cubicBezTo>
                  <a:cubicBezTo>
                    <a:pt x="15" y="8"/>
                    <a:pt x="17" y="8"/>
                    <a:pt x="18" y="9"/>
                  </a:cubicBezTo>
                  <a:cubicBezTo>
                    <a:pt x="20" y="12"/>
                    <a:pt x="20" y="15"/>
                    <a:pt x="18" y="18"/>
                  </a:cubicBezTo>
                  <a:cubicBezTo>
                    <a:pt x="16" y="20"/>
                    <a:pt x="12" y="20"/>
                    <a:pt x="9" y="18"/>
                  </a:cubicBezTo>
                  <a:moveTo>
                    <a:pt x="77" y="18"/>
                  </a:moveTo>
                  <a:cubicBezTo>
                    <a:pt x="76" y="20"/>
                    <a:pt x="73" y="20"/>
                    <a:pt x="71" y="18"/>
                  </a:cubicBezTo>
                  <a:cubicBezTo>
                    <a:pt x="71" y="17"/>
                    <a:pt x="70" y="16"/>
                    <a:pt x="70" y="15"/>
                  </a:cubicBezTo>
                  <a:cubicBezTo>
                    <a:pt x="70" y="14"/>
                    <a:pt x="71" y="13"/>
                    <a:pt x="71" y="12"/>
                  </a:cubicBezTo>
                  <a:cubicBezTo>
                    <a:pt x="72" y="11"/>
                    <a:pt x="73" y="11"/>
                    <a:pt x="74" y="11"/>
                  </a:cubicBezTo>
                  <a:cubicBezTo>
                    <a:pt x="75" y="11"/>
                    <a:pt x="76" y="11"/>
                    <a:pt x="77" y="12"/>
                  </a:cubicBezTo>
                  <a:cubicBezTo>
                    <a:pt x="78" y="13"/>
                    <a:pt x="78" y="14"/>
                    <a:pt x="78" y="15"/>
                  </a:cubicBezTo>
                  <a:cubicBezTo>
                    <a:pt x="78" y="16"/>
                    <a:pt x="78" y="17"/>
                    <a:pt x="77" y="18"/>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16" name="Rectangle 59">
              <a:extLst>
                <a:ext uri="{FF2B5EF4-FFF2-40B4-BE49-F238E27FC236}">
                  <a16:creationId xmlns:a16="http://schemas.microsoft.com/office/drawing/2014/main" id="{8C960924-172D-45DD-907E-1144110D797A}"/>
                </a:ext>
              </a:extLst>
            </p:cNvPr>
            <p:cNvSpPr>
              <a:spLocks noChangeArrowheads="1"/>
            </p:cNvSpPr>
            <p:nvPr/>
          </p:nvSpPr>
          <p:spPr bwMode="auto">
            <a:xfrm>
              <a:off x="774603" y="1316761"/>
              <a:ext cx="3513138" cy="3331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加入标题描述</a:t>
              </a:r>
            </a:p>
            <a:p>
              <a:pPr>
                <a:lnSpc>
                  <a:spcPct val="120000"/>
                </a:lnSpc>
                <a:buFont charset="0"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p:txBody>
        </p:sp>
        <p:sp>
          <p:nvSpPr>
            <p:cNvPr id="17" name="Rectangle 60">
              <a:extLst>
                <a:ext uri="{FF2B5EF4-FFF2-40B4-BE49-F238E27FC236}">
                  <a16:creationId xmlns:a16="http://schemas.microsoft.com/office/drawing/2014/main" id="{78FE05F2-67B2-4D0B-9893-19848AEED9D6}"/>
                </a:ext>
              </a:extLst>
            </p:cNvPr>
            <p:cNvSpPr>
              <a:spLocks noChangeArrowheads="1"/>
            </p:cNvSpPr>
            <p:nvPr/>
          </p:nvSpPr>
          <p:spPr bwMode="auto">
            <a:xfrm>
              <a:off x="933353" y="3478016"/>
              <a:ext cx="863600" cy="205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en-US" lang="zh-CN" sz="1600">
                  <a:solidFill>
                    <a:prstClr val="white"/>
                  </a:solidFill>
                  <a:latin charset="-122" panose="020b0502040204020203" pitchFamily="34" typeface="微软雅黑 Light"/>
                  <a:ea charset="-122" panose="020b0502040204020203" pitchFamily="34" typeface="微软雅黑 Light"/>
                </a:rPr>
                <a:t>加入标题</a:t>
              </a:r>
            </a:p>
          </p:txBody>
        </p:sp>
        <p:sp>
          <p:nvSpPr>
            <p:cNvPr id="18" name="Rectangle 61">
              <a:extLst>
                <a:ext uri="{FF2B5EF4-FFF2-40B4-BE49-F238E27FC236}">
                  <a16:creationId xmlns:a16="http://schemas.microsoft.com/office/drawing/2014/main" id="{AA689E5D-FBE9-4128-B840-57E835B7D207}"/>
                </a:ext>
              </a:extLst>
            </p:cNvPr>
            <p:cNvSpPr>
              <a:spLocks noChangeArrowheads="1"/>
            </p:cNvSpPr>
            <p:nvPr/>
          </p:nvSpPr>
          <p:spPr bwMode="auto">
            <a:xfrm>
              <a:off x="2130328" y="3478016"/>
              <a:ext cx="863600" cy="205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en-US" lang="zh-CN" sz="1600">
                  <a:solidFill>
                    <a:prstClr val="white"/>
                  </a:solidFill>
                  <a:latin charset="-122" panose="020b0502040204020203" pitchFamily="34" typeface="微软雅黑 Light"/>
                  <a:ea charset="-122" panose="020b0502040204020203" pitchFamily="34" typeface="微软雅黑 Light"/>
                </a:rPr>
                <a:t>加入标题</a:t>
              </a:r>
            </a:p>
          </p:txBody>
        </p:sp>
        <p:sp>
          <p:nvSpPr>
            <p:cNvPr id="19" name="Rectangle 62">
              <a:extLst>
                <a:ext uri="{FF2B5EF4-FFF2-40B4-BE49-F238E27FC236}">
                  <a16:creationId xmlns:a16="http://schemas.microsoft.com/office/drawing/2014/main" id="{10A20402-6823-4482-ADCE-C4A4B0451B56}"/>
                </a:ext>
              </a:extLst>
            </p:cNvPr>
            <p:cNvSpPr>
              <a:spLocks noChangeArrowheads="1"/>
            </p:cNvSpPr>
            <p:nvPr/>
          </p:nvSpPr>
          <p:spPr bwMode="auto">
            <a:xfrm>
              <a:off x="3335240" y="3478016"/>
              <a:ext cx="863600" cy="205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en-US" lang="zh-CN" sz="1600">
                  <a:solidFill>
                    <a:prstClr val="white"/>
                  </a:solidFill>
                  <a:latin charset="-122" panose="020b0502040204020203" pitchFamily="34" typeface="微软雅黑 Light"/>
                  <a:ea charset="-122" panose="020b0502040204020203" pitchFamily="34" typeface="微软雅黑 Light"/>
                </a:rPr>
                <a:t>加入标题</a:t>
              </a:r>
            </a:p>
          </p:txBody>
        </p:sp>
      </p:grpSp>
      <p:sp>
        <p:nvSpPr>
          <p:cNvPr id="29" name="矩形 28">
            <a:extLst>
              <a:ext uri="{FF2B5EF4-FFF2-40B4-BE49-F238E27FC236}">
                <a16:creationId xmlns:a16="http://schemas.microsoft.com/office/drawing/2014/main" id="{8D2E9C95-45D0-4C38-8C87-633EE3EF4F84}"/>
              </a:ext>
            </a:extLst>
          </p:cNvPr>
          <p:cNvSpPr/>
          <p:nvPr/>
        </p:nvSpPr>
        <p:spPr>
          <a:xfrm>
            <a:off x="6471148" y="1848409"/>
            <a:ext cx="4747543" cy="431036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1329094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9"/>
                                        </p:tgtEl>
                                        <p:attrNameLst>
                                          <p:attrName>style.visibility</p:attrName>
                                        </p:attrNameLst>
                                      </p:cBhvr>
                                      <p:to>
                                        <p:strVal val="visible"/>
                                      </p:to>
                                    </p:set>
                                    <p:animEffect filter="fade" transition="in">
                                      <p:cBhvr>
                                        <p:cTn dur="1000" id="16"/>
                                        <p:tgtEl>
                                          <p:spTgt spid="29"/>
                                        </p:tgtEl>
                                      </p:cBhvr>
                                    </p:animEffect>
                                    <p:anim calcmode="lin" valueType="num">
                                      <p:cBhvr>
                                        <p:cTn dur="1000" fill="hold" id="17"/>
                                        <p:tgtEl>
                                          <p:spTgt spid="29"/>
                                        </p:tgtEl>
                                        <p:attrNameLst>
                                          <p:attrName>ppt_x</p:attrName>
                                        </p:attrNameLst>
                                      </p:cBhvr>
                                      <p:tavLst>
                                        <p:tav tm="0">
                                          <p:val>
                                            <p:strVal val="#ppt_x"/>
                                          </p:val>
                                        </p:tav>
                                        <p:tav tm="100000">
                                          <p:val>
                                            <p:strVal val="#ppt_x"/>
                                          </p:val>
                                        </p:tav>
                                      </p:tavLst>
                                    </p:anim>
                                    <p:anim calcmode="lin" valueType="num">
                                      <p:cBhvr>
                                        <p:cTn dur="1000" fill="hold" id="18"/>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年度工作概述</a:t>
              </a:r>
            </a:p>
          </p:txBody>
        </p:sp>
      </p:grpSp>
      <p:grpSp>
        <p:nvGrpSpPr>
          <p:cNvPr id="5" name="组合 4">
            <a:extLst>
              <a:ext uri="{FF2B5EF4-FFF2-40B4-BE49-F238E27FC236}">
                <a16:creationId xmlns:a16="http://schemas.microsoft.com/office/drawing/2014/main" id="{17001637-965F-4D1F-BBCD-7C423FAAE31B}"/>
              </a:ext>
            </a:extLst>
          </p:cNvPr>
          <p:cNvGrpSpPr/>
          <p:nvPr/>
        </p:nvGrpSpPr>
        <p:grpSpPr>
          <a:xfrm>
            <a:off x="1834368" y="1866254"/>
            <a:ext cx="9018642" cy="4336874"/>
            <a:chOff x="1834368" y="1866254"/>
            <a:chExt cx="9018642" cy="4336874"/>
          </a:xfrm>
        </p:grpSpPr>
        <p:sp>
          <p:nvSpPr>
            <p:cNvPr id="6" name="TextBox 33">
              <a:extLst>
                <a:ext uri="{FF2B5EF4-FFF2-40B4-BE49-F238E27FC236}">
                  <a16:creationId xmlns:a16="http://schemas.microsoft.com/office/drawing/2014/main" id="{BB387AD4-4DD5-4E5F-A21D-19F0D60C2DFA}"/>
                </a:ext>
              </a:extLst>
            </p:cNvPr>
            <p:cNvSpPr txBox="1"/>
            <p:nvPr/>
          </p:nvSpPr>
          <p:spPr>
            <a:xfrm>
              <a:off x="2442955" y="5279798"/>
              <a:ext cx="7910941" cy="640080"/>
            </a:xfrm>
            <a:prstGeom prst="rect">
              <a:avLst/>
            </a:prstGeom>
            <a:noFill/>
            <a:ln>
              <a:noFill/>
            </a:ln>
          </p:spPr>
          <p:txBody>
            <a:bodyPr>
              <a:spAutoFit/>
            </a:bodyPr>
            <a:lstStyle>
              <a:defPPr>
                <a:defRPr lang="zh-CN"/>
              </a:defPPr>
              <a:lvl1pPr lvl="0">
                <a:lnSpc>
                  <a:spcPct val="150000"/>
                </a:lnSpc>
                <a:defRPr sz="1000">
                  <a:solidFill>
                    <a:prstClr val="black"/>
                  </a:solidFill>
                  <a:latin typeface="Arial"/>
                  <a:ea typeface="微软雅黑"/>
                  <a:cs typeface="+mn-ea"/>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algn="ctr"/>
              <a:r>
                <a:rPr altLang="en-US" lang="zh-CN" sz="1200">
                  <a:solidFill>
                    <a:schemeClr val="bg1">
                      <a:lumMod val="50000"/>
                    </a:schemeClr>
                  </a:solidFill>
                </a:rPr>
                <a:t>您的内容打在这里，或者通过复制您的文本后，在此框中选择粘贴，并选择只保留文字。您的内容打在这里，或者通过复制您的文本后，在此框中选择粘贴，并选择只保留文字。</a:t>
              </a:r>
            </a:p>
          </p:txBody>
        </p:sp>
        <p:sp>
          <p:nvSpPr>
            <p:cNvPr id="7" name="五角星 18">
              <a:extLst>
                <a:ext uri="{FF2B5EF4-FFF2-40B4-BE49-F238E27FC236}">
                  <a16:creationId xmlns:a16="http://schemas.microsoft.com/office/drawing/2014/main" id="{D336D7EF-DC53-426E-B617-9738F54E59C8}"/>
                </a:ext>
              </a:extLst>
            </p:cNvPr>
            <p:cNvSpPr/>
            <p:nvPr/>
          </p:nvSpPr>
          <p:spPr>
            <a:xfrm rot="2134838">
              <a:off x="1834368" y="1875199"/>
              <a:ext cx="2613843" cy="265341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8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grpSp>
          <p:nvGrpSpPr>
            <p:cNvPr id="9" name="7">
              <a:extLst>
                <a:ext uri="{FF2B5EF4-FFF2-40B4-BE49-F238E27FC236}">
                  <a16:creationId xmlns:a16="http://schemas.microsoft.com/office/drawing/2014/main" id="{4248AE39-E1E7-4721-9891-516262DF7346}"/>
                </a:ext>
              </a:extLst>
            </p:cNvPr>
            <p:cNvGrpSpPr/>
            <p:nvPr/>
          </p:nvGrpSpPr>
          <p:grpSpPr>
            <a:xfrm>
              <a:off x="2855799" y="2551935"/>
              <a:ext cx="594439" cy="597338"/>
              <a:chOff x="1912141" y="1824035"/>
              <a:chExt cx="488159" cy="490540"/>
            </a:xfrm>
            <a:solidFill>
              <a:srgbClr val="FFFFFF"/>
            </a:solidFill>
          </p:grpSpPr>
          <p:sp>
            <p:nvSpPr>
              <p:cNvPr id="23" name="饼形 20">
                <a:extLst>
                  <a:ext uri="{FF2B5EF4-FFF2-40B4-BE49-F238E27FC236}">
                    <a16:creationId xmlns:a16="http://schemas.microsoft.com/office/drawing/2014/main" id="{55F781B7-8005-48D9-9F39-D886D0E96A05}"/>
                  </a:ext>
                </a:extLst>
              </p:cNvPr>
              <p:cNvSpPr/>
              <p:nvPr/>
            </p:nvSpPr>
            <p:spPr>
              <a:xfrm>
                <a:off x="1912141" y="1847847"/>
                <a:ext cx="466728" cy="466728"/>
              </a:xfrm>
              <a:prstGeom prst="pie">
                <a:avLst>
                  <a:gd fmla="val 2668795" name="adj1"/>
                  <a:gd fmla="val 1620000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777F"/>
                  </a:solidFill>
                  <a:latin charset="-122" pitchFamily="34" typeface="微软雅黑"/>
                  <a:ea charset="-122" pitchFamily="34" typeface="微软雅黑"/>
                </a:endParaRPr>
              </a:p>
            </p:txBody>
          </p:sp>
          <p:sp>
            <p:nvSpPr>
              <p:cNvPr id="24" name="饼形 21">
                <a:extLst>
                  <a:ext uri="{FF2B5EF4-FFF2-40B4-BE49-F238E27FC236}">
                    <a16:creationId xmlns:a16="http://schemas.microsoft.com/office/drawing/2014/main" id="{295BC6EC-3417-454E-B51C-28704F42E7E1}"/>
                  </a:ext>
                </a:extLst>
              </p:cNvPr>
              <p:cNvSpPr/>
              <p:nvPr/>
            </p:nvSpPr>
            <p:spPr>
              <a:xfrm>
                <a:off x="1933572" y="1824035"/>
                <a:ext cx="466728" cy="466728"/>
              </a:xfrm>
              <a:prstGeom prst="pie">
                <a:avLst>
                  <a:gd fmla="val 16168367" name="adj1"/>
                  <a:gd fmla="val 2159998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777F"/>
                  </a:solidFill>
                  <a:latin charset="-122" pitchFamily="34" typeface="微软雅黑"/>
                  <a:ea charset="-122" pitchFamily="34" typeface="微软雅黑"/>
                </a:endParaRPr>
              </a:p>
            </p:txBody>
          </p:sp>
        </p:grpSp>
        <p:sp>
          <p:nvSpPr>
            <p:cNvPr id="10" name="TextBox 39">
              <a:extLst>
                <a:ext uri="{FF2B5EF4-FFF2-40B4-BE49-F238E27FC236}">
                  <a16:creationId xmlns:a16="http://schemas.microsoft.com/office/drawing/2014/main" id="{01B6CACE-9D09-459F-B1F6-9D1CE2BF6774}"/>
                </a:ext>
              </a:extLst>
            </p:cNvPr>
            <p:cNvSpPr txBox="1"/>
            <p:nvPr/>
          </p:nvSpPr>
          <p:spPr>
            <a:xfrm>
              <a:off x="2286507" y="3227787"/>
              <a:ext cx="1728212" cy="579120"/>
            </a:xfrm>
            <a:prstGeom prst="rect">
              <a:avLst/>
            </a:prstGeom>
            <a:noFill/>
            <a:ln>
              <a:noFill/>
            </a:ln>
          </p:spPr>
          <p:txBody>
            <a:bodyPr rtlCol="0" wrap="square">
              <a:spAutoFit/>
            </a:bodyPr>
            <a:lstStyle/>
            <a:p>
              <a:pPr algn="ctr"/>
              <a:r>
                <a:rPr altLang="en-US" b="1" lang="zh-CN" sz="1600">
                  <a:solidFill>
                    <a:schemeClr val="bg1"/>
                  </a:solidFill>
                  <a:latin charset="-122" pitchFamily="34" typeface="微软雅黑"/>
                  <a:ea charset="-122" pitchFamily="34" typeface="微软雅黑"/>
                </a:rPr>
                <a:t>标题</a:t>
              </a:r>
            </a:p>
            <a:p>
              <a:pPr algn="ctr"/>
              <a:r>
                <a:rPr altLang="en-US" b="1" lang="zh-CN" sz="1600">
                  <a:solidFill>
                    <a:schemeClr val="bg1"/>
                  </a:solidFill>
                  <a:latin charset="-122" pitchFamily="34" typeface="微软雅黑"/>
                  <a:ea charset="-122" pitchFamily="34" typeface="微软雅黑"/>
                </a:rPr>
                <a:t>输入内容</a:t>
              </a:r>
            </a:p>
          </p:txBody>
        </p:sp>
        <p:sp>
          <p:nvSpPr>
            <p:cNvPr id="13" name="五角星 18">
              <a:extLst>
                <a:ext uri="{FF2B5EF4-FFF2-40B4-BE49-F238E27FC236}">
                  <a16:creationId xmlns:a16="http://schemas.microsoft.com/office/drawing/2014/main" id="{A6DE365C-A1FA-4789-84C5-3EF89E40BA5B}"/>
                </a:ext>
              </a:extLst>
            </p:cNvPr>
            <p:cNvSpPr/>
            <p:nvPr/>
          </p:nvSpPr>
          <p:spPr>
            <a:xfrm rot="2134838">
              <a:off x="4932854" y="1866254"/>
              <a:ext cx="2613843" cy="265341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8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ED69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14" name="TextBox 41">
              <a:extLst>
                <a:ext uri="{FF2B5EF4-FFF2-40B4-BE49-F238E27FC236}">
                  <a16:creationId xmlns:a16="http://schemas.microsoft.com/office/drawing/2014/main" id="{B728CFAB-1618-4F44-9E18-3E6C7B3D4509}"/>
                </a:ext>
              </a:extLst>
            </p:cNvPr>
            <p:cNvSpPr txBox="1"/>
            <p:nvPr/>
          </p:nvSpPr>
          <p:spPr>
            <a:xfrm>
              <a:off x="5443956" y="3225733"/>
              <a:ext cx="1578392" cy="579120"/>
            </a:xfrm>
            <a:prstGeom prst="rect">
              <a:avLst/>
            </a:prstGeom>
            <a:noFill/>
            <a:ln>
              <a:noFill/>
            </a:ln>
          </p:spPr>
          <p:txBody>
            <a:bodyPr rtlCol="0" wrap="square">
              <a:spAutoFit/>
            </a:bodyPr>
            <a:lstStyle/>
            <a:p>
              <a:pPr algn="ctr"/>
              <a:r>
                <a:rPr altLang="en-US" b="1" lang="zh-CN" sz="1600">
                  <a:solidFill>
                    <a:schemeClr val="bg1"/>
                  </a:solidFill>
                  <a:latin charset="-122" pitchFamily="34" typeface="微软雅黑"/>
                  <a:ea charset="-122" pitchFamily="34" typeface="微软雅黑"/>
                </a:rPr>
                <a:t>标题</a:t>
              </a:r>
            </a:p>
            <a:p>
              <a:pPr algn="ctr"/>
              <a:r>
                <a:rPr altLang="en-US" b="1" lang="zh-CN" sz="1600">
                  <a:solidFill>
                    <a:schemeClr val="bg1"/>
                  </a:solidFill>
                  <a:latin charset="-122" pitchFamily="34" typeface="微软雅黑"/>
                  <a:ea charset="-122" pitchFamily="34" typeface="微软雅黑"/>
                </a:rPr>
                <a:t>输入内容</a:t>
              </a:r>
            </a:p>
          </p:txBody>
        </p:sp>
        <p:grpSp>
          <p:nvGrpSpPr>
            <p:cNvPr id="15" name="14">
              <a:extLst>
                <a:ext uri="{FF2B5EF4-FFF2-40B4-BE49-F238E27FC236}">
                  <a16:creationId xmlns:a16="http://schemas.microsoft.com/office/drawing/2014/main" id="{048BBE07-8100-4DD6-AEC9-4F666F46B6B3}"/>
                </a:ext>
              </a:extLst>
            </p:cNvPr>
            <p:cNvGrpSpPr/>
            <p:nvPr/>
          </p:nvGrpSpPr>
          <p:grpSpPr>
            <a:xfrm>
              <a:off x="5838349" y="2552874"/>
              <a:ext cx="812829" cy="570696"/>
              <a:chOff x="2409665" y="939861"/>
              <a:chExt cx="5638961" cy="3959164"/>
            </a:xfrm>
            <a:solidFill>
              <a:schemeClr val="bg2">
                <a:lumMod val="50000"/>
              </a:schemeClr>
            </a:solidFill>
          </p:grpSpPr>
          <p:sp>
            <p:nvSpPr>
              <p:cNvPr id="20" name="流程图: 联系 2">
                <a:extLst>
                  <a:ext uri="{FF2B5EF4-FFF2-40B4-BE49-F238E27FC236}">
                    <a16:creationId xmlns:a16="http://schemas.microsoft.com/office/drawing/2014/main" id="{07E5E3C4-0357-40A0-9073-F3A1A5314B6C}"/>
                  </a:ext>
                </a:extLst>
              </p:cNvPr>
              <p:cNvSpPr/>
              <p:nvPr/>
            </p:nvSpPr>
            <p:spPr>
              <a:xfrm>
                <a:off x="3884040" y="1024462"/>
                <a:ext cx="2680685" cy="3874563"/>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latin charset="-122" pitchFamily="34" typeface="微软雅黑"/>
                  <a:ea charset="-122" pitchFamily="34" typeface="微软雅黑"/>
                </a:endParaRPr>
              </a:p>
            </p:txBody>
          </p:sp>
          <p:sp>
            <p:nvSpPr>
              <p:cNvPr id="21" name="流程图: 联系 2">
                <a:extLst>
                  <a:ext uri="{FF2B5EF4-FFF2-40B4-BE49-F238E27FC236}">
                    <a16:creationId xmlns:a16="http://schemas.microsoft.com/office/drawing/2014/main" id="{20273C5F-D64C-49FA-B1A9-118A8AA95CC0}"/>
                  </a:ext>
                </a:extLst>
              </p:cNvPr>
              <p:cNvSpPr/>
              <p:nvPr/>
            </p:nvSpPr>
            <p:spPr>
              <a:xfrm>
                <a:off x="2409665"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latin charset="-122" pitchFamily="34" typeface="微软雅黑"/>
                  <a:ea charset="-122" pitchFamily="34" typeface="微软雅黑"/>
                </a:endParaRPr>
              </a:p>
            </p:txBody>
          </p:sp>
          <p:sp>
            <p:nvSpPr>
              <p:cNvPr id="22" name="流程图: 联系 2">
                <a:extLst>
                  <a:ext uri="{FF2B5EF4-FFF2-40B4-BE49-F238E27FC236}">
                    <a16:creationId xmlns:a16="http://schemas.microsoft.com/office/drawing/2014/main" id="{C7CC4148-866E-4916-B0BB-7922890B2247}"/>
                  </a:ext>
                </a:extLst>
              </p:cNvPr>
              <p:cNvSpPr/>
              <p:nvPr/>
            </p:nvSpPr>
            <p:spPr>
              <a:xfrm>
                <a:off x="6133940"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latin charset="-122" pitchFamily="34" typeface="微软雅黑"/>
                  <a:ea charset="-122" pitchFamily="34" typeface="微软雅黑"/>
                </a:endParaRPr>
              </a:p>
            </p:txBody>
          </p:sp>
        </p:grpSp>
        <p:sp>
          <p:nvSpPr>
            <p:cNvPr id="16" name="五角星 18">
              <a:extLst>
                <a:ext uri="{FF2B5EF4-FFF2-40B4-BE49-F238E27FC236}">
                  <a16:creationId xmlns:a16="http://schemas.microsoft.com/office/drawing/2014/main" id="{E39A6EEB-21C0-4F06-93CD-59034D749A1D}"/>
                </a:ext>
              </a:extLst>
            </p:cNvPr>
            <p:cNvSpPr/>
            <p:nvPr/>
          </p:nvSpPr>
          <p:spPr>
            <a:xfrm rot="2134838">
              <a:off x="8239167" y="1866254"/>
              <a:ext cx="2613843" cy="265341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8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17" name="TextBox 43">
              <a:extLst>
                <a:ext uri="{FF2B5EF4-FFF2-40B4-BE49-F238E27FC236}">
                  <a16:creationId xmlns:a16="http://schemas.microsoft.com/office/drawing/2014/main" id="{2244C162-A51B-41AC-89BC-36900F964BFA}"/>
                </a:ext>
              </a:extLst>
            </p:cNvPr>
            <p:cNvSpPr txBox="1"/>
            <p:nvPr/>
          </p:nvSpPr>
          <p:spPr>
            <a:xfrm>
              <a:off x="8731853" y="3225733"/>
              <a:ext cx="1728212" cy="579120"/>
            </a:xfrm>
            <a:prstGeom prst="rect">
              <a:avLst/>
            </a:prstGeom>
            <a:noFill/>
            <a:ln>
              <a:noFill/>
            </a:ln>
          </p:spPr>
          <p:txBody>
            <a:bodyPr rtlCol="0" wrap="square">
              <a:spAutoFit/>
            </a:bodyPr>
            <a:lstStyle/>
            <a:p>
              <a:pPr algn="ctr"/>
              <a:r>
                <a:rPr altLang="en-US" b="1" lang="zh-CN" sz="1600">
                  <a:solidFill>
                    <a:schemeClr val="bg1"/>
                  </a:solidFill>
                  <a:latin charset="-122" pitchFamily="34" typeface="微软雅黑"/>
                  <a:ea charset="-122" pitchFamily="34" typeface="微软雅黑"/>
                </a:rPr>
                <a:t>标题</a:t>
              </a:r>
            </a:p>
            <a:p>
              <a:pPr algn="ctr"/>
              <a:r>
                <a:rPr altLang="en-US" b="1" lang="zh-CN" sz="1600">
                  <a:solidFill>
                    <a:schemeClr val="bg1"/>
                  </a:solidFill>
                  <a:latin charset="-122" pitchFamily="34" typeface="微软雅黑"/>
                  <a:ea charset="-122" pitchFamily="34" typeface="微软雅黑"/>
                </a:rPr>
                <a:t>输入内容</a:t>
              </a:r>
            </a:p>
          </p:txBody>
        </p:sp>
        <p:sp>
          <p:nvSpPr>
            <p:cNvPr id="18" name="25">
              <a:extLst>
                <a:ext uri="{FF2B5EF4-FFF2-40B4-BE49-F238E27FC236}">
                  <a16:creationId xmlns:a16="http://schemas.microsoft.com/office/drawing/2014/main" id="{CB2769C6-46B5-40F4-B545-FC21C2CAACAD}"/>
                </a:ext>
              </a:extLst>
            </p:cNvPr>
            <p:cNvSpPr/>
            <p:nvPr/>
          </p:nvSpPr>
          <p:spPr>
            <a:xfrm>
              <a:off x="9304719" y="2521726"/>
              <a:ext cx="624752" cy="632195"/>
            </a:xfrm>
            <a:custGeom>
              <a:rect b="b" l="l" r="r" t="t"/>
              <a:pathLst>
                <a:path h="4260850" w="4210679">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itchFamily="34" typeface="微软雅黑"/>
                <a:ea charset="-122" pitchFamily="34" typeface="微软雅黑"/>
              </a:endParaRPr>
            </a:p>
          </p:txBody>
        </p:sp>
        <p:sp>
          <p:nvSpPr>
            <p:cNvPr id="19" name="TextBox 24">
              <a:extLst>
                <a:ext uri="{FF2B5EF4-FFF2-40B4-BE49-F238E27FC236}">
                  <a16:creationId xmlns:a16="http://schemas.microsoft.com/office/drawing/2014/main" id="{7EA99564-0107-45ED-B6AD-FA73F6B0E874}"/>
                </a:ext>
              </a:extLst>
            </p:cNvPr>
            <p:cNvSpPr txBox="1"/>
            <p:nvPr/>
          </p:nvSpPr>
          <p:spPr>
            <a:xfrm>
              <a:off x="5345047" y="4895865"/>
              <a:ext cx="1990758" cy="446740"/>
            </a:xfrm>
            <a:prstGeom prst="rect">
              <a:avLst/>
            </a:prstGeom>
            <a:noFill/>
            <a:ln>
              <a:noFill/>
            </a:ln>
          </p:spPr>
          <p:txBody>
            <a:bodyPr bIns="40490" lIns="80979" rIns="80979" rtlCol="0" tIns="40490" wrap="none">
              <a:spAutoFit/>
            </a:bodyPr>
            <a:lstStyle>
              <a:defPPr>
                <a:defRPr lang="zh-CN"/>
              </a:defPPr>
              <a:lvl1pPr>
                <a:defRPr b="1" sz="1600">
                  <a:solidFill>
                    <a:schemeClr val="tx1">
                      <a:lumMod val="85000"/>
                      <a:lumOff val="15000"/>
                    </a:schemeClr>
                  </a:solidFill>
                  <a:cs typeface="+mn-ea"/>
                </a:defRPr>
              </a:lvl1pPr>
            </a:lstStyle>
            <a:p>
              <a:pPr algn="ctr"/>
              <a:r>
                <a:rPr altLang="en-US" lang="zh-CN" sz="2400">
                  <a:solidFill>
                    <a:schemeClr val="bg1">
                      <a:lumMod val="50000"/>
                    </a:schemeClr>
                  </a:solidFill>
                </a:rPr>
                <a:t>标题文字内容</a:t>
              </a:r>
            </a:p>
          </p:txBody>
        </p:sp>
      </p:grpSp>
    </p:spTree>
    <p:extLst>
      <p:ext uri="{BB962C8B-B14F-4D97-AF65-F5344CB8AC3E}">
        <p14:creationId val="143713456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年度工作概述</a:t>
              </a:r>
            </a:p>
          </p:txBody>
        </p:sp>
      </p:grpSp>
      <p:sp>
        <p:nvSpPr>
          <p:cNvPr id="5" name="燕尾形 6">
            <a:extLst>
              <a:ext uri="{FF2B5EF4-FFF2-40B4-BE49-F238E27FC236}">
                <a16:creationId xmlns:a16="http://schemas.microsoft.com/office/drawing/2014/main" id="{E67D1AE3-7691-4F8D-9A9C-25A56BE4FFDB}"/>
              </a:ext>
            </a:extLst>
          </p:cNvPr>
          <p:cNvSpPr/>
          <p:nvPr/>
        </p:nvSpPr>
        <p:spPr>
          <a:xfrm>
            <a:off x="1658612" y="2091566"/>
            <a:ext cx="2270967" cy="792088"/>
          </a:xfrm>
          <a:prstGeom prst="chevron">
            <a:avLst/>
          </a:prstGeom>
          <a:solidFill>
            <a:srgbClr val="7887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b="1" lang="zh-CN" sz="1600">
                <a:solidFill>
                  <a:schemeClr val="bg1"/>
                </a:solidFill>
                <a:latin charset="0" pitchFamily="50" typeface="Avant GardeBook"/>
                <a:ea charset="-122" pitchFamily="34" typeface="微软雅黑"/>
              </a:rPr>
              <a:t>添加标题</a:t>
            </a:r>
          </a:p>
        </p:txBody>
      </p:sp>
      <p:sp>
        <p:nvSpPr>
          <p:cNvPr id="6" name="燕尾形 7">
            <a:extLst>
              <a:ext uri="{FF2B5EF4-FFF2-40B4-BE49-F238E27FC236}">
                <a16:creationId xmlns:a16="http://schemas.microsoft.com/office/drawing/2014/main" id="{D0ADD1B1-26AB-4165-B113-6861EE8C4C6A}"/>
              </a:ext>
            </a:extLst>
          </p:cNvPr>
          <p:cNvSpPr/>
          <p:nvPr/>
        </p:nvSpPr>
        <p:spPr>
          <a:xfrm>
            <a:off x="1658612" y="3123681"/>
            <a:ext cx="2270967" cy="792088"/>
          </a:xfrm>
          <a:prstGeom prst="chevron">
            <a:avLst/>
          </a:prstGeom>
          <a:solidFill>
            <a:srgbClr val="ED695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b="1" lang="zh-CN" sz="1600">
                <a:solidFill>
                  <a:schemeClr val="bg1"/>
                </a:solidFill>
                <a:latin charset="0" pitchFamily="50" typeface="Avant GardeBook"/>
                <a:ea charset="-122" pitchFamily="34" typeface="微软雅黑"/>
              </a:rPr>
              <a:t>添加标题</a:t>
            </a:r>
          </a:p>
        </p:txBody>
      </p:sp>
      <p:sp>
        <p:nvSpPr>
          <p:cNvPr id="7" name="燕尾形 8">
            <a:extLst>
              <a:ext uri="{FF2B5EF4-FFF2-40B4-BE49-F238E27FC236}">
                <a16:creationId xmlns:a16="http://schemas.microsoft.com/office/drawing/2014/main" id="{14A3FD83-B9F8-4445-9B87-7D881DD9831F}"/>
              </a:ext>
            </a:extLst>
          </p:cNvPr>
          <p:cNvSpPr/>
          <p:nvPr/>
        </p:nvSpPr>
        <p:spPr>
          <a:xfrm>
            <a:off x="1658612" y="4155796"/>
            <a:ext cx="2270967" cy="792088"/>
          </a:xfrm>
          <a:prstGeom prst="chevron">
            <a:avLst/>
          </a:prstGeom>
          <a:solidFill>
            <a:srgbClr val="7887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b="1" lang="zh-CN" sz="1600">
                <a:solidFill>
                  <a:schemeClr val="bg1"/>
                </a:solidFill>
                <a:latin charset="0" pitchFamily="50" typeface="Avant GardeBook"/>
                <a:ea charset="-122" pitchFamily="34" typeface="微软雅黑"/>
              </a:rPr>
              <a:t>添加标题</a:t>
            </a:r>
          </a:p>
        </p:txBody>
      </p:sp>
      <p:sp>
        <p:nvSpPr>
          <p:cNvPr id="9" name="燕尾形 9">
            <a:extLst>
              <a:ext uri="{FF2B5EF4-FFF2-40B4-BE49-F238E27FC236}">
                <a16:creationId xmlns:a16="http://schemas.microsoft.com/office/drawing/2014/main" id="{9CF361D9-A011-4E09-9A80-25FA53B1198E}"/>
              </a:ext>
            </a:extLst>
          </p:cNvPr>
          <p:cNvSpPr/>
          <p:nvPr/>
        </p:nvSpPr>
        <p:spPr>
          <a:xfrm>
            <a:off x="1658612" y="5187910"/>
            <a:ext cx="2270967" cy="792088"/>
          </a:xfrm>
          <a:prstGeom prst="chevron">
            <a:avLst/>
          </a:prstGeom>
          <a:solidFill>
            <a:srgbClr val="ED695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b="1" lang="zh-CN" sz="1600">
                <a:solidFill>
                  <a:schemeClr val="bg1"/>
                </a:solidFill>
                <a:latin charset="0" pitchFamily="50" typeface="Avant GardeBook"/>
                <a:ea charset="-122" pitchFamily="34" typeface="微软雅黑"/>
              </a:rPr>
              <a:t>添加标题</a:t>
            </a:r>
          </a:p>
        </p:txBody>
      </p:sp>
      <p:grpSp>
        <p:nvGrpSpPr>
          <p:cNvPr id="10" name="组合 9">
            <a:extLst>
              <a:ext uri="{FF2B5EF4-FFF2-40B4-BE49-F238E27FC236}">
                <a16:creationId xmlns:a16="http://schemas.microsoft.com/office/drawing/2014/main" id="{BA5790E4-80AB-42A3-99E7-CDD3CB30A9D2}"/>
              </a:ext>
            </a:extLst>
          </p:cNvPr>
          <p:cNvGrpSpPr/>
          <p:nvPr/>
        </p:nvGrpSpPr>
        <p:grpSpPr>
          <a:xfrm>
            <a:off x="3121549" y="5357075"/>
            <a:ext cx="358184" cy="453758"/>
            <a:chOff x="8950326" y="1212851"/>
            <a:chExt cx="636588" cy="806450"/>
          </a:xfrm>
          <a:solidFill>
            <a:schemeClr val="bg1"/>
          </a:solidFill>
        </p:grpSpPr>
        <p:sp>
          <p:nvSpPr>
            <p:cNvPr id="13" name="Freeform 605">
              <a:extLst>
                <a:ext uri="{FF2B5EF4-FFF2-40B4-BE49-F238E27FC236}">
                  <a16:creationId xmlns:a16="http://schemas.microsoft.com/office/drawing/2014/main" id="{96A729C4-A617-482D-8112-62B8847ED0D3}"/>
                </a:ext>
              </a:extLst>
            </p:cNvPr>
            <p:cNvSpPr/>
            <p:nvPr/>
          </p:nvSpPr>
          <p:spPr bwMode="auto">
            <a:xfrm>
              <a:off x="9040813" y="1787526"/>
              <a:ext cx="71438" cy="231775"/>
            </a:xfrm>
            <a:custGeom>
              <a:gdLst>
                <a:gd fmla="*/ 0 w 19" name="T0"/>
                <a:gd fmla="*/ 0 h 62" name="T1"/>
                <a:gd fmla="*/ 2 w 19" name="T2"/>
                <a:gd fmla="*/ 62 h 62" name="T3"/>
                <a:gd fmla="*/ 19 w 19" name="T4"/>
                <a:gd fmla="*/ 62 h 62" name="T5"/>
                <a:gd fmla="*/ 19 w 19" name="T6"/>
                <a:gd fmla="*/ 0 h 62" name="T7"/>
                <a:gd fmla="*/ 0 w 19" name="T8"/>
                <a:gd fmla="*/ 0 h 62" name="T9"/>
              </a:gdLst>
              <a:cxnLst>
                <a:cxn ang="0">
                  <a:pos x="T0" y="T1"/>
                </a:cxn>
                <a:cxn ang="0">
                  <a:pos x="T2" y="T3"/>
                </a:cxn>
                <a:cxn ang="0">
                  <a:pos x="T4" y="T5"/>
                </a:cxn>
                <a:cxn ang="0">
                  <a:pos x="T6" y="T7"/>
                </a:cxn>
                <a:cxn ang="0">
                  <a:pos x="T8" y="T9"/>
                </a:cxn>
              </a:cxnLst>
              <a:rect b="b" l="0" r="r" t="0"/>
              <a:pathLst>
                <a:path h="62" w="19">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606">
              <a:extLst>
                <a:ext uri="{FF2B5EF4-FFF2-40B4-BE49-F238E27FC236}">
                  <a16:creationId xmlns:a16="http://schemas.microsoft.com/office/drawing/2014/main" id="{7EAF8A6B-DE58-447D-97E3-38788834FFD5}"/>
                </a:ext>
              </a:extLst>
            </p:cNvPr>
            <p:cNvSpPr/>
            <p:nvPr/>
          </p:nvSpPr>
          <p:spPr bwMode="auto">
            <a:xfrm>
              <a:off x="9120188" y="1787526"/>
              <a:ext cx="36513" cy="231775"/>
            </a:xfrm>
            <a:custGeom>
              <a:gdLst>
                <a:gd fmla="*/ 0 w 10" name="T0"/>
                <a:gd fmla="*/ 0 h 62" name="T1"/>
                <a:gd fmla="*/ 1 w 10" name="T2"/>
                <a:gd fmla="*/ 62 h 62" name="T3"/>
                <a:gd fmla="*/ 10 w 10" name="T4"/>
                <a:gd fmla="*/ 62 h 62" name="T5"/>
                <a:gd fmla="*/ 10 w 10" name="T6"/>
                <a:gd fmla="*/ 0 h 62" name="T7"/>
                <a:gd fmla="*/ 0 w 10" name="T8"/>
                <a:gd fmla="*/ 0 h 62" name="T9"/>
              </a:gdLst>
              <a:cxnLst>
                <a:cxn ang="0">
                  <a:pos x="T0" y="T1"/>
                </a:cxn>
                <a:cxn ang="0">
                  <a:pos x="T2" y="T3"/>
                </a:cxn>
                <a:cxn ang="0">
                  <a:pos x="T4" y="T5"/>
                </a:cxn>
                <a:cxn ang="0">
                  <a:pos x="T6" y="T7"/>
                </a:cxn>
                <a:cxn ang="0">
                  <a:pos x="T8" y="T9"/>
                </a:cxn>
              </a:cxnLst>
              <a:rect b="b" l="0" r="r" t="0"/>
              <a:pathLst>
                <a:path h="62" w="10">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607">
              <a:extLst>
                <a:ext uri="{FF2B5EF4-FFF2-40B4-BE49-F238E27FC236}">
                  <a16:creationId xmlns:a16="http://schemas.microsoft.com/office/drawing/2014/main" id="{DB7F35A1-134F-4331-A1D3-425D0B09C602}"/>
                </a:ext>
              </a:extLst>
            </p:cNvPr>
            <p:cNvSpPr/>
            <p:nvPr/>
          </p:nvSpPr>
          <p:spPr bwMode="auto">
            <a:xfrm>
              <a:off x="9032876" y="1438276"/>
              <a:ext cx="106363" cy="120650"/>
            </a:xfrm>
            <a:custGeom>
              <a:gdLst>
                <a:gd fmla="*/ 25 w 28" name="T0"/>
                <a:gd fmla="*/ 11 h 32" name="T1"/>
                <a:gd fmla="*/ 20 w 28" name="T2"/>
                <a:gd fmla="*/ 30 h 32" name="T3"/>
                <a:gd fmla="*/ 3 w 28" name="T4"/>
                <a:gd fmla="*/ 21 h 32" name="T5"/>
                <a:gd fmla="*/ 9 w 28" name="T6"/>
                <a:gd fmla="*/ 2 h 32" name="T7"/>
                <a:gd fmla="*/ 25 w 28" name="T8"/>
                <a:gd fmla="*/ 11 h 32" name="T9"/>
              </a:gdLst>
              <a:cxnLst>
                <a:cxn ang="0">
                  <a:pos x="T0" y="T1"/>
                </a:cxn>
                <a:cxn ang="0">
                  <a:pos x="T2" y="T3"/>
                </a:cxn>
                <a:cxn ang="0">
                  <a:pos x="T4" y="T5"/>
                </a:cxn>
                <a:cxn ang="0">
                  <a:pos x="T6" y="T7"/>
                </a:cxn>
                <a:cxn ang="0">
                  <a:pos x="T8" y="T9"/>
                </a:cxn>
              </a:cxnLst>
              <a:rect b="b" l="0" r="r" t="0"/>
              <a:pathLst>
                <a:path h="32" w="28">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Rectangle 608">
              <a:extLst>
                <a:ext uri="{FF2B5EF4-FFF2-40B4-BE49-F238E27FC236}">
                  <a16:creationId xmlns:a16="http://schemas.microsoft.com/office/drawing/2014/main" id="{6590E336-10E7-4AFB-8111-46F9C2F12D5E}"/>
                </a:ext>
              </a:extLst>
            </p:cNvPr>
            <p:cNvSpPr>
              <a:spLocks noChangeArrowheads="1"/>
            </p:cNvSpPr>
            <p:nvPr/>
          </p:nvSpPr>
          <p:spPr bwMode="auto">
            <a:xfrm>
              <a:off x="9112251" y="1708151"/>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609">
              <a:extLst>
                <a:ext uri="{FF2B5EF4-FFF2-40B4-BE49-F238E27FC236}">
                  <a16:creationId xmlns:a16="http://schemas.microsoft.com/office/drawing/2014/main" id="{002F58F5-0C98-4B22-A871-64D6D3745BF2}"/>
                </a:ext>
              </a:extLst>
            </p:cNvPr>
            <p:cNvSpPr/>
            <p:nvPr/>
          </p:nvSpPr>
          <p:spPr bwMode="auto">
            <a:xfrm>
              <a:off x="8950326" y="1449388"/>
              <a:ext cx="319088" cy="363538"/>
            </a:xfrm>
            <a:custGeom>
              <a:gdLst>
                <a:gd fmla="*/ 69 w 85" name="T0"/>
                <a:gd fmla="*/ 0 h 97" name="T1"/>
                <a:gd fmla="*/ 63 w 85" name="T2"/>
                <a:gd fmla="*/ 23 h 97" name="T3"/>
                <a:gd fmla="*/ 46 w 85" name="T4"/>
                <a:gd fmla="*/ 28 h 97" name="T5"/>
                <a:gd fmla="*/ 45 w 85" name="T6"/>
                <a:gd fmla="*/ 28 h 97" name="T7"/>
                <a:gd fmla="*/ 49 w 85" name="T8"/>
                <a:gd fmla="*/ 33 h 97" name="T9"/>
                <a:gd fmla="*/ 45 w 85" name="T10"/>
                <a:gd fmla="*/ 37 h 97" name="T11"/>
                <a:gd fmla="*/ 48 w 85" name="T12"/>
                <a:gd fmla="*/ 42 h 97" name="T13"/>
                <a:gd fmla="*/ 43 w 85" name="T14"/>
                <a:gd fmla="*/ 69 h 97" name="T15"/>
                <a:gd fmla="*/ 43 w 85" name="T16"/>
                <a:gd fmla="*/ 69 h 97" name="T17"/>
                <a:gd fmla="*/ 43 w 85" name="T18"/>
                <a:gd fmla="*/ 69 h 97" name="T19"/>
                <a:gd fmla="*/ 43 w 85" name="T20"/>
                <a:gd fmla="*/ 69 h 97" name="T21"/>
                <a:gd fmla="*/ 43 w 85" name="T22"/>
                <a:gd fmla="*/ 69 h 97" name="T23"/>
                <a:gd fmla="*/ 33 w 85" name="T24"/>
                <a:gd fmla="*/ 43 h 97" name="T25"/>
                <a:gd fmla="*/ 34 w 85" name="T26"/>
                <a:gd fmla="*/ 38 h 97" name="T27"/>
                <a:gd fmla="*/ 30 w 85" name="T28"/>
                <a:gd fmla="*/ 35 h 97" name="T29"/>
                <a:gd fmla="*/ 33 w 85" name="T30"/>
                <a:gd fmla="*/ 30 h 97" name="T31"/>
                <a:gd fmla="*/ 22 w 85" name="T32"/>
                <a:gd fmla="*/ 32 h 97" name="T33"/>
                <a:gd fmla="*/ 19 w 85" name="T34"/>
                <a:gd fmla="*/ 36 h 97" name="T35"/>
                <a:gd fmla="*/ 6 w 85" name="T36"/>
                <a:gd fmla="*/ 63 h 97" name="T37"/>
                <a:gd fmla="*/ 0 w 85" name="T38"/>
                <a:gd fmla="*/ 94 h 97" name="T39"/>
                <a:gd fmla="*/ 17 w 85" name="T40"/>
                <a:gd fmla="*/ 97 h 97" name="T41"/>
                <a:gd fmla="*/ 20 w 85" name="T42"/>
                <a:gd fmla="*/ 69 h 97" name="T43"/>
                <a:gd fmla="*/ 21 w 85" name="T44"/>
                <a:gd fmla="*/ 66 h 97" name="T45"/>
                <a:gd fmla="*/ 23 w 85" name="T46"/>
                <a:gd fmla="*/ 95 h 97" name="T47"/>
                <a:gd fmla="*/ 23 w 85" name="T48"/>
                <a:gd fmla="*/ 96 h 97" name="T49"/>
                <a:gd fmla="*/ 58 w 85" name="T50"/>
                <a:gd fmla="*/ 93 h 97" name="T51"/>
                <a:gd fmla="*/ 58 w 85" name="T52"/>
                <a:gd fmla="*/ 93 h 97" name="T53"/>
                <a:gd fmla="*/ 53 w 85" name="T54"/>
                <a:gd fmla="*/ 41 h 97" name="T55"/>
                <a:gd fmla="*/ 62 w 85" name="T56"/>
                <a:gd fmla="*/ 39 h 97" name="T57"/>
                <a:gd fmla="*/ 71 w 85" name="T58"/>
                <a:gd fmla="*/ 37 h 97" name="T59"/>
                <a:gd fmla="*/ 72 w 85" name="T60"/>
                <a:gd fmla="*/ 37 h 97" name="T61"/>
                <a:gd fmla="*/ 77 w 85" name="T62"/>
                <a:gd fmla="*/ 31 h 97" name="T63"/>
                <a:gd fmla="*/ 77 w 85" name="T64"/>
                <a:gd fmla="*/ 31 h 97" name="T65"/>
                <a:gd fmla="*/ 77 w 85" name="T66"/>
                <a:gd fmla="*/ 31 h 97" name="T67"/>
                <a:gd fmla="*/ 77 w 85" name="T68"/>
                <a:gd fmla="*/ 31 h 97" name="T69"/>
                <a:gd fmla="*/ 77 w 85" name="T70"/>
                <a:gd fmla="*/ 30 h 97" name="T71"/>
                <a:gd fmla="*/ 78 w 85" name="T72"/>
                <a:gd fmla="*/ 29 h 97" name="T73"/>
                <a:gd fmla="*/ 85 w 85" name="T74"/>
                <a:gd fmla="*/ 4 h 97" name="T75"/>
                <a:gd fmla="*/ 69 w 85" name="T76"/>
                <a:gd fmla="*/ 0 h 9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7" w="85">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610">
              <a:extLst>
                <a:ext uri="{FF2B5EF4-FFF2-40B4-BE49-F238E27FC236}">
                  <a16:creationId xmlns:a16="http://schemas.microsoft.com/office/drawing/2014/main" id="{691D57A3-6DC6-4E2D-AA0B-0E1B3B83DD0D}"/>
                </a:ext>
              </a:extLst>
            </p:cNvPr>
            <p:cNvSpPr/>
            <p:nvPr/>
          </p:nvSpPr>
          <p:spPr bwMode="auto">
            <a:xfrm>
              <a:off x="9090026" y="1558926"/>
              <a:ext cx="19050" cy="33338"/>
            </a:xfrm>
            <a:custGeom>
              <a:gdLst>
                <a:gd fmla="*/ 9 w 12" name="T0"/>
                <a:gd fmla="*/ 0 h 21" name="T1"/>
                <a:gd fmla="*/ 12 w 12" name="T2"/>
                <a:gd fmla="*/ 11 h 21" name="T3"/>
                <a:gd fmla="*/ 7 w 12" name="T4"/>
                <a:gd fmla="*/ 21 h 21" name="T5"/>
                <a:gd fmla="*/ 0 w 12" name="T6"/>
                <a:gd fmla="*/ 14 h 21" name="T7"/>
                <a:gd fmla="*/ 2 w 12" name="T8"/>
                <a:gd fmla="*/ 0 h 21" name="T9"/>
                <a:gd fmla="*/ 9 w 12" name="T10"/>
                <a:gd fmla="*/ 0 h 21" name="T11"/>
              </a:gdLst>
              <a:cxnLst>
                <a:cxn ang="0">
                  <a:pos x="T0" y="T1"/>
                </a:cxn>
                <a:cxn ang="0">
                  <a:pos x="T2" y="T3"/>
                </a:cxn>
                <a:cxn ang="0">
                  <a:pos x="T4" y="T5"/>
                </a:cxn>
                <a:cxn ang="0">
                  <a:pos x="T6" y="T7"/>
                </a:cxn>
                <a:cxn ang="0">
                  <a:pos x="T8" y="T9"/>
                </a:cxn>
                <a:cxn ang="0">
                  <a:pos x="T10" y="T11"/>
                </a:cxn>
              </a:cxnLst>
              <a:rect b="b" l="0" r="r" t="0"/>
              <a:pathLst>
                <a:path h="21" w="12">
                  <a:moveTo>
                    <a:pt x="9" y="0"/>
                  </a:moveTo>
                  <a:lnTo>
                    <a:pt x="12" y="11"/>
                  </a:lnTo>
                  <a:lnTo>
                    <a:pt x="7" y="21"/>
                  </a:lnTo>
                  <a:lnTo>
                    <a:pt x="0" y="14"/>
                  </a:lnTo>
                  <a:lnTo>
                    <a:pt x="2" y="0"/>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611">
              <a:extLst>
                <a:ext uri="{FF2B5EF4-FFF2-40B4-BE49-F238E27FC236}">
                  <a16:creationId xmlns:a16="http://schemas.microsoft.com/office/drawing/2014/main" id="{EF3E13F0-B0BD-4D3C-A50B-1ACBAE09C11C}"/>
                </a:ext>
              </a:extLst>
            </p:cNvPr>
            <p:cNvSpPr/>
            <p:nvPr/>
          </p:nvSpPr>
          <p:spPr bwMode="auto">
            <a:xfrm>
              <a:off x="9093201" y="1581151"/>
              <a:ext cx="30163" cy="138113"/>
            </a:xfrm>
            <a:custGeom>
              <a:gdLst>
                <a:gd fmla="*/ 10 w 19" name="T0"/>
                <a:gd fmla="*/ 0 h 87" name="T1"/>
                <a:gd fmla="*/ 19 w 19" name="T2"/>
                <a:gd fmla="*/ 80 h 87" name="T3"/>
                <a:gd fmla="*/ 12 w 19" name="T4"/>
                <a:gd fmla="*/ 87 h 87" name="T5"/>
                <a:gd fmla="*/ 5 w 19" name="T6"/>
                <a:gd fmla="*/ 80 h 87" name="T7"/>
                <a:gd fmla="*/ 0 w 19" name="T8"/>
                <a:gd fmla="*/ 0 h 87" name="T9"/>
                <a:gd fmla="*/ 10 w 19" name="T10"/>
                <a:gd fmla="*/ 0 h 87" name="T11"/>
              </a:gdLst>
              <a:cxnLst>
                <a:cxn ang="0">
                  <a:pos x="T0" y="T1"/>
                </a:cxn>
                <a:cxn ang="0">
                  <a:pos x="T2" y="T3"/>
                </a:cxn>
                <a:cxn ang="0">
                  <a:pos x="T4" y="T5"/>
                </a:cxn>
                <a:cxn ang="0">
                  <a:pos x="T6" y="T7"/>
                </a:cxn>
                <a:cxn ang="0">
                  <a:pos x="T8" y="T9"/>
                </a:cxn>
                <a:cxn ang="0">
                  <a:pos x="T10" y="T11"/>
                </a:cxn>
              </a:cxnLst>
              <a:rect b="b" l="0" r="r" t="0"/>
              <a:pathLst>
                <a:path h="87" w="19">
                  <a:moveTo>
                    <a:pt x="10" y="0"/>
                  </a:moveTo>
                  <a:lnTo>
                    <a:pt x="19" y="80"/>
                  </a:lnTo>
                  <a:lnTo>
                    <a:pt x="12" y="87"/>
                  </a:lnTo>
                  <a:lnTo>
                    <a:pt x="5" y="80"/>
                  </a:lnTo>
                  <a:lnTo>
                    <a:pt x="0"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612">
              <a:extLst>
                <a:ext uri="{FF2B5EF4-FFF2-40B4-BE49-F238E27FC236}">
                  <a16:creationId xmlns:a16="http://schemas.microsoft.com/office/drawing/2014/main" id="{7A5B721A-D9AD-4CF7-BE37-C7432C93BFE0}"/>
                </a:ext>
              </a:extLst>
            </p:cNvPr>
            <p:cNvSpPr/>
            <p:nvPr/>
          </p:nvSpPr>
          <p:spPr bwMode="auto">
            <a:xfrm>
              <a:off x="9434513" y="1787526"/>
              <a:ext cx="71438" cy="231775"/>
            </a:xfrm>
            <a:custGeom>
              <a:gdLst>
                <a:gd fmla="*/ 0 w 19" name="T0"/>
                <a:gd fmla="*/ 0 h 62" name="T1"/>
                <a:gd fmla="*/ 2 w 19" name="T2"/>
                <a:gd fmla="*/ 62 h 62" name="T3"/>
                <a:gd fmla="*/ 19 w 19" name="T4"/>
                <a:gd fmla="*/ 62 h 62" name="T5"/>
                <a:gd fmla="*/ 19 w 19" name="T6"/>
                <a:gd fmla="*/ 0 h 62" name="T7"/>
                <a:gd fmla="*/ 0 w 19" name="T8"/>
                <a:gd fmla="*/ 0 h 62" name="T9"/>
              </a:gdLst>
              <a:cxnLst>
                <a:cxn ang="0">
                  <a:pos x="T0" y="T1"/>
                </a:cxn>
                <a:cxn ang="0">
                  <a:pos x="T2" y="T3"/>
                </a:cxn>
                <a:cxn ang="0">
                  <a:pos x="T4" y="T5"/>
                </a:cxn>
                <a:cxn ang="0">
                  <a:pos x="T6" y="T7"/>
                </a:cxn>
                <a:cxn ang="0">
                  <a:pos x="T8" y="T9"/>
                </a:cxn>
              </a:cxnLst>
              <a:rect b="b" l="0" r="r" t="0"/>
              <a:pathLst>
                <a:path h="62" w="19">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13">
              <a:extLst>
                <a:ext uri="{FF2B5EF4-FFF2-40B4-BE49-F238E27FC236}">
                  <a16:creationId xmlns:a16="http://schemas.microsoft.com/office/drawing/2014/main" id="{499E4C45-5C83-4BDE-9255-26287E002EFC}"/>
                </a:ext>
              </a:extLst>
            </p:cNvPr>
            <p:cNvSpPr/>
            <p:nvPr/>
          </p:nvSpPr>
          <p:spPr bwMode="auto">
            <a:xfrm>
              <a:off x="9390063" y="1787526"/>
              <a:ext cx="36513" cy="231775"/>
            </a:xfrm>
            <a:custGeom>
              <a:gdLst>
                <a:gd fmla="*/ 0 w 10" name="T0"/>
                <a:gd fmla="*/ 0 h 62" name="T1"/>
                <a:gd fmla="*/ 1 w 10" name="T2"/>
                <a:gd fmla="*/ 62 h 62" name="T3"/>
                <a:gd fmla="*/ 10 w 10" name="T4"/>
                <a:gd fmla="*/ 62 h 62" name="T5"/>
                <a:gd fmla="*/ 10 w 10" name="T6"/>
                <a:gd fmla="*/ 0 h 62" name="T7"/>
                <a:gd fmla="*/ 0 w 10" name="T8"/>
                <a:gd fmla="*/ 0 h 62" name="T9"/>
              </a:gdLst>
              <a:cxnLst>
                <a:cxn ang="0">
                  <a:pos x="T0" y="T1"/>
                </a:cxn>
                <a:cxn ang="0">
                  <a:pos x="T2" y="T3"/>
                </a:cxn>
                <a:cxn ang="0">
                  <a:pos x="T4" y="T5"/>
                </a:cxn>
                <a:cxn ang="0">
                  <a:pos x="T6" y="T7"/>
                </a:cxn>
                <a:cxn ang="0">
                  <a:pos x="T8" y="T9"/>
                </a:cxn>
              </a:cxnLst>
              <a:rect b="b" l="0" r="r" t="0"/>
              <a:pathLst>
                <a:path h="62" w="10">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614">
              <a:extLst>
                <a:ext uri="{FF2B5EF4-FFF2-40B4-BE49-F238E27FC236}">
                  <a16:creationId xmlns:a16="http://schemas.microsoft.com/office/drawing/2014/main" id="{3337B550-4D88-4F47-8E1F-4B79CC9FDCB7}"/>
                </a:ext>
              </a:extLst>
            </p:cNvPr>
            <p:cNvSpPr/>
            <p:nvPr/>
          </p:nvSpPr>
          <p:spPr bwMode="auto">
            <a:xfrm>
              <a:off x="9409113" y="1438276"/>
              <a:ext cx="104775" cy="120650"/>
            </a:xfrm>
            <a:custGeom>
              <a:gdLst>
                <a:gd fmla="*/ 3 w 28" name="T0"/>
                <a:gd fmla="*/ 11 h 32" name="T1"/>
                <a:gd fmla="*/ 8 w 28" name="T2"/>
                <a:gd fmla="*/ 30 h 32" name="T3"/>
                <a:gd fmla="*/ 25 w 28" name="T4"/>
                <a:gd fmla="*/ 21 h 32" name="T5"/>
                <a:gd fmla="*/ 20 w 28" name="T6"/>
                <a:gd fmla="*/ 2 h 32" name="T7"/>
                <a:gd fmla="*/ 3 w 28" name="T8"/>
                <a:gd fmla="*/ 11 h 32" name="T9"/>
              </a:gdLst>
              <a:cxnLst>
                <a:cxn ang="0">
                  <a:pos x="T0" y="T1"/>
                </a:cxn>
                <a:cxn ang="0">
                  <a:pos x="T2" y="T3"/>
                </a:cxn>
                <a:cxn ang="0">
                  <a:pos x="T4" y="T5"/>
                </a:cxn>
                <a:cxn ang="0">
                  <a:pos x="T6" y="T7"/>
                </a:cxn>
                <a:cxn ang="0">
                  <a:pos x="T8" y="T9"/>
                </a:cxn>
              </a:cxnLst>
              <a:rect b="b" l="0" r="r" t="0"/>
              <a:pathLst>
                <a:path h="32" w="28">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Rectangle 615">
              <a:extLst>
                <a:ext uri="{FF2B5EF4-FFF2-40B4-BE49-F238E27FC236}">
                  <a16:creationId xmlns:a16="http://schemas.microsoft.com/office/drawing/2014/main" id="{8DC0E37E-A4DD-4352-A54F-80FBF487BACC}"/>
                </a:ext>
              </a:extLst>
            </p:cNvPr>
            <p:cNvSpPr>
              <a:spLocks noChangeArrowheads="1"/>
            </p:cNvSpPr>
            <p:nvPr/>
          </p:nvSpPr>
          <p:spPr bwMode="auto">
            <a:xfrm>
              <a:off x="9585326" y="1670051"/>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616">
              <a:extLst>
                <a:ext uri="{FF2B5EF4-FFF2-40B4-BE49-F238E27FC236}">
                  <a16:creationId xmlns:a16="http://schemas.microsoft.com/office/drawing/2014/main" id="{72A039DA-823E-4C31-A2FA-E1EDE18B8D2C}"/>
                </a:ext>
              </a:extLst>
            </p:cNvPr>
            <p:cNvSpPr>
              <a:spLocks noChangeArrowheads="1"/>
            </p:cNvSpPr>
            <p:nvPr/>
          </p:nvSpPr>
          <p:spPr bwMode="auto">
            <a:xfrm>
              <a:off x="9434513" y="1708151"/>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17">
              <a:extLst>
                <a:ext uri="{FF2B5EF4-FFF2-40B4-BE49-F238E27FC236}">
                  <a16:creationId xmlns:a16="http://schemas.microsoft.com/office/drawing/2014/main" id="{B6A0E44F-F4EE-4198-B2A0-DC7A63156296}"/>
                </a:ext>
              </a:extLst>
            </p:cNvPr>
            <p:cNvSpPr>
              <a:spLocks noEditPoints="1"/>
            </p:cNvSpPr>
            <p:nvPr/>
          </p:nvSpPr>
          <p:spPr bwMode="auto">
            <a:xfrm>
              <a:off x="9255126" y="1441451"/>
              <a:ext cx="330200" cy="371475"/>
            </a:xfrm>
            <a:custGeom>
              <a:gdLst>
                <a:gd fmla="*/ 88 w 88" name="T0"/>
                <a:gd fmla="*/ 62 h 99" name="T1"/>
                <a:gd fmla="*/ 86 w 88" name="T2"/>
                <a:gd fmla="*/ 60 h 99" name="T3"/>
                <a:gd fmla="*/ 84 w 88" name="T4"/>
                <a:gd fmla="*/ 57 h 99" name="T5"/>
                <a:gd fmla="*/ 80 w 88" name="T6"/>
                <a:gd fmla="*/ 50 h 99" name="T7"/>
                <a:gd fmla="*/ 72 w 88" name="T8"/>
                <a:gd fmla="*/ 37 h 99" name="T9"/>
                <a:gd fmla="*/ 70 w 88" name="T10"/>
                <a:gd fmla="*/ 35 h 99" name="T11"/>
                <a:gd fmla="*/ 69 w 88" name="T12"/>
                <a:gd fmla="*/ 34 h 99" name="T13"/>
                <a:gd fmla="*/ 69 w 88" name="T14"/>
                <a:gd fmla="*/ 34 h 99" name="T15"/>
                <a:gd fmla="*/ 57 w 88" name="T16"/>
                <a:gd fmla="*/ 32 h 99" name="T17"/>
                <a:gd fmla="*/ 59 w 88" name="T18"/>
                <a:gd fmla="*/ 37 h 99" name="T19"/>
                <a:gd fmla="*/ 55 w 88" name="T20"/>
                <a:gd fmla="*/ 40 h 99" name="T21"/>
                <a:gd fmla="*/ 57 w 88" name="T22"/>
                <a:gd fmla="*/ 45 h 99" name="T23"/>
                <a:gd fmla="*/ 48 w 88" name="T24"/>
                <a:gd fmla="*/ 71 h 99" name="T25"/>
                <a:gd fmla="*/ 48 w 88" name="T26"/>
                <a:gd fmla="*/ 71 h 99" name="T27"/>
                <a:gd fmla="*/ 48 w 88" name="T28"/>
                <a:gd fmla="*/ 71 h 99" name="T29"/>
                <a:gd fmla="*/ 48 w 88" name="T30"/>
                <a:gd fmla="*/ 71 h 99" name="T31"/>
                <a:gd fmla="*/ 48 w 88" name="T32"/>
                <a:gd fmla="*/ 71 h 99" name="T33"/>
                <a:gd fmla="*/ 43 w 88" name="T34"/>
                <a:gd fmla="*/ 44 h 99" name="T35"/>
                <a:gd fmla="*/ 45 w 88" name="T36"/>
                <a:gd fmla="*/ 39 h 99" name="T37"/>
                <a:gd fmla="*/ 42 w 88" name="T38"/>
                <a:gd fmla="*/ 36 h 99" name="T39"/>
                <a:gd fmla="*/ 45 w 88" name="T40"/>
                <a:gd fmla="*/ 32 h 99" name="T41"/>
                <a:gd fmla="*/ 45 w 88" name="T42"/>
                <a:gd fmla="*/ 32 h 99" name="T43"/>
                <a:gd fmla="*/ 43 w 88" name="T44"/>
                <a:gd fmla="*/ 32 h 99" name="T45"/>
                <a:gd fmla="*/ 29 w 88" name="T46"/>
                <a:gd fmla="*/ 25 h 99" name="T47"/>
                <a:gd fmla="*/ 14 w 88" name="T48"/>
                <a:gd fmla="*/ 0 h 99" name="T49"/>
                <a:gd fmla="*/ 0 w 88" name="T50"/>
                <a:gd fmla="*/ 10 h 99" name="T51"/>
                <a:gd fmla="*/ 16 w 88" name="T52"/>
                <a:gd fmla="*/ 33 h 99" name="T53"/>
                <a:gd fmla="*/ 38 w 88" name="T54"/>
                <a:gd fmla="*/ 45 h 99" name="T55"/>
                <a:gd fmla="*/ 33 w 88" name="T56"/>
                <a:gd fmla="*/ 95 h 99" name="T57"/>
                <a:gd fmla="*/ 33 w 88" name="T58"/>
                <a:gd fmla="*/ 95 h 99" name="T59"/>
                <a:gd fmla="*/ 68 w 88" name="T60"/>
                <a:gd fmla="*/ 98 h 99" name="T61"/>
                <a:gd fmla="*/ 68 w 88" name="T62"/>
                <a:gd fmla="*/ 97 h 99" name="T63"/>
                <a:gd fmla="*/ 68 w 88" name="T64"/>
                <a:gd fmla="*/ 96 h 99" name="T65"/>
                <a:gd fmla="*/ 74 w 88" name="T66"/>
                <a:gd fmla="*/ 99 h 99" name="T67"/>
                <a:gd fmla="*/ 87 w 88" name="T68"/>
                <a:gd fmla="*/ 71 h 99" name="T69"/>
                <a:gd fmla="*/ 88 w 88" name="T70"/>
                <a:gd fmla="*/ 70 h 99" name="T71"/>
                <a:gd fmla="*/ 88 w 88" name="T72"/>
                <a:gd fmla="*/ 70 h 99" name="T73"/>
                <a:gd fmla="*/ 88 w 88" name="T74"/>
                <a:gd fmla="*/ 70 h 99" name="T75"/>
                <a:gd fmla="*/ 88 w 88" name="T76"/>
                <a:gd fmla="*/ 70 h 99" name="T77"/>
                <a:gd fmla="*/ 88 w 88" name="T78"/>
                <a:gd fmla="*/ 70 h 99" name="T79"/>
                <a:gd fmla="*/ 88 w 88" name="T80"/>
                <a:gd fmla="*/ 62 h 99" name="T81"/>
                <a:gd fmla="*/ 70 w 88" name="T82"/>
                <a:gd fmla="*/ 71 h 99" name="T83"/>
                <a:gd fmla="*/ 70 w 88" name="T84"/>
                <a:gd fmla="*/ 62 h 99" name="T85"/>
                <a:gd fmla="*/ 71 w 88" name="T86"/>
                <a:gd fmla="*/ 64 h 99" name="T87"/>
                <a:gd fmla="*/ 72 w 88" name="T88"/>
                <a:gd fmla="*/ 66 h 99" name="T89"/>
                <a:gd fmla="*/ 70 w 88" name="T90"/>
                <a:gd fmla="*/ 71 h 9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9" w="88">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18">
              <a:extLst>
                <a:ext uri="{FF2B5EF4-FFF2-40B4-BE49-F238E27FC236}">
                  <a16:creationId xmlns:a16="http://schemas.microsoft.com/office/drawing/2014/main" id="{77012F14-958F-44C2-B08E-49C1717E6A74}"/>
                </a:ext>
              </a:extLst>
            </p:cNvPr>
            <p:cNvSpPr/>
            <p:nvPr/>
          </p:nvSpPr>
          <p:spPr bwMode="auto">
            <a:xfrm>
              <a:off x="9434513" y="1562101"/>
              <a:ext cx="19050" cy="33338"/>
            </a:xfrm>
            <a:custGeom>
              <a:gdLst>
                <a:gd fmla="*/ 5 w 12" name="T0"/>
                <a:gd fmla="*/ 0 h 21" name="T1"/>
                <a:gd fmla="*/ 0 w 12" name="T2"/>
                <a:gd fmla="*/ 12 h 21" name="T3"/>
                <a:gd fmla="*/ 5 w 12" name="T4"/>
                <a:gd fmla="*/ 21 h 21" name="T5"/>
                <a:gd fmla="*/ 12 w 12" name="T6"/>
                <a:gd fmla="*/ 12 h 21" name="T7"/>
                <a:gd fmla="*/ 12 w 12" name="T8"/>
                <a:gd fmla="*/ 0 h 21" name="T9"/>
                <a:gd fmla="*/ 5 w 12" name="T10"/>
                <a:gd fmla="*/ 0 h 21" name="T11"/>
              </a:gdLst>
              <a:cxnLst>
                <a:cxn ang="0">
                  <a:pos x="T0" y="T1"/>
                </a:cxn>
                <a:cxn ang="0">
                  <a:pos x="T2" y="T3"/>
                </a:cxn>
                <a:cxn ang="0">
                  <a:pos x="T4" y="T5"/>
                </a:cxn>
                <a:cxn ang="0">
                  <a:pos x="T6" y="T7"/>
                </a:cxn>
                <a:cxn ang="0">
                  <a:pos x="T8" y="T9"/>
                </a:cxn>
                <a:cxn ang="0">
                  <a:pos x="T10" y="T11"/>
                </a:cxn>
              </a:cxnLst>
              <a:rect b="b" l="0" r="r" t="0"/>
              <a:pathLst>
                <a:path h="21" w="12">
                  <a:moveTo>
                    <a:pt x="5" y="0"/>
                  </a:moveTo>
                  <a:lnTo>
                    <a:pt x="0" y="12"/>
                  </a:lnTo>
                  <a:lnTo>
                    <a:pt x="5" y="21"/>
                  </a:lnTo>
                  <a:lnTo>
                    <a:pt x="12" y="12"/>
                  </a:lnTo>
                  <a:lnTo>
                    <a:pt x="12"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19">
              <a:extLst>
                <a:ext uri="{FF2B5EF4-FFF2-40B4-BE49-F238E27FC236}">
                  <a16:creationId xmlns:a16="http://schemas.microsoft.com/office/drawing/2014/main" id="{F7BC56AC-919C-4EFF-A0BC-03F9ED60F9F9}"/>
                </a:ext>
              </a:extLst>
            </p:cNvPr>
            <p:cNvSpPr/>
            <p:nvPr/>
          </p:nvSpPr>
          <p:spPr bwMode="auto">
            <a:xfrm>
              <a:off x="9423401" y="1584326"/>
              <a:ext cx="26988" cy="134938"/>
            </a:xfrm>
            <a:custGeom>
              <a:gdLst>
                <a:gd fmla="*/ 9 w 17" name="T0"/>
                <a:gd fmla="*/ 0 h 85" name="T1"/>
                <a:gd fmla="*/ 0 w 17" name="T2"/>
                <a:gd fmla="*/ 78 h 85" name="T3"/>
                <a:gd fmla="*/ 7 w 17" name="T4"/>
                <a:gd fmla="*/ 85 h 85" name="T5"/>
                <a:gd fmla="*/ 12 w 17" name="T6"/>
                <a:gd fmla="*/ 78 h 85" name="T7"/>
                <a:gd fmla="*/ 17 w 17" name="T8"/>
                <a:gd fmla="*/ 0 h 85" name="T9"/>
                <a:gd fmla="*/ 9 w 17" name="T10"/>
                <a:gd fmla="*/ 0 h 85" name="T11"/>
              </a:gdLst>
              <a:cxnLst>
                <a:cxn ang="0">
                  <a:pos x="T0" y="T1"/>
                </a:cxn>
                <a:cxn ang="0">
                  <a:pos x="T2" y="T3"/>
                </a:cxn>
                <a:cxn ang="0">
                  <a:pos x="T4" y="T5"/>
                </a:cxn>
                <a:cxn ang="0">
                  <a:pos x="T6" y="T7"/>
                </a:cxn>
                <a:cxn ang="0">
                  <a:pos x="T8" y="T9"/>
                </a:cxn>
                <a:cxn ang="0">
                  <a:pos x="T10" y="T11"/>
                </a:cxn>
              </a:cxnLst>
              <a:rect b="b" l="0" r="r" t="0"/>
              <a:pathLst>
                <a:path h="85" w="17">
                  <a:moveTo>
                    <a:pt x="9" y="0"/>
                  </a:moveTo>
                  <a:lnTo>
                    <a:pt x="0" y="78"/>
                  </a:lnTo>
                  <a:lnTo>
                    <a:pt x="7" y="85"/>
                  </a:lnTo>
                  <a:lnTo>
                    <a:pt x="12" y="78"/>
                  </a:lnTo>
                  <a:lnTo>
                    <a:pt x="17" y="0"/>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620">
              <a:extLst>
                <a:ext uri="{FF2B5EF4-FFF2-40B4-BE49-F238E27FC236}">
                  <a16:creationId xmlns:a16="http://schemas.microsoft.com/office/drawing/2014/main" id="{16FA2C1C-7226-47C5-B2DF-27759DA557F9}"/>
                </a:ext>
              </a:extLst>
            </p:cNvPr>
            <p:cNvSpPr/>
            <p:nvPr/>
          </p:nvSpPr>
          <p:spPr bwMode="auto">
            <a:xfrm>
              <a:off x="9153526" y="1212851"/>
              <a:ext cx="220663" cy="192088"/>
            </a:xfrm>
            <a:custGeom>
              <a:gdLst>
                <a:gd fmla="*/ 32 w 59" name="T0"/>
                <a:gd fmla="*/ 0 h 51" name="T1"/>
                <a:gd fmla="*/ 28 w 59" name="T2"/>
                <a:gd fmla="*/ 0 h 51" name="T3"/>
                <a:gd fmla="*/ 5 w 59" name="T4"/>
                <a:gd fmla="*/ 0 h 51" name="T5"/>
                <a:gd fmla="*/ 16 w 59" name="T6"/>
                <a:gd fmla="*/ 39 h 51" name="T7"/>
                <a:gd fmla="*/ 26 w 59" name="T8"/>
                <a:gd fmla="*/ 46 h 51" name="T9"/>
                <a:gd fmla="*/ 27 w 59" name="T10"/>
                <a:gd fmla="*/ 51 h 51" name="T11"/>
                <a:gd fmla="*/ 30 w 59" name="T12"/>
                <a:gd fmla="*/ 49 h 51" name="T13"/>
                <a:gd fmla="*/ 33 w 59" name="T14"/>
                <a:gd fmla="*/ 51 h 51" name="T15"/>
                <a:gd fmla="*/ 33 w 59" name="T16"/>
                <a:gd fmla="*/ 46 h 51" name="T17"/>
                <a:gd fmla="*/ 44 w 59" name="T18"/>
                <a:gd fmla="*/ 39 h 51" name="T19"/>
                <a:gd fmla="*/ 55 w 59" name="T20"/>
                <a:gd fmla="*/ 0 h 51" name="T21"/>
                <a:gd fmla="*/ 32 w 59" name="T22"/>
                <a:gd fmla="*/ 0 h 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1" w="59">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621">
              <a:extLst>
                <a:ext uri="{FF2B5EF4-FFF2-40B4-BE49-F238E27FC236}">
                  <a16:creationId xmlns:a16="http://schemas.microsoft.com/office/drawing/2014/main" id="{78E09694-9C51-4E93-9D45-F79C5D81AEE9}"/>
                </a:ext>
              </a:extLst>
            </p:cNvPr>
            <p:cNvSpPr/>
            <p:nvPr/>
          </p:nvSpPr>
          <p:spPr bwMode="auto">
            <a:xfrm>
              <a:off x="9186863" y="1358901"/>
              <a:ext cx="153988" cy="106363"/>
            </a:xfrm>
            <a:custGeom>
              <a:gdLst>
                <a:gd fmla="*/ 38 w 41" name="T0"/>
                <a:gd fmla="*/ 24 h 28" name="T1"/>
                <a:gd fmla="*/ 31 w 41" name="T2"/>
                <a:gd fmla="*/ 20 h 28" name="T3"/>
                <a:gd fmla="*/ 26 w 41" name="T4"/>
                <a:gd fmla="*/ 14 h 28" name="T5"/>
                <a:gd fmla="*/ 25 w 41" name="T6"/>
                <a:gd fmla="*/ 0 h 28" name="T7"/>
                <a:gd fmla="*/ 21 w 41" name="T8"/>
                <a:gd fmla="*/ 2 h 28" name="T9"/>
                <a:gd fmla="*/ 17 w 41" name="T10"/>
                <a:gd fmla="*/ 0 h 28" name="T11"/>
                <a:gd fmla="*/ 16 w 41" name="T12"/>
                <a:gd fmla="*/ 14 h 28" name="T13"/>
                <a:gd fmla="*/ 11 w 41" name="T14"/>
                <a:gd fmla="*/ 20 h 28" name="T15"/>
                <a:gd fmla="*/ 3 w 41" name="T16"/>
                <a:gd fmla="*/ 24 h 28" name="T17"/>
                <a:gd fmla="*/ 0 w 41" name="T18"/>
                <a:gd fmla="*/ 26 h 28" name="T19"/>
                <a:gd fmla="*/ 41 w 41" name="T20"/>
                <a:gd fmla="*/ 26 h 28" name="T21"/>
                <a:gd fmla="*/ 38 w 41" name="T22"/>
                <a:gd fmla="*/ 24 h 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 w="41">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622">
              <a:extLst>
                <a:ext uri="{FF2B5EF4-FFF2-40B4-BE49-F238E27FC236}">
                  <a16:creationId xmlns:a16="http://schemas.microsoft.com/office/drawing/2014/main" id="{8244D3C3-7762-40A7-81E7-1F1A4D906E2E}"/>
                </a:ext>
              </a:extLst>
            </p:cNvPr>
            <p:cNvSpPr>
              <a:spLocks noChangeArrowheads="1"/>
            </p:cNvSpPr>
            <p:nvPr/>
          </p:nvSpPr>
          <p:spPr bwMode="auto">
            <a:xfrm>
              <a:off x="9186863" y="1457326"/>
              <a:ext cx="153988" cy="22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623">
              <a:extLst>
                <a:ext uri="{FF2B5EF4-FFF2-40B4-BE49-F238E27FC236}">
                  <a16:creationId xmlns:a16="http://schemas.microsoft.com/office/drawing/2014/main" id="{A9744267-AA56-4DB0-8A44-9A54E7EDDFCA}"/>
                </a:ext>
              </a:extLst>
            </p:cNvPr>
            <p:cNvSpPr>
              <a:spLocks noChangeArrowheads="1"/>
            </p:cNvSpPr>
            <p:nvPr/>
          </p:nvSpPr>
          <p:spPr bwMode="auto">
            <a:xfrm>
              <a:off x="9183688" y="1476376"/>
              <a:ext cx="160338" cy="11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624">
              <a:extLst>
                <a:ext uri="{FF2B5EF4-FFF2-40B4-BE49-F238E27FC236}">
                  <a16:creationId xmlns:a16="http://schemas.microsoft.com/office/drawing/2014/main" id="{EBBD9737-6866-4014-93B0-0A54BCF6344C}"/>
                </a:ext>
              </a:extLst>
            </p:cNvPr>
            <p:cNvSpPr>
              <a:spLocks noEditPoints="1"/>
            </p:cNvSpPr>
            <p:nvPr/>
          </p:nvSpPr>
          <p:spPr bwMode="auto">
            <a:xfrm>
              <a:off x="9120188" y="1228726"/>
              <a:ext cx="231775" cy="112713"/>
            </a:xfrm>
            <a:custGeom>
              <a:gdLst>
                <a:gd fmla="*/ 28 w 62" name="T0"/>
                <a:gd fmla="*/ 30 h 30" name="T1"/>
                <a:gd fmla="*/ 1 w 62" name="T2"/>
                <a:gd fmla="*/ 9 h 30" name="T3"/>
                <a:gd fmla="*/ 1 w 62" name="T4"/>
                <a:gd fmla="*/ 2 h 30" name="T5"/>
                <a:gd fmla="*/ 7 w 62" name="T6"/>
                <a:gd fmla="*/ 0 h 30" name="T7"/>
                <a:gd fmla="*/ 8 w 62" name="T8"/>
                <a:gd fmla="*/ 0 h 30" name="T9"/>
                <a:gd fmla="*/ 39 w 62" name="T10"/>
                <a:gd fmla="*/ 0 h 30" name="T11"/>
                <a:gd fmla="*/ 62 w 62" name="T12"/>
                <a:gd fmla="*/ 0 h 30" name="T13"/>
                <a:gd fmla="*/ 62 w 62" name="T14"/>
                <a:gd fmla="*/ 2 h 30" name="T15"/>
                <a:gd fmla="*/ 62 w 62" name="T16"/>
                <a:gd fmla="*/ 3 h 30" name="T17"/>
                <a:gd fmla="*/ 32 w 62" name="T18"/>
                <a:gd fmla="*/ 30 h 30" name="T19"/>
                <a:gd fmla="*/ 28 w 62" name="T20"/>
                <a:gd fmla="*/ 30 h 30" name="T21"/>
                <a:gd fmla="*/ 7 w 62" name="T22"/>
                <a:gd fmla="*/ 4 h 30" name="T23"/>
                <a:gd fmla="*/ 5 w 62" name="T24"/>
                <a:gd fmla="*/ 5 h 30" name="T25"/>
                <a:gd fmla="*/ 5 w 62" name="T26"/>
                <a:gd fmla="*/ 7 h 30" name="T27"/>
                <a:gd fmla="*/ 5 w 62" name="T28"/>
                <a:gd fmla="*/ 8 h 30" name="T29"/>
                <a:gd fmla="*/ 28 w 62" name="T30"/>
                <a:gd fmla="*/ 26 h 30" name="T31"/>
                <a:gd fmla="*/ 31 w 62" name="T32"/>
                <a:gd fmla="*/ 25 h 30" name="T33"/>
                <a:gd fmla="*/ 31 w 62" name="T34"/>
                <a:gd fmla="*/ 25 h 30" name="T35"/>
                <a:gd fmla="*/ 32 w 62" name="T36"/>
                <a:gd fmla="*/ 25 h 30" name="T37"/>
                <a:gd fmla="*/ 57 w 62" name="T38"/>
                <a:gd fmla="*/ 4 h 30" name="T39"/>
                <a:gd fmla="*/ 39 w 62" name="T40"/>
                <a:gd fmla="*/ 4 h 30" name="T41"/>
                <a:gd fmla="*/ 8 w 62" name="T42"/>
                <a:gd fmla="*/ 4 h 30" name="T43"/>
                <a:gd fmla="*/ 7 w 62" name="T44"/>
                <a:gd fmla="*/ 4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62">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625">
              <a:extLst>
                <a:ext uri="{FF2B5EF4-FFF2-40B4-BE49-F238E27FC236}">
                  <a16:creationId xmlns:a16="http://schemas.microsoft.com/office/drawing/2014/main" id="{899C7B70-8B33-446D-B164-F3E7CF493C53}"/>
                </a:ext>
              </a:extLst>
            </p:cNvPr>
            <p:cNvSpPr>
              <a:spLocks noEditPoints="1"/>
            </p:cNvSpPr>
            <p:nvPr/>
          </p:nvSpPr>
          <p:spPr bwMode="auto">
            <a:xfrm>
              <a:off x="9178926" y="1228726"/>
              <a:ext cx="233363" cy="112713"/>
            </a:xfrm>
            <a:custGeom>
              <a:gdLst>
                <a:gd fmla="*/ 33 w 62" name="T0"/>
                <a:gd fmla="*/ 30 h 30" name="T1"/>
                <a:gd fmla="*/ 30 w 62" name="T2"/>
                <a:gd fmla="*/ 30 h 30" name="T3"/>
                <a:gd fmla="*/ 0 w 62" name="T4"/>
                <a:gd fmla="*/ 3 h 30" name="T5"/>
                <a:gd fmla="*/ 0 w 62" name="T6"/>
                <a:gd fmla="*/ 2 h 30" name="T7"/>
                <a:gd fmla="*/ 0 w 62" name="T8"/>
                <a:gd fmla="*/ 0 h 30" name="T9"/>
                <a:gd fmla="*/ 22 w 62" name="T10"/>
                <a:gd fmla="*/ 0 h 30" name="T11"/>
                <a:gd fmla="*/ 54 w 62" name="T12"/>
                <a:gd fmla="*/ 0 h 30" name="T13"/>
                <a:gd fmla="*/ 54 w 62" name="T14"/>
                <a:gd fmla="*/ 0 h 30" name="T15"/>
                <a:gd fmla="*/ 60 w 62" name="T16"/>
                <a:gd fmla="*/ 2 h 30" name="T17"/>
                <a:gd fmla="*/ 61 w 62" name="T18"/>
                <a:gd fmla="*/ 9 h 30" name="T19"/>
                <a:gd fmla="*/ 33 w 62" name="T20"/>
                <a:gd fmla="*/ 30 h 30" name="T21"/>
                <a:gd fmla="*/ 30 w 62" name="T22"/>
                <a:gd fmla="*/ 25 h 30" name="T23"/>
                <a:gd fmla="*/ 30 w 62" name="T24"/>
                <a:gd fmla="*/ 25 h 30" name="T25"/>
                <a:gd fmla="*/ 33 w 62" name="T26"/>
                <a:gd fmla="*/ 26 h 30" name="T27"/>
                <a:gd fmla="*/ 56 w 62" name="T28"/>
                <a:gd fmla="*/ 8 h 30" name="T29"/>
                <a:gd fmla="*/ 56 w 62" name="T30"/>
                <a:gd fmla="*/ 7 h 30" name="T31"/>
                <a:gd fmla="*/ 56 w 62" name="T32"/>
                <a:gd fmla="*/ 5 h 30" name="T33"/>
                <a:gd fmla="*/ 54 w 62" name="T34"/>
                <a:gd fmla="*/ 4 h 30" name="T35"/>
                <a:gd fmla="*/ 54 w 62" name="T36"/>
                <a:gd fmla="*/ 4 h 30" name="T37"/>
                <a:gd fmla="*/ 22 w 62" name="T38"/>
                <a:gd fmla="*/ 4 h 30" name="T39"/>
                <a:gd fmla="*/ 5 w 62" name="T40"/>
                <a:gd fmla="*/ 4 h 30" name="T41"/>
                <a:gd fmla="*/ 30 w 62" name="T42"/>
                <a:gd fmla="*/ 25 h 30" name="T43"/>
                <a:gd fmla="*/ 30 w 62" name="T44"/>
                <a:gd fmla="*/ 25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62">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4" name="Freeform 826">
            <a:extLst>
              <a:ext uri="{FF2B5EF4-FFF2-40B4-BE49-F238E27FC236}">
                <a16:creationId xmlns:a16="http://schemas.microsoft.com/office/drawing/2014/main" id="{549BFAE3-2763-483E-8A3B-0E610208EB74}"/>
              </a:ext>
            </a:extLst>
          </p:cNvPr>
          <p:cNvSpPr/>
          <p:nvPr/>
        </p:nvSpPr>
        <p:spPr bwMode="auto">
          <a:xfrm>
            <a:off x="3097157" y="2287382"/>
            <a:ext cx="406968" cy="400456"/>
          </a:xfrm>
          <a:custGeom>
            <a:gdLst>
              <a:gd fmla="*/ 148 w 159" name="T0"/>
              <a:gd fmla="*/ 107 h 156" name="T1"/>
              <a:gd fmla="*/ 118 w 159" name="T2"/>
              <a:gd fmla="*/ 101 h 156" name="T3"/>
              <a:gd fmla="*/ 93 w 159" name="T4"/>
              <a:gd fmla="*/ 76 h 156" name="T5"/>
              <a:gd fmla="*/ 124 w 159" name="T6"/>
              <a:gd fmla="*/ 44 h 156" name="T7"/>
              <a:gd fmla="*/ 133 w 159" name="T8"/>
              <a:gd fmla="*/ 43 h 156" name="T9"/>
              <a:gd fmla="*/ 148 w 159" name="T10"/>
              <a:gd fmla="*/ 19 h 156" name="T11"/>
              <a:gd fmla="*/ 140 w 159" name="T12"/>
              <a:gd fmla="*/ 11 h 156" name="T13"/>
              <a:gd fmla="*/ 116 w 159" name="T14"/>
              <a:gd fmla="*/ 26 h 156" name="T15"/>
              <a:gd fmla="*/ 115 w 159" name="T16"/>
              <a:gd fmla="*/ 35 h 156" name="T17"/>
              <a:gd fmla="*/ 84 w 159" name="T18"/>
              <a:gd fmla="*/ 66 h 156" name="T19"/>
              <a:gd fmla="*/ 56 w 159" name="T20"/>
              <a:gd fmla="*/ 39 h 156" name="T21"/>
              <a:gd fmla="*/ 50 w 159" name="T22"/>
              <a:gd fmla="*/ 9 h 156" name="T23"/>
              <a:gd fmla="*/ 32 w 159" name="T24"/>
              <a:gd fmla="*/ 0 h 156" name="T25"/>
              <a:gd fmla="*/ 44 w 159" name="T26"/>
              <a:gd fmla="*/ 12 h 156" name="T27"/>
              <a:gd fmla="*/ 39 w 159" name="T28"/>
              <a:gd fmla="*/ 32 h 156" name="T29"/>
              <a:gd fmla="*/ 19 w 159" name="T30"/>
              <a:gd fmla="*/ 37 h 156" name="T31"/>
              <a:gd fmla="*/ 3 w 159" name="T32"/>
              <a:gd fmla="*/ 20 h 156" name="T33"/>
              <a:gd fmla="*/ 10 w 159" name="T34"/>
              <a:gd fmla="*/ 49 h 156" name="T35"/>
              <a:gd fmla="*/ 41 w 159" name="T36"/>
              <a:gd fmla="*/ 55 h 156" name="T37"/>
              <a:gd fmla="*/ 65 w 159" name="T38"/>
              <a:gd fmla="*/ 79 h 156" name="T39"/>
              <a:gd fmla="*/ 13 w 159" name="T40"/>
              <a:gd fmla="*/ 130 h 156" name="T41"/>
              <a:gd fmla="*/ 13 w 159" name="T42"/>
              <a:gd fmla="*/ 145 h 156" name="T43"/>
              <a:gd fmla="*/ 14 w 159" name="T44"/>
              <a:gd fmla="*/ 146 h 156" name="T45"/>
              <a:gd fmla="*/ 29 w 159" name="T46"/>
              <a:gd fmla="*/ 146 h 156" name="T47"/>
              <a:gd fmla="*/ 80 w 159" name="T48"/>
              <a:gd fmla="*/ 95 h 156" name="T49"/>
              <a:gd fmla="*/ 102 w 159" name="T50"/>
              <a:gd fmla="*/ 117 h 156" name="T51"/>
              <a:gd fmla="*/ 108 w 159" name="T52"/>
              <a:gd fmla="*/ 147 h 156" name="T53"/>
              <a:gd fmla="*/ 132 w 159" name="T54"/>
              <a:gd fmla="*/ 155 h 156" name="T55"/>
              <a:gd fmla="*/ 117 w 159" name="T56"/>
              <a:gd fmla="*/ 140 h 156" name="T57"/>
              <a:gd fmla="*/ 121 w 159" name="T58"/>
              <a:gd fmla="*/ 124 h 156" name="T59"/>
              <a:gd fmla="*/ 137 w 159" name="T60"/>
              <a:gd fmla="*/ 120 h 156" name="T61"/>
              <a:gd fmla="*/ 155 w 159" name="T62"/>
              <a:gd fmla="*/ 138 h 156" name="T63"/>
              <a:gd fmla="*/ 148 w 159" name="T64"/>
              <a:gd fmla="*/ 107 h 15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56" w="159">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35" name="组合 34">
            <a:extLst>
              <a:ext uri="{FF2B5EF4-FFF2-40B4-BE49-F238E27FC236}">
                <a16:creationId xmlns:a16="http://schemas.microsoft.com/office/drawing/2014/main" id="{7953ACEB-68FE-4673-9F07-198A793D145C}"/>
              </a:ext>
            </a:extLst>
          </p:cNvPr>
          <p:cNvGrpSpPr/>
          <p:nvPr/>
        </p:nvGrpSpPr>
        <p:grpSpPr>
          <a:xfrm>
            <a:off x="3064383" y="4388380"/>
            <a:ext cx="472517" cy="326921"/>
            <a:chOff x="952500" y="6732588"/>
            <a:chExt cx="839788" cy="581025"/>
          </a:xfrm>
          <a:solidFill>
            <a:schemeClr val="bg1"/>
          </a:solidFill>
        </p:grpSpPr>
        <p:sp>
          <p:nvSpPr>
            <p:cNvPr id="36" name="Freeform 919">
              <a:extLst>
                <a:ext uri="{FF2B5EF4-FFF2-40B4-BE49-F238E27FC236}">
                  <a16:creationId xmlns:a16="http://schemas.microsoft.com/office/drawing/2014/main" id="{0C535E61-7F5E-46CF-B8E7-1AB6C0BB3522}"/>
                </a:ext>
              </a:extLst>
            </p:cNvPr>
            <p:cNvSpPr/>
            <p:nvPr/>
          </p:nvSpPr>
          <p:spPr bwMode="auto">
            <a:xfrm>
              <a:off x="1181100" y="7021513"/>
              <a:ext cx="509588" cy="292100"/>
            </a:xfrm>
            <a:custGeom>
              <a:gdLst>
                <a:gd fmla="*/ 101 w 136" name="T0"/>
                <a:gd fmla="*/ 0 h 78" name="T1"/>
                <a:gd fmla="*/ 0 w 136" name="T2"/>
                <a:gd fmla="*/ 75 h 78" name="T3"/>
                <a:gd fmla="*/ 10 w 136" name="T4"/>
                <a:gd fmla="*/ 76 h 78" name="T5"/>
                <a:gd fmla="*/ 136 w 136" name="T6"/>
                <a:gd fmla="*/ 0 h 78" name="T7"/>
                <a:gd fmla="*/ 101 w 136" name="T8"/>
                <a:gd fmla="*/ 0 h 78" name="T9"/>
                <a:gd fmla="*/ 101 w 136" name="T10"/>
                <a:gd fmla="*/ 0 h 78" name="T11"/>
              </a:gdLst>
              <a:cxnLst>
                <a:cxn ang="0">
                  <a:pos x="T0" y="T1"/>
                </a:cxn>
                <a:cxn ang="0">
                  <a:pos x="T2" y="T3"/>
                </a:cxn>
                <a:cxn ang="0">
                  <a:pos x="T4" y="T5"/>
                </a:cxn>
                <a:cxn ang="0">
                  <a:pos x="T6" y="T7"/>
                </a:cxn>
                <a:cxn ang="0">
                  <a:pos x="T8" y="T9"/>
                </a:cxn>
                <a:cxn ang="0">
                  <a:pos x="T10" y="T11"/>
                </a:cxn>
              </a:cxnLst>
              <a:rect b="b" l="0" r="r" t="0"/>
              <a:pathLst>
                <a:path h="78" w="136">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920">
              <a:extLst>
                <a:ext uri="{FF2B5EF4-FFF2-40B4-BE49-F238E27FC236}">
                  <a16:creationId xmlns:a16="http://schemas.microsoft.com/office/drawing/2014/main" id="{6A039108-D8F6-4F56-98D8-C0338A44E3D0}"/>
                </a:ext>
              </a:extLst>
            </p:cNvPr>
            <p:cNvSpPr/>
            <p:nvPr/>
          </p:nvSpPr>
          <p:spPr bwMode="auto">
            <a:xfrm>
              <a:off x="1103313" y="6732588"/>
              <a:ext cx="85725" cy="104775"/>
            </a:xfrm>
            <a:custGeom>
              <a:gdLst>
                <a:gd fmla="*/ 10 w 23" name="T0"/>
                <a:gd fmla="*/ 28 h 28" name="T1"/>
                <a:gd fmla="*/ 23 w 23" name="T2"/>
                <a:gd fmla="*/ 15 h 28" name="T3"/>
                <a:gd fmla="*/ 13 w 23" name="T4"/>
                <a:gd fmla="*/ 1 h 28" name="T5"/>
                <a:gd fmla="*/ 1 w 23" name="T6"/>
                <a:gd fmla="*/ 13 h 28" name="T7"/>
                <a:gd fmla="*/ 10 w 23" name="T8"/>
                <a:gd fmla="*/ 28 h 28" name="T9"/>
              </a:gdLst>
              <a:cxnLst>
                <a:cxn ang="0">
                  <a:pos x="T0" y="T1"/>
                </a:cxn>
                <a:cxn ang="0">
                  <a:pos x="T2" y="T3"/>
                </a:cxn>
                <a:cxn ang="0">
                  <a:pos x="T4" y="T5"/>
                </a:cxn>
                <a:cxn ang="0">
                  <a:pos x="T6" y="T7"/>
                </a:cxn>
                <a:cxn ang="0">
                  <a:pos x="T8" y="T9"/>
                </a:cxn>
              </a:cxnLst>
              <a:rect b="b" l="0" r="r" t="0"/>
              <a:pathLst>
                <a:path h="28" w="23">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921">
              <a:extLst>
                <a:ext uri="{FF2B5EF4-FFF2-40B4-BE49-F238E27FC236}">
                  <a16:creationId xmlns:a16="http://schemas.microsoft.com/office/drawing/2014/main" id="{64CF06F5-10EB-45FB-9E42-BC8F075DF44C}"/>
                </a:ext>
              </a:extLst>
            </p:cNvPr>
            <p:cNvSpPr/>
            <p:nvPr/>
          </p:nvSpPr>
          <p:spPr bwMode="auto">
            <a:xfrm>
              <a:off x="1544638" y="6751638"/>
              <a:ext cx="247650" cy="203200"/>
            </a:xfrm>
            <a:custGeom>
              <a:gdLst>
                <a:gd fmla="*/ 12 w 66" name="T0"/>
                <a:gd fmla="*/ 54 h 54" name="T1"/>
                <a:gd fmla="*/ 46 w 66" name="T2"/>
                <a:gd fmla="*/ 54 h 54" name="T3"/>
                <a:gd fmla="*/ 49 w 66" name="T4"/>
                <a:gd fmla="*/ 42 h 54" name="T5"/>
                <a:gd fmla="*/ 66 w 66" name="T6"/>
                <a:gd fmla="*/ 42 h 54" name="T7"/>
                <a:gd fmla="*/ 33 w 66" name="T8"/>
                <a:gd fmla="*/ 0 h 54" name="T9"/>
                <a:gd fmla="*/ 0 w 66" name="T10"/>
                <a:gd fmla="*/ 42 h 54" name="T11"/>
                <a:gd fmla="*/ 17 w 66" name="T12"/>
                <a:gd fmla="*/ 42 h 54" name="T13"/>
                <a:gd fmla="*/ 12 w 66" name="T14"/>
                <a:gd fmla="*/ 54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66">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922">
              <a:extLst>
                <a:ext uri="{FF2B5EF4-FFF2-40B4-BE49-F238E27FC236}">
                  <a16:creationId xmlns:a16="http://schemas.microsoft.com/office/drawing/2014/main" id="{4324CBEF-4C14-4CA4-9B44-7C0749969E8B}"/>
                </a:ext>
              </a:extLst>
            </p:cNvPr>
            <p:cNvSpPr>
              <a:spLocks noEditPoints="1"/>
            </p:cNvSpPr>
            <p:nvPr/>
          </p:nvSpPr>
          <p:spPr bwMode="auto">
            <a:xfrm>
              <a:off x="952500" y="6842125"/>
              <a:ext cx="790575" cy="438150"/>
            </a:xfrm>
            <a:custGeom>
              <a:gdLst>
                <a:gd fmla="*/ 164 w 211" name="T0"/>
                <a:gd fmla="*/ 32 h 117" name="T1"/>
                <a:gd fmla="*/ 160 w 211" name="T2"/>
                <a:gd fmla="*/ 37 h 117" name="T3"/>
                <a:gd fmla="*/ 90 w 211" name="T4"/>
                <a:gd fmla="*/ 33 h 117" name="T5"/>
                <a:gd fmla="*/ 57 w 211" name="T6"/>
                <a:gd fmla="*/ 6 h 117" name="T7"/>
                <a:gd fmla="*/ 56 w 211" name="T8"/>
                <a:gd fmla="*/ 13 h 117" name="T9"/>
                <a:gd fmla="*/ 51 w 211" name="T10"/>
                <a:gd fmla="*/ 6 h 117" name="T11"/>
                <a:gd fmla="*/ 51 w 211" name="T12"/>
                <a:gd fmla="*/ 0 h 117" name="T13"/>
                <a:gd fmla="*/ 47 w 211" name="T14"/>
                <a:gd fmla="*/ 5 h 117" name="T15"/>
                <a:gd fmla="*/ 47 w 211" name="T16"/>
                <a:gd fmla="*/ 28 h 117" name="T17"/>
                <a:gd fmla="*/ 45 w 211" name="T18"/>
                <a:gd fmla="*/ 8 h 117" name="T19"/>
                <a:gd fmla="*/ 44 w 211" name="T20"/>
                <a:gd fmla="*/ 1 h 117" name="T21"/>
                <a:gd fmla="*/ 34 w 211" name="T22"/>
                <a:gd fmla="*/ 1 h 117" name="T23"/>
                <a:gd fmla="*/ 17 w 211" name="T24"/>
                <a:gd fmla="*/ 14 h 117" name="T25"/>
                <a:gd fmla="*/ 9 w 211" name="T26"/>
                <a:gd fmla="*/ 21 h 117" name="T27"/>
                <a:gd fmla="*/ 8 w 211" name="T28"/>
                <a:gd fmla="*/ 22 h 117" name="T29"/>
                <a:gd fmla="*/ 8 w 211" name="T30"/>
                <a:gd fmla="*/ 22 h 117" name="T31"/>
                <a:gd fmla="*/ 11 w 211" name="T32"/>
                <a:gd fmla="*/ 34 h 117" name="T33"/>
                <a:gd fmla="*/ 11 w 211" name="T34"/>
                <a:gd fmla="*/ 34 h 117" name="T35"/>
                <a:gd fmla="*/ 19 w 211" name="T36"/>
                <a:gd fmla="*/ 37 h 117" name="T37"/>
                <a:gd fmla="*/ 8 w 211" name="T38"/>
                <a:gd fmla="*/ 72 h 117" name="T39"/>
                <a:gd fmla="*/ 10 w 211" name="T40"/>
                <a:gd fmla="*/ 101 h 117" name="T41"/>
                <a:gd fmla="*/ 2 w 211" name="T42"/>
                <a:gd fmla="*/ 110 h 117" name="T43"/>
                <a:gd fmla="*/ 8 w 211" name="T44"/>
                <a:gd fmla="*/ 115 h 117" name="T45"/>
                <a:gd fmla="*/ 16 w 211" name="T46"/>
                <a:gd fmla="*/ 109 h 117" name="T47"/>
                <a:gd fmla="*/ 39 w 211" name="T48"/>
                <a:gd fmla="*/ 111 h 117" name="T49"/>
                <a:gd fmla="*/ 20 w 211" name="T50"/>
                <a:gd fmla="*/ 100 h 117" name="T51"/>
                <a:gd fmla="*/ 16 w 211" name="T52"/>
                <a:gd fmla="*/ 67 h 117" name="T53"/>
                <a:gd fmla="*/ 25 w 211" name="T54"/>
                <a:gd fmla="*/ 45 h 117" name="T55"/>
                <a:gd fmla="*/ 24 w 211" name="T56"/>
                <a:gd fmla="*/ 59 h 117" name="T57"/>
                <a:gd fmla="*/ 53 w 211" name="T58"/>
                <a:gd fmla="*/ 117 h 117" name="T59"/>
                <a:gd fmla="*/ 51 w 211" name="T60"/>
                <a:gd fmla="*/ 65 h 117" name="T61"/>
                <a:gd fmla="*/ 82 w 211" name="T62"/>
                <a:gd fmla="*/ 107 h 117" name="T63"/>
                <a:gd fmla="*/ 73 w 211" name="T64"/>
                <a:gd fmla="*/ 61 h 117" name="T65"/>
                <a:gd fmla="*/ 58 w 211" name="T66"/>
                <a:gd fmla="*/ 45 h 117" name="T67"/>
                <a:gd fmla="*/ 83 w 211" name="T68"/>
                <a:gd fmla="*/ 47 h 117" name="T69"/>
                <a:gd fmla="*/ 204 w 211" name="T70"/>
                <a:gd fmla="*/ 45 h 117" name="T71"/>
                <a:gd fmla="*/ 208 w 211" name="T72"/>
                <a:gd fmla="*/ 40 h 117" name="T73"/>
                <a:gd fmla="*/ 207 w 211" name="T74"/>
                <a:gd fmla="*/ 32 h 117" name="T75"/>
                <a:gd fmla="*/ 57 w 211" name="T76"/>
                <a:gd fmla="*/ 29 h 117" name="T77"/>
                <a:gd fmla="*/ 64 w 211" name="T78"/>
                <a:gd fmla="*/ 37 h 11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7" w="211">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0" name="Freeform 939">
            <a:extLst>
              <a:ext uri="{FF2B5EF4-FFF2-40B4-BE49-F238E27FC236}">
                <a16:creationId xmlns:a16="http://schemas.microsoft.com/office/drawing/2014/main" id="{D3436461-7C57-4574-805C-C0A4739C8100}"/>
              </a:ext>
            </a:extLst>
          </p:cNvPr>
          <p:cNvSpPr>
            <a:spLocks noEditPoints="1"/>
          </p:cNvSpPr>
          <p:nvPr/>
        </p:nvSpPr>
        <p:spPr bwMode="auto">
          <a:xfrm>
            <a:off x="3072319" y="3289976"/>
            <a:ext cx="456645" cy="459499"/>
          </a:xfrm>
          <a:custGeom>
            <a:gdLst>
              <a:gd fmla="*/ 802 w 949" name="T0"/>
              <a:gd fmla="*/ 0 h 955" name="T1"/>
              <a:gd fmla="*/ 802 w 949" name="T2"/>
              <a:gd fmla="*/ 955 h 955" name="T3"/>
              <a:gd fmla="*/ 701 w 949" name="T4"/>
              <a:gd fmla="*/ 629 h 955" name="T5"/>
              <a:gd fmla="*/ 913 w 949" name="T6"/>
              <a:gd fmla="*/ 478 h 955" name="T7"/>
              <a:gd fmla="*/ 701 w 949" name="T8"/>
              <a:gd fmla="*/ 327 h 955" name="T9"/>
              <a:gd fmla="*/ 754 w 949" name="T10"/>
              <a:gd fmla="*/ 575 h 955" name="T11"/>
              <a:gd fmla="*/ 802 w 949" name="T12"/>
              <a:gd fmla="*/ 749 h 955" name="T13"/>
              <a:gd fmla="*/ 802 w 949" name="T14"/>
              <a:gd fmla="*/ 207 h 955" name="T15"/>
              <a:gd fmla="*/ 754 w 949" name="T16"/>
              <a:gd fmla="*/ 381 h 955" name="T17"/>
              <a:gd fmla="*/ 858 w 949" name="T18"/>
              <a:gd fmla="*/ 478 h 955" name="T19"/>
              <a:gd fmla="*/ 754 w 949" name="T20"/>
              <a:gd fmla="*/ 575 h 955" name="T21"/>
              <a:gd fmla="*/ 778 w 949" name="T22"/>
              <a:gd fmla="*/ 422 h 955" name="T23"/>
              <a:gd fmla="*/ 778 w 949" name="T24"/>
              <a:gd fmla="*/ 533 h 955" name="T25"/>
              <a:gd fmla="*/ 831 w 949" name="T26"/>
              <a:gd fmla="*/ 478 h 955" name="T27"/>
              <a:gd fmla="*/ 185 w 949" name="T28"/>
              <a:gd fmla="*/ 534 h 955" name="T29"/>
              <a:gd fmla="*/ 578 w 949" name="T30"/>
              <a:gd fmla="*/ 564 h 955" name="T31"/>
              <a:gd fmla="*/ 578 w 949" name="T32"/>
              <a:gd fmla="*/ 400 h 955" name="T33"/>
              <a:gd fmla="*/ 185 w 949" name="T34"/>
              <a:gd fmla="*/ 430 h 955" name="T35"/>
              <a:gd fmla="*/ 0 w 949" name="T36"/>
              <a:gd fmla="*/ 347 h 955" name="T37"/>
              <a:gd fmla="*/ 544 w 949" name="T38"/>
              <a:gd fmla="*/ 475 h 955" name="T39"/>
              <a:gd fmla="*/ 36 w 949" name="T40"/>
              <a:gd fmla="*/ 487 h 955" name="T41"/>
              <a:gd fmla="*/ 164 w 949" name="T42"/>
              <a:gd fmla="*/ 601 h 955" name="T43"/>
              <a:gd fmla="*/ 457 w 949" name="T44"/>
              <a:gd fmla="*/ 736 h 955" name="T45"/>
              <a:gd fmla="*/ 661 w 949" name="T46"/>
              <a:gd fmla="*/ 631 h 955" name="T47"/>
              <a:gd fmla="*/ 631 w 949" name="T48"/>
              <a:gd fmla="*/ 580 h 955" name="T49"/>
              <a:gd fmla="*/ 438 w 949" name="T50"/>
              <a:gd fmla="*/ 704 h 955" name="T51"/>
              <a:gd fmla="*/ 330 w 949" name="T52"/>
              <a:gd fmla="*/ 732 h 955" name="T53"/>
              <a:gd fmla="*/ 627 w 949" name="T54"/>
              <a:gd fmla="*/ 613 h 955" name="T55"/>
              <a:gd fmla="*/ 373 w 949" name="T56"/>
              <a:gd fmla="*/ 765 h 955" name="T57"/>
              <a:gd fmla="*/ 458 w 949" name="T58"/>
              <a:gd fmla="*/ 763 h 955" name="T59"/>
              <a:gd fmla="*/ 633 w 949" name="T60"/>
              <a:gd fmla="*/ 371 h 955" name="T61"/>
              <a:gd fmla="*/ 738 w 949" name="T62"/>
              <a:gd fmla="*/ 414 h 955" name="T63"/>
              <a:gd fmla="*/ 649 w 949" name="T64"/>
              <a:gd fmla="*/ 344 h 955" name="T65"/>
              <a:gd fmla="*/ 453 w 949" name="T66"/>
              <a:gd fmla="*/ 200 h 955" name="T67"/>
              <a:gd fmla="*/ 368 w 949" name="T68"/>
              <a:gd fmla="*/ 197 h 955" name="T69"/>
              <a:gd fmla="*/ 623 w 949" name="T70"/>
              <a:gd fmla="*/ 349 h 955" name="T71"/>
              <a:gd fmla="*/ 325 w 949" name="T72"/>
              <a:gd fmla="*/ 231 h 955" name="T73"/>
              <a:gd fmla="*/ 433 w 949" name="T74"/>
              <a:gd fmla="*/ 259 h 9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55" w="949">
                <a:moveTo>
                  <a:pt x="665" y="300"/>
                </a:moveTo>
                <a:cubicBezTo>
                  <a:pt x="687" y="124"/>
                  <a:pt x="740" y="0"/>
                  <a:pt x="802" y="0"/>
                </a:cubicBezTo>
                <a:cubicBezTo>
                  <a:pt x="883" y="0"/>
                  <a:pt x="949" y="214"/>
                  <a:pt x="949" y="478"/>
                </a:cubicBezTo>
                <a:cubicBezTo>
                  <a:pt x="949" y="741"/>
                  <a:pt x="883" y="955"/>
                  <a:pt x="802" y="955"/>
                </a:cubicBezTo>
                <a:cubicBezTo>
                  <a:pt x="740" y="955"/>
                  <a:pt x="687" y="831"/>
                  <a:pt x="665" y="655"/>
                </a:cubicBezTo>
                <a:cubicBezTo>
                  <a:pt x="678" y="647"/>
                  <a:pt x="690" y="638"/>
                  <a:pt x="701" y="629"/>
                </a:cubicBezTo>
                <a:cubicBezTo>
                  <a:pt x="719" y="752"/>
                  <a:pt x="757" y="837"/>
                  <a:pt x="802" y="837"/>
                </a:cubicBezTo>
                <a:cubicBezTo>
                  <a:pt x="863" y="837"/>
                  <a:pt x="913" y="676"/>
                  <a:pt x="913" y="478"/>
                </a:cubicBezTo>
                <a:cubicBezTo>
                  <a:pt x="913" y="279"/>
                  <a:pt x="863" y="118"/>
                  <a:pt x="802" y="118"/>
                </a:cubicBezTo>
                <a:cubicBezTo>
                  <a:pt x="757" y="118"/>
                  <a:pt x="719" y="204"/>
                  <a:pt x="701" y="327"/>
                </a:cubicBezTo>
                <a:cubicBezTo>
                  <a:pt x="690" y="317"/>
                  <a:pt x="678" y="308"/>
                  <a:pt x="665" y="300"/>
                </a:cubicBezTo>
                <a:moveTo>
                  <a:pt x="754" y="575"/>
                </a:moveTo>
                <a:cubicBezTo>
                  <a:pt x="746" y="585"/>
                  <a:pt x="738" y="595"/>
                  <a:pt x="728" y="604"/>
                </a:cubicBezTo>
                <a:cubicBezTo>
                  <a:pt x="742" y="690"/>
                  <a:pt x="770" y="749"/>
                  <a:pt x="802" y="749"/>
                </a:cubicBezTo>
                <a:cubicBezTo>
                  <a:pt x="848" y="749"/>
                  <a:pt x="886" y="627"/>
                  <a:pt x="886" y="478"/>
                </a:cubicBezTo>
                <a:cubicBezTo>
                  <a:pt x="886" y="328"/>
                  <a:pt x="848" y="207"/>
                  <a:pt x="802" y="207"/>
                </a:cubicBezTo>
                <a:cubicBezTo>
                  <a:pt x="770" y="207"/>
                  <a:pt x="742" y="265"/>
                  <a:pt x="728" y="351"/>
                </a:cubicBezTo>
                <a:cubicBezTo>
                  <a:pt x="738" y="360"/>
                  <a:pt x="746" y="370"/>
                  <a:pt x="754" y="381"/>
                </a:cubicBezTo>
                <a:cubicBezTo>
                  <a:pt x="764" y="329"/>
                  <a:pt x="782" y="295"/>
                  <a:pt x="802" y="295"/>
                </a:cubicBezTo>
                <a:cubicBezTo>
                  <a:pt x="833" y="295"/>
                  <a:pt x="858" y="377"/>
                  <a:pt x="858" y="478"/>
                </a:cubicBezTo>
                <a:cubicBezTo>
                  <a:pt x="858" y="578"/>
                  <a:pt x="833" y="660"/>
                  <a:pt x="802" y="660"/>
                </a:cubicBezTo>
                <a:cubicBezTo>
                  <a:pt x="782" y="660"/>
                  <a:pt x="764" y="626"/>
                  <a:pt x="754" y="575"/>
                </a:cubicBezTo>
                <a:moveTo>
                  <a:pt x="802" y="383"/>
                </a:moveTo>
                <a:cubicBezTo>
                  <a:pt x="792" y="383"/>
                  <a:pt x="784" y="399"/>
                  <a:pt x="778" y="422"/>
                </a:cubicBezTo>
                <a:cubicBezTo>
                  <a:pt x="786" y="440"/>
                  <a:pt x="790" y="459"/>
                  <a:pt x="790" y="478"/>
                </a:cubicBezTo>
                <a:cubicBezTo>
                  <a:pt x="790" y="497"/>
                  <a:pt x="786" y="515"/>
                  <a:pt x="778" y="533"/>
                </a:cubicBezTo>
                <a:cubicBezTo>
                  <a:pt x="784" y="556"/>
                  <a:pt x="792" y="572"/>
                  <a:pt x="802" y="572"/>
                </a:cubicBezTo>
                <a:cubicBezTo>
                  <a:pt x="818" y="572"/>
                  <a:pt x="831" y="529"/>
                  <a:pt x="831" y="478"/>
                </a:cubicBezTo>
                <a:cubicBezTo>
                  <a:pt x="831" y="426"/>
                  <a:pt x="818" y="383"/>
                  <a:pt x="802" y="383"/>
                </a:cubicBezTo>
                <a:moveTo>
                  <a:pt x="185" y="534"/>
                </a:moveTo>
                <a:cubicBezTo>
                  <a:pt x="578" y="526"/>
                  <a:pt x="578" y="526"/>
                  <a:pt x="578" y="526"/>
                </a:cubicBezTo>
                <a:cubicBezTo>
                  <a:pt x="578" y="564"/>
                  <a:pt x="578" y="564"/>
                  <a:pt x="578" y="564"/>
                </a:cubicBezTo>
                <a:cubicBezTo>
                  <a:pt x="771" y="482"/>
                  <a:pt x="771" y="482"/>
                  <a:pt x="771" y="482"/>
                </a:cubicBezTo>
                <a:cubicBezTo>
                  <a:pt x="578" y="400"/>
                  <a:pt x="578" y="400"/>
                  <a:pt x="578" y="400"/>
                </a:cubicBezTo>
                <a:cubicBezTo>
                  <a:pt x="578" y="438"/>
                  <a:pt x="578" y="438"/>
                  <a:pt x="578" y="438"/>
                </a:cubicBezTo>
                <a:cubicBezTo>
                  <a:pt x="185" y="430"/>
                  <a:pt x="185" y="430"/>
                  <a:pt x="185" y="430"/>
                </a:cubicBezTo>
                <a:cubicBezTo>
                  <a:pt x="164" y="362"/>
                  <a:pt x="164" y="362"/>
                  <a:pt x="164" y="362"/>
                </a:cubicBezTo>
                <a:cubicBezTo>
                  <a:pt x="0" y="347"/>
                  <a:pt x="0" y="347"/>
                  <a:pt x="0" y="347"/>
                </a:cubicBezTo>
                <a:cubicBezTo>
                  <a:pt x="36" y="475"/>
                  <a:pt x="36" y="475"/>
                  <a:pt x="36" y="475"/>
                </a:cubicBezTo>
                <a:cubicBezTo>
                  <a:pt x="544" y="475"/>
                  <a:pt x="544" y="475"/>
                  <a:pt x="544" y="475"/>
                </a:cubicBezTo>
                <a:cubicBezTo>
                  <a:pt x="544" y="487"/>
                  <a:pt x="544" y="487"/>
                  <a:pt x="544" y="487"/>
                </a:cubicBezTo>
                <a:cubicBezTo>
                  <a:pt x="36" y="487"/>
                  <a:pt x="36" y="487"/>
                  <a:pt x="36" y="487"/>
                </a:cubicBezTo>
                <a:cubicBezTo>
                  <a:pt x="0" y="616"/>
                  <a:pt x="0" y="616"/>
                  <a:pt x="0" y="616"/>
                </a:cubicBezTo>
                <a:cubicBezTo>
                  <a:pt x="164" y="601"/>
                  <a:pt x="164" y="601"/>
                  <a:pt x="164" y="601"/>
                </a:cubicBezTo>
                <a:lnTo>
                  <a:pt x="185" y="534"/>
                </a:lnTo>
                <a:close/>
                <a:moveTo>
                  <a:pt x="457" y="736"/>
                </a:moveTo>
                <a:cubicBezTo>
                  <a:pt x="654" y="619"/>
                  <a:pt x="654" y="619"/>
                  <a:pt x="654" y="619"/>
                </a:cubicBezTo>
                <a:cubicBezTo>
                  <a:pt x="661" y="631"/>
                  <a:pt x="661" y="631"/>
                  <a:pt x="661" y="631"/>
                </a:cubicBezTo>
                <a:cubicBezTo>
                  <a:pt x="743" y="549"/>
                  <a:pt x="743" y="549"/>
                  <a:pt x="743" y="549"/>
                </a:cubicBezTo>
                <a:cubicBezTo>
                  <a:pt x="631" y="580"/>
                  <a:pt x="631" y="580"/>
                  <a:pt x="631" y="580"/>
                </a:cubicBezTo>
                <a:cubicBezTo>
                  <a:pt x="638" y="591"/>
                  <a:pt x="638" y="591"/>
                  <a:pt x="638" y="591"/>
                </a:cubicBezTo>
                <a:cubicBezTo>
                  <a:pt x="438" y="704"/>
                  <a:pt x="438" y="704"/>
                  <a:pt x="438" y="704"/>
                </a:cubicBezTo>
                <a:cubicBezTo>
                  <a:pt x="415" y="689"/>
                  <a:pt x="415" y="689"/>
                  <a:pt x="415" y="689"/>
                </a:cubicBezTo>
                <a:cubicBezTo>
                  <a:pt x="330" y="732"/>
                  <a:pt x="330" y="732"/>
                  <a:pt x="330" y="732"/>
                </a:cubicBezTo>
                <a:cubicBezTo>
                  <a:pt x="371" y="761"/>
                  <a:pt x="371" y="761"/>
                  <a:pt x="371" y="761"/>
                </a:cubicBezTo>
                <a:cubicBezTo>
                  <a:pt x="627" y="613"/>
                  <a:pt x="627" y="613"/>
                  <a:pt x="627" y="613"/>
                </a:cubicBezTo>
                <a:cubicBezTo>
                  <a:pt x="630" y="617"/>
                  <a:pt x="630" y="617"/>
                  <a:pt x="630" y="617"/>
                </a:cubicBezTo>
                <a:cubicBezTo>
                  <a:pt x="373" y="765"/>
                  <a:pt x="373" y="765"/>
                  <a:pt x="373" y="765"/>
                </a:cubicBezTo>
                <a:cubicBezTo>
                  <a:pt x="378" y="816"/>
                  <a:pt x="378" y="816"/>
                  <a:pt x="378" y="816"/>
                </a:cubicBezTo>
                <a:cubicBezTo>
                  <a:pt x="458" y="763"/>
                  <a:pt x="458" y="763"/>
                  <a:pt x="458" y="763"/>
                </a:cubicBezTo>
                <a:lnTo>
                  <a:pt x="457" y="736"/>
                </a:lnTo>
                <a:close/>
                <a:moveTo>
                  <a:pt x="633" y="371"/>
                </a:moveTo>
                <a:cubicBezTo>
                  <a:pt x="626" y="383"/>
                  <a:pt x="626" y="383"/>
                  <a:pt x="626" y="383"/>
                </a:cubicBezTo>
                <a:cubicBezTo>
                  <a:pt x="738" y="414"/>
                  <a:pt x="738" y="414"/>
                  <a:pt x="738" y="414"/>
                </a:cubicBezTo>
                <a:cubicBezTo>
                  <a:pt x="655" y="332"/>
                  <a:pt x="655" y="332"/>
                  <a:pt x="655" y="332"/>
                </a:cubicBezTo>
                <a:cubicBezTo>
                  <a:pt x="649" y="344"/>
                  <a:pt x="649" y="344"/>
                  <a:pt x="649" y="344"/>
                </a:cubicBezTo>
                <a:cubicBezTo>
                  <a:pt x="452" y="227"/>
                  <a:pt x="452" y="227"/>
                  <a:pt x="452" y="227"/>
                </a:cubicBezTo>
                <a:cubicBezTo>
                  <a:pt x="453" y="200"/>
                  <a:pt x="453" y="200"/>
                  <a:pt x="453" y="200"/>
                </a:cubicBezTo>
                <a:cubicBezTo>
                  <a:pt x="373" y="147"/>
                  <a:pt x="373" y="147"/>
                  <a:pt x="373" y="147"/>
                </a:cubicBezTo>
                <a:cubicBezTo>
                  <a:pt x="368" y="197"/>
                  <a:pt x="368" y="197"/>
                  <a:pt x="368" y="197"/>
                </a:cubicBezTo>
                <a:cubicBezTo>
                  <a:pt x="625" y="346"/>
                  <a:pt x="625" y="346"/>
                  <a:pt x="625" y="346"/>
                </a:cubicBezTo>
                <a:cubicBezTo>
                  <a:pt x="623" y="349"/>
                  <a:pt x="623" y="349"/>
                  <a:pt x="623" y="349"/>
                </a:cubicBezTo>
                <a:cubicBezTo>
                  <a:pt x="366" y="201"/>
                  <a:pt x="366" y="201"/>
                  <a:pt x="366" y="201"/>
                </a:cubicBezTo>
                <a:cubicBezTo>
                  <a:pt x="325" y="231"/>
                  <a:pt x="325" y="231"/>
                  <a:pt x="325" y="231"/>
                </a:cubicBezTo>
                <a:cubicBezTo>
                  <a:pt x="410" y="274"/>
                  <a:pt x="410" y="274"/>
                  <a:pt x="410" y="274"/>
                </a:cubicBezTo>
                <a:cubicBezTo>
                  <a:pt x="433" y="259"/>
                  <a:pt x="433" y="259"/>
                  <a:pt x="433" y="259"/>
                </a:cubicBezTo>
                <a:lnTo>
                  <a:pt x="633" y="37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TextBox 39">
            <a:extLst>
              <a:ext uri="{FF2B5EF4-FFF2-40B4-BE49-F238E27FC236}">
                <a16:creationId xmlns:a16="http://schemas.microsoft.com/office/drawing/2014/main" id="{DE0B935E-D0D4-4356-BDBE-D70A2AE05B16}"/>
              </a:ext>
            </a:extLst>
          </p:cNvPr>
          <p:cNvSpPr txBox="1"/>
          <p:nvPr/>
        </p:nvSpPr>
        <p:spPr>
          <a:xfrm>
            <a:off x="4034875" y="2049510"/>
            <a:ext cx="7286267"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2" name="TextBox 40">
            <a:extLst>
              <a:ext uri="{FF2B5EF4-FFF2-40B4-BE49-F238E27FC236}">
                <a16:creationId xmlns:a16="http://schemas.microsoft.com/office/drawing/2014/main" id="{50AE0A64-2CA8-4DFF-826E-9588A1B0D5D3}"/>
              </a:ext>
            </a:extLst>
          </p:cNvPr>
          <p:cNvSpPr txBox="1"/>
          <p:nvPr/>
        </p:nvSpPr>
        <p:spPr>
          <a:xfrm>
            <a:off x="4034875" y="3081625"/>
            <a:ext cx="7286267"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3" name="TextBox 41">
            <a:extLst>
              <a:ext uri="{FF2B5EF4-FFF2-40B4-BE49-F238E27FC236}">
                <a16:creationId xmlns:a16="http://schemas.microsoft.com/office/drawing/2014/main" id="{659FAC22-08ED-492F-B527-0478CFC7BB51}"/>
              </a:ext>
            </a:extLst>
          </p:cNvPr>
          <p:cNvSpPr txBox="1"/>
          <p:nvPr/>
        </p:nvSpPr>
        <p:spPr>
          <a:xfrm>
            <a:off x="4034875" y="4113740"/>
            <a:ext cx="7286267"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4" name="TextBox 42">
            <a:extLst>
              <a:ext uri="{FF2B5EF4-FFF2-40B4-BE49-F238E27FC236}">
                <a16:creationId xmlns:a16="http://schemas.microsoft.com/office/drawing/2014/main" id="{F505DCEA-20A0-4711-9A78-7E1BFF7D7BA5}"/>
              </a:ext>
            </a:extLst>
          </p:cNvPr>
          <p:cNvSpPr txBox="1"/>
          <p:nvPr/>
        </p:nvSpPr>
        <p:spPr>
          <a:xfrm>
            <a:off x="4034875" y="5145854"/>
            <a:ext cx="7286267" cy="923544"/>
          </a:xfrm>
          <a:prstGeom prst="rect">
            <a:avLst/>
          </a:prstGeom>
          <a:noFill/>
        </p:spPr>
        <p:txBody>
          <a:bodyPr rtlCol="0" wrap="square">
            <a:spAutoFit/>
          </a:bodyPr>
          <a:lstStyle/>
          <a:p>
            <a:pPr>
              <a:lnSpc>
                <a:spcPct val="130000"/>
              </a:lnSpc>
            </a:pPr>
            <a:r>
              <a:rPr altLang="en-US" lang="zh-CN" sz="14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164496535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decel="100000" fill="hold" grpId="0" id="9" nodeType="after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0-#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10" presetSubtype="0">
                                  <p:stCondLst>
                                    <p:cond delay="0"/>
                                  </p:stCondLst>
                                  <p:childTnLst>
                                    <p:set>
                                      <p:cBhvr>
                                        <p:cTn dur="1" fill="hold" id="14">
                                          <p:stCondLst>
                                            <p:cond delay="0"/>
                                          </p:stCondLst>
                                        </p:cTn>
                                        <p:tgtEl>
                                          <p:spTgt spid="34"/>
                                        </p:tgtEl>
                                        <p:attrNameLst>
                                          <p:attrName>style.visibility</p:attrName>
                                        </p:attrNameLst>
                                      </p:cBhvr>
                                      <p:to>
                                        <p:strVal val="visible"/>
                                      </p:to>
                                    </p:set>
                                    <p:animEffect filter="fade" transition="in">
                                      <p:cBhvr>
                                        <p:cTn dur="500" id="15"/>
                                        <p:tgtEl>
                                          <p:spTgt spid="34"/>
                                        </p:tgtEl>
                                      </p:cBhvr>
                                    </p:animEffect>
                                  </p:childTnLst>
                                </p:cTn>
                              </p:par>
                              <p:par>
                                <p:cTn decel="100000" fill="hold" grpId="0" id="16" nodeType="withEffect" presetClass="entr" presetID="2" presetSubtype="8">
                                  <p:stCondLst>
                                    <p:cond delay="20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500" fill="hold" id="18"/>
                                        <p:tgtEl>
                                          <p:spTgt spid="6"/>
                                        </p:tgtEl>
                                        <p:attrNameLst>
                                          <p:attrName>ppt_x</p:attrName>
                                        </p:attrNameLst>
                                      </p:cBhvr>
                                      <p:tavLst>
                                        <p:tav tm="0">
                                          <p:val>
                                            <p:strVal val="0-#ppt_w/2"/>
                                          </p:val>
                                        </p:tav>
                                        <p:tav tm="100000">
                                          <p:val>
                                            <p:strVal val="#ppt_x"/>
                                          </p:val>
                                        </p:tav>
                                      </p:tavLst>
                                    </p:anim>
                                    <p:anim calcmode="lin" valueType="num">
                                      <p:cBhvr additive="base">
                                        <p:cTn dur="500" fill="hold" id="19"/>
                                        <p:tgtEl>
                                          <p:spTgt spid="6"/>
                                        </p:tgtEl>
                                        <p:attrNameLst>
                                          <p:attrName>ppt_y</p:attrName>
                                        </p:attrNameLst>
                                      </p:cBhvr>
                                      <p:tavLst>
                                        <p:tav tm="0">
                                          <p:val>
                                            <p:strVal val="#ppt_y"/>
                                          </p:val>
                                        </p:tav>
                                        <p:tav tm="100000">
                                          <p:val>
                                            <p:strVal val="#ppt_y"/>
                                          </p:val>
                                        </p:tav>
                                      </p:tavLst>
                                    </p:anim>
                                  </p:childTnLst>
                                </p:cTn>
                              </p:par>
                              <p:par>
                                <p:cTn fill="hold" grpId="0" id="20" nodeType="withEffect" presetClass="entr" presetID="22" presetSubtype="8">
                                  <p:stCondLst>
                                    <p:cond delay="200"/>
                                  </p:stCondLst>
                                  <p:childTnLst>
                                    <p:set>
                                      <p:cBhvr>
                                        <p:cTn dur="1" fill="hold" id="21">
                                          <p:stCondLst>
                                            <p:cond delay="0"/>
                                          </p:stCondLst>
                                        </p:cTn>
                                        <p:tgtEl>
                                          <p:spTgt spid="41"/>
                                        </p:tgtEl>
                                        <p:attrNameLst>
                                          <p:attrName>style.visibility</p:attrName>
                                        </p:attrNameLst>
                                      </p:cBhvr>
                                      <p:to>
                                        <p:strVal val="visible"/>
                                      </p:to>
                                    </p:set>
                                    <p:animEffect filter="wipe(left)" transition="in">
                                      <p:cBhvr>
                                        <p:cTn dur="500" id="22"/>
                                        <p:tgtEl>
                                          <p:spTgt spid="41"/>
                                        </p:tgtEl>
                                      </p:cBhvr>
                                    </p:animEffect>
                                  </p:childTnLst>
                                </p:cTn>
                              </p:par>
                              <p:par>
                                <p:cTn fill="hold" grpId="0" id="23" nodeType="withEffect" presetClass="entr" presetID="10" presetSubtype="0">
                                  <p:stCondLst>
                                    <p:cond delay="200"/>
                                  </p:stCondLst>
                                  <p:childTnLst>
                                    <p:set>
                                      <p:cBhvr>
                                        <p:cTn dur="1" fill="hold" id="24">
                                          <p:stCondLst>
                                            <p:cond delay="0"/>
                                          </p:stCondLst>
                                        </p:cTn>
                                        <p:tgtEl>
                                          <p:spTgt spid="40"/>
                                        </p:tgtEl>
                                        <p:attrNameLst>
                                          <p:attrName>style.visibility</p:attrName>
                                        </p:attrNameLst>
                                      </p:cBhvr>
                                      <p:to>
                                        <p:strVal val="visible"/>
                                      </p:to>
                                    </p:set>
                                    <p:animEffect filter="fade" transition="in">
                                      <p:cBhvr>
                                        <p:cTn dur="500" id="25"/>
                                        <p:tgtEl>
                                          <p:spTgt spid="40"/>
                                        </p:tgtEl>
                                      </p:cBhvr>
                                    </p:animEffect>
                                  </p:childTnLst>
                                </p:cTn>
                              </p:par>
                              <p:par>
                                <p:cTn decel="100000" fill="hold" grpId="0" id="26" nodeType="withEffect" presetClass="entr" presetID="2" presetSubtype="8">
                                  <p:stCondLst>
                                    <p:cond delay="40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500" fill="hold" id="28"/>
                                        <p:tgtEl>
                                          <p:spTgt spid="7"/>
                                        </p:tgtEl>
                                        <p:attrNameLst>
                                          <p:attrName>ppt_x</p:attrName>
                                        </p:attrNameLst>
                                      </p:cBhvr>
                                      <p:tavLst>
                                        <p:tav tm="0">
                                          <p:val>
                                            <p:strVal val="0-#ppt_w/2"/>
                                          </p:val>
                                        </p:tav>
                                        <p:tav tm="100000">
                                          <p:val>
                                            <p:strVal val="#ppt_x"/>
                                          </p:val>
                                        </p:tav>
                                      </p:tavLst>
                                    </p:anim>
                                    <p:anim calcmode="lin" valueType="num">
                                      <p:cBhvr additive="base">
                                        <p:cTn dur="500" fill="hold" id="29"/>
                                        <p:tgtEl>
                                          <p:spTgt spid="7"/>
                                        </p:tgtEl>
                                        <p:attrNameLst>
                                          <p:attrName>ppt_y</p:attrName>
                                        </p:attrNameLst>
                                      </p:cBhvr>
                                      <p:tavLst>
                                        <p:tav tm="0">
                                          <p:val>
                                            <p:strVal val="#ppt_y"/>
                                          </p:val>
                                        </p:tav>
                                        <p:tav tm="100000">
                                          <p:val>
                                            <p:strVal val="#ppt_y"/>
                                          </p:val>
                                        </p:tav>
                                      </p:tavLst>
                                    </p:anim>
                                  </p:childTnLst>
                                </p:cTn>
                              </p:par>
                              <p:par>
                                <p:cTn fill="hold" grpId="0" id="30" nodeType="withEffect" presetClass="entr" presetID="22" presetSubtype="8">
                                  <p:stCondLst>
                                    <p:cond delay="400"/>
                                  </p:stCondLst>
                                  <p:childTnLst>
                                    <p:set>
                                      <p:cBhvr>
                                        <p:cTn dur="1" fill="hold" id="31">
                                          <p:stCondLst>
                                            <p:cond delay="0"/>
                                          </p:stCondLst>
                                        </p:cTn>
                                        <p:tgtEl>
                                          <p:spTgt spid="42"/>
                                        </p:tgtEl>
                                        <p:attrNameLst>
                                          <p:attrName>style.visibility</p:attrName>
                                        </p:attrNameLst>
                                      </p:cBhvr>
                                      <p:to>
                                        <p:strVal val="visible"/>
                                      </p:to>
                                    </p:set>
                                    <p:animEffect filter="wipe(left)" transition="in">
                                      <p:cBhvr>
                                        <p:cTn dur="500" id="32"/>
                                        <p:tgtEl>
                                          <p:spTgt spid="42"/>
                                        </p:tgtEl>
                                      </p:cBhvr>
                                    </p:animEffect>
                                  </p:childTnLst>
                                </p:cTn>
                              </p:par>
                              <p:par>
                                <p:cTn fill="hold" id="33" nodeType="withEffect" presetClass="entr" presetID="10" presetSubtype="0">
                                  <p:stCondLst>
                                    <p:cond delay="400"/>
                                  </p:stCondLst>
                                  <p:childTnLst>
                                    <p:set>
                                      <p:cBhvr>
                                        <p:cTn dur="1" fill="hold" id="34">
                                          <p:stCondLst>
                                            <p:cond delay="0"/>
                                          </p:stCondLst>
                                        </p:cTn>
                                        <p:tgtEl>
                                          <p:spTgt spid="35"/>
                                        </p:tgtEl>
                                        <p:attrNameLst>
                                          <p:attrName>style.visibility</p:attrName>
                                        </p:attrNameLst>
                                      </p:cBhvr>
                                      <p:to>
                                        <p:strVal val="visible"/>
                                      </p:to>
                                    </p:set>
                                    <p:animEffect filter="fade" transition="in">
                                      <p:cBhvr>
                                        <p:cTn dur="500" id="35"/>
                                        <p:tgtEl>
                                          <p:spTgt spid="35"/>
                                        </p:tgtEl>
                                      </p:cBhvr>
                                    </p:animEffect>
                                  </p:childTnLst>
                                </p:cTn>
                              </p:par>
                              <p:par>
                                <p:cTn decel="100000" fill="hold" grpId="0" id="36" nodeType="withEffect" presetClass="entr" presetID="2" presetSubtype="8">
                                  <p:stCondLst>
                                    <p:cond delay="600"/>
                                  </p:stCondLst>
                                  <p:childTnLst>
                                    <p:set>
                                      <p:cBhvr>
                                        <p:cTn dur="1" fill="hold" id="37">
                                          <p:stCondLst>
                                            <p:cond delay="0"/>
                                          </p:stCondLst>
                                        </p:cTn>
                                        <p:tgtEl>
                                          <p:spTgt spid="9"/>
                                        </p:tgtEl>
                                        <p:attrNameLst>
                                          <p:attrName>style.visibility</p:attrName>
                                        </p:attrNameLst>
                                      </p:cBhvr>
                                      <p:to>
                                        <p:strVal val="visible"/>
                                      </p:to>
                                    </p:set>
                                    <p:anim calcmode="lin" valueType="num">
                                      <p:cBhvr additive="base">
                                        <p:cTn dur="500" fill="hold" id="38"/>
                                        <p:tgtEl>
                                          <p:spTgt spid="9"/>
                                        </p:tgtEl>
                                        <p:attrNameLst>
                                          <p:attrName>ppt_x</p:attrName>
                                        </p:attrNameLst>
                                      </p:cBhvr>
                                      <p:tavLst>
                                        <p:tav tm="0">
                                          <p:val>
                                            <p:strVal val="0-#ppt_w/2"/>
                                          </p:val>
                                        </p:tav>
                                        <p:tav tm="100000">
                                          <p:val>
                                            <p:strVal val="#ppt_x"/>
                                          </p:val>
                                        </p:tav>
                                      </p:tavLst>
                                    </p:anim>
                                    <p:anim calcmode="lin" valueType="num">
                                      <p:cBhvr additive="base">
                                        <p:cTn dur="500" fill="hold" id="39"/>
                                        <p:tgtEl>
                                          <p:spTgt spid="9"/>
                                        </p:tgtEl>
                                        <p:attrNameLst>
                                          <p:attrName>ppt_y</p:attrName>
                                        </p:attrNameLst>
                                      </p:cBhvr>
                                      <p:tavLst>
                                        <p:tav tm="0">
                                          <p:val>
                                            <p:strVal val="#ppt_y"/>
                                          </p:val>
                                        </p:tav>
                                        <p:tav tm="100000">
                                          <p:val>
                                            <p:strVal val="#ppt_y"/>
                                          </p:val>
                                        </p:tav>
                                      </p:tavLst>
                                    </p:anim>
                                  </p:childTnLst>
                                </p:cTn>
                              </p:par>
                              <p:par>
                                <p:cTn fill="hold" grpId="0" id="40" nodeType="withEffect" presetClass="entr" presetID="22" presetSubtype="8">
                                  <p:stCondLst>
                                    <p:cond delay="600"/>
                                  </p:stCondLst>
                                  <p:childTnLst>
                                    <p:set>
                                      <p:cBhvr>
                                        <p:cTn dur="1" fill="hold" id="41">
                                          <p:stCondLst>
                                            <p:cond delay="0"/>
                                          </p:stCondLst>
                                        </p:cTn>
                                        <p:tgtEl>
                                          <p:spTgt spid="43"/>
                                        </p:tgtEl>
                                        <p:attrNameLst>
                                          <p:attrName>style.visibility</p:attrName>
                                        </p:attrNameLst>
                                      </p:cBhvr>
                                      <p:to>
                                        <p:strVal val="visible"/>
                                      </p:to>
                                    </p:set>
                                    <p:animEffect filter="wipe(left)" transition="in">
                                      <p:cBhvr>
                                        <p:cTn dur="500" id="42"/>
                                        <p:tgtEl>
                                          <p:spTgt spid="43"/>
                                        </p:tgtEl>
                                      </p:cBhvr>
                                    </p:animEffect>
                                  </p:childTnLst>
                                </p:cTn>
                              </p:par>
                              <p:par>
                                <p:cTn fill="hold" id="43" nodeType="withEffect" presetClass="entr" presetID="10" presetSubtype="0">
                                  <p:stCondLst>
                                    <p:cond delay="600"/>
                                  </p:stCondLst>
                                  <p:childTnLst>
                                    <p:set>
                                      <p:cBhvr>
                                        <p:cTn dur="1" fill="hold" id="44">
                                          <p:stCondLst>
                                            <p:cond delay="0"/>
                                          </p:stCondLst>
                                        </p:cTn>
                                        <p:tgtEl>
                                          <p:spTgt spid="10"/>
                                        </p:tgtEl>
                                        <p:attrNameLst>
                                          <p:attrName>style.visibility</p:attrName>
                                        </p:attrNameLst>
                                      </p:cBhvr>
                                      <p:to>
                                        <p:strVal val="visible"/>
                                      </p:to>
                                    </p:set>
                                    <p:animEffect filter="fade" transition="in">
                                      <p:cBhvr>
                                        <p:cTn dur="500" id="45"/>
                                        <p:tgtEl>
                                          <p:spTgt spid="10"/>
                                        </p:tgtEl>
                                      </p:cBhvr>
                                    </p:animEffect>
                                  </p:childTnLst>
                                </p:cTn>
                              </p:par>
                              <p:par>
                                <p:cTn fill="hold" grpId="0" id="46" nodeType="withEffect" presetClass="entr" presetID="22" presetSubtype="8">
                                  <p:stCondLst>
                                    <p:cond delay="800"/>
                                  </p:stCondLst>
                                  <p:childTnLst>
                                    <p:set>
                                      <p:cBhvr>
                                        <p:cTn dur="1" fill="hold" id="47">
                                          <p:stCondLst>
                                            <p:cond delay="0"/>
                                          </p:stCondLst>
                                        </p:cTn>
                                        <p:tgtEl>
                                          <p:spTgt spid="44"/>
                                        </p:tgtEl>
                                        <p:attrNameLst>
                                          <p:attrName>style.visibility</p:attrName>
                                        </p:attrNameLst>
                                      </p:cBhvr>
                                      <p:to>
                                        <p:strVal val="visible"/>
                                      </p:to>
                                    </p:set>
                                    <p:animEffect filter="wipe(left)" transition="in">
                                      <p:cBhvr>
                                        <p:cTn dur="500" id="48"/>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34"/>
      <p:bldP grpId="0" spid="40"/>
      <p:bldP grpId="0" spid="41"/>
      <p:bldP grpId="0" spid="42"/>
      <p:bldP grpId="0" spid="43"/>
      <p:bldP grpId="0" spid="4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年度工作概述</a:t>
              </a:r>
            </a:p>
          </p:txBody>
        </p:sp>
      </p:grpSp>
      <p:grpSp>
        <p:nvGrpSpPr>
          <p:cNvPr id="5" name="组合 4">
            <a:extLst>
              <a:ext uri="{FF2B5EF4-FFF2-40B4-BE49-F238E27FC236}">
                <a16:creationId xmlns:a16="http://schemas.microsoft.com/office/drawing/2014/main" id="{EE26CA45-1B10-471F-8260-738C1618C806}"/>
              </a:ext>
            </a:extLst>
          </p:cNvPr>
          <p:cNvGrpSpPr/>
          <p:nvPr/>
        </p:nvGrpSpPr>
        <p:grpSpPr>
          <a:xfrm>
            <a:off x="1269909" y="1731529"/>
            <a:ext cx="10065748" cy="4587548"/>
            <a:chOff x="2308603" y="2204922"/>
            <a:chExt cx="7988360" cy="3640762"/>
          </a:xfrm>
        </p:grpSpPr>
        <p:grpSp>
          <p:nvGrpSpPr>
            <p:cNvPr id="6" name="组合 5">
              <a:extLst>
                <a:ext uri="{FF2B5EF4-FFF2-40B4-BE49-F238E27FC236}">
                  <a16:creationId xmlns:a16="http://schemas.microsoft.com/office/drawing/2014/main" id="{07E79C97-CFE7-439F-9126-AF265D6E12FD}"/>
                </a:ext>
              </a:extLst>
            </p:cNvPr>
            <p:cNvGrpSpPr/>
            <p:nvPr/>
          </p:nvGrpSpPr>
          <p:grpSpPr>
            <a:xfrm>
              <a:off x="4708823" y="2204922"/>
              <a:ext cx="3138733" cy="3640762"/>
              <a:chOff x="3029025" y="774337"/>
              <a:chExt cx="3138733" cy="3640762"/>
            </a:xfrm>
          </p:grpSpPr>
          <p:sp>
            <p:nvSpPr>
              <p:cNvPr id="30" name="Freeform 13">
                <a:extLst>
                  <a:ext uri="{FF2B5EF4-FFF2-40B4-BE49-F238E27FC236}">
                    <a16:creationId xmlns:a16="http://schemas.microsoft.com/office/drawing/2014/main" id="{47F1CC65-57B8-47B0-B222-24B91E0ED1CD}"/>
                  </a:ext>
                </a:extLst>
              </p:cNvPr>
              <p:cNvSpPr/>
              <p:nvPr/>
            </p:nvSpPr>
            <p:spPr bwMode="auto">
              <a:xfrm rot="3569734">
                <a:off x="4908424" y="2018027"/>
                <a:ext cx="1756383" cy="762284"/>
              </a:xfrm>
              <a:custGeom>
                <a:gdLst>
                  <a:gd fmla="*/ 1855 w 1855" name="T0"/>
                  <a:gd fmla="*/ 808 h 808" name="T1"/>
                  <a:gd fmla="*/ 473 w 1855" name="T2"/>
                  <a:gd fmla="*/ 0 h 808" name="T3"/>
                  <a:gd fmla="*/ 0 w 1855" name="T4"/>
                  <a:gd fmla="*/ 808 h 808" name="T5"/>
                  <a:gd fmla="*/ 1855 w 1855" name="T6"/>
                  <a:gd fmla="*/ 808 h 808" name="T7"/>
                  <a:gd fmla="*/ 10037 w 10037" name="connsiteX0"/>
                  <a:gd fmla="*/ 10000 h 10000" name="connsiteY0"/>
                  <a:gd fmla="*/ 2587 w 10037" name="connsiteX1"/>
                  <a:gd fmla="*/ 0 h 10000" name="connsiteY1"/>
                  <a:gd fmla="*/ 0 w 10037" name="connsiteX2"/>
                  <a:gd fmla="*/ 9949 h 10000" name="connsiteY2"/>
                  <a:gd fmla="*/ 10037 w 10037" name="connsiteX3"/>
                  <a:gd fmla="*/ 10000 h 10000" name="connsiteY3"/>
                </a:gdLst>
                <a:cxnLst>
                  <a:cxn ang="0">
                    <a:pos x="connsiteX0" y="connsiteY0"/>
                  </a:cxn>
                  <a:cxn ang="0">
                    <a:pos x="connsiteX1" y="connsiteY1"/>
                  </a:cxn>
                  <a:cxn ang="0">
                    <a:pos x="connsiteX2" y="connsiteY2"/>
                  </a:cxn>
                  <a:cxn ang="0">
                    <a:pos x="connsiteX3" y="connsiteY3"/>
                  </a:cxn>
                </a:cxnLst>
                <a:rect b="b" l="l" r="r" t="t"/>
                <a:pathLst>
                  <a:path h="10000" w="10037">
                    <a:moveTo>
                      <a:pt x="10037" y="10000"/>
                    </a:moveTo>
                    <a:lnTo>
                      <a:pt x="2587" y="0"/>
                    </a:lnTo>
                    <a:lnTo>
                      <a:pt x="0" y="9949"/>
                    </a:lnTo>
                    <a:lnTo>
                      <a:pt x="10037" y="10000"/>
                    </a:lnTo>
                    <a:close/>
                  </a:path>
                </a:pathLst>
              </a:custGeom>
              <a:solidFill>
                <a:srgbClr val="78875C"/>
              </a:solidFill>
              <a:ln>
                <a:noFill/>
              </a:ln>
            </p:spPr>
            <p:txBody>
              <a:bodyPr bIns="0" lIns="0" rIns="243000" tIns="270000"/>
              <a:lstStyle/>
              <a:p>
                <a:pPr algn="ctr">
                  <a:defRPr/>
                </a:pPr>
                <a:endParaRPr altLang="en-US" kern="0" lang="zh-CN" sz="2800">
                  <a:solidFill>
                    <a:schemeClr val="bg1">
                      <a:lumMod val="50000"/>
                    </a:schemeClr>
                  </a:solidFill>
                  <a:latin charset="-128" panose="02020900000000000000" pitchFamily="18" typeface="Kozuka Mincho Pr6N H"/>
                  <a:ea charset="-128" panose="02020900000000000000" pitchFamily="18" typeface="Kozuka Mincho Pr6N H"/>
                </a:endParaRPr>
              </a:p>
            </p:txBody>
          </p:sp>
          <p:sp>
            <p:nvSpPr>
              <p:cNvPr id="31" name="Freeform 13">
                <a:extLst>
                  <a:ext uri="{FF2B5EF4-FFF2-40B4-BE49-F238E27FC236}">
                    <a16:creationId xmlns:a16="http://schemas.microsoft.com/office/drawing/2014/main" id="{BB8821C9-D477-4F95-8988-4B6A440E51BC}"/>
                  </a:ext>
                </a:extLst>
              </p:cNvPr>
              <p:cNvSpPr/>
              <p:nvPr/>
            </p:nvSpPr>
            <p:spPr bwMode="auto">
              <a:xfrm rot="14345172">
                <a:off x="2534821" y="2400591"/>
                <a:ext cx="1753538" cy="765129"/>
              </a:xfrm>
              <a:custGeom>
                <a:gdLst>
                  <a:gd fmla="*/ 1855 w 1855" name="T0"/>
                  <a:gd fmla="*/ 808 h 808" name="T1"/>
                  <a:gd fmla="*/ 473 w 1855" name="T2"/>
                  <a:gd fmla="*/ 0 h 808" name="T3"/>
                  <a:gd fmla="*/ 0 w 1855" name="T4"/>
                  <a:gd fmla="*/ 808 h 808" name="T5"/>
                  <a:gd fmla="*/ 1855 w 1855" name="T6"/>
                  <a:gd fmla="*/ 808 h 808" name="T7"/>
                  <a:gd fmla="*/ 10022 w 10022" name="connsiteX0"/>
                  <a:gd fmla="*/ 10043 h 10043" name="connsiteY0"/>
                  <a:gd fmla="*/ 2583 w 10022" name="connsiteX1"/>
                  <a:gd fmla="*/ 0 h 10043" name="connsiteY1"/>
                  <a:gd fmla="*/ 0 w 10022" name="connsiteX2"/>
                  <a:gd fmla="*/ 9838 h 10043" name="connsiteY2"/>
                  <a:gd fmla="*/ 10022 w 10022" name="connsiteX3"/>
                  <a:gd fmla="*/ 10043 h 10043" name="connsiteY3"/>
                </a:gdLst>
                <a:cxnLst>
                  <a:cxn ang="0">
                    <a:pos x="connsiteX0" y="connsiteY0"/>
                  </a:cxn>
                  <a:cxn ang="0">
                    <a:pos x="connsiteX1" y="connsiteY1"/>
                  </a:cxn>
                  <a:cxn ang="0">
                    <a:pos x="connsiteX2" y="connsiteY2"/>
                  </a:cxn>
                  <a:cxn ang="0">
                    <a:pos x="connsiteX3" y="connsiteY3"/>
                  </a:cxn>
                </a:cxnLst>
                <a:rect b="b" l="l" r="r" t="t"/>
                <a:pathLst>
                  <a:path h="10043" w="10022">
                    <a:moveTo>
                      <a:pt x="10022" y="10043"/>
                    </a:moveTo>
                    <a:lnTo>
                      <a:pt x="2583" y="0"/>
                    </a:lnTo>
                    <a:lnTo>
                      <a:pt x="0" y="9838"/>
                    </a:lnTo>
                    <a:lnTo>
                      <a:pt x="10022" y="10043"/>
                    </a:lnTo>
                    <a:close/>
                  </a:path>
                </a:pathLst>
              </a:custGeom>
              <a:solidFill>
                <a:srgbClr val="ED695B"/>
              </a:solidFill>
              <a:ln>
                <a:noFill/>
              </a:ln>
            </p:spPr>
            <p:txBody>
              <a:bodyPr bIns="0" lIns="0" rIns="243000" tIns="270000"/>
              <a:lstStyle/>
              <a:p>
                <a:pPr algn="ctr">
                  <a:defRPr/>
                </a:pPr>
                <a:endParaRPr altLang="en-US" kern="0" lang="zh-CN" sz="2800">
                  <a:solidFill>
                    <a:schemeClr val="bg1">
                      <a:lumMod val="50000"/>
                    </a:schemeClr>
                  </a:solidFill>
                  <a:latin charset="-128" panose="02020900000000000000" pitchFamily="18" typeface="Kozuka Mincho Pr6N H"/>
                  <a:ea charset="-128" panose="02020900000000000000" pitchFamily="18" typeface="Kozuka Mincho Pr6N H"/>
                </a:endParaRPr>
              </a:p>
            </p:txBody>
          </p:sp>
          <p:grpSp>
            <p:nvGrpSpPr>
              <p:cNvPr id="32" name="组合 31">
                <a:extLst>
                  <a:ext uri="{FF2B5EF4-FFF2-40B4-BE49-F238E27FC236}">
                    <a16:creationId xmlns:a16="http://schemas.microsoft.com/office/drawing/2014/main" id="{37BBC6E4-46B5-4DA9-BDBA-9C98DB9A3126}"/>
                  </a:ext>
                </a:extLst>
              </p:cNvPr>
              <p:cNvGrpSpPr/>
              <p:nvPr/>
            </p:nvGrpSpPr>
            <p:grpSpPr>
              <a:xfrm>
                <a:off x="3297814" y="774337"/>
                <a:ext cx="2599732" cy="3640762"/>
                <a:chOff x="3297814" y="774337"/>
                <a:chExt cx="2599732" cy="3640762"/>
              </a:xfrm>
            </p:grpSpPr>
            <p:sp>
              <p:nvSpPr>
                <p:cNvPr id="33" name="Freeform 13">
                  <a:extLst>
                    <a:ext uri="{FF2B5EF4-FFF2-40B4-BE49-F238E27FC236}">
                      <a16:creationId xmlns:a16="http://schemas.microsoft.com/office/drawing/2014/main" id="{54CFE27E-CFB5-42F5-8FB2-7912E4D72DF7}"/>
                    </a:ext>
                  </a:extLst>
                </p:cNvPr>
                <p:cNvSpPr/>
                <p:nvPr/>
              </p:nvSpPr>
              <p:spPr bwMode="auto">
                <a:xfrm>
                  <a:off x="4144008" y="1072994"/>
                  <a:ext cx="1753538" cy="765129"/>
                </a:xfrm>
                <a:custGeom>
                  <a:gdLst>
                    <a:gd fmla="*/ 1855 w 1855" name="T0"/>
                    <a:gd fmla="*/ 808 h 808" name="T1"/>
                    <a:gd fmla="*/ 473 w 1855" name="T2"/>
                    <a:gd fmla="*/ 0 h 808" name="T3"/>
                    <a:gd fmla="*/ 0 w 1855" name="T4"/>
                    <a:gd fmla="*/ 808 h 808" name="T5"/>
                    <a:gd fmla="*/ 1855 w 1855" name="T6"/>
                    <a:gd fmla="*/ 808 h 808" name="T7"/>
                    <a:gd fmla="*/ 10022 w 10022" name="connsiteX0"/>
                    <a:gd fmla="*/ 10050 h 10050" name="connsiteY0"/>
                    <a:gd fmla="*/ 2550 w 10022" name="connsiteX1"/>
                    <a:gd fmla="*/ 0 h 10050" name="connsiteY1"/>
                    <a:gd fmla="*/ 0 w 10022" name="connsiteX2"/>
                    <a:gd fmla="*/ 10000 h 10050" name="connsiteY2"/>
                    <a:gd fmla="*/ 10022 w 10022" name="connsiteX3"/>
                    <a:gd fmla="*/ 10050 h 10050" name="connsiteY3"/>
                  </a:gdLst>
                  <a:cxnLst>
                    <a:cxn ang="0">
                      <a:pos x="connsiteX0" y="connsiteY0"/>
                    </a:cxn>
                    <a:cxn ang="0">
                      <a:pos x="connsiteX1" y="connsiteY1"/>
                    </a:cxn>
                    <a:cxn ang="0">
                      <a:pos x="connsiteX2" y="connsiteY2"/>
                    </a:cxn>
                    <a:cxn ang="0">
                      <a:pos x="connsiteX3" y="connsiteY3"/>
                    </a:cxn>
                  </a:cxnLst>
                  <a:rect b="b" l="l" r="r" t="t"/>
                  <a:pathLst>
                    <a:path h="10050" w="10022">
                      <a:moveTo>
                        <a:pt x="10022" y="10050"/>
                      </a:moveTo>
                      <a:lnTo>
                        <a:pt x="2550" y="0"/>
                      </a:lnTo>
                      <a:lnTo>
                        <a:pt x="0" y="10000"/>
                      </a:lnTo>
                      <a:lnTo>
                        <a:pt x="10022" y="10050"/>
                      </a:lnTo>
                      <a:close/>
                    </a:path>
                  </a:pathLst>
                </a:custGeom>
                <a:solidFill>
                  <a:srgbClr val="ED695B"/>
                </a:solidFill>
                <a:ln>
                  <a:noFill/>
                </a:ln>
              </p:spPr>
              <p:txBody>
                <a:bodyPr bIns="0" lIns="0" rIns="243000" tIns="270000"/>
                <a:lstStyle/>
                <a:p>
                  <a:pPr algn="ctr">
                    <a:defRPr/>
                  </a:pPr>
                  <a:endParaRPr altLang="en-US" kern="0" lang="zh-CN" sz="2800">
                    <a:solidFill>
                      <a:schemeClr val="bg1">
                        <a:lumMod val="50000"/>
                      </a:schemeClr>
                    </a:solidFill>
                    <a:latin charset="-128" panose="02020900000000000000" pitchFamily="18" typeface="Kozuka Mincho Pr6N H"/>
                    <a:ea charset="-128" panose="02020900000000000000" pitchFamily="18" typeface="Kozuka Mincho Pr6N H"/>
                  </a:endParaRPr>
                </a:p>
              </p:txBody>
            </p:sp>
            <p:sp>
              <p:nvSpPr>
                <p:cNvPr id="34" name="Freeform 13">
                  <a:extLst>
                    <a:ext uri="{FF2B5EF4-FFF2-40B4-BE49-F238E27FC236}">
                      <a16:creationId xmlns:a16="http://schemas.microsoft.com/office/drawing/2014/main" id="{BFA80B52-073B-4BAC-9FE4-201D8ADEFEA8}"/>
                    </a:ext>
                  </a:extLst>
                </p:cNvPr>
                <p:cNvSpPr/>
                <p:nvPr/>
              </p:nvSpPr>
              <p:spPr bwMode="auto">
                <a:xfrm rot="7171573">
                  <a:off x="4483907" y="3157898"/>
                  <a:ext cx="1749272" cy="765129"/>
                </a:xfrm>
                <a:custGeom>
                  <a:gdLst>
                    <a:gd fmla="*/ 1855 w 1855" name="T0"/>
                    <a:gd fmla="*/ 808 h 808" name="T1"/>
                    <a:gd fmla="*/ 473 w 1855" name="T2"/>
                    <a:gd fmla="*/ 0 h 808" name="T3"/>
                    <a:gd fmla="*/ 0 w 1855" name="T4"/>
                    <a:gd fmla="*/ 808 h 808" name="T5"/>
                    <a:gd fmla="*/ 1855 w 1855" name="T6"/>
                    <a:gd fmla="*/ 808 h 808" name="T7"/>
                    <a:gd fmla="*/ 10000 w 10000" name="connsiteX0"/>
                    <a:gd fmla="*/ 10029 h 10029" name="connsiteY0"/>
                    <a:gd fmla="*/ 2503 w 10000" name="connsiteX1"/>
                    <a:gd fmla="*/ 0 h 10029" name="connsiteY1"/>
                    <a:gd fmla="*/ 0 w 10000" name="connsiteX2"/>
                    <a:gd fmla="*/ 10029 h 10029" name="connsiteY2"/>
                    <a:gd fmla="*/ 10000 w 10000" name="connsiteX3"/>
                    <a:gd fmla="*/ 10029 h 10029" name="connsiteY3"/>
                  </a:gdLst>
                  <a:cxnLst>
                    <a:cxn ang="0">
                      <a:pos x="connsiteX0" y="connsiteY0"/>
                    </a:cxn>
                    <a:cxn ang="0">
                      <a:pos x="connsiteX1" y="connsiteY1"/>
                    </a:cxn>
                    <a:cxn ang="0">
                      <a:pos x="connsiteX2" y="connsiteY2"/>
                    </a:cxn>
                    <a:cxn ang="0">
                      <a:pos x="connsiteX3" y="connsiteY3"/>
                    </a:cxn>
                  </a:cxnLst>
                  <a:rect b="b" l="l" r="r" t="t"/>
                  <a:pathLst>
                    <a:path h="10029" w="10000">
                      <a:moveTo>
                        <a:pt x="10000" y="10029"/>
                      </a:moveTo>
                      <a:lnTo>
                        <a:pt x="2503" y="0"/>
                      </a:lnTo>
                      <a:lnTo>
                        <a:pt x="0" y="10029"/>
                      </a:lnTo>
                      <a:lnTo>
                        <a:pt x="10000" y="10029"/>
                      </a:lnTo>
                      <a:close/>
                    </a:path>
                  </a:pathLst>
                </a:custGeom>
                <a:solidFill>
                  <a:srgbClr val="ED695B"/>
                </a:solidFill>
                <a:ln>
                  <a:noFill/>
                </a:ln>
              </p:spPr>
              <p:txBody>
                <a:bodyPr bIns="0" lIns="0" rIns="243000" tIns="270000"/>
                <a:lstStyle/>
                <a:p>
                  <a:pPr algn="ctr">
                    <a:defRPr/>
                  </a:pPr>
                  <a:endParaRPr altLang="en-US" kern="0" lang="zh-CN" sz="2800">
                    <a:solidFill>
                      <a:schemeClr val="bg1">
                        <a:lumMod val="50000"/>
                      </a:schemeClr>
                    </a:solidFill>
                    <a:latin charset="-128" panose="02020900000000000000" pitchFamily="18" typeface="Kozuka Mincho Pr6N H"/>
                    <a:ea charset="-128" panose="02020900000000000000" pitchFamily="18" typeface="Kozuka Mincho Pr6N H"/>
                  </a:endParaRPr>
                </a:p>
              </p:txBody>
            </p:sp>
            <p:sp>
              <p:nvSpPr>
                <p:cNvPr id="35" name="Freeform 13">
                  <a:extLst>
                    <a:ext uri="{FF2B5EF4-FFF2-40B4-BE49-F238E27FC236}">
                      <a16:creationId xmlns:a16="http://schemas.microsoft.com/office/drawing/2014/main" id="{9BD2352C-8B51-4C0F-BAD1-98C68D2013AB}"/>
                    </a:ext>
                  </a:extLst>
                </p:cNvPr>
                <p:cNvSpPr/>
                <p:nvPr/>
              </p:nvSpPr>
              <p:spPr bwMode="auto">
                <a:xfrm rot="10800000">
                  <a:off x="3297814" y="3339936"/>
                  <a:ext cx="1735050" cy="773662"/>
                </a:xfrm>
                <a:custGeom>
                  <a:gdLst>
                    <a:gd fmla="*/ 1855 w 1855" name="T0"/>
                    <a:gd fmla="*/ 808 h 808" name="T1"/>
                    <a:gd fmla="*/ 473 w 1855" name="T2"/>
                    <a:gd fmla="*/ 0 h 808" name="T3"/>
                    <a:gd fmla="*/ 0 w 1855" name="T4"/>
                    <a:gd fmla="*/ 808 h 808" name="T5"/>
                    <a:gd fmla="*/ 1855 w 1855" name="T6"/>
                    <a:gd fmla="*/ 808 h 808" name="T7"/>
                    <a:gd fmla="*/ 10000 w 10000" name="connsiteX0"/>
                    <a:gd fmla="*/ 10049 h 10099" name="connsiteY0"/>
                    <a:gd fmla="*/ 2507 w 10000" name="connsiteX1"/>
                    <a:gd fmla="*/ 0 h 10099" name="connsiteY1"/>
                    <a:gd fmla="*/ 0 w 10000" name="connsiteX2"/>
                    <a:gd fmla="*/ 10099 h 10099" name="connsiteY2"/>
                    <a:gd fmla="*/ 10000 w 10000" name="connsiteX3"/>
                    <a:gd fmla="*/ 10049 h 10099" name="connsiteY3"/>
                  </a:gdLst>
                  <a:cxnLst>
                    <a:cxn ang="0">
                      <a:pos x="connsiteX0" y="connsiteY0"/>
                    </a:cxn>
                    <a:cxn ang="0">
                      <a:pos x="connsiteX1" y="connsiteY1"/>
                    </a:cxn>
                    <a:cxn ang="0">
                      <a:pos x="connsiteX2" y="connsiteY2"/>
                    </a:cxn>
                    <a:cxn ang="0">
                      <a:pos x="connsiteX3" y="connsiteY3"/>
                    </a:cxn>
                  </a:cxnLst>
                  <a:rect b="b" l="l" r="r" t="t"/>
                  <a:pathLst>
                    <a:path h="10099" w="10000">
                      <a:moveTo>
                        <a:pt x="10000" y="10049"/>
                      </a:moveTo>
                      <a:lnTo>
                        <a:pt x="2507" y="0"/>
                      </a:lnTo>
                      <a:lnTo>
                        <a:pt x="0" y="10099"/>
                      </a:lnTo>
                      <a:lnTo>
                        <a:pt x="10000" y="10049"/>
                      </a:lnTo>
                      <a:close/>
                    </a:path>
                  </a:pathLst>
                </a:custGeom>
                <a:solidFill>
                  <a:srgbClr val="78875C"/>
                </a:solidFill>
                <a:ln>
                  <a:noFill/>
                </a:ln>
              </p:spPr>
              <p:txBody>
                <a:bodyPr bIns="0" lIns="0" rIns="243000" tIns="270000"/>
                <a:lstStyle/>
                <a:p>
                  <a:pPr algn="ctr">
                    <a:defRPr/>
                  </a:pPr>
                  <a:endParaRPr altLang="en-US" kern="0" lang="zh-CN" sz="2800">
                    <a:solidFill>
                      <a:schemeClr val="bg1">
                        <a:lumMod val="50000"/>
                      </a:schemeClr>
                    </a:solidFill>
                    <a:latin charset="-128" panose="02020900000000000000" pitchFamily="18" typeface="Kozuka Mincho Pr6N H"/>
                    <a:ea charset="-128" panose="02020900000000000000" pitchFamily="18" typeface="Kozuka Mincho Pr6N H"/>
                  </a:endParaRPr>
                </a:p>
              </p:txBody>
            </p:sp>
            <p:sp>
              <p:nvSpPr>
                <p:cNvPr id="36" name="Freeform 7">
                  <a:extLst>
                    <a:ext uri="{FF2B5EF4-FFF2-40B4-BE49-F238E27FC236}">
                      <a16:creationId xmlns:a16="http://schemas.microsoft.com/office/drawing/2014/main" id="{4F82E295-CC2D-4ADE-9BCE-110DB996D27B}"/>
                    </a:ext>
                  </a:extLst>
                </p:cNvPr>
                <p:cNvSpPr>
                  <a:spLocks noEditPoints="1"/>
                </p:cNvSpPr>
                <p:nvPr/>
              </p:nvSpPr>
              <p:spPr bwMode="auto">
                <a:xfrm>
                  <a:off x="3823810" y="1917016"/>
                  <a:ext cx="1516036" cy="1361018"/>
                </a:xfrm>
                <a:custGeom>
                  <a:gdLst>
                    <a:gd fmla="*/ 264 w 724" name="T0"/>
                    <a:gd fmla="*/ 592 h 650" name="T1"/>
                    <a:gd fmla="*/ 179 w 724" name="T2"/>
                    <a:gd fmla="*/ 543 h 650" name="T3"/>
                    <a:gd fmla="*/ 81 w 724" name="T4"/>
                    <a:gd fmla="*/ 374 h 650" name="T5"/>
                    <a:gd fmla="*/ 81 w 724" name="T6"/>
                    <a:gd fmla="*/ 276 h 650" name="T7"/>
                    <a:gd fmla="*/ 179 w 724" name="T8"/>
                    <a:gd fmla="*/ 106 h 650" name="T9"/>
                    <a:gd fmla="*/ 264 w 724" name="T10"/>
                    <a:gd fmla="*/ 57 h 650" name="T11"/>
                    <a:gd fmla="*/ 460 w 724" name="T12"/>
                    <a:gd fmla="*/ 57 h 650" name="T13"/>
                    <a:gd fmla="*/ 545 w 724" name="T14"/>
                    <a:gd fmla="*/ 106 h 650" name="T15"/>
                    <a:gd fmla="*/ 643 w 724" name="T16"/>
                    <a:gd fmla="*/ 276 h 650" name="T17"/>
                    <a:gd fmla="*/ 643 w 724" name="T18"/>
                    <a:gd fmla="*/ 374 h 650" name="T19"/>
                    <a:gd fmla="*/ 545 w 724" name="T20"/>
                    <a:gd fmla="*/ 543 h 650" name="T21"/>
                    <a:gd fmla="*/ 460 w 724" name="T22"/>
                    <a:gd fmla="*/ 592 h 650" name="T23"/>
                    <a:gd fmla="*/ 264 w 724" name="T24"/>
                    <a:gd fmla="*/ 592 h 650" name="T25"/>
                    <a:gd fmla="*/ 493 w 724" name="T26"/>
                    <a:gd fmla="*/ 0 h 650" name="T27"/>
                    <a:gd fmla="*/ 231 w 724" name="T28"/>
                    <a:gd fmla="*/ 0 h 650" name="T29"/>
                    <a:gd fmla="*/ 146 w 724" name="T30"/>
                    <a:gd fmla="*/ 49 h 650" name="T31"/>
                    <a:gd fmla="*/ 15 w 724" name="T32"/>
                    <a:gd fmla="*/ 276 h 650" name="T33"/>
                    <a:gd fmla="*/ 15 w 724" name="T34"/>
                    <a:gd fmla="*/ 374 h 650" name="T35"/>
                    <a:gd fmla="*/ 146 w 724" name="T36"/>
                    <a:gd fmla="*/ 601 h 650" name="T37"/>
                    <a:gd fmla="*/ 231 w 724" name="T38"/>
                    <a:gd fmla="*/ 650 h 650" name="T39"/>
                    <a:gd fmla="*/ 493 w 724" name="T40"/>
                    <a:gd fmla="*/ 650 h 650" name="T41"/>
                    <a:gd fmla="*/ 578 w 724" name="T42"/>
                    <a:gd fmla="*/ 601 h 650" name="T43"/>
                    <a:gd fmla="*/ 709 w 724" name="T44"/>
                    <a:gd fmla="*/ 374 h 650" name="T45"/>
                    <a:gd fmla="*/ 709 w 724" name="T46"/>
                    <a:gd fmla="*/ 276 h 650" name="T47"/>
                    <a:gd fmla="*/ 578 w 724" name="T48"/>
                    <a:gd fmla="*/ 49 h 650" name="T49"/>
                    <a:gd fmla="*/ 493 w 724" name="T50"/>
                    <a:gd fmla="*/ 0 h 65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50" w="724">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anchor="ctr" bIns="34290" lIns="68580" rIns="68580" tIns="34290"/>
                <a:lstStyle/>
                <a:p>
                  <a:pPr algn="ctr">
                    <a:defRPr/>
                  </a:pPr>
                  <a:r>
                    <a:rPr altLang="en-US" kern="0" lang="zh-CN" sz="3200">
                      <a:solidFill>
                        <a:schemeClr val="bg1">
                          <a:lumMod val="50000"/>
                        </a:schemeClr>
                      </a:solidFill>
                      <a:latin charset="-122" pitchFamily="34" typeface="微软雅黑"/>
                      <a:ea charset="-122" pitchFamily="34" typeface="微软雅黑"/>
                    </a:rPr>
                    <a:t>标题</a:t>
                  </a:r>
                </a:p>
                <a:p>
                  <a:pPr algn="ctr">
                    <a:defRPr/>
                  </a:pPr>
                  <a:r>
                    <a:rPr altLang="en-US" kern="0" lang="zh-CN" sz="3200">
                      <a:solidFill>
                        <a:schemeClr val="bg1">
                          <a:lumMod val="50000"/>
                        </a:schemeClr>
                      </a:solidFill>
                      <a:latin charset="-122" pitchFamily="34" typeface="微软雅黑"/>
                      <a:ea charset="-122" pitchFamily="34" typeface="微软雅黑"/>
                    </a:rPr>
                    <a:t>文字</a:t>
                  </a:r>
                </a:p>
              </p:txBody>
            </p:sp>
            <p:sp>
              <p:nvSpPr>
                <p:cNvPr id="37" name="Freeform 13">
                  <a:extLst>
                    <a:ext uri="{FF2B5EF4-FFF2-40B4-BE49-F238E27FC236}">
                      <a16:creationId xmlns:a16="http://schemas.microsoft.com/office/drawing/2014/main" id="{237AE5A4-4C26-4D9C-ACF6-912BD2B832F0}"/>
                    </a:ext>
                  </a:extLst>
                </p:cNvPr>
                <p:cNvSpPr/>
                <p:nvPr/>
              </p:nvSpPr>
              <p:spPr bwMode="auto">
                <a:xfrm rot="17971100">
                  <a:off x="2955782" y="1265698"/>
                  <a:ext cx="1746428" cy="763706"/>
                </a:xfrm>
                <a:custGeom>
                  <a:gdLst>
                    <a:gd fmla="*/ 1855 w 1855" name="T0"/>
                    <a:gd fmla="*/ 808 h 808" name="T1"/>
                    <a:gd fmla="*/ 473 w 1855" name="T2"/>
                    <a:gd fmla="*/ 0 h 808" name="T3"/>
                    <a:gd fmla="*/ 0 w 1855" name="T4"/>
                    <a:gd fmla="*/ 808 h 808" name="T5"/>
                    <a:gd fmla="*/ 1855 w 1855" name="T6"/>
                    <a:gd fmla="*/ 808 h 808" name="T7"/>
                    <a:gd fmla="*/ 9981 w 9981" name="connsiteX0"/>
                    <a:gd fmla="*/ 10024 h 10024" name="connsiteY0"/>
                    <a:gd fmla="*/ 2550 w 9981" name="connsiteX1"/>
                    <a:gd fmla="*/ 0 h 10024" name="connsiteY1"/>
                    <a:gd fmla="*/ 0 w 9981" name="connsiteX2"/>
                    <a:gd fmla="*/ 10000 h 10024" name="connsiteY2"/>
                    <a:gd fmla="*/ 9981 w 9981" name="connsiteX3"/>
                    <a:gd fmla="*/ 10024 h 10024" name="connsiteY3"/>
                  </a:gdLst>
                  <a:cxnLst>
                    <a:cxn ang="0">
                      <a:pos x="connsiteX0" y="connsiteY0"/>
                    </a:cxn>
                    <a:cxn ang="0">
                      <a:pos x="connsiteX1" y="connsiteY1"/>
                    </a:cxn>
                    <a:cxn ang="0">
                      <a:pos x="connsiteX2" y="connsiteY2"/>
                    </a:cxn>
                    <a:cxn ang="0">
                      <a:pos x="connsiteX3" y="connsiteY3"/>
                    </a:cxn>
                  </a:cxnLst>
                  <a:rect b="b" l="l" r="r" t="t"/>
                  <a:pathLst>
                    <a:path h="10024" w="9981">
                      <a:moveTo>
                        <a:pt x="9981" y="10024"/>
                      </a:moveTo>
                      <a:lnTo>
                        <a:pt x="2550" y="0"/>
                      </a:lnTo>
                      <a:lnTo>
                        <a:pt x="0" y="10000"/>
                      </a:lnTo>
                      <a:lnTo>
                        <a:pt x="9981" y="10024"/>
                      </a:lnTo>
                      <a:close/>
                    </a:path>
                  </a:pathLst>
                </a:custGeom>
                <a:solidFill>
                  <a:srgbClr val="78875C"/>
                </a:solidFill>
                <a:ln>
                  <a:noFill/>
                </a:ln>
              </p:spPr>
              <p:txBody>
                <a:bodyPr bIns="0" lIns="0" rIns="243000" tIns="270000"/>
                <a:lstStyle/>
                <a:p>
                  <a:pPr algn="ctr">
                    <a:defRPr/>
                  </a:pPr>
                  <a:endParaRPr altLang="en-US" kern="0" lang="zh-CN" sz="2800">
                    <a:solidFill>
                      <a:schemeClr val="bg1">
                        <a:lumMod val="50000"/>
                      </a:schemeClr>
                    </a:solidFill>
                    <a:latin charset="-128" panose="02020900000000000000" pitchFamily="18" typeface="Kozuka Mincho Pr6N H"/>
                    <a:ea charset="-128" panose="02020900000000000000" pitchFamily="18" typeface="Kozuka Mincho Pr6N H"/>
                  </a:endParaRPr>
                </a:p>
              </p:txBody>
            </p:sp>
            <p:grpSp>
              <p:nvGrpSpPr>
                <p:cNvPr id="38" name="组合 37">
                  <a:extLst>
                    <a:ext uri="{FF2B5EF4-FFF2-40B4-BE49-F238E27FC236}">
                      <a16:creationId xmlns:a16="http://schemas.microsoft.com/office/drawing/2014/main" id="{49E10951-69DD-4883-8A4E-79F5F25A3306}"/>
                    </a:ext>
                  </a:extLst>
                </p:cNvPr>
                <p:cNvGrpSpPr/>
                <p:nvPr/>
              </p:nvGrpSpPr>
              <p:grpSpPr>
                <a:xfrm>
                  <a:off x="4360129" y="3530858"/>
                  <a:ext cx="307073" cy="237080"/>
                  <a:chOff x="7504113" y="1512888"/>
                  <a:chExt cx="215900" cy="166688"/>
                </a:xfrm>
                <a:solidFill>
                  <a:schemeClr val="accent2"/>
                </a:solidFill>
              </p:grpSpPr>
              <p:sp>
                <p:nvSpPr>
                  <p:cNvPr id="62" name="Freeform 26">
                    <a:extLst>
                      <a:ext uri="{FF2B5EF4-FFF2-40B4-BE49-F238E27FC236}">
                        <a16:creationId xmlns:a16="http://schemas.microsoft.com/office/drawing/2014/main" id="{F0499AC8-A492-4A24-B2C0-FFCF3B5056E0}"/>
                      </a:ext>
                    </a:extLst>
                  </p:cNvPr>
                  <p:cNvSpPr>
                    <a:spLocks noEditPoints="1"/>
                  </p:cNvSpPr>
                  <p:nvPr/>
                </p:nvSpPr>
                <p:spPr bwMode="auto">
                  <a:xfrm>
                    <a:off x="7504113" y="1512888"/>
                    <a:ext cx="215900" cy="166688"/>
                  </a:xfrm>
                  <a:custGeom>
                    <a:gdLst>
                      <a:gd fmla="*/ 27 w 273" name="T0"/>
                      <a:gd fmla="*/ 210 h 210" name="T1"/>
                      <a:gd fmla="*/ 22 w 273" name="T2"/>
                      <a:gd fmla="*/ 209 h 210" name="T3"/>
                      <a:gd fmla="*/ 11 w 273" name="T4"/>
                      <a:gd fmla="*/ 205 h 210" name="T5"/>
                      <a:gd fmla="*/ 7 w 273" name="T6"/>
                      <a:gd fmla="*/ 202 h 210" name="T7"/>
                      <a:gd fmla="*/ 1 w 273" name="T8"/>
                      <a:gd fmla="*/ 190 h 210" name="T9"/>
                      <a:gd fmla="*/ 0 w 273" name="T10"/>
                      <a:gd fmla="*/ 73 h 210" name="T11"/>
                      <a:gd fmla="*/ 1 w 273" name="T12"/>
                      <a:gd fmla="*/ 66 h 210" name="T13"/>
                      <a:gd fmla="*/ 7 w 273" name="T14"/>
                      <a:gd fmla="*/ 53 h 210" name="T15"/>
                      <a:gd fmla="*/ 16 w 273" name="T16"/>
                      <a:gd fmla="*/ 47 h 210" name="T17"/>
                      <a:gd fmla="*/ 30 w 273" name="T18"/>
                      <a:gd fmla="*/ 44 h 210" name="T19"/>
                      <a:gd fmla="*/ 75 w 273" name="T20"/>
                      <a:gd fmla="*/ 43 h 210" name="T21"/>
                      <a:gd fmla="*/ 79 w 273" name="T22"/>
                      <a:gd fmla="*/ 21 h 210" name="T23"/>
                      <a:gd fmla="*/ 87 w 273" name="T24"/>
                      <a:gd fmla="*/ 7 h 210" name="T25"/>
                      <a:gd fmla="*/ 95 w 273" name="T26"/>
                      <a:gd fmla="*/ 2 h 210" name="T27"/>
                      <a:gd fmla="*/ 101 w 273" name="T28"/>
                      <a:gd fmla="*/ 0 h 210" name="T29"/>
                      <a:gd fmla="*/ 174 w 273" name="T30"/>
                      <a:gd fmla="*/ 0 h 210" name="T31"/>
                      <a:gd fmla="*/ 189 w 273" name="T32"/>
                      <a:gd fmla="*/ 4 h 210" name="T33"/>
                      <a:gd fmla="*/ 199 w 273" name="T34"/>
                      <a:gd fmla="*/ 15 h 210" name="T35"/>
                      <a:gd fmla="*/ 204 w 273" name="T36"/>
                      <a:gd fmla="*/ 29 h 210" name="T37"/>
                      <a:gd fmla="*/ 245 w 273" name="T38"/>
                      <a:gd fmla="*/ 43 h 210" name="T39"/>
                      <a:gd fmla="*/ 252 w 273" name="T40"/>
                      <a:gd fmla="*/ 44 h 210" name="T41"/>
                      <a:gd fmla="*/ 263 w 273" name="T42"/>
                      <a:gd fmla="*/ 49 h 210" name="T43"/>
                      <a:gd fmla="*/ 269 w 273" name="T44"/>
                      <a:gd fmla="*/ 58 h 210" name="T45"/>
                      <a:gd fmla="*/ 273 w 273" name="T46"/>
                      <a:gd fmla="*/ 70 h 210" name="T47"/>
                      <a:gd fmla="*/ 273 w 273" name="T48"/>
                      <a:gd fmla="*/ 183 h 210" name="T49"/>
                      <a:gd fmla="*/ 271 w 273" name="T50"/>
                      <a:gd fmla="*/ 189 h 210" name="T51"/>
                      <a:gd fmla="*/ 267 w 273" name="T52"/>
                      <a:gd fmla="*/ 199 h 210" name="T53"/>
                      <a:gd fmla="*/ 259 w 273" name="T54"/>
                      <a:gd fmla="*/ 206 h 210" name="T55"/>
                      <a:gd fmla="*/ 245 w 273" name="T56"/>
                      <a:gd fmla="*/ 210 h 210" name="T57"/>
                      <a:gd fmla="*/ 245 w 273" name="T58"/>
                      <a:gd fmla="*/ 210 h 210" name="T59"/>
                      <a:gd fmla="*/ 15 w 273" name="T60"/>
                      <a:gd fmla="*/ 183 h 210" name="T61"/>
                      <a:gd fmla="*/ 16 w 273" name="T62"/>
                      <a:gd fmla="*/ 189 h 210" name="T63"/>
                      <a:gd fmla="*/ 17 w 273" name="T64"/>
                      <a:gd fmla="*/ 193 h 210" name="T65"/>
                      <a:gd fmla="*/ 27 w 273" name="T66"/>
                      <a:gd fmla="*/ 195 h 210" name="T67"/>
                      <a:gd fmla="*/ 245 w 273" name="T68"/>
                      <a:gd fmla="*/ 195 h 210" name="T69"/>
                      <a:gd fmla="*/ 252 w 273" name="T70"/>
                      <a:gd fmla="*/ 193 h 210" name="T71"/>
                      <a:gd fmla="*/ 258 w 273" name="T72"/>
                      <a:gd fmla="*/ 186 h 210" name="T73"/>
                      <a:gd fmla="*/ 258 w 273" name="T74"/>
                      <a:gd fmla="*/ 71 h 210" name="T75"/>
                      <a:gd fmla="*/ 258 w 273" name="T76"/>
                      <a:gd fmla="*/ 67 h 210" name="T77"/>
                      <a:gd fmla="*/ 252 w 273" name="T78"/>
                      <a:gd fmla="*/ 59 h 210" name="T79"/>
                      <a:gd fmla="*/ 245 w 273" name="T80"/>
                      <a:gd fmla="*/ 58 h 210" name="T81"/>
                      <a:gd fmla="*/ 194 w 273" name="T82"/>
                      <a:gd fmla="*/ 51 h 210" name="T83"/>
                      <a:gd fmla="*/ 194 w 273" name="T84"/>
                      <a:gd fmla="*/ 44 h 210" name="T85"/>
                      <a:gd fmla="*/ 188 w 273" name="T86"/>
                      <a:gd fmla="*/ 26 h 210" name="T87"/>
                      <a:gd fmla="*/ 181 w 273" name="T88"/>
                      <a:gd fmla="*/ 17 h 210" name="T89"/>
                      <a:gd fmla="*/ 101 w 273" name="T90"/>
                      <a:gd fmla="*/ 15 h 210" name="T91"/>
                      <a:gd fmla="*/ 99 w 273" name="T92"/>
                      <a:gd fmla="*/ 17 h 210" name="T93"/>
                      <a:gd fmla="*/ 93 w 273" name="T94"/>
                      <a:gd fmla="*/ 26 h 210" name="T95"/>
                      <a:gd fmla="*/ 90 w 273" name="T96"/>
                      <a:gd fmla="*/ 40 h 210" name="T97"/>
                      <a:gd fmla="*/ 90 w 273" name="T98"/>
                      <a:gd fmla="*/ 58 h 210" name="T99"/>
                      <a:gd fmla="*/ 30 w 273" name="T100"/>
                      <a:gd fmla="*/ 58 h 210" name="T101"/>
                      <a:gd fmla="*/ 22 w 273" name="T102"/>
                      <a:gd fmla="*/ 60 h 210" name="T103"/>
                      <a:gd fmla="*/ 16 w 273" name="T104"/>
                      <a:gd fmla="*/ 64 h 210" name="T105"/>
                      <a:gd fmla="*/ 15 w 273" name="T106"/>
                      <a:gd fmla="*/ 73 h 210" name="T107"/>
                      <a:gd fmla="*/ 15 w 273" name="T108"/>
                      <a:gd fmla="*/ 183 h 21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10" w="273">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63" name="Freeform 27">
                    <a:extLst>
                      <a:ext uri="{FF2B5EF4-FFF2-40B4-BE49-F238E27FC236}">
                        <a16:creationId xmlns:a16="http://schemas.microsoft.com/office/drawing/2014/main" id="{A3CC7C53-53AB-4959-B53B-76785512962C}"/>
                      </a:ext>
                    </a:extLst>
                  </p:cNvPr>
                  <p:cNvSpPr>
                    <a:spLocks noEditPoints="1"/>
                  </p:cNvSpPr>
                  <p:nvPr/>
                </p:nvSpPr>
                <p:spPr bwMode="auto">
                  <a:xfrm>
                    <a:off x="7564438" y="1563688"/>
                    <a:ext cx="93663" cy="95250"/>
                  </a:xfrm>
                  <a:custGeom>
                    <a:gdLst>
                      <a:gd fmla="*/ 59 w 119" name="T0"/>
                      <a:gd fmla="*/ 119 h 119" name="T1"/>
                      <a:gd fmla="*/ 36 w 119" name="T2"/>
                      <a:gd fmla="*/ 115 h 119" name="T3"/>
                      <a:gd fmla="*/ 18 w 119" name="T4"/>
                      <a:gd fmla="*/ 101 h 119" name="T5"/>
                      <a:gd fmla="*/ 4 w 119" name="T6"/>
                      <a:gd fmla="*/ 82 h 119" name="T7"/>
                      <a:gd fmla="*/ 0 w 119" name="T8"/>
                      <a:gd fmla="*/ 60 h 119" name="T9"/>
                      <a:gd fmla="*/ 1 w 119" name="T10"/>
                      <a:gd fmla="*/ 48 h 119" name="T11"/>
                      <a:gd fmla="*/ 10 w 119" name="T12"/>
                      <a:gd fmla="*/ 26 h 119" name="T13"/>
                      <a:gd fmla="*/ 26 w 119" name="T14"/>
                      <a:gd fmla="*/ 11 h 119" name="T15"/>
                      <a:gd fmla="*/ 48 w 119" name="T16"/>
                      <a:gd fmla="*/ 2 h 119" name="T17"/>
                      <a:gd fmla="*/ 59 w 119" name="T18"/>
                      <a:gd fmla="*/ 0 h 119" name="T19"/>
                      <a:gd fmla="*/ 82 w 119" name="T20"/>
                      <a:gd fmla="*/ 6 h 119" name="T21"/>
                      <a:gd fmla="*/ 101 w 119" name="T22"/>
                      <a:gd fmla="*/ 18 h 119" name="T23"/>
                      <a:gd fmla="*/ 113 w 119" name="T24"/>
                      <a:gd fmla="*/ 37 h 119" name="T25"/>
                      <a:gd fmla="*/ 119 w 119" name="T26"/>
                      <a:gd fmla="*/ 60 h 119" name="T27"/>
                      <a:gd fmla="*/ 118 w 119" name="T28"/>
                      <a:gd fmla="*/ 71 h 119" name="T29"/>
                      <a:gd fmla="*/ 108 w 119" name="T30"/>
                      <a:gd fmla="*/ 93 h 119" name="T31"/>
                      <a:gd fmla="*/ 93 w 119" name="T32"/>
                      <a:gd fmla="*/ 109 h 119" name="T33"/>
                      <a:gd fmla="*/ 71 w 119" name="T34"/>
                      <a:gd fmla="*/ 118 h 119" name="T35"/>
                      <a:gd fmla="*/ 59 w 119" name="T36"/>
                      <a:gd fmla="*/ 119 h 119" name="T37"/>
                      <a:gd fmla="*/ 59 w 119" name="T38"/>
                      <a:gd fmla="*/ 17 h 119" name="T39"/>
                      <a:gd fmla="*/ 42 w 119" name="T40"/>
                      <a:gd fmla="*/ 19 h 119" name="T41"/>
                      <a:gd fmla="*/ 29 w 119" name="T42"/>
                      <a:gd fmla="*/ 29 h 119" name="T43"/>
                      <a:gd fmla="*/ 19 w 119" name="T44"/>
                      <a:gd fmla="*/ 43 h 119" name="T45"/>
                      <a:gd fmla="*/ 15 w 119" name="T46"/>
                      <a:gd fmla="*/ 60 h 119" name="T47"/>
                      <a:gd fmla="*/ 17 w 119" name="T48"/>
                      <a:gd fmla="*/ 69 h 119" name="T49"/>
                      <a:gd fmla="*/ 23 w 119" name="T50"/>
                      <a:gd fmla="*/ 84 h 119" name="T51"/>
                      <a:gd fmla="*/ 34 w 119" name="T52"/>
                      <a:gd fmla="*/ 96 h 119" name="T53"/>
                      <a:gd fmla="*/ 51 w 119" name="T54"/>
                      <a:gd fmla="*/ 103 h 119" name="T55"/>
                      <a:gd fmla="*/ 59 w 119" name="T56"/>
                      <a:gd fmla="*/ 104 h 119" name="T57"/>
                      <a:gd fmla="*/ 77 w 119" name="T58"/>
                      <a:gd fmla="*/ 100 h 119" name="T59"/>
                      <a:gd fmla="*/ 90 w 119" name="T60"/>
                      <a:gd fmla="*/ 90 h 119" name="T61"/>
                      <a:gd fmla="*/ 100 w 119" name="T62"/>
                      <a:gd fmla="*/ 77 h 119" name="T63"/>
                      <a:gd fmla="*/ 102 w 119" name="T64"/>
                      <a:gd fmla="*/ 60 h 119" name="T65"/>
                      <a:gd fmla="*/ 102 w 119" name="T66"/>
                      <a:gd fmla="*/ 51 h 119" name="T67"/>
                      <a:gd fmla="*/ 96 w 119" name="T68"/>
                      <a:gd fmla="*/ 36 h 119" name="T69"/>
                      <a:gd fmla="*/ 83 w 119" name="T70"/>
                      <a:gd fmla="*/ 24 h 119" name="T71"/>
                      <a:gd fmla="*/ 68 w 119" name="T72"/>
                      <a:gd fmla="*/ 17 h 119" name="T73"/>
                      <a:gd fmla="*/ 59 w 119" name="T74"/>
                      <a:gd fmla="*/ 17 h 11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9" w="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64" name="Freeform 28">
                    <a:extLst>
                      <a:ext uri="{FF2B5EF4-FFF2-40B4-BE49-F238E27FC236}">
                        <a16:creationId xmlns:a16="http://schemas.microsoft.com/office/drawing/2014/main" id="{0B511409-A77D-49F9-90F5-1B5B605776B7}"/>
                      </a:ext>
                    </a:extLst>
                  </p:cNvPr>
                  <p:cNvSpPr/>
                  <p:nvPr/>
                </p:nvSpPr>
                <p:spPr bwMode="auto">
                  <a:xfrm>
                    <a:off x="7672388" y="1573213"/>
                    <a:ext cx="19050" cy="19050"/>
                  </a:xfrm>
                  <a:custGeom>
                    <a:gdLst>
                      <a:gd fmla="*/ 12 w 23" name="T0"/>
                      <a:gd fmla="*/ 23 h 23" name="T1"/>
                      <a:gd fmla="*/ 12 w 23" name="T2"/>
                      <a:gd fmla="*/ 23 h 23" name="T3"/>
                      <a:gd fmla="*/ 6 w 23" name="T4"/>
                      <a:gd fmla="*/ 21 h 23" name="T5"/>
                      <a:gd fmla="*/ 2 w 23" name="T6"/>
                      <a:gd fmla="*/ 20 h 23" name="T7"/>
                      <a:gd fmla="*/ 1 w 23" name="T8"/>
                      <a:gd fmla="*/ 16 h 23" name="T9"/>
                      <a:gd fmla="*/ 0 w 23" name="T10"/>
                      <a:gd fmla="*/ 11 h 23" name="T11"/>
                      <a:gd fmla="*/ 0 w 23" name="T12"/>
                      <a:gd fmla="*/ 11 h 23" name="T13"/>
                      <a:gd fmla="*/ 1 w 23" name="T14"/>
                      <a:gd fmla="*/ 6 h 23" name="T15"/>
                      <a:gd fmla="*/ 2 w 23" name="T16"/>
                      <a:gd fmla="*/ 2 h 23" name="T17"/>
                      <a:gd fmla="*/ 6 w 23" name="T18"/>
                      <a:gd fmla="*/ 1 h 23" name="T19"/>
                      <a:gd fmla="*/ 12 w 23" name="T20"/>
                      <a:gd fmla="*/ 0 h 23" name="T21"/>
                      <a:gd fmla="*/ 12 w 23" name="T22"/>
                      <a:gd fmla="*/ 0 h 23" name="T23"/>
                      <a:gd fmla="*/ 16 w 23" name="T24"/>
                      <a:gd fmla="*/ 1 h 23" name="T25"/>
                      <a:gd fmla="*/ 20 w 23" name="T26"/>
                      <a:gd fmla="*/ 2 h 23" name="T27"/>
                      <a:gd fmla="*/ 21 w 23" name="T28"/>
                      <a:gd fmla="*/ 6 h 23" name="T29"/>
                      <a:gd fmla="*/ 23 w 23" name="T30"/>
                      <a:gd fmla="*/ 11 h 23" name="T31"/>
                      <a:gd fmla="*/ 23 w 23" name="T32"/>
                      <a:gd fmla="*/ 11 h 23" name="T33"/>
                      <a:gd fmla="*/ 21 w 23" name="T34"/>
                      <a:gd fmla="*/ 16 h 23" name="T35"/>
                      <a:gd fmla="*/ 20 w 23" name="T36"/>
                      <a:gd fmla="*/ 20 h 23" name="T37"/>
                      <a:gd fmla="*/ 16 w 23" name="T38"/>
                      <a:gd fmla="*/ 21 h 23" name="T39"/>
                      <a:gd fmla="*/ 12 w 23" name="T40"/>
                      <a:gd fmla="*/ 23 h 23" name="T41"/>
                      <a:gd fmla="*/ 12 w 23" name="T42"/>
                      <a:gd fmla="*/ 23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solidFill>
                    <a:srgbClr val="78875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grpSp>
            <p:grpSp>
              <p:nvGrpSpPr>
                <p:cNvPr id="39" name="组合 38">
                  <a:extLst>
                    <a:ext uri="{FF2B5EF4-FFF2-40B4-BE49-F238E27FC236}">
                      <a16:creationId xmlns:a16="http://schemas.microsoft.com/office/drawing/2014/main" id="{50EED5D8-2CD8-4153-BE73-BB082FA7BA38}"/>
                    </a:ext>
                  </a:extLst>
                </p:cNvPr>
                <p:cNvGrpSpPr/>
                <p:nvPr/>
              </p:nvGrpSpPr>
              <p:grpSpPr>
                <a:xfrm>
                  <a:off x="5524115" y="2028034"/>
                  <a:ext cx="176117" cy="307073"/>
                  <a:chOff x="5816601" y="1463675"/>
                  <a:chExt cx="123825" cy="215900"/>
                </a:xfrm>
                <a:solidFill>
                  <a:schemeClr val="accent2"/>
                </a:solidFill>
              </p:grpSpPr>
              <p:sp>
                <p:nvSpPr>
                  <p:cNvPr id="60" name="Freeform 52">
                    <a:extLst>
                      <a:ext uri="{FF2B5EF4-FFF2-40B4-BE49-F238E27FC236}">
                        <a16:creationId xmlns:a16="http://schemas.microsoft.com/office/drawing/2014/main" id="{A19FE97C-3361-4812-A2C9-2FFB937B094F}"/>
                      </a:ext>
                    </a:extLst>
                  </p:cNvPr>
                  <p:cNvSpPr/>
                  <p:nvPr/>
                </p:nvSpPr>
                <p:spPr bwMode="auto">
                  <a:xfrm>
                    <a:off x="5861051" y="1600200"/>
                    <a:ext cx="34925" cy="34925"/>
                  </a:xfrm>
                  <a:custGeom>
                    <a:gdLst>
                      <a:gd fmla="*/ 23 w 45" name="T0"/>
                      <a:gd fmla="*/ 0 h 45" name="T1"/>
                      <a:gd fmla="*/ 23 w 45" name="T2"/>
                      <a:gd fmla="*/ 0 h 45" name="T3"/>
                      <a:gd fmla="*/ 18 w 45" name="T4"/>
                      <a:gd fmla="*/ 2 h 45" name="T5"/>
                      <a:gd fmla="*/ 14 w 45" name="T6"/>
                      <a:gd fmla="*/ 3 h 45" name="T7"/>
                      <a:gd fmla="*/ 11 w 45" name="T8"/>
                      <a:gd fmla="*/ 4 h 45" name="T9"/>
                      <a:gd fmla="*/ 7 w 45" name="T10"/>
                      <a:gd fmla="*/ 7 h 45" name="T11"/>
                      <a:gd fmla="*/ 4 w 45" name="T12"/>
                      <a:gd fmla="*/ 11 h 45" name="T13"/>
                      <a:gd fmla="*/ 1 w 45" name="T14"/>
                      <a:gd fmla="*/ 14 h 45" name="T15"/>
                      <a:gd fmla="*/ 1 w 45" name="T16"/>
                      <a:gd fmla="*/ 19 h 45" name="T17"/>
                      <a:gd fmla="*/ 0 w 45" name="T18"/>
                      <a:gd fmla="*/ 24 h 45" name="T19"/>
                      <a:gd fmla="*/ 0 w 45" name="T20"/>
                      <a:gd fmla="*/ 24 h 45" name="T21"/>
                      <a:gd fmla="*/ 1 w 45" name="T22"/>
                      <a:gd fmla="*/ 28 h 45" name="T23"/>
                      <a:gd fmla="*/ 1 w 45" name="T24"/>
                      <a:gd fmla="*/ 32 h 45" name="T25"/>
                      <a:gd fmla="*/ 4 w 45" name="T26"/>
                      <a:gd fmla="*/ 36 h 45" name="T27"/>
                      <a:gd fmla="*/ 7 w 45" name="T28"/>
                      <a:gd fmla="*/ 40 h 45" name="T29"/>
                      <a:gd fmla="*/ 11 w 45" name="T30"/>
                      <a:gd fmla="*/ 43 h 45" name="T31"/>
                      <a:gd fmla="*/ 14 w 45" name="T32"/>
                      <a:gd fmla="*/ 44 h 45" name="T33"/>
                      <a:gd fmla="*/ 18 w 45" name="T34"/>
                      <a:gd fmla="*/ 45 h 45" name="T35"/>
                      <a:gd fmla="*/ 23 w 45" name="T36"/>
                      <a:gd fmla="*/ 45 h 45" name="T37"/>
                      <a:gd fmla="*/ 23 w 45" name="T38"/>
                      <a:gd fmla="*/ 45 h 45" name="T39"/>
                      <a:gd fmla="*/ 27 w 45" name="T40"/>
                      <a:gd fmla="*/ 45 h 45" name="T41"/>
                      <a:gd fmla="*/ 32 w 45" name="T42"/>
                      <a:gd fmla="*/ 44 h 45" name="T43"/>
                      <a:gd fmla="*/ 36 w 45" name="T44"/>
                      <a:gd fmla="*/ 43 h 45" name="T45"/>
                      <a:gd fmla="*/ 40 w 45" name="T46"/>
                      <a:gd fmla="*/ 40 h 45" name="T47"/>
                      <a:gd fmla="*/ 42 w 45" name="T48"/>
                      <a:gd fmla="*/ 36 h 45" name="T49"/>
                      <a:gd fmla="*/ 44 w 45" name="T50"/>
                      <a:gd fmla="*/ 32 h 45" name="T51"/>
                      <a:gd fmla="*/ 45 w 45" name="T52"/>
                      <a:gd fmla="*/ 28 h 45" name="T53"/>
                      <a:gd fmla="*/ 45 w 45" name="T54"/>
                      <a:gd fmla="*/ 24 h 45" name="T55"/>
                      <a:gd fmla="*/ 45 w 45" name="T56"/>
                      <a:gd fmla="*/ 24 h 45" name="T57"/>
                      <a:gd fmla="*/ 45 w 45" name="T58"/>
                      <a:gd fmla="*/ 19 h 45" name="T59"/>
                      <a:gd fmla="*/ 44 w 45" name="T60"/>
                      <a:gd fmla="*/ 14 h 45" name="T61"/>
                      <a:gd fmla="*/ 42 w 45" name="T62"/>
                      <a:gd fmla="*/ 11 h 45" name="T63"/>
                      <a:gd fmla="*/ 40 w 45" name="T64"/>
                      <a:gd fmla="*/ 7 h 45" name="T65"/>
                      <a:gd fmla="*/ 36 w 45" name="T66"/>
                      <a:gd fmla="*/ 4 h 45" name="T67"/>
                      <a:gd fmla="*/ 32 w 45" name="T68"/>
                      <a:gd fmla="*/ 3 h 45" name="T69"/>
                      <a:gd fmla="*/ 27 w 45" name="T70"/>
                      <a:gd fmla="*/ 2 h 45" name="T71"/>
                      <a:gd fmla="*/ 23 w 45" name="T72"/>
                      <a:gd fmla="*/ 0 h 45" name="T73"/>
                      <a:gd fmla="*/ 23 w 45" name="T74"/>
                      <a:gd fmla="*/ 0 h 4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5" w="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61" name="Freeform 53">
                    <a:extLst>
                      <a:ext uri="{FF2B5EF4-FFF2-40B4-BE49-F238E27FC236}">
                        <a16:creationId xmlns:a16="http://schemas.microsoft.com/office/drawing/2014/main" id="{1DD7D942-5268-463C-9AC7-5B860887E8E5}"/>
                      </a:ext>
                    </a:extLst>
                  </p:cNvPr>
                  <p:cNvSpPr>
                    <a:spLocks noEditPoints="1"/>
                  </p:cNvSpPr>
                  <p:nvPr/>
                </p:nvSpPr>
                <p:spPr bwMode="auto">
                  <a:xfrm>
                    <a:off x="5816601" y="1463675"/>
                    <a:ext cx="123825" cy="215900"/>
                  </a:xfrm>
                  <a:custGeom>
                    <a:gdLst>
                      <a:gd fmla="*/ 19 w 155" name="T0"/>
                      <a:gd fmla="*/ 0 h 271" name="T1"/>
                      <a:gd fmla="*/ 10 w 155" name="T2"/>
                      <a:gd fmla="*/ 1 h 271" name="T3"/>
                      <a:gd fmla="*/ 1 w 155" name="T4"/>
                      <a:gd fmla="*/ 11 h 271" name="T5"/>
                      <a:gd fmla="*/ 0 w 155" name="T6"/>
                      <a:gd fmla="*/ 252 h 271" name="T7"/>
                      <a:gd fmla="*/ 1 w 155" name="T8"/>
                      <a:gd fmla="*/ 259 h 271" name="T9"/>
                      <a:gd fmla="*/ 10 w 155" name="T10"/>
                      <a:gd fmla="*/ 270 h 271" name="T11"/>
                      <a:gd fmla="*/ 136 w 155" name="T12"/>
                      <a:gd fmla="*/ 271 h 271" name="T13"/>
                      <a:gd fmla="*/ 143 w 155" name="T14"/>
                      <a:gd fmla="*/ 270 h 271" name="T15"/>
                      <a:gd fmla="*/ 154 w 155" name="T16"/>
                      <a:gd fmla="*/ 259 h 271" name="T17"/>
                      <a:gd fmla="*/ 155 w 155" name="T18"/>
                      <a:gd fmla="*/ 18 h 271" name="T19"/>
                      <a:gd fmla="*/ 154 w 155" name="T20"/>
                      <a:gd fmla="*/ 11 h 271" name="T21"/>
                      <a:gd fmla="*/ 143 w 155" name="T22"/>
                      <a:gd fmla="*/ 1 h 271" name="T23"/>
                      <a:gd fmla="*/ 136 w 155" name="T24"/>
                      <a:gd fmla="*/ 0 h 271" name="T25"/>
                      <a:gd fmla="*/ 77 w 155" name="T26"/>
                      <a:gd fmla="*/ 252 h 271" name="T27"/>
                      <a:gd fmla="*/ 54 w 155" name="T28"/>
                      <a:gd fmla="*/ 247 h 271" name="T29"/>
                      <a:gd fmla="*/ 36 w 155" name="T30"/>
                      <a:gd fmla="*/ 234 h 271" name="T31"/>
                      <a:gd fmla="*/ 23 w 155" name="T32"/>
                      <a:gd fmla="*/ 217 h 271" name="T33"/>
                      <a:gd fmla="*/ 19 w 155" name="T34"/>
                      <a:gd fmla="*/ 194 h 271" name="T35"/>
                      <a:gd fmla="*/ 20 w 155" name="T36"/>
                      <a:gd fmla="*/ 181 h 271" name="T37"/>
                      <a:gd fmla="*/ 28 w 155" name="T38"/>
                      <a:gd fmla="*/ 161 h 271" name="T39"/>
                      <a:gd fmla="*/ 45 w 155" name="T40"/>
                      <a:gd fmla="*/ 144 h 271" name="T41"/>
                      <a:gd fmla="*/ 65 w 155" name="T42"/>
                      <a:gd fmla="*/ 136 h 271" name="T43"/>
                      <a:gd fmla="*/ 77 w 155" name="T44"/>
                      <a:gd fmla="*/ 135 h 271" name="T45"/>
                      <a:gd fmla="*/ 99 w 155" name="T46"/>
                      <a:gd fmla="*/ 140 h 271" name="T47"/>
                      <a:gd fmla="*/ 118 w 155" name="T48"/>
                      <a:gd fmla="*/ 153 h 271" name="T49"/>
                      <a:gd fmla="*/ 131 w 155" name="T50"/>
                      <a:gd fmla="*/ 170 h 271" name="T51"/>
                      <a:gd fmla="*/ 135 w 155" name="T52"/>
                      <a:gd fmla="*/ 194 h 271" name="T53"/>
                      <a:gd fmla="*/ 135 w 155" name="T54"/>
                      <a:gd fmla="*/ 204 h 271" name="T55"/>
                      <a:gd fmla="*/ 125 w 155" name="T56"/>
                      <a:gd fmla="*/ 226 h 271" name="T57"/>
                      <a:gd fmla="*/ 110 w 155" name="T58"/>
                      <a:gd fmla="*/ 241 h 271" name="T59"/>
                      <a:gd fmla="*/ 88 w 155" name="T60"/>
                      <a:gd fmla="*/ 251 h 271" name="T61"/>
                      <a:gd fmla="*/ 77 w 155" name="T62"/>
                      <a:gd fmla="*/ 252 h 271" name="T63"/>
                      <a:gd fmla="*/ 135 w 155" name="T64"/>
                      <a:gd fmla="*/ 102 h 271" name="T65"/>
                      <a:gd fmla="*/ 132 w 155" name="T66"/>
                      <a:gd fmla="*/ 112 h 271" name="T67"/>
                      <a:gd fmla="*/ 121 w 155" name="T68"/>
                      <a:gd fmla="*/ 116 h 271" name="T69"/>
                      <a:gd fmla="*/ 32 w 155" name="T70"/>
                      <a:gd fmla="*/ 116 h 271" name="T71"/>
                      <a:gd fmla="*/ 23 w 155" name="T72"/>
                      <a:gd fmla="*/ 112 h 271" name="T73"/>
                      <a:gd fmla="*/ 19 w 155" name="T74"/>
                      <a:gd fmla="*/ 102 h 271" name="T75"/>
                      <a:gd fmla="*/ 19 w 155" name="T76"/>
                      <a:gd fmla="*/ 33 h 271" name="T77"/>
                      <a:gd fmla="*/ 23 w 155" name="T78"/>
                      <a:gd fmla="*/ 23 h 271" name="T79"/>
                      <a:gd fmla="*/ 32 w 155" name="T80"/>
                      <a:gd fmla="*/ 19 h 271" name="T81"/>
                      <a:gd fmla="*/ 121 w 155" name="T82"/>
                      <a:gd fmla="*/ 19 h 271" name="T83"/>
                      <a:gd fmla="*/ 132 w 155" name="T84"/>
                      <a:gd fmla="*/ 23 h 271" name="T85"/>
                      <a:gd fmla="*/ 135 w 155" name="T86"/>
                      <a:gd fmla="*/ 33 h 27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1" w="155">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grpSp>
            <p:sp>
              <p:nvSpPr>
                <p:cNvPr id="40" name="Freeform 54">
                  <a:extLst>
                    <a:ext uri="{FF2B5EF4-FFF2-40B4-BE49-F238E27FC236}">
                      <a16:creationId xmlns:a16="http://schemas.microsoft.com/office/drawing/2014/main" id="{21E85A87-D594-466B-941D-76A941176233}"/>
                    </a:ext>
                  </a:extLst>
                </p:cNvPr>
                <p:cNvSpPr>
                  <a:spLocks noEditPoints="1"/>
                </p:cNvSpPr>
                <p:nvPr/>
              </p:nvSpPr>
              <p:spPr bwMode="auto">
                <a:xfrm>
                  <a:off x="5349567" y="3047666"/>
                  <a:ext cx="164827" cy="304815"/>
                </a:xfrm>
                <a:custGeom>
                  <a:gdLst>
                    <a:gd fmla="*/ 23 w 144" name="T0"/>
                    <a:gd fmla="*/ 0 h 270" name="T1"/>
                    <a:gd fmla="*/ 19 w 144" name="T2"/>
                    <a:gd fmla="*/ 0 h 270" name="T3"/>
                    <a:gd fmla="*/ 11 w 144" name="T4"/>
                    <a:gd fmla="*/ 3 h 270" name="T5"/>
                    <a:gd fmla="*/ 4 w 144" name="T6"/>
                    <a:gd fmla="*/ 9 h 270" name="T7"/>
                    <a:gd fmla="*/ 1 w 144" name="T8"/>
                    <a:gd fmla="*/ 18 h 270" name="T9"/>
                    <a:gd fmla="*/ 0 w 144" name="T10"/>
                    <a:gd fmla="*/ 248 h 270" name="T11"/>
                    <a:gd fmla="*/ 1 w 144" name="T12"/>
                    <a:gd fmla="*/ 252 h 270" name="T13"/>
                    <a:gd fmla="*/ 4 w 144" name="T14"/>
                    <a:gd fmla="*/ 260 h 270" name="T15"/>
                    <a:gd fmla="*/ 11 w 144" name="T16"/>
                    <a:gd fmla="*/ 266 h 270" name="T17"/>
                    <a:gd fmla="*/ 19 w 144" name="T18"/>
                    <a:gd fmla="*/ 270 h 270" name="T19"/>
                    <a:gd fmla="*/ 122 w 144" name="T20"/>
                    <a:gd fmla="*/ 270 h 270" name="T21"/>
                    <a:gd fmla="*/ 127 w 144" name="T22"/>
                    <a:gd fmla="*/ 270 h 270" name="T23"/>
                    <a:gd fmla="*/ 135 w 144" name="T24"/>
                    <a:gd fmla="*/ 266 h 270" name="T25"/>
                    <a:gd fmla="*/ 140 w 144" name="T26"/>
                    <a:gd fmla="*/ 260 h 270" name="T27"/>
                    <a:gd fmla="*/ 144 w 144" name="T28"/>
                    <a:gd fmla="*/ 252 h 270" name="T29"/>
                    <a:gd fmla="*/ 144 w 144" name="T30"/>
                    <a:gd fmla="*/ 22 h 270" name="T31"/>
                    <a:gd fmla="*/ 144 w 144" name="T32"/>
                    <a:gd fmla="*/ 18 h 270" name="T33"/>
                    <a:gd fmla="*/ 140 w 144" name="T34"/>
                    <a:gd fmla="*/ 9 h 270" name="T35"/>
                    <a:gd fmla="*/ 135 w 144" name="T36"/>
                    <a:gd fmla="*/ 3 h 270" name="T37"/>
                    <a:gd fmla="*/ 127 w 144" name="T38"/>
                    <a:gd fmla="*/ 0 h 270" name="T39"/>
                    <a:gd fmla="*/ 122 w 144" name="T40"/>
                    <a:gd fmla="*/ 0 h 270" name="T41"/>
                    <a:gd fmla="*/ 86 w 144" name="T42"/>
                    <a:gd fmla="*/ 18 h 270" name="T43"/>
                    <a:gd fmla="*/ 90 w 144" name="T44"/>
                    <a:gd fmla="*/ 19 h 270" name="T45"/>
                    <a:gd fmla="*/ 90 w 144" name="T46"/>
                    <a:gd fmla="*/ 22 h 270" name="T47"/>
                    <a:gd fmla="*/ 86 w 144" name="T48"/>
                    <a:gd fmla="*/ 26 h 270" name="T49"/>
                    <a:gd fmla="*/ 58 w 144" name="T50"/>
                    <a:gd fmla="*/ 26 h 270" name="T51"/>
                    <a:gd fmla="*/ 54 w 144" name="T52"/>
                    <a:gd fmla="*/ 22 h 270" name="T53"/>
                    <a:gd fmla="*/ 56 w 144" name="T54"/>
                    <a:gd fmla="*/ 19 h 270" name="T55"/>
                    <a:gd fmla="*/ 58 w 144" name="T56"/>
                    <a:gd fmla="*/ 18 h 270" name="T57"/>
                    <a:gd fmla="*/ 72 w 144" name="T58"/>
                    <a:gd fmla="*/ 262 h 270" name="T59"/>
                    <a:gd fmla="*/ 62 w 144" name="T60"/>
                    <a:gd fmla="*/ 258 h 270" name="T61"/>
                    <a:gd fmla="*/ 58 w 144" name="T62"/>
                    <a:gd fmla="*/ 248 h 270" name="T63"/>
                    <a:gd fmla="*/ 60 w 144" name="T64"/>
                    <a:gd fmla="*/ 243 h 270" name="T65"/>
                    <a:gd fmla="*/ 66 w 144" name="T66"/>
                    <a:gd fmla="*/ 234 h 270" name="T67"/>
                    <a:gd fmla="*/ 72 w 144" name="T68"/>
                    <a:gd fmla="*/ 234 h 270" name="T69"/>
                    <a:gd fmla="*/ 81 w 144" name="T70"/>
                    <a:gd fmla="*/ 239 h 270" name="T71"/>
                    <a:gd fmla="*/ 86 w 144" name="T72"/>
                    <a:gd fmla="*/ 248 h 270" name="T73"/>
                    <a:gd fmla="*/ 84 w 144" name="T74"/>
                    <a:gd fmla="*/ 252 h 270" name="T75"/>
                    <a:gd fmla="*/ 77 w 144" name="T76"/>
                    <a:gd fmla="*/ 260 h 270" name="T77"/>
                    <a:gd fmla="*/ 72 w 144" name="T78"/>
                    <a:gd fmla="*/ 262 h 270" name="T79"/>
                    <a:gd fmla="*/ 9 w 144" name="T80"/>
                    <a:gd fmla="*/ 225 h 270" name="T81"/>
                    <a:gd fmla="*/ 136 w 144" name="T82"/>
                    <a:gd fmla="*/ 45 h 27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70" w="144">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2800">
                    <a:solidFill>
                      <a:schemeClr val="bg1">
                        <a:lumMod val="50000"/>
                      </a:schemeClr>
                    </a:solidFill>
                  </a:endParaRPr>
                </a:p>
              </p:txBody>
            </p:sp>
            <p:grpSp>
              <p:nvGrpSpPr>
                <p:cNvPr id="41" name="组合 40">
                  <a:extLst>
                    <a:ext uri="{FF2B5EF4-FFF2-40B4-BE49-F238E27FC236}">
                      <a16:creationId xmlns:a16="http://schemas.microsoft.com/office/drawing/2014/main" id="{3FB8F656-F20A-4ABE-A53C-5A4070F729CD}"/>
                    </a:ext>
                  </a:extLst>
                </p:cNvPr>
                <p:cNvGrpSpPr/>
                <p:nvPr/>
              </p:nvGrpSpPr>
              <p:grpSpPr>
                <a:xfrm>
                  <a:off x="3464118" y="2877150"/>
                  <a:ext cx="307073" cy="248371"/>
                  <a:chOff x="5337176" y="1504950"/>
                  <a:chExt cx="215900" cy="174626"/>
                </a:xfrm>
                <a:solidFill>
                  <a:schemeClr val="accent2"/>
                </a:solidFill>
              </p:grpSpPr>
              <p:sp>
                <p:nvSpPr>
                  <p:cNvPr id="57" name="Freeform 90">
                    <a:extLst>
                      <a:ext uri="{FF2B5EF4-FFF2-40B4-BE49-F238E27FC236}">
                        <a16:creationId xmlns:a16="http://schemas.microsoft.com/office/drawing/2014/main" id="{B927D4A9-2B63-43E3-B20A-E3AD6E291A28}"/>
                      </a:ext>
                    </a:extLst>
                  </p:cNvPr>
                  <p:cNvSpPr>
                    <a:spLocks noEditPoints="1"/>
                  </p:cNvSpPr>
                  <p:nvPr/>
                </p:nvSpPr>
                <p:spPr bwMode="auto">
                  <a:xfrm>
                    <a:off x="5337176" y="1617663"/>
                    <a:ext cx="215900" cy="61913"/>
                  </a:xfrm>
                  <a:custGeom>
                    <a:gdLst>
                      <a:gd fmla="*/ 272 w 273" name="T0"/>
                      <a:gd fmla="*/ 66 h 79" name="T1"/>
                      <a:gd fmla="*/ 272 w 273" name="T2"/>
                      <a:gd fmla="*/ 66 h 79" name="T3"/>
                      <a:gd fmla="*/ 266 w 273" name="T4"/>
                      <a:gd fmla="*/ 55 h 79" name="T5"/>
                      <a:gd fmla="*/ 255 w 273" name="T6"/>
                      <a:gd fmla="*/ 36 h 79" name="T7"/>
                      <a:gd fmla="*/ 233 w 273" name="T8"/>
                      <a:gd fmla="*/ 2 h 79" name="T9"/>
                      <a:gd fmla="*/ 233 w 273" name="T10"/>
                      <a:gd fmla="*/ 2 h 79" name="T11"/>
                      <a:gd fmla="*/ 232 w 273" name="T12"/>
                      <a:gd fmla="*/ 0 h 79" name="T13"/>
                      <a:gd fmla="*/ 231 w 273" name="T14"/>
                      <a:gd fmla="*/ 0 h 79" name="T15"/>
                      <a:gd fmla="*/ 44 w 273" name="T16"/>
                      <a:gd fmla="*/ 0 h 79" name="T17"/>
                      <a:gd fmla="*/ 44 w 273" name="T18"/>
                      <a:gd fmla="*/ 0 h 79" name="T19"/>
                      <a:gd fmla="*/ 41 w 273" name="T20"/>
                      <a:gd fmla="*/ 0 h 79" name="T21"/>
                      <a:gd fmla="*/ 39 w 273" name="T22"/>
                      <a:gd fmla="*/ 2 h 79" name="T23"/>
                      <a:gd fmla="*/ 39 w 273" name="T24"/>
                      <a:gd fmla="*/ 2 h 79" name="T25"/>
                      <a:gd fmla="*/ 18 w 273" name="T26"/>
                      <a:gd fmla="*/ 36 h 79" name="T27"/>
                      <a:gd fmla="*/ 7 w 273" name="T28"/>
                      <a:gd fmla="*/ 55 h 79" name="T29"/>
                      <a:gd fmla="*/ 1 w 273" name="T30"/>
                      <a:gd fmla="*/ 66 h 79" name="T31"/>
                      <a:gd fmla="*/ 1 w 273" name="T32"/>
                      <a:gd fmla="*/ 66 h 79" name="T33"/>
                      <a:gd fmla="*/ 0 w 273" name="T34"/>
                      <a:gd fmla="*/ 71 h 79" name="T35"/>
                      <a:gd fmla="*/ 1 w 273" name="T36"/>
                      <a:gd fmla="*/ 74 h 79" name="T37"/>
                      <a:gd fmla="*/ 1 w 273" name="T38"/>
                      <a:gd fmla="*/ 74 h 79" name="T39"/>
                      <a:gd fmla="*/ 4 w 273" name="T40"/>
                      <a:gd fmla="*/ 77 h 79" name="T41"/>
                      <a:gd fmla="*/ 8 w 273" name="T42"/>
                      <a:gd fmla="*/ 78 h 79" name="T43"/>
                      <a:gd fmla="*/ 19 w 273" name="T44"/>
                      <a:gd fmla="*/ 79 h 79" name="T45"/>
                      <a:gd fmla="*/ 255 w 273" name="T46"/>
                      <a:gd fmla="*/ 79 h 79" name="T47"/>
                      <a:gd fmla="*/ 255 w 273" name="T48"/>
                      <a:gd fmla="*/ 79 h 79" name="T49"/>
                      <a:gd fmla="*/ 266 w 273" name="T50"/>
                      <a:gd fmla="*/ 78 h 79" name="T51"/>
                      <a:gd fmla="*/ 269 w 273" name="T52"/>
                      <a:gd fmla="*/ 77 h 79" name="T53"/>
                      <a:gd fmla="*/ 272 w 273" name="T54"/>
                      <a:gd fmla="*/ 74 h 79" name="T55"/>
                      <a:gd fmla="*/ 272 w 273" name="T56"/>
                      <a:gd fmla="*/ 74 h 79" name="T57"/>
                      <a:gd fmla="*/ 273 w 273" name="T58"/>
                      <a:gd fmla="*/ 71 h 79" name="T59"/>
                      <a:gd fmla="*/ 272 w 273" name="T60"/>
                      <a:gd fmla="*/ 66 h 79" name="T61"/>
                      <a:gd fmla="*/ 272 w 273" name="T62"/>
                      <a:gd fmla="*/ 66 h 79" name="T63"/>
                      <a:gd fmla="*/ 266 w 273" name="T64"/>
                      <a:gd fmla="*/ 70 h 79" name="T65"/>
                      <a:gd fmla="*/ 266 w 273" name="T66"/>
                      <a:gd fmla="*/ 70 h 79" name="T67"/>
                      <a:gd fmla="*/ 263 w 273" name="T68"/>
                      <a:gd fmla="*/ 71 h 79" name="T69"/>
                      <a:gd fmla="*/ 255 w 273" name="T70"/>
                      <a:gd fmla="*/ 71 h 79" name="T71"/>
                      <a:gd fmla="*/ 19 w 273" name="T72"/>
                      <a:gd fmla="*/ 71 h 79" name="T73"/>
                      <a:gd fmla="*/ 19 w 273" name="T74"/>
                      <a:gd fmla="*/ 71 h 79" name="T75"/>
                      <a:gd fmla="*/ 9 w 273" name="T76"/>
                      <a:gd fmla="*/ 71 h 79" name="T77"/>
                      <a:gd fmla="*/ 8 w 273" name="T78"/>
                      <a:gd fmla="*/ 70 h 79" name="T79"/>
                      <a:gd fmla="*/ 8 w 273" name="T80"/>
                      <a:gd fmla="*/ 70 h 79" name="T81"/>
                      <a:gd fmla="*/ 8 w 273" name="T82"/>
                      <a:gd fmla="*/ 68 h 79" name="T83"/>
                      <a:gd fmla="*/ 8 w 273" name="T84"/>
                      <a:gd fmla="*/ 68 h 79" name="T85"/>
                      <a:gd fmla="*/ 8 w 273" name="T86"/>
                      <a:gd fmla="*/ 68 h 79" name="T87"/>
                      <a:gd fmla="*/ 8 w 273" name="T88"/>
                      <a:gd fmla="*/ 68 h 79" name="T89"/>
                      <a:gd fmla="*/ 15 w 273" name="T90"/>
                      <a:gd fmla="*/ 53 h 79" name="T91"/>
                      <a:gd fmla="*/ 31 w 273" name="T92"/>
                      <a:gd fmla="*/ 29 h 79" name="T93"/>
                      <a:gd fmla="*/ 241 w 273" name="T94"/>
                      <a:gd fmla="*/ 29 h 79" name="T95"/>
                      <a:gd fmla="*/ 241 w 273" name="T96"/>
                      <a:gd fmla="*/ 29 h 79" name="T97"/>
                      <a:gd fmla="*/ 258 w 273" name="T98"/>
                      <a:gd fmla="*/ 53 h 79" name="T99"/>
                      <a:gd fmla="*/ 265 w 273" name="T100"/>
                      <a:gd fmla="*/ 68 h 79" name="T101"/>
                      <a:gd fmla="*/ 265 w 273" name="T102"/>
                      <a:gd fmla="*/ 68 h 79" name="T103"/>
                      <a:gd fmla="*/ 265 w 273" name="T104"/>
                      <a:gd fmla="*/ 68 h 79" name="T105"/>
                      <a:gd fmla="*/ 265 w 273" name="T106"/>
                      <a:gd fmla="*/ 68 h 79" name="T107"/>
                      <a:gd fmla="*/ 266 w 273" name="T108"/>
                      <a:gd fmla="*/ 70 h 79" name="T109"/>
                      <a:gd fmla="*/ 266 w 273" name="T110"/>
                      <a:gd fmla="*/ 70 h 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 w="273">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58" name="Freeform 91">
                    <a:extLst>
                      <a:ext uri="{FF2B5EF4-FFF2-40B4-BE49-F238E27FC236}">
                        <a16:creationId xmlns:a16="http://schemas.microsoft.com/office/drawing/2014/main" id="{1C8E5B40-3B63-4EAA-8912-952208858098}"/>
                      </a:ext>
                    </a:extLst>
                  </p:cNvPr>
                  <p:cNvSpPr/>
                  <p:nvPr/>
                </p:nvSpPr>
                <p:spPr bwMode="auto">
                  <a:xfrm>
                    <a:off x="5434013" y="1646238"/>
                    <a:ext cx="23813" cy="15875"/>
                  </a:xfrm>
                  <a:custGeom>
                    <a:gdLst>
                      <a:gd fmla="*/ 29 w 32" name="T0"/>
                      <a:gd fmla="*/ 0 h 21" name="T1"/>
                      <a:gd fmla="*/ 3 w 32" name="T2"/>
                      <a:gd fmla="*/ 0 h 21" name="T3"/>
                      <a:gd fmla="*/ 3 w 32" name="T4"/>
                      <a:gd fmla="*/ 0 h 21" name="T5"/>
                      <a:gd fmla="*/ 0 w 32" name="T6"/>
                      <a:gd fmla="*/ 1 h 21" name="T7"/>
                      <a:gd fmla="*/ 0 w 32" name="T8"/>
                      <a:gd fmla="*/ 3 h 21" name="T9"/>
                      <a:gd fmla="*/ 0 w 32" name="T10"/>
                      <a:gd fmla="*/ 19 h 21" name="T11"/>
                      <a:gd fmla="*/ 0 w 32" name="T12"/>
                      <a:gd fmla="*/ 19 h 21" name="T13"/>
                      <a:gd fmla="*/ 0 w 32" name="T14"/>
                      <a:gd fmla="*/ 21 h 21" name="T15"/>
                      <a:gd fmla="*/ 3 w 32" name="T16"/>
                      <a:gd fmla="*/ 21 h 21" name="T17"/>
                      <a:gd fmla="*/ 29 w 32" name="T18"/>
                      <a:gd fmla="*/ 21 h 21" name="T19"/>
                      <a:gd fmla="*/ 29 w 32" name="T20"/>
                      <a:gd fmla="*/ 21 h 21" name="T21"/>
                      <a:gd fmla="*/ 32 w 32" name="T22"/>
                      <a:gd fmla="*/ 21 h 21" name="T23"/>
                      <a:gd fmla="*/ 32 w 32" name="T24"/>
                      <a:gd fmla="*/ 19 h 21" name="T25"/>
                      <a:gd fmla="*/ 32 w 32" name="T26"/>
                      <a:gd fmla="*/ 3 h 21" name="T27"/>
                      <a:gd fmla="*/ 32 w 32" name="T28"/>
                      <a:gd fmla="*/ 3 h 21" name="T29"/>
                      <a:gd fmla="*/ 32 w 32" name="T30"/>
                      <a:gd fmla="*/ 1 h 21" name="T31"/>
                      <a:gd fmla="*/ 29 w 32" name="T32"/>
                      <a:gd fmla="*/ 0 h 21" name="T33"/>
                      <a:gd fmla="*/ 29 w 32" name="T34"/>
                      <a:gd fmla="*/ 0 h 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 w="32">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solidFill>
                    <a:srgbClr val="ED69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59" name="Freeform 92">
                    <a:extLst>
                      <a:ext uri="{FF2B5EF4-FFF2-40B4-BE49-F238E27FC236}">
                        <a16:creationId xmlns:a16="http://schemas.microsoft.com/office/drawing/2014/main" id="{073F9155-B2CB-48FC-923E-BAE7D04980C4}"/>
                      </a:ext>
                    </a:extLst>
                  </p:cNvPr>
                  <p:cNvSpPr>
                    <a:spLocks noEditPoints="1"/>
                  </p:cNvSpPr>
                  <p:nvPr/>
                </p:nvSpPr>
                <p:spPr bwMode="auto">
                  <a:xfrm>
                    <a:off x="5370513" y="1504950"/>
                    <a:ext cx="149225" cy="106363"/>
                  </a:xfrm>
                  <a:custGeom>
                    <a:gdLst>
                      <a:gd fmla="*/ 176 w 189" name="T0"/>
                      <a:gd fmla="*/ 132 h 132" name="T1"/>
                      <a:gd fmla="*/ 189 w 189" name="T2"/>
                      <a:gd fmla="*/ 132 h 132" name="T3"/>
                      <a:gd fmla="*/ 189 w 189" name="T4"/>
                      <a:gd fmla="*/ 118 h 132" name="T5"/>
                      <a:gd fmla="*/ 189 w 189" name="T6"/>
                      <a:gd fmla="*/ 118 h 132" name="T7"/>
                      <a:gd fmla="*/ 189 w 189" name="T8"/>
                      <a:gd fmla="*/ 12 h 132" name="T9"/>
                      <a:gd fmla="*/ 189 w 189" name="T10"/>
                      <a:gd fmla="*/ 12 h 132" name="T11"/>
                      <a:gd fmla="*/ 189 w 189" name="T12"/>
                      <a:gd fmla="*/ 8 h 132" name="T13"/>
                      <a:gd fmla="*/ 186 w 189" name="T14"/>
                      <a:gd fmla="*/ 2 h 132" name="T15"/>
                      <a:gd fmla="*/ 180 w 189" name="T16"/>
                      <a:gd fmla="*/ 0 h 132" name="T17"/>
                      <a:gd fmla="*/ 176 w 189" name="T18"/>
                      <a:gd fmla="*/ 0 h 132" name="T19"/>
                      <a:gd fmla="*/ 12 w 189" name="T20"/>
                      <a:gd fmla="*/ 0 h 132" name="T21"/>
                      <a:gd fmla="*/ 12 w 189" name="T22"/>
                      <a:gd fmla="*/ 0 h 132" name="T23"/>
                      <a:gd fmla="*/ 8 w 189" name="T24"/>
                      <a:gd fmla="*/ 0 h 132" name="T25"/>
                      <a:gd fmla="*/ 3 w 189" name="T26"/>
                      <a:gd fmla="*/ 2 h 132" name="T27"/>
                      <a:gd fmla="*/ 0 w 189" name="T28"/>
                      <a:gd fmla="*/ 8 h 132" name="T29"/>
                      <a:gd fmla="*/ 0 w 189" name="T30"/>
                      <a:gd fmla="*/ 12 h 132" name="T31"/>
                      <a:gd fmla="*/ 0 w 189" name="T32"/>
                      <a:gd fmla="*/ 118 h 132" name="T33"/>
                      <a:gd fmla="*/ 0 w 189" name="T34"/>
                      <a:gd fmla="*/ 118 h 132" name="T35"/>
                      <a:gd fmla="*/ 0 w 189" name="T36"/>
                      <a:gd fmla="*/ 118 h 132" name="T37"/>
                      <a:gd fmla="*/ 0 w 189" name="T38"/>
                      <a:gd fmla="*/ 132 h 132" name="T39"/>
                      <a:gd fmla="*/ 12 w 189" name="T40"/>
                      <a:gd fmla="*/ 132 h 132" name="T41"/>
                      <a:gd fmla="*/ 176 w 189" name="T42"/>
                      <a:gd fmla="*/ 132 h 132" name="T43"/>
                      <a:gd fmla="*/ 10 w 189" name="T44"/>
                      <a:gd fmla="*/ 8 h 132" name="T45"/>
                      <a:gd fmla="*/ 179 w 189" name="T46"/>
                      <a:gd fmla="*/ 8 h 132" name="T47"/>
                      <a:gd fmla="*/ 179 w 189" name="T48"/>
                      <a:gd fmla="*/ 118 h 132" name="T49"/>
                      <a:gd fmla="*/ 10 w 189" name="T50"/>
                      <a:gd fmla="*/ 118 h 132" name="T51"/>
                      <a:gd fmla="*/ 10 w 189" name="T52"/>
                      <a:gd fmla="*/ 8 h 13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2" w="189">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grpSp>
            <p:grpSp>
              <p:nvGrpSpPr>
                <p:cNvPr id="42" name="组合 41">
                  <a:extLst>
                    <a:ext uri="{FF2B5EF4-FFF2-40B4-BE49-F238E27FC236}">
                      <a16:creationId xmlns:a16="http://schemas.microsoft.com/office/drawing/2014/main" id="{7EA86BAD-472B-4C40-BE41-1A5B500066B8}"/>
                    </a:ext>
                  </a:extLst>
                </p:cNvPr>
                <p:cNvGrpSpPr/>
                <p:nvPr/>
              </p:nvGrpSpPr>
              <p:grpSpPr>
                <a:xfrm>
                  <a:off x="4558422" y="1387159"/>
                  <a:ext cx="307073" cy="295781"/>
                  <a:chOff x="4903788" y="1471613"/>
                  <a:chExt cx="215900" cy="207963"/>
                </a:xfrm>
                <a:solidFill>
                  <a:schemeClr val="accent2"/>
                </a:solidFill>
              </p:grpSpPr>
              <p:sp>
                <p:nvSpPr>
                  <p:cNvPr id="55" name="Freeform 226">
                    <a:extLst>
                      <a:ext uri="{FF2B5EF4-FFF2-40B4-BE49-F238E27FC236}">
                        <a16:creationId xmlns:a16="http://schemas.microsoft.com/office/drawing/2014/main" id="{2F3C20C4-7345-4391-8116-59EEBF0E13A7}"/>
                      </a:ext>
                    </a:extLst>
                  </p:cNvPr>
                  <p:cNvSpPr>
                    <a:spLocks noEditPoints="1"/>
                  </p:cNvSpPr>
                  <p:nvPr/>
                </p:nvSpPr>
                <p:spPr bwMode="auto">
                  <a:xfrm>
                    <a:off x="4926013" y="1471613"/>
                    <a:ext cx="171450" cy="146050"/>
                  </a:xfrm>
                  <a:custGeom>
                    <a:gdLst>
                      <a:gd fmla="*/ 15 w 215" name="T0"/>
                      <a:gd fmla="*/ 164 h 183" name="T1"/>
                      <a:gd fmla="*/ 83 w 215" name="T2"/>
                      <a:gd fmla="*/ 164 h 183" name="T3"/>
                      <a:gd fmla="*/ 80 w 215" name="T4"/>
                      <a:gd fmla="*/ 183 h 183" name="T5"/>
                      <a:gd fmla="*/ 135 w 215" name="T6"/>
                      <a:gd fmla="*/ 183 h 183" name="T7"/>
                      <a:gd fmla="*/ 132 w 215" name="T8"/>
                      <a:gd fmla="*/ 164 h 183" name="T9"/>
                      <a:gd fmla="*/ 200 w 215" name="T10"/>
                      <a:gd fmla="*/ 164 h 183" name="T11"/>
                      <a:gd fmla="*/ 200 w 215" name="T12"/>
                      <a:gd fmla="*/ 164 h 183" name="T13"/>
                      <a:gd fmla="*/ 206 w 215" name="T14"/>
                      <a:gd fmla="*/ 163 h 183" name="T15"/>
                      <a:gd fmla="*/ 211 w 215" name="T16"/>
                      <a:gd fmla="*/ 160 h 183" name="T17"/>
                      <a:gd fmla="*/ 214 w 215" name="T18"/>
                      <a:gd fmla="*/ 155 h 183" name="T19"/>
                      <a:gd fmla="*/ 215 w 215" name="T20"/>
                      <a:gd fmla="*/ 149 h 183" name="T21"/>
                      <a:gd fmla="*/ 215 w 215" name="T22"/>
                      <a:gd fmla="*/ 15 h 183" name="T23"/>
                      <a:gd fmla="*/ 215 w 215" name="T24"/>
                      <a:gd fmla="*/ 15 h 183" name="T25"/>
                      <a:gd fmla="*/ 214 w 215" name="T26"/>
                      <a:gd fmla="*/ 10 h 183" name="T27"/>
                      <a:gd fmla="*/ 211 w 215" name="T28"/>
                      <a:gd fmla="*/ 4 h 183" name="T29"/>
                      <a:gd fmla="*/ 206 w 215" name="T30"/>
                      <a:gd fmla="*/ 2 h 183" name="T31"/>
                      <a:gd fmla="*/ 200 w 215" name="T32"/>
                      <a:gd fmla="*/ 0 h 183" name="T33"/>
                      <a:gd fmla="*/ 15 w 215" name="T34"/>
                      <a:gd fmla="*/ 0 h 183" name="T35"/>
                      <a:gd fmla="*/ 15 w 215" name="T36"/>
                      <a:gd fmla="*/ 0 h 183" name="T37"/>
                      <a:gd fmla="*/ 9 w 215" name="T38"/>
                      <a:gd fmla="*/ 2 h 183" name="T39"/>
                      <a:gd fmla="*/ 4 w 215" name="T40"/>
                      <a:gd fmla="*/ 4 h 183" name="T41"/>
                      <a:gd fmla="*/ 1 w 215" name="T42"/>
                      <a:gd fmla="*/ 10 h 183" name="T43"/>
                      <a:gd fmla="*/ 0 w 215" name="T44"/>
                      <a:gd fmla="*/ 15 h 183" name="T45"/>
                      <a:gd fmla="*/ 0 w 215" name="T46"/>
                      <a:gd fmla="*/ 149 h 183" name="T47"/>
                      <a:gd fmla="*/ 0 w 215" name="T48"/>
                      <a:gd fmla="*/ 149 h 183" name="T49"/>
                      <a:gd fmla="*/ 1 w 215" name="T50"/>
                      <a:gd fmla="*/ 155 h 183" name="T51"/>
                      <a:gd fmla="*/ 4 w 215" name="T52"/>
                      <a:gd fmla="*/ 160 h 183" name="T53"/>
                      <a:gd fmla="*/ 9 w 215" name="T54"/>
                      <a:gd fmla="*/ 163 h 183" name="T55"/>
                      <a:gd fmla="*/ 15 w 215" name="T56"/>
                      <a:gd fmla="*/ 164 h 183" name="T57"/>
                      <a:gd fmla="*/ 15 w 215" name="T58"/>
                      <a:gd fmla="*/ 164 h 183" name="T59"/>
                      <a:gd fmla="*/ 11 w 215" name="T60"/>
                      <a:gd fmla="*/ 10 h 183" name="T61"/>
                      <a:gd fmla="*/ 203 w 215" name="T62"/>
                      <a:gd fmla="*/ 10 h 183" name="T63"/>
                      <a:gd fmla="*/ 203 w 215" name="T64"/>
                      <a:gd fmla="*/ 149 h 183" name="T65"/>
                      <a:gd fmla="*/ 11 w 215" name="T66"/>
                      <a:gd fmla="*/ 149 h 183" name="T67"/>
                      <a:gd fmla="*/ 11 w 215" name="T68"/>
                      <a:gd fmla="*/ 10 h 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3" w="215">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56" name="Freeform 227">
                    <a:extLst>
                      <a:ext uri="{FF2B5EF4-FFF2-40B4-BE49-F238E27FC236}">
                        <a16:creationId xmlns:a16="http://schemas.microsoft.com/office/drawing/2014/main" id="{00AE3FA6-DCE1-456C-AB76-0D6F886ECC21}"/>
                      </a:ext>
                    </a:extLst>
                  </p:cNvPr>
                  <p:cNvSpPr>
                    <a:spLocks noEditPoints="1"/>
                  </p:cNvSpPr>
                  <p:nvPr/>
                </p:nvSpPr>
                <p:spPr bwMode="auto">
                  <a:xfrm>
                    <a:off x="4903788" y="1625601"/>
                    <a:ext cx="215900" cy="53975"/>
                  </a:xfrm>
                  <a:custGeom>
                    <a:gdLst>
                      <a:gd fmla="*/ 272 w 273" name="T0"/>
                      <a:gd fmla="*/ 56 h 68" name="T1"/>
                      <a:gd fmla="*/ 272 w 273" name="T2"/>
                      <a:gd fmla="*/ 56 h 68" name="T3"/>
                      <a:gd fmla="*/ 270 w 273" name="T4"/>
                      <a:gd fmla="*/ 51 h 68" name="T5"/>
                      <a:gd fmla="*/ 266 w 273" name="T6"/>
                      <a:gd fmla="*/ 45 h 68" name="T7"/>
                      <a:gd fmla="*/ 255 w 273" name="T8"/>
                      <a:gd fmla="*/ 30 h 68" name="T9"/>
                      <a:gd fmla="*/ 233 w 273" name="T10"/>
                      <a:gd fmla="*/ 1 h 68" name="T11"/>
                      <a:gd fmla="*/ 233 w 273" name="T12"/>
                      <a:gd fmla="*/ 1 h 68" name="T13"/>
                      <a:gd fmla="*/ 232 w 273" name="T14"/>
                      <a:gd fmla="*/ 1 h 68" name="T15"/>
                      <a:gd fmla="*/ 229 w 273" name="T16"/>
                      <a:gd fmla="*/ 0 h 68" name="T17"/>
                      <a:gd fmla="*/ 44 w 273" name="T18"/>
                      <a:gd fmla="*/ 0 h 68" name="T19"/>
                      <a:gd fmla="*/ 44 w 273" name="T20"/>
                      <a:gd fmla="*/ 0 h 68" name="T21"/>
                      <a:gd fmla="*/ 41 w 273" name="T22"/>
                      <a:gd fmla="*/ 1 h 68" name="T23"/>
                      <a:gd fmla="*/ 40 w 273" name="T24"/>
                      <a:gd fmla="*/ 1 h 68" name="T25"/>
                      <a:gd fmla="*/ 40 w 273" name="T26"/>
                      <a:gd fmla="*/ 1 h 68" name="T27"/>
                      <a:gd fmla="*/ 30 w 273" name="T28"/>
                      <a:gd fmla="*/ 15 h 68" name="T29"/>
                      <a:gd fmla="*/ 18 w 273" name="T30"/>
                      <a:gd fmla="*/ 30 h 68" name="T31"/>
                      <a:gd fmla="*/ 7 w 273" name="T32"/>
                      <a:gd fmla="*/ 45 h 68" name="T33"/>
                      <a:gd fmla="*/ 3 w 273" name="T34"/>
                      <a:gd fmla="*/ 51 h 68" name="T35"/>
                      <a:gd fmla="*/ 1 w 273" name="T36"/>
                      <a:gd fmla="*/ 56 h 68" name="T37"/>
                      <a:gd fmla="*/ 1 w 273" name="T38"/>
                      <a:gd fmla="*/ 56 h 68" name="T39"/>
                      <a:gd fmla="*/ 0 w 273" name="T40"/>
                      <a:gd fmla="*/ 60 h 68" name="T41"/>
                      <a:gd fmla="*/ 1 w 273" name="T42"/>
                      <a:gd fmla="*/ 63 h 68" name="T43"/>
                      <a:gd fmla="*/ 1 w 273" name="T44"/>
                      <a:gd fmla="*/ 63 h 68" name="T45"/>
                      <a:gd fmla="*/ 4 w 273" name="T46"/>
                      <a:gd fmla="*/ 66 h 68" name="T47"/>
                      <a:gd fmla="*/ 8 w 273" name="T48"/>
                      <a:gd fmla="*/ 67 h 68" name="T49"/>
                      <a:gd fmla="*/ 19 w 273" name="T50"/>
                      <a:gd fmla="*/ 68 h 68" name="T51"/>
                      <a:gd fmla="*/ 255 w 273" name="T52"/>
                      <a:gd fmla="*/ 68 h 68" name="T53"/>
                      <a:gd fmla="*/ 255 w 273" name="T54"/>
                      <a:gd fmla="*/ 68 h 68" name="T55"/>
                      <a:gd fmla="*/ 265 w 273" name="T56"/>
                      <a:gd fmla="*/ 67 h 68" name="T57"/>
                      <a:gd fmla="*/ 269 w 273" name="T58"/>
                      <a:gd fmla="*/ 66 h 68" name="T59"/>
                      <a:gd fmla="*/ 272 w 273" name="T60"/>
                      <a:gd fmla="*/ 63 h 68" name="T61"/>
                      <a:gd fmla="*/ 272 w 273" name="T62"/>
                      <a:gd fmla="*/ 63 h 68" name="T63"/>
                      <a:gd fmla="*/ 273 w 273" name="T64"/>
                      <a:gd fmla="*/ 60 h 68" name="T65"/>
                      <a:gd fmla="*/ 272 w 273" name="T66"/>
                      <a:gd fmla="*/ 56 h 68" name="T67"/>
                      <a:gd fmla="*/ 272 w 273" name="T68"/>
                      <a:gd fmla="*/ 56 h 68" name="T69"/>
                      <a:gd fmla="*/ 265 w 273" name="T70"/>
                      <a:gd fmla="*/ 59 h 68" name="T71"/>
                      <a:gd fmla="*/ 265 w 273" name="T72"/>
                      <a:gd fmla="*/ 59 h 68" name="T73"/>
                      <a:gd fmla="*/ 263 w 273" name="T74"/>
                      <a:gd fmla="*/ 60 h 68" name="T75"/>
                      <a:gd fmla="*/ 255 w 273" name="T76"/>
                      <a:gd fmla="*/ 60 h 68" name="T77"/>
                      <a:gd fmla="*/ 19 w 273" name="T78"/>
                      <a:gd fmla="*/ 60 h 68" name="T79"/>
                      <a:gd fmla="*/ 19 w 273" name="T80"/>
                      <a:gd fmla="*/ 60 h 68" name="T81"/>
                      <a:gd fmla="*/ 11 w 273" name="T82"/>
                      <a:gd fmla="*/ 60 h 68" name="T83"/>
                      <a:gd fmla="*/ 8 w 273" name="T84"/>
                      <a:gd fmla="*/ 60 h 68" name="T85"/>
                      <a:gd fmla="*/ 8 w 273" name="T86"/>
                      <a:gd fmla="*/ 60 h 68" name="T87"/>
                      <a:gd fmla="*/ 8 w 273" name="T88"/>
                      <a:gd fmla="*/ 57 h 68" name="T89"/>
                      <a:gd fmla="*/ 8 w 273" name="T90"/>
                      <a:gd fmla="*/ 57 h 68" name="T91"/>
                      <a:gd fmla="*/ 8 w 273" name="T92"/>
                      <a:gd fmla="*/ 57 h 68" name="T93"/>
                      <a:gd fmla="*/ 8 w 273" name="T94"/>
                      <a:gd fmla="*/ 57 h 68" name="T95"/>
                      <a:gd fmla="*/ 12 w 273" name="T96"/>
                      <a:gd fmla="*/ 49 h 68" name="T97"/>
                      <a:gd fmla="*/ 22 w 273" name="T98"/>
                      <a:gd fmla="*/ 36 h 68" name="T99"/>
                      <a:gd fmla="*/ 251 w 273" name="T100"/>
                      <a:gd fmla="*/ 36 h 68" name="T101"/>
                      <a:gd fmla="*/ 251 w 273" name="T102"/>
                      <a:gd fmla="*/ 36 h 68" name="T103"/>
                      <a:gd fmla="*/ 261 w 273" name="T104"/>
                      <a:gd fmla="*/ 49 h 68" name="T105"/>
                      <a:gd fmla="*/ 265 w 273" name="T106"/>
                      <a:gd fmla="*/ 57 h 68" name="T107"/>
                      <a:gd fmla="*/ 265 w 273" name="T108"/>
                      <a:gd fmla="*/ 57 h 68" name="T109"/>
                      <a:gd fmla="*/ 265 w 273" name="T110"/>
                      <a:gd fmla="*/ 57 h 68" name="T111"/>
                      <a:gd fmla="*/ 265 w 273" name="T112"/>
                      <a:gd fmla="*/ 57 h 68" name="T113"/>
                      <a:gd fmla="*/ 265 w 273" name="T114"/>
                      <a:gd fmla="*/ 59 h 68" name="T115"/>
                      <a:gd fmla="*/ 265 w 273" name="T116"/>
                      <a:gd fmla="*/ 59 h 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8" w="273">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grpSp>
            <p:grpSp>
              <p:nvGrpSpPr>
                <p:cNvPr id="43" name="组合 42">
                  <a:extLst>
                    <a:ext uri="{FF2B5EF4-FFF2-40B4-BE49-F238E27FC236}">
                      <a16:creationId xmlns:a16="http://schemas.microsoft.com/office/drawing/2014/main" id="{AC14F897-4706-48C6-BEDC-6DF06DFEDF90}"/>
                    </a:ext>
                  </a:extLst>
                </p:cNvPr>
                <p:cNvGrpSpPr/>
                <p:nvPr/>
              </p:nvGrpSpPr>
              <p:grpSpPr>
                <a:xfrm>
                  <a:off x="3616440" y="1766118"/>
                  <a:ext cx="307073" cy="282238"/>
                  <a:chOff x="4470401" y="1481138"/>
                  <a:chExt cx="215900" cy="198438"/>
                </a:xfrm>
                <a:solidFill>
                  <a:schemeClr val="accent2"/>
                </a:solidFill>
              </p:grpSpPr>
              <p:sp>
                <p:nvSpPr>
                  <p:cNvPr id="44" name="Freeform 355">
                    <a:extLst>
                      <a:ext uri="{FF2B5EF4-FFF2-40B4-BE49-F238E27FC236}">
                        <a16:creationId xmlns:a16="http://schemas.microsoft.com/office/drawing/2014/main" id="{215E8CE5-7B14-4396-8A29-9F790137373D}"/>
                      </a:ext>
                    </a:extLst>
                  </p:cNvPr>
                  <p:cNvSpPr/>
                  <p:nvPr/>
                </p:nvSpPr>
                <p:spPr bwMode="auto">
                  <a:xfrm>
                    <a:off x="4546601" y="1651001"/>
                    <a:ext cx="65088" cy="28575"/>
                  </a:xfrm>
                  <a:custGeom>
                    <a:gdLst>
                      <a:gd fmla="*/ 10 w 81" name="T0"/>
                      <a:gd fmla="*/ 0 h 37" name="T1"/>
                      <a:gd fmla="*/ 0 w 81" name="T2"/>
                      <a:gd fmla="*/ 33 h 37" name="T3"/>
                      <a:gd fmla="*/ 0 w 81" name="T4"/>
                      <a:gd fmla="*/ 33 h 37" name="T5"/>
                      <a:gd fmla="*/ 1 w 81" name="T6"/>
                      <a:gd fmla="*/ 36 h 37" name="T7"/>
                      <a:gd fmla="*/ 5 w 81" name="T8"/>
                      <a:gd fmla="*/ 37 h 37" name="T9"/>
                      <a:gd fmla="*/ 76 w 81" name="T10"/>
                      <a:gd fmla="*/ 37 h 37" name="T11"/>
                      <a:gd fmla="*/ 76 w 81" name="T12"/>
                      <a:gd fmla="*/ 37 h 37" name="T13"/>
                      <a:gd fmla="*/ 79 w 81" name="T14"/>
                      <a:gd fmla="*/ 36 h 37" name="T15"/>
                      <a:gd fmla="*/ 81 w 81" name="T16"/>
                      <a:gd fmla="*/ 33 h 37" name="T17"/>
                      <a:gd fmla="*/ 70 w 81" name="T18"/>
                      <a:gd fmla="*/ 0 h 37" name="T19"/>
                      <a:gd fmla="*/ 10 w 81" name="T20"/>
                      <a:gd fmla="*/ 0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81">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45" name="Freeform 356">
                    <a:extLst>
                      <a:ext uri="{FF2B5EF4-FFF2-40B4-BE49-F238E27FC236}">
                        <a16:creationId xmlns:a16="http://schemas.microsoft.com/office/drawing/2014/main" id="{E287851F-D068-4A15-B3A0-737C186432CA}"/>
                      </a:ext>
                    </a:extLst>
                  </p:cNvPr>
                  <p:cNvSpPr>
                    <a:spLocks noEditPoints="1"/>
                  </p:cNvSpPr>
                  <p:nvPr/>
                </p:nvSpPr>
                <p:spPr bwMode="auto">
                  <a:xfrm>
                    <a:off x="4470401" y="1481138"/>
                    <a:ext cx="215900" cy="163513"/>
                  </a:xfrm>
                  <a:custGeom>
                    <a:gdLst>
                      <a:gd fmla="*/ 252 w 272" name="T0"/>
                      <a:gd fmla="*/ 0 h 206" name="T1"/>
                      <a:gd fmla="*/ 19 w 272" name="T2"/>
                      <a:gd fmla="*/ 0 h 206" name="T3"/>
                      <a:gd fmla="*/ 19 w 272" name="T4"/>
                      <a:gd fmla="*/ 0 h 206" name="T5"/>
                      <a:gd fmla="*/ 12 w 272" name="T6"/>
                      <a:gd fmla="*/ 2 h 206" name="T7"/>
                      <a:gd fmla="*/ 5 w 272" name="T8"/>
                      <a:gd fmla="*/ 6 h 206" name="T9"/>
                      <a:gd fmla="*/ 1 w 272" name="T10"/>
                      <a:gd fmla="*/ 13 h 206" name="T11"/>
                      <a:gd fmla="*/ 0 w 272" name="T12"/>
                      <a:gd fmla="*/ 21 h 206" name="T13"/>
                      <a:gd fmla="*/ 0 w 272" name="T14"/>
                      <a:gd fmla="*/ 187 h 206" name="T15"/>
                      <a:gd fmla="*/ 0 w 272" name="T16"/>
                      <a:gd fmla="*/ 187 h 206" name="T17"/>
                      <a:gd fmla="*/ 1 w 272" name="T18"/>
                      <a:gd fmla="*/ 195 h 206" name="T19"/>
                      <a:gd fmla="*/ 5 w 272" name="T20"/>
                      <a:gd fmla="*/ 201 h 206" name="T21"/>
                      <a:gd fmla="*/ 12 w 272" name="T22"/>
                      <a:gd fmla="*/ 205 h 206" name="T23"/>
                      <a:gd fmla="*/ 19 w 272" name="T24"/>
                      <a:gd fmla="*/ 206 h 206" name="T25"/>
                      <a:gd fmla="*/ 252 w 272" name="T26"/>
                      <a:gd fmla="*/ 206 h 206" name="T27"/>
                      <a:gd fmla="*/ 252 w 272" name="T28"/>
                      <a:gd fmla="*/ 206 h 206" name="T29"/>
                      <a:gd fmla="*/ 259 w 272" name="T30"/>
                      <a:gd fmla="*/ 205 h 206" name="T31"/>
                      <a:gd fmla="*/ 266 w 272" name="T32"/>
                      <a:gd fmla="*/ 201 h 206" name="T33"/>
                      <a:gd fmla="*/ 270 w 272" name="T34"/>
                      <a:gd fmla="*/ 195 h 206" name="T35"/>
                      <a:gd fmla="*/ 272 w 272" name="T36"/>
                      <a:gd fmla="*/ 187 h 206" name="T37"/>
                      <a:gd fmla="*/ 272 w 272" name="T38"/>
                      <a:gd fmla="*/ 21 h 206" name="T39"/>
                      <a:gd fmla="*/ 272 w 272" name="T40"/>
                      <a:gd fmla="*/ 21 h 206" name="T41"/>
                      <a:gd fmla="*/ 270 w 272" name="T42"/>
                      <a:gd fmla="*/ 13 h 206" name="T43"/>
                      <a:gd fmla="*/ 266 w 272" name="T44"/>
                      <a:gd fmla="*/ 6 h 206" name="T45"/>
                      <a:gd fmla="*/ 259 w 272" name="T46"/>
                      <a:gd fmla="*/ 2 h 206" name="T47"/>
                      <a:gd fmla="*/ 252 w 272" name="T48"/>
                      <a:gd fmla="*/ 0 h 206" name="T49"/>
                      <a:gd fmla="*/ 252 w 272" name="T50"/>
                      <a:gd fmla="*/ 0 h 206" name="T51"/>
                      <a:gd fmla="*/ 257 w 272" name="T52"/>
                      <a:gd fmla="*/ 189 h 206" name="T53"/>
                      <a:gd fmla="*/ 15 w 272" name="T54"/>
                      <a:gd fmla="*/ 189 h 206" name="T55"/>
                      <a:gd fmla="*/ 15 w 272" name="T56"/>
                      <a:gd fmla="*/ 14 h 206" name="T57"/>
                      <a:gd fmla="*/ 257 w 272" name="T58"/>
                      <a:gd fmla="*/ 14 h 206" name="T59"/>
                      <a:gd fmla="*/ 257 w 272" name="T60"/>
                      <a:gd fmla="*/ 189 h 2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6" w="272">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46" name="Freeform 357">
                    <a:extLst>
                      <a:ext uri="{FF2B5EF4-FFF2-40B4-BE49-F238E27FC236}">
                        <a16:creationId xmlns:a16="http://schemas.microsoft.com/office/drawing/2014/main" id="{32726CCB-17AB-4D6E-90F2-2623C7E05F06}"/>
                      </a:ext>
                    </a:extLst>
                  </p:cNvPr>
                  <p:cNvSpPr>
                    <a:spLocks noEditPoints="1"/>
                  </p:cNvSpPr>
                  <p:nvPr/>
                </p:nvSpPr>
                <p:spPr bwMode="auto">
                  <a:xfrm>
                    <a:off x="4554538" y="1519238"/>
                    <a:ext cx="44450" cy="46038"/>
                  </a:xfrm>
                  <a:custGeom>
                    <a:gdLst>
                      <a:gd fmla="*/ 29 w 57" name="T0"/>
                      <a:gd fmla="*/ 59 h 59" name="T1"/>
                      <a:gd fmla="*/ 40 w 57" name="T2"/>
                      <a:gd fmla="*/ 56 h 59" name="T3"/>
                      <a:gd fmla="*/ 49 w 57" name="T4"/>
                      <a:gd fmla="*/ 51 h 59" name="T5"/>
                      <a:gd fmla="*/ 56 w 57" name="T6"/>
                      <a:gd fmla="*/ 41 h 59" name="T7"/>
                      <a:gd fmla="*/ 57 w 57" name="T8"/>
                      <a:gd fmla="*/ 29 h 59" name="T9"/>
                      <a:gd fmla="*/ 57 w 57" name="T10"/>
                      <a:gd fmla="*/ 23 h 59" name="T11"/>
                      <a:gd fmla="*/ 53 w 57" name="T12"/>
                      <a:gd fmla="*/ 12 h 59" name="T13"/>
                      <a:gd fmla="*/ 45 w 57" name="T14"/>
                      <a:gd fmla="*/ 4 h 59" name="T15"/>
                      <a:gd fmla="*/ 36 w 57" name="T16"/>
                      <a:gd fmla="*/ 0 h 59" name="T17"/>
                      <a:gd fmla="*/ 29 w 57" name="T18"/>
                      <a:gd fmla="*/ 0 h 59" name="T19"/>
                      <a:gd fmla="*/ 16 w 57" name="T20"/>
                      <a:gd fmla="*/ 3 h 59" name="T21"/>
                      <a:gd fmla="*/ 7 w 57" name="T22"/>
                      <a:gd fmla="*/ 11 h 59" name="T23"/>
                      <a:gd fmla="*/ 6 w 57" name="T24"/>
                      <a:gd fmla="*/ 11 h 59" name="T25"/>
                      <a:gd fmla="*/ 6 w 57" name="T26"/>
                      <a:gd fmla="*/ 12 h 59" name="T27"/>
                      <a:gd fmla="*/ 1 w 57" name="T28"/>
                      <a:gd fmla="*/ 20 h 59" name="T29"/>
                      <a:gd fmla="*/ 0 w 57" name="T30"/>
                      <a:gd fmla="*/ 29 h 59" name="T31"/>
                      <a:gd fmla="*/ 3 w 57" name="T32"/>
                      <a:gd fmla="*/ 41 h 59" name="T33"/>
                      <a:gd fmla="*/ 8 w 57" name="T34"/>
                      <a:gd fmla="*/ 51 h 59" name="T35"/>
                      <a:gd fmla="*/ 18 w 57" name="T36"/>
                      <a:gd fmla="*/ 56 h 59" name="T37"/>
                      <a:gd fmla="*/ 29 w 57" name="T38"/>
                      <a:gd fmla="*/ 59 h 59" name="T39"/>
                      <a:gd fmla="*/ 29 w 57" name="T40"/>
                      <a:gd fmla="*/ 5 h 59" name="T41"/>
                      <a:gd fmla="*/ 36 w 57" name="T42"/>
                      <a:gd fmla="*/ 7 h 59" name="T43"/>
                      <a:gd fmla="*/ 41 w 57" name="T44"/>
                      <a:gd fmla="*/ 10 h 59" name="T45"/>
                      <a:gd fmla="*/ 29 w 57" name="T46"/>
                      <a:gd fmla="*/ 15 h 59" name="T47"/>
                      <a:gd fmla="*/ 23 w 57" name="T48"/>
                      <a:gd fmla="*/ 16 h 59" name="T49"/>
                      <a:gd fmla="*/ 12 w 57" name="T50"/>
                      <a:gd fmla="*/ 14 h 59" name="T51"/>
                      <a:gd fmla="*/ 16 w 57" name="T52"/>
                      <a:gd fmla="*/ 11 h 59" name="T53"/>
                      <a:gd fmla="*/ 25 w 57" name="T54"/>
                      <a:gd fmla="*/ 7 h 59" name="T55"/>
                      <a:gd fmla="*/ 29 w 57" name="T56"/>
                      <a:gd fmla="*/ 5 h 59" name="T57"/>
                      <a:gd fmla="*/ 10 w 57" name="T58"/>
                      <a:gd fmla="*/ 18 h 59" name="T59"/>
                      <a:gd fmla="*/ 22 w 57" name="T60"/>
                      <a:gd fmla="*/ 22 h 59" name="T61"/>
                      <a:gd fmla="*/ 26 w 57" name="T62"/>
                      <a:gd fmla="*/ 20 h 59" name="T63"/>
                      <a:gd fmla="*/ 30 w 57" name="T64"/>
                      <a:gd fmla="*/ 19 h 59" name="T65"/>
                      <a:gd fmla="*/ 44 w 57" name="T66"/>
                      <a:gd fmla="*/ 15 h 59" name="T67"/>
                      <a:gd fmla="*/ 46 w 57" name="T68"/>
                      <a:gd fmla="*/ 16 h 59" name="T69"/>
                      <a:gd fmla="*/ 48 w 57" name="T70"/>
                      <a:gd fmla="*/ 16 h 59" name="T71"/>
                      <a:gd fmla="*/ 52 w 57" name="T72"/>
                      <a:gd fmla="*/ 29 h 59" name="T73"/>
                      <a:gd fmla="*/ 51 w 57" name="T74"/>
                      <a:gd fmla="*/ 34 h 59" name="T75"/>
                      <a:gd fmla="*/ 48 w 57" name="T76"/>
                      <a:gd fmla="*/ 42 h 59" name="T77"/>
                      <a:gd fmla="*/ 41 w 57" name="T78"/>
                      <a:gd fmla="*/ 48 h 59" name="T79"/>
                      <a:gd fmla="*/ 34 w 57" name="T80"/>
                      <a:gd fmla="*/ 52 h 59" name="T81"/>
                      <a:gd fmla="*/ 29 w 57" name="T82"/>
                      <a:gd fmla="*/ 52 h 59" name="T83"/>
                      <a:gd fmla="*/ 21 w 57" name="T84"/>
                      <a:gd fmla="*/ 51 h 59" name="T85"/>
                      <a:gd fmla="*/ 14 w 57" name="T86"/>
                      <a:gd fmla="*/ 45 h 59" name="T87"/>
                      <a:gd fmla="*/ 8 w 57" name="T88"/>
                      <a:gd fmla="*/ 38 h 59" name="T89"/>
                      <a:gd fmla="*/ 7 w 57" name="T90"/>
                      <a:gd fmla="*/ 29 h 59" name="T91"/>
                      <a:gd fmla="*/ 7 w 57" name="T92"/>
                      <a:gd fmla="*/ 23 h 59" name="T93"/>
                      <a:gd fmla="*/ 10 w 57" name="T94"/>
                      <a:gd fmla="*/ 18 h 5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9" w="57">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47" name="Freeform 358">
                    <a:extLst>
                      <a:ext uri="{FF2B5EF4-FFF2-40B4-BE49-F238E27FC236}">
                        <a16:creationId xmlns:a16="http://schemas.microsoft.com/office/drawing/2014/main" id="{22254A9A-8BBF-4A5A-A8CE-F50321FB84D1}"/>
                      </a:ext>
                    </a:extLst>
                  </p:cNvPr>
                  <p:cNvSpPr/>
                  <p:nvPr/>
                </p:nvSpPr>
                <p:spPr bwMode="auto">
                  <a:xfrm>
                    <a:off x="4603751" y="1552576"/>
                    <a:ext cx="22225" cy="34925"/>
                  </a:xfrm>
                  <a:custGeom>
                    <a:gdLst>
                      <a:gd fmla="*/ 24 w 29" name="T0"/>
                      <a:gd fmla="*/ 43 h 43" name="T1"/>
                      <a:gd fmla="*/ 24 w 29" name="T2"/>
                      <a:gd fmla="*/ 43 h 43" name="T3"/>
                      <a:gd fmla="*/ 24 w 29" name="T4"/>
                      <a:gd fmla="*/ 42 h 43" name="T5"/>
                      <a:gd fmla="*/ 29 w 29" name="T6"/>
                      <a:gd fmla="*/ 19 h 43" name="T7"/>
                      <a:gd fmla="*/ 29 w 29" name="T8"/>
                      <a:gd fmla="*/ 19 h 43" name="T9"/>
                      <a:gd fmla="*/ 29 w 29" name="T10"/>
                      <a:gd fmla="*/ 17 h 43" name="T11"/>
                      <a:gd fmla="*/ 29 w 29" name="T12"/>
                      <a:gd fmla="*/ 17 h 43" name="T13"/>
                      <a:gd fmla="*/ 27 w 29" name="T14"/>
                      <a:gd fmla="*/ 15 h 43" name="T15"/>
                      <a:gd fmla="*/ 26 w 29" name="T16"/>
                      <a:gd fmla="*/ 12 h 43" name="T17"/>
                      <a:gd fmla="*/ 26 w 29" name="T18"/>
                      <a:gd fmla="*/ 12 h 43" name="T19"/>
                      <a:gd fmla="*/ 26 w 29" name="T20"/>
                      <a:gd fmla="*/ 9 h 43" name="T21"/>
                      <a:gd fmla="*/ 29 w 29" name="T22"/>
                      <a:gd fmla="*/ 7 h 43" name="T23"/>
                      <a:gd fmla="*/ 29 w 29" name="T24"/>
                      <a:gd fmla="*/ 7 h 43" name="T25"/>
                      <a:gd fmla="*/ 29 w 29" name="T26"/>
                      <a:gd fmla="*/ 5 h 43" name="T27"/>
                      <a:gd fmla="*/ 29 w 29" name="T28"/>
                      <a:gd fmla="*/ 5 h 43" name="T29"/>
                      <a:gd fmla="*/ 29 w 29" name="T30"/>
                      <a:gd fmla="*/ 5 h 43" name="T31"/>
                      <a:gd fmla="*/ 29 w 29" name="T32"/>
                      <a:gd fmla="*/ 5 h 43" name="T33"/>
                      <a:gd fmla="*/ 23 w 29" name="T34"/>
                      <a:gd fmla="*/ 2 h 43" name="T35"/>
                      <a:gd fmla="*/ 18 w 29" name="T36"/>
                      <a:gd fmla="*/ 0 h 43" name="T37"/>
                      <a:gd fmla="*/ 18 w 29" name="T38"/>
                      <a:gd fmla="*/ 0 h 43" name="T39"/>
                      <a:gd fmla="*/ 16 w 29" name="T40"/>
                      <a:gd fmla="*/ 0 h 43" name="T41"/>
                      <a:gd fmla="*/ 16 w 29" name="T42"/>
                      <a:gd fmla="*/ 0 h 43" name="T43"/>
                      <a:gd fmla="*/ 11 w 29" name="T44"/>
                      <a:gd fmla="*/ 2 h 43" name="T45"/>
                      <a:gd fmla="*/ 7 w 29" name="T46"/>
                      <a:gd fmla="*/ 7 h 43" name="T47"/>
                      <a:gd fmla="*/ 3 w 29" name="T48"/>
                      <a:gd fmla="*/ 12 h 43" name="T49"/>
                      <a:gd fmla="*/ 0 w 29" name="T50"/>
                      <a:gd fmla="*/ 17 h 43" name="T51"/>
                      <a:gd fmla="*/ 0 w 29" name="T52"/>
                      <a:gd fmla="*/ 17 h 43" name="T53"/>
                      <a:gd fmla="*/ 5 w 29" name="T54"/>
                      <a:gd fmla="*/ 23 h 43" name="T55"/>
                      <a:gd fmla="*/ 9 w 29" name="T56"/>
                      <a:gd fmla="*/ 28 h 43" name="T57"/>
                      <a:gd fmla="*/ 13 w 29" name="T58"/>
                      <a:gd fmla="*/ 35 h 43" name="T59"/>
                      <a:gd fmla="*/ 16 w 29" name="T60"/>
                      <a:gd fmla="*/ 43 h 43" name="T61"/>
                      <a:gd fmla="*/ 24 w 29" name="T62"/>
                      <a:gd fmla="*/ 43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8">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48" name="Freeform 359">
                    <a:extLst>
                      <a:ext uri="{FF2B5EF4-FFF2-40B4-BE49-F238E27FC236}">
                        <a16:creationId xmlns:a16="http://schemas.microsoft.com/office/drawing/2014/main" id="{202C7816-FF55-45ED-BC40-FD1258F8D0AF}"/>
                      </a:ext>
                    </a:extLst>
                  </p:cNvPr>
                  <p:cNvSpPr/>
                  <p:nvPr/>
                </p:nvSpPr>
                <p:spPr bwMode="auto">
                  <a:xfrm>
                    <a:off x="4632326" y="1552576"/>
                    <a:ext cx="26988" cy="34925"/>
                  </a:xfrm>
                  <a:custGeom>
                    <a:gdLst>
                      <a:gd fmla="*/ 11 w 34" name="T0"/>
                      <a:gd fmla="*/ 0 h 43" name="T1"/>
                      <a:gd fmla="*/ 11 w 34" name="T2"/>
                      <a:gd fmla="*/ 0 h 43" name="T3"/>
                      <a:gd fmla="*/ 7 w 34" name="T4"/>
                      <a:gd fmla="*/ 2 h 43" name="T5"/>
                      <a:gd fmla="*/ 1 w 34" name="T6"/>
                      <a:gd fmla="*/ 5 h 43" name="T7"/>
                      <a:gd fmla="*/ 1 w 34" name="T8"/>
                      <a:gd fmla="*/ 5 h 43" name="T9"/>
                      <a:gd fmla="*/ 0 w 34" name="T10"/>
                      <a:gd fmla="*/ 5 h 43" name="T11"/>
                      <a:gd fmla="*/ 0 w 34" name="T12"/>
                      <a:gd fmla="*/ 5 h 43" name="T13"/>
                      <a:gd fmla="*/ 0 w 34" name="T14"/>
                      <a:gd fmla="*/ 7 h 43" name="T15"/>
                      <a:gd fmla="*/ 0 w 34" name="T16"/>
                      <a:gd fmla="*/ 7 h 43" name="T17"/>
                      <a:gd fmla="*/ 2 w 34" name="T18"/>
                      <a:gd fmla="*/ 9 h 43" name="T19"/>
                      <a:gd fmla="*/ 2 w 34" name="T20"/>
                      <a:gd fmla="*/ 12 h 43" name="T21"/>
                      <a:gd fmla="*/ 2 w 34" name="T22"/>
                      <a:gd fmla="*/ 12 h 43" name="T23"/>
                      <a:gd fmla="*/ 2 w 34" name="T24"/>
                      <a:gd fmla="*/ 15 h 43" name="T25"/>
                      <a:gd fmla="*/ 0 w 34" name="T26"/>
                      <a:gd fmla="*/ 17 h 43" name="T27"/>
                      <a:gd fmla="*/ 0 w 34" name="T28"/>
                      <a:gd fmla="*/ 17 h 43" name="T29"/>
                      <a:gd fmla="*/ 0 w 34" name="T30"/>
                      <a:gd fmla="*/ 19 h 43" name="T31"/>
                      <a:gd fmla="*/ 4 w 34" name="T32"/>
                      <a:gd fmla="*/ 42 h 43" name="T33"/>
                      <a:gd fmla="*/ 4 w 34" name="T34"/>
                      <a:gd fmla="*/ 42 h 43" name="T35"/>
                      <a:gd fmla="*/ 4 w 34" name="T36"/>
                      <a:gd fmla="*/ 43 h 43" name="T37"/>
                      <a:gd fmla="*/ 34 w 34" name="T38"/>
                      <a:gd fmla="*/ 43 h 43" name="T39"/>
                      <a:gd fmla="*/ 34 w 34" name="T40"/>
                      <a:gd fmla="*/ 43 h 43" name="T41"/>
                      <a:gd fmla="*/ 34 w 34" name="T42"/>
                      <a:gd fmla="*/ 43 h 43" name="T43"/>
                      <a:gd fmla="*/ 34 w 34" name="T44"/>
                      <a:gd fmla="*/ 43 h 43" name="T45"/>
                      <a:gd fmla="*/ 34 w 34" name="T46"/>
                      <a:gd fmla="*/ 42 h 43" name="T47"/>
                      <a:gd fmla="*/ 34 w 34" name="T48"/>
                      <a:gd fmla="*/ 42 h 43" name="T49"/>
                      <a:gd fmla="*/ 32 w 34" name="T50"/>
                      <a:gd fmla="*/ 28 h 43" name="T51"/>
                      <a:gd fmla="*/ 28 w 34" name="T52"/>
                      <a:gd fmla="*/ 16 h 43" name="T53"/>
                      <a:gd fmla="*/ 24 w 34" name="T54"/>
                      <a:gd fmla="*/ 11 h 43" name="T55"/>
                      <a:gd fmla="*/ 22 w 34" name="T56"/>
                      <a:gd fmla="*/ 7 h 43" name="T57"/>
                      <a:gd fmla="*/ 17 w 34" name="T58"/>
                      <a:gd fmla="*/ 2 h 43" name="T59"/>
                      <a:gd fmla="*/ 12 w 34" name="T60"/>
                      <a:gd fmla="*/ 0 h 43" name="T61"/>
                      <a:gd fmla="*/ 12 w 34" name="T62"/>
                      <a:gd fmla="*/ 0 h 43" name="T63"/>
                      <a:gd fmla="*/ 11 w 34" name="T64"/>
                      <a:gd fmla="*/ 0 h 43" name="T65"/>
                      <a:gd fmla="*/ 11 w 34" name="T66"/>
                      <a:gd fmla="*/ 0 h 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3" w="34">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49" name="Freeform 360">
                    <a:extLst>
                      <a:ext uri="{FF2B5EF4-FFF2-40B4-BE49-F238E27FC236}">
                        <a16:creationId xmlns:a16="http://schemas.microsoft.com/office/drawing/2014/main" id="{364DC82A-71BC-47D8-B194-7DC0EDF9D3E7}"/>
                      </a:ext>
                    </a:extLst>
                  </p:cNvPr>
                  <p:cNvSpPr>
                    <a:spLocks noEditPoints="1"/>
                  </p:cNvSpPr>
                  <p:nvPr/>
                </p:nvSpPr>
                <p:spPr bwMode="auto">
                  <a:xfrm>
                    <a:off x="4611688" y="1516063"/>
                    <a:ext cx="36513" cy="36513"/>
                  </a:xfrm>
                  <a:custGeom>
                    <a:gdLst>
                      <a:gd fmla="*/ 22 w 45" name="T0"/>
                      <a:gd fmla="*/ 47 h 47" name="T1"/>
                      <a:gd fmla="*/ 30 w 45" name="T2"/>
                      <a:gd fmla="*/ 45 h 47" name="T3"/>
                      <a:gd fmla="*/ 38 w 45" name="T4"/>
                      <a:gd fmla="*/ 40 h 47" name="T5"/>
                      <a:gd fmla="*/ 42 w 45" name="T6"/>
                      <a:gd fmla="*/ 33 h 47" name="T7"/>
                      <a:gd fmla="*/ 45 w 45" name="T8"/>
                      <a:gd fmla="*/ 23 h 47" name="T9"/>
                      <a:gd fmla="*/ 43 w 45" name="T10"/>
                      <a:gd fmla="*/ 19 h 47" name="T11"/>
                      <a:gd fmla="*/ 41 w 45" name="T12"/>
                      <a:gd fmla="*/ 11 h 47" name="T13"/>
                      <a:gd fmla="*/ 34 w 45" name="T14"/>
                      <a:gd fmla="*/ 4 h 47" name="T15"/>
                      <a:gd fmla="*/ 26 w 45" name="T16"/>
                      <a:gd fmla="*/ 2 h 47" name="T17"/>
                      <a:gd fmla="*/ 22 w 45" name="T18"/>
                      <a:gd fmla="*/ 0 h 47" name="T19"/>
                      <a:gd fmla="*/ 12 w 45" name="T20"/>
                      <a:gd fmla="*/ 3 h 47" name="T21"/>
                      <a:gd fmla="*/ 4 w 45" name="T22"/>
                      <a:gd fmla="*/ 10 h 47" name="T23"/>
                      <a:gd fmla="*/ 4 w 45" name="T24"/>
                      <a:gd fmla="*/ 10 h 47" name="T25"/>
                      <a:gd fmla="*/ 4 w 45" name="T26"/>
                      <a:gd fmla="*/ 10 h 47" name="T27"/>
                      <a:gd fmla="*/ 0 w 45" name="T28"/>
                      <a:gd fmla="*/ 17 h 47" name="T29"/>
                      <a:gd fmla="*/ 0 w 45" name="T30"/>
                      <a:gd fmla="*/ 23 h 47" name="T31"/>
                      <a:gd fmla="*/ 1 w 45" name="T32"/>
                      <a:gd fmla="*/ 33 h 47" name="T33"/>
                      <a:gd fmla="*/ 5 w 45" name="T34"/>
                      <a:gd fmla="*/ 40 h 47" name="T35"/>
                      <a:gd fmla="*/ 13 w 45" name="T36"/>
                      <a:gd fmla="*/ 45 h 47" name="T37"/>
                      <a:gd fmla="*/ 22 w 45" name="T38"/>
                      <a:gd fmla="*/ 47 h 47" name="T39"/>
                      <a:gd fmla="*/ 22 w 45" name="T40"/>
                      <a:gd fmla="*/ 6 h 47" name="T41"/>
                      <a:gd fmla="*/ 27 w 45" name="T42"/>
                      <a:gd fmla="*/ 6 h 47" name="T43"/>
                      <a:gd fmla="*/ 31 w 45" name="T44"/>
                      <a:gd fmla="*/ 8 h 47" name="T45"/>
                      <a:gd fmla="*/ 22 w 45" name="T46"/>
                      <a:gd fmla="*/ 13 h 47" name="T47"/>
                      <a:gd fmla="*/ 18 w 45" name="T48"/>
                      <a:gd fmla="*/ 14 h 47" name="T49"/>
                      <a:gd fmla="*/ 9 w 45" name="T50"/>
                      <a:gd fmla="*/ 11 h 47" name="T51"/>
                      <a:gd fmla="*/ 15 w 45" name="T52"/>
                      <a:gd fmla="*/ 7 h 47" name="T53"/>
                      <a:gd fmla="*/ 22 w 45" name="T54"/>
                      <a:gd fmla="*/ 6 h 47" name="T55"/>
                      <a:gd fmla="*/ 7 w 45" name="T56"/>
                      <a:gd fmla="*/ 14 h 47" name="T57"/>
                      <a:gd fmla="*/ 11 w 45" name="T58"/>
                      <a:gd fmla="*/ 17 h 47" name="T59"/>
                      <a:gd fmla="*/ 16 w 45" name="T60"/>
                      <a:gd fmla="*/ 18 h 47" name="T61"/>
                      <a:gd fmla="*/ 23 w 45" name="T62"/>
                      <a:gd fmla="*/ 15 h 47" name="T63"/>
                      <a:gd fmla="*/ 31 w 45" name="T64"/>
                      <a:gd fmla="*/ 13 h 47" name="T65"/>
                      <a:gd fmla="*/ 35 w 45" name="T66"/>
                      <a:gd fmla="*/ 13 h 47" name="T67"/>
                      <a:gd fmla="*/ 37 w 45" name="T68"/>
                      <a:gd fmla="*/ 13 h 47" name="T69"/>
                      <a:gd fmla="*/ 38 w 45" name="T70"/>
                      <a:gd fmla="*/ 18 h 47" name="T71"/>
                      <a:gd fmla="*/ 39 w 45" name="T72"/>
                      <a:gd fmla="*/ 23 h 47" name="T73"/>
                      <a:gd fmla="*/ 34 w 45" name="T74"/>
                      <a:gd fmla="*/ 36 h 47" name="T75"/>
                      <a:gd fmla="*/ 22 w 45" name="T76"/>
                      <a:gd fmla="*/ 41 h 47" name="T77"/>
                      <a:gd fmla="*/ 15 w 45" name="T78"/>
                      <a:gd fmla="*/ 40 h 47" name="T79"/>
                      <a:gd fmla="*/ 5 w 45" name="T80"/>
                      <a:gd fmla="*/ 30 h 47" name="T81"/>
                      <a:gd fmla="*/ 4 w 45" name="T82"/>
                      <a:gd fmla="*/ 23 h 47" name="T83"/>
                      <a:gd fmla="*/ 7 w 45" name="T84"/>
                      <a:gd fmla="*/ 14 h 4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 w="45">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50" name="Freeform 361">
                    <a:extLst>
                      <a:ext uri="{FF2B5EF4-FFF2-40B4-BE49-F238E27FC236}">
                        <a16:creationId xmlns:a16="http://schemas.microsoft.com/office/drawing/2014/main" id="{3FF038D9-D68A-4650-AE25-750629024EC4}"/>
                      </a:ext>
                    </a:extLst>
                  </p:cNvPr>
                  <p:cNvSpPr/>
                  <p:nvPr/>
                </p:nvSpPr>
                <p:spPr bwMode="auto">
                  <a:xfrm>
                    <a:off x="4495801" y="1552576"/>
                    <a:ext cx="28575" cy="34925"/>
                  </a:xfrm>
                  <a:custGeom>
                    <a:gdLst>
                      <a:gd fmla="*/ 1 w 35" name="T0"/>
                      <a:gd fmla="*/ 43 h 43" name="T1"/>
                      <a:gd fmla="*/ 30 w 35" name="T2"/>
                      <a:gd fmla="*/ 43 h 43" name="T3"/>
                      <a:gd fmla="*/ 30 w 35" name="T4"/>
                      <a:gd fmla="*/ 43 h 43" name="T5"/>
                      <a:gd fmla="*/ 31 w 35" name="T6"/>
                      <a:gd fmla="*/ 42 h 43" name="T7"/>
                      <a:gd fmla="*/ 35 w 35" name="T8"/>
                      <a:gd fmla="*/ 19 h 43" name="T9"/>
                      <a:gd fmla="*/ 35 w 35" name="T10"/>
                      <a:gd fmla="*/ 19 h 43" name="T11"/>
                      <a:gd fmla="*/ 35 w 35" name="T12"/>
                      <a:gd fmla="*/ 17 h 43" name="T13"/>
                      <a:gd fmla="*/ 35 w 35" name="T14"/>
                      <a:gd fmla="*/ 17 h 43" name="T15"/>
                      <a:gd fmla="*/ 32 w 35" name="T16"/>
                      <a:gd fmla="*/ 15 h 43" name="T17"/>
                      <a:gd fmla="*/ 32 w 35" name="T18"/>
                      <a:gd fmla="*/ 12 h 43" name="T19"/>
                      <a:gd fmla="*/ 32 w 35" name="T20"/>
                      <a:gd fmla="*/ 12 h 43" name="T21"/>
                      <a:gd fmla="*/ 32 w 35" name="T22"/>
                      <a:gd fmla="*/ 9 h 43" name="T23"/>
                      <a:gd fmla="*/ 34 w 35" name="T24"/>
                      <a:gd fmla="*/ 7 h 43" name="T25"/>
                      <a:gd fmla="*/ 34 w 35" name="T26"/>
                      <a:gd fmla="*/ 7 h 43" name="T27"/>
                      <a:gd fmla="*/ 35 w 35" name="T28"/>
                      <a:gd fmla="*/ 5 h 43" name="T29"/>
                      <a:gd fmla="*/ 35 w 35" name="T30"/>
                      <a:gd fmla="*/ 5 h 43" name="T31"/>
                      <a:gd fmla="*/ 34 w 35" name="T32"/>
                      <a:gd fmla="*/ 5 h 43" name="T33"/>
                      <a:gd fmla="*/ 34 w 35" name="T34"/>
                      <a:gd fmla="*/ 5 h 43" name="T35"/>
                      <a:gd fmla="*/ 28 w 35" name="T36"/>
                      <a:gd fmla="*/ 2 h 43" name="T37"/>
                      <a:gd fmla="*/ 23 w 35" name="T38"/>
                      <a:gd fmla="*/ 0 h 43" name="T39"/>
                      <a:gd fmla="*/ 23 w 35" name="T40"/>
                      <a:gd fmla="*/ 0 h 43" name="T41"/>
                      <a:gd fmla="*/ 23 w 35" name="T42"/>
                      <a:gd fmla="*/ 0 h 43" name="T43"/>
                      <a:gd fmla="*/ 23 w 35" name="T44"/>
                      <a:gd fmla="*/ 0 h 43" name="T45"/>
                      <a:gd fmla="*/ 17 w 35" name="T46"/>
                      <a:gd fmla="*/ 2 h 43" name="T47"/>
                      <a:gd fmla="*/ 13 w 35" name="T48"/>
                      <a:gd fmla="*/ 7 h 43" name="T49"/>
                      <a:gd fmla="*/ 9 w 35" name="T50"/>
                      <a:gd fmla="*/ 11 h 43" name="T51"/>
                      <a:gd fmla="*/ 7 w 35" name="T52"/>
                      <a:gd fmla="*/ 16 h 43" name="T53"/>
                      <a:gd fmla="*/ 2 w 35" name="T54"/>
                      <a:gd fmla="*/ 28 h 43" name="T55"/>
                      <a:gd fmla="*/ 0 w 35" name="T56"/>
                      <a:gd fmla="*/ 42 h 43" name="T57"/>
                      <a:gd fmla="*/ 0 w 35" name="T58"/>
                      <a:gd fmla="*/ 42 h 43" name="T59"/>
                      <a:gd fmla="*/ 1 w 35" name="T60"/>
                      <a:gd fmla="*/ 43 h 43" name="T61"/>
                      <a:gd fmla="*/ 1 w 35" name="T62"/>
                      <a:gd fmla="*/ 43 h 43" name="T63"/>
                      <a:gd fmla="*/ 1 w 35" name="T64"/>
                      <a:gd fmla="*/ 43 h 43" name="T65"/>
                      <a:gd fmla="*/ 1 w 35" name="T66"/>
                      <a:gd fmla="*/ 43 h 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3" w="35">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51" name="Freeform 362">
                    <a:extLst>
                      <a:ext uri="{FF2B5EF4-FFF2-40B4-BE49-F238E27FC236}">
                        <a16:creationId xmlns:a16="http://schemas.microsoft.com/office/drawing/2014/main" id="{03C7F747-0FDC-42B2-AFFC-87E61D1C676A}"/>
                      </a:ext>
                    </a:extLst>
                  </p:cNvPr>
                  <p:cNvSpPr/>
                  <p:nvPr/>
                </p:nvSpPr>
                <p:spPr bwMode="auto">
                  <a:xfrm>
                    <a:off x="4530726" y="1552576"/>
                    <a:ext cx="22225" cy="34925"/>
                  </a:xfrm>
                  <a:custGeom>
                    <a:gdLst>
                      <a:gd fmla="*/ 12 w 29" name="T0"/>
                      <a:gd fmla="*/ 0 h 43" name="T1"/>
                      <a:gd fmla="*/ 12 w 29" name="T2"/>
                      <a:gd fmla="*/ 0 h 43" name="T3"/>
                      <a:gd fmla="*/ 7 w 29" name="T4"/>
                      <a:gd fmla="*/ 2 h 43" name="T5"/>
                      <a:gd fmla="*/ 1 w 29" name="T6"/>
                      <a:gd fmla="*/ 5 h 43" name="T7"/>
                      <a:gd fmla="*/ 1 w 29" name="T8"/>
                      <a:gd fmla="*/ 5 h 43" name="T9"/>
                      <a:gd fmla="*/ 1 w 29" name="T10"/>
                      <a:gd fmla="*/ 5 h 43" name="T11"/>
                      <a:gd fmla="*/ 1 w 29" name="T12"/>
                      <a:gd fmla="*/ 5 h 43" name="T13"/>
                      <a:gd fmla="*/ 1 w 29" name="T14"/>
                      <a:gd fmla="*/ 7 h 43" name="T15"/>
                      <a:gd fmla="*/ 1 w 29" name="T16"/>
                      <a:gd fmla="*/ 7 h 43" name="T17"/>
                      <a:gd fmla="*/ 3 w 29" name="T18"/>
                      <a:gd fmla="*/ 9 h 43" name="T19"/>
                      <a:gd fmla="*/ 4 w 29" name="T20"/>
                      <a:gd fmla="*/ 12 h 43" name="T21"/>
                      <a:gd fmla="*/ 4 w 29" name="T22"/>
                      <a:gd fmla="*/ 12 h 43" name="T23"/>
                      <a:gd fmla="*/ 3 w 29" name="T24"/>
                      <a:gd fmla="*/ 15 h 43" name="T25"/>
                      <a:gd fmla="*/ 1 w 29" name="T26"/>
                      <a:gd fmla="*/ 17 h 43" name="T27"/>
                      <a:gd fmla="*/ 1 w 29" name="T28"/>
                      <a:gd fmla="*/ 17 h 43" name="T29"/>
                      <a:gd fmla="*/ 0 w 29" name="T30"/>
                      <a:gd fmla="*/ 19 h 43" name="T31"/>
                      <a:gd fmla="*/ 4 w 29" name="T32"/>
                      <a:gd fmla="*/ 42 h 43" name="T33"/>
                      <a:gd fmla="*/ 4 w 29" name="T34"/>
                      <a:gd fmla="*/ 42 h 43" name="T35"/>
                      <a:gd fmla="*/ 5 w 29" name="T36"/>
                      <a:gd fmla="*/ 43 h 43" name="T37"/>
                      <a:gd fmla="*/ 8 w 29" name="T38"/>
                      <a:gd fmla="*/ 43 h 43" name="T39"/>
                      <a:gd fmla="*/ 8 w 29" name="T40"/>
                      <a:gd fmla="*/ 43 h 43" name="T41"/>
                      <a:gd fmla="*/ 12 w 29" name="T42"/>
                      <a:gd fmla="*/ 35 h 43" name="T43"/>
                      <a:gd fmla="*/ 16 w 29" name="T44"/>
                      <a:gd fmla="*/ 27 h 43" name="T45"/>
                      <a:gd fmla="*/ 22 w 29" name="T46"/>
                      <a:gd fmla="*/ 20 h 43" name="T47"/>
                      <a:gd fmla="*/ 29 w 29" name="T48"/>
                      <a:gd fmla="*/ 15 h 43" name="T49"/>
                      <a:gd fmla="*/ 29 w 29" name="T50"/>
                      <a:gd fmla="*/ 15 h 43" name="T51"/>
                      <a:gd fmla="*/ 22 w 29" name="T52"/>
                      <a:gd fmla="*/ 7 h 43" name="T53"/>
                      <a:gd fmla="*/ 18 w 29" name="T54"/>
                      <a:gd fmla="*/ 2 h 43" name="T55"/>
                      <a:gd fmla="*/ 14 w 29" name="T56"/>
                      <a:gd fmla="*/ 0 h 43" name="T57"/>
                      <a:gd fmla="*/ 14 w 29" name="T58"/>
                      <a:gd fmla="*/ 0 h 43" name="T59"/>
                      <a:gd fmla="*/ 12 w 29" name="T60"/>
                      <a:gd fmla="*/ 0 h 43" name="T61"/>
                      <a:gd fmla="*/ 12 w 29" name="T62"/>
                      <a:gd fmla="*/ 0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8">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52" name="Freeform 363">
                    <a:extLst>
                      <a:ext uri="{FF2B5EF4-FFF2-40B4-BE49-F238E27FC236}">
                        <a16:creationId xmlns:a16="http://schemas.microsoft.com/office/drawing/2014/main" id="{DA9F4A57-1713-48FB-8355-A9A485BE351E}"/>
                      </a:ext>
                    </a:extLst>
                  </p:cNvPr>
                  <p:cNvSpPr>
                    <a:spLocks noEditPoints="1"/>
                  </p:cNvSpPr>
                  <p:nvPr/>
                </p:nvSpPr>
                <p:spPr bwMode="auto">
                  <a:xfrm>
                    <a:off x="4510088" y="1516063"/>
                    <a:ext cx="34925" cy="36513"/>
                  </a:xfrm>
                  <a:custGeom>
                    <a:gdLst>
                      <a:gd fmla="*/ 23 w 45" name="T0"/>
                      <a:gd fmla="*/ 47 h 47" name="T1"/>
                      <a:gd fmla="*/ 31 w 45" name="T2"/>
                      <a:gd fmla="*/ 45 h 47" name="T3"/>
                      <a:gd fmla="*/ 38 w 45" name="T4"/>
                      <a:gd fmla="*/ 40 h 47" name="T5"/>
                      <a:gd fmla="*/ 44 w 45" name="T6"/>
                      <a:gd fmla="*/ 33 h 47" name="T7"/>
                      <a:gd fmla="*/ 45 w 45" name="T8"/>
                      <a:gd fmla="*/ 23 h 47" name="T9"/>
                      <a:gd fmla="*/ 45 w 45" name="T10"/>
                      <a:gd fmla="*/ 19 h 47" name="T11"/>
                      <a:gd fmla="*/ 41 w 45" name="T12"/>
                      <a:gd fmla="*/ 11 h 47" name="T13"/>
                      <a:gd fmla="*/ 36 w 45" name="T14"/>
                      <a:gd fmla="*/ 4 h 47" name="T15"/>
                      <a:gd fmla="*/ 27 w 45" name="T16"/>
                      <a:gd fmla="*/ 2 h 47" name="T17"/>
                      <a:gd fmla="*/ 23 w 45" name="T18"/>
                      <a:gd fmla="*/ 0 h 47" name="T19"/>
                      <a:gd fmla="*/ 12 w 45" name="T20"/>
                      <a:gd fmla="*/ 3 h 47" name="T21"/>
                      <a:gd fmla="*/ 6 w 45" name="T22"/>
                      <a:gd fmla="*/ 10 h 47" name="T23"/>
                      <a:gd fmla="*/ 4 w 45" name="T24"/>
                      <a:gd fmla="*/ 10 h 47" name="T25"/>
                      <a:gd fmla="*/ 4 w 45" name="T26"/>
                      <a:gd fmla="*/ 10 h 47" name="T27"/>
                      <a:gd fmla="*/ 1 w 45" name="T28"/>
                      <a:gd fmla="*/ 17 h 47" name="T29"/>
                      <a:gd fmla="*/ 0 w 45" name="T30"/>
                      <a:gd fmla="*/ 23 h 47" name="T31"/>
                      <a:gd fmla="*/ 1 w 45" name="T32"/>
                      <a:gd fmla="*/ 33 h 47" name="T33"/>
                      <a:gd fmla="*/ 7 w 45" name="T34"/>
                      <a:gd fmla="*/ 40 h 47" name="T35"/>
                      <a:gd fmla="*/ 14 w 45" name="T36"/>
                      <a:gd fmla="*/ 45 h 47" name="T37"/>
                      <a:gd fmla="*/ 23 w 45" name="T38"/>
                      <a:gd fmla="*/ 47 h 47" name="T39"/>
                      <a:gd fmla="*/ 23 w 45" name="T40"/>
                      <a:gd fmla="*/ 6 h 47" name="T41"/>
                      <a:gd fmla="*/ 27 w 45" name="T42"/>
                      <a:gd fmla="*/ 6 h 47" name="T43"/>
                      <a:gd fmla="*/ 33 w 45" name="T44"/>
                      <a:gd fmla="*/ 8 h 47" name="T45"/>
                      <a:gd fmla="*/ 22 w 45" name="T46"/>
                      <a:gd fmla="*/ 13 h 47" name="T47"/>
                      <a:gd fmla="*/ 19 w 45" name="T48"/>
                      <a:gd fmla="*/ 14 h 47" name="T49"/>
                      <a:gd fmla="*/ 10 w 45" name="T50"/>
                      <a:gd fmla="*/ 11 h 47" name="T51"/>
                      <a:gd fmla="*/ 15 w 45" name="T52"/>
                      <a:gd fmla="*/ 7 h 47" name="T53"/>
                      <a:gd fmla="*/ 23 w 45" name="T54"/>
                      <a:gd fmla="*/ 6 h 47" name="T55"/>
                      <a:gd fmla="*/ 8 w 45" name="T56"/>
                      <a:gd fmla="*/ 14 h 47" name="T57"/>
                      <a:gd fmla="*/ 12 w 45" name="T58"/>
                      <a:gd fmla="*/ 17 h 47" name="T59"/>
                      <a:gd fmla="*/ 18 w 45" name="T60"/>
                      <a:gd fmla="*/ 18 h 47" name="T61"/>
                      <a:gd fmla="*/ 23 w 45" name="T62"/>
                      <a:gd fmla="*/ 15 h 47" name="T63"/>
                      <a:gd fmla="*/ 33 w 45" name="T64"/>
                      <a:gd fmla="*/ 13 h 47" name="T65"/>
                      <a:gd fmla="*/ 37 w 45" name="T66"/>
                      <a:gd fmla="*/ 13 h 47" name="T67"/>
                      <a:gd fmla="*/ 37 w 45" name="T68"/>
                      <a:gd fmla="*/ 13 h 47" name="T69"/>
                      <a:gd fmla="*/ 40 w 45" name="T70"/>
                      <a:gd fmla="*/ 18 h 47" name="T71"/>
                      <a:gd fmla="*/ 40 w 45" name="T72"/>
                      <a:gd fmla="*/ 23 h 47" name="T73"/>
                      <a:gd fmla="*/ 36 w 45" name="T74"/>
                      <a:gd fmla="*/ 36 h 47" name="T75"/>
                      <a:gd fmla="*/ 23 w 45" name="T76"/>
                      <a:gd fmla="*/ 41 h 47" name="T77"/>
                      <a:gd fmla="*/ 16 w 45" name="T78"/>
                      <a:gd fmla="*/ 40 h 47" name="T79"/>
                      <a:gd fmla="*/ 7 w 45" name="T80"/>
                      <a:gd fmla="*/ 30 h 47" name="T81"/>
                      <a:gd fmla="*/ 6 w 45" name="T82"/>
                      <a:gd fmla="*/ 23 h 47" name="T83"/>
                      <a:gd fmla="*/ 8 w 45" name="T84"/>
                      <a:gd fmla="*/ 14 h 4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 w="45">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53" name="Freeform 364">
                    <a:extLst>
                      <a:ext uri="{FF2B5EF4-FFF2-40B4-BE49-F238E27FC236}">
                        <a16:creationId xmlns:a16="http://schemas.microsoft.com/office/drawing/2014/main" id="{5ED79CD1-4D35-4BB1-A091-B5A68B9A41AB}"/>
                      </a:ext>
                    </a:extLst>
                  </p:cNvPr>
                  <p:cNvSpPr/>
                  <p:nvPr/>
                </p:nvSpPr>
                <p:spPr bwMode="auto">
                  <a:xfrm>
                    <a:off x="4537076" y="1565276"/>
                    <a:ext cx="36513" cy="44450"/>
                  </a:xfrm>
                  <a:custGeom>
                    <a:gdLst>
                      <a:gd fmla="*/ 41 w 45" name="T0"/>
                      <a:gd fmla="*/ 16 h 56" name="T1"/>
                      <a:gd fmla="*/ 41 w 45" name="T2"/>
                      <a:gd fmla="*/ 16 h 56" name="T3"/>
                      <a:gd fmla="*/ 41 w 45" name="T4"/>
                      <a:gd fmla="*/ 12 h 56" name="T5"/>
                      <a:gd fmla="*/ 43 w 45" name="T6"/>
                      <a:gd fmla="*/ 9 h 56" name="T7"/>
                      <a:gd fmla="*/ 43 w 45" name="T8"/>
                      <a:gd fmla="*/ 9 h 56" name="T9"/>
                      <a:gd fmla="*/ 45 w 45" name="T10"/>
                      <a:gd fmla="*/ 8 h 56" name="T11"/>
                      <a:gd fmla="*/ 45 w 45" name="T12"/>
                      <a:gd fmla="*/ 8 h 56" name="T13"/>
                      <a:gd fmla="*/ 43 w 45" name="T14"/>
                      <a:gd fmla="*/ 7 h 56" name="T15"/>
                      <a:gd fmla="*/ 43 w 45" name="T16"/>
                      <a:gd fmla="*/ 7 h 56" name="T17"/>
                      <a:gd fmla="*/ 36 w 45" name="T18"/>
                      <a:gd fmla="*/ 4 h 56" name="T19"/>
                      <a:gd fmla="*/ 30 w 45" name="T20"/>
                      <a:gd fmla="*/ 0 h 56" name="T21"/>
                      <a:gd fmla="*/ 30 w 45" name="T22"/>
                      <a:gd fmla="*/ 0 h 56" name="T23"/>
                      <a:gd fmla="*/ 28 w 45" name="T24"/>
                      <a:gd fmla="*/ 0 h 56" name="T25"/>
                      <a:gd fmla="*/ 28 w 45" name="T26"/>
                      <a:gd fmla="*/ 0 h 56" name="T27"/>
                      <a:gd fmla="*/ 21 w 45" name="T28"/>
                      <a:gd fmla="*/ 4 h 56" name="T29"/>
                      <a:gd fmla="*/ 16 w 45" name="T30"/>
                      <a:gd fmla="*/ 8 h 56" name="T31"/>
                      <a:gd fmla="*/ 12 w 45" name="T32"/>
                      <a:gd fmla="*/ 15 h 56" name="T33"/>
                      <a:gd fmla="*/ 8 w 45" name="T34"/>
                      <a:gd fmla="*/ 22 h 56" name="T35"/>
                      <a:gd fmla="*/ 5 w 45" name="T36"/>
                      <a:gd fmla="*/ 28 h 56" name="T37"/>
                      <a:gd fmla="*/ 2 w 45" name="T38"/>
                      <a:gd fmla="*/ 37 h 56" name="T39"/>
                      <a:gd fmla="*/ 1 w 45" name="T40"/>
                      <a:gd fmla="*/ 45 h 56" name="T41"/>
                      <a:gd fmla="*/ 0 w 45" name="T42"/>
                      <a:gd fmla="*/ 54 h 56" name="T43"/>
                      <a:gd fmla="*/ 0 w 45" name="T44"/>
                      <a:gd fmla="*/ 54 h 56" name="T45"/>
                      <a:gd fmla="*/ 0 w 45" name="T46"/>
                      <a:gd fmla="*/ 56 h 56" name="T47"/>
                      <a:gd fmla="*/ 0 w 45" name="T48"/>
                      <a:gd fmla="*/ 56 h 56" name="T49"/>
                      <a:gd fmla="*/ 1 w 45" name="T50"/>
                      <a:gd fmla="*/ 56 h 56" name="T51"/>
                      <a:gd fmla="*/ 38 w 45" name="T52"/>
                      <a:gd fmla="*/ 56 h 56" name="T53"/>
                      <a:gd fmla="*/ 38 w 45" name="T54"/>
                      <a:gd fmla="*/ 56 h 56" name="T55"/>
                      <a:gd fmla="*/ 39 w 45" name="T56"/>
                      <a:gd fmla="*/ 54 h 56" name="T57"/>
                      <a:gd fmla="*/ 45 w 45" name="T58"/>
                      <a:gd fmla="*/ 24 h 56" name="T59"/>
                      <a:gd fmla="*/ 45 w 45" name="T60"/>
                      <a:gd fmla="*/ 24 h 56" name="T61"/>
                      <a:gd fmla="*/ 45 w 45" name="T62"/>
                      <a:gd fmla="*/ 23 h 56" name="T63"/>
                      <a:gd fmla="*/ 45 w 45" name="T64"/>
                      <a:gd fmla="*/ 23 h 56" name="T65"/>
                      <a:gd fmla="*/ 41 w 45" name="T66"/>
                      <a:gd fmla="*/ 20 h 56" name="T67"/>
                      <a:gd fmla="*/ 41 w 45" name="T68"/>
                      <a:gd fmla="*/ 16 h 56" name="T69"/>
                      <a:gd fmla="*/ 41 w 45" name="T70"/>
                      <a:gd fmla="*/ 16 h 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6" w="45">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sp>
                <p:nvSpPr>
                  <p:cNvPr id="54" name="Freeform 365">
                    <a:extLst>
                      <a:ext uri="{FF2B5EF4-FFF2-40B4-BE49-F238E27FC236}">
                        <a16:creationId xmlns:a16="http://schemas.microsoft.com/office/drawing/2014/main" id="{1E1D7F2F-562D-403E-B346-39981F7152DA}"/>
                      </a:ext>
                    </a:extLst>
                  </p:cNvPr>
                  <p:cNvSpPr/>
                  <p:nvPr/>
                </p:nvSpPr>
                <p:spPr bwMode="auto">
                  <a:xfrm>
                    <a:off x="4581526" y="1565276"/>
                    <a:ext cx="33338" cy="44450"/>
                  </a:xfrm>
                  <a:custGeom>
                    <a:gdLst>
                      <a:gd fmla="*/ 15 w 44" name="T0"/>
                      <a:gd fmla="*/ 0 h 56" name="T1"/>
                      <a:gd fmla="*/ 15 w 44" name="T2"/>
                      <a:gd fmla="*/ 0 h 56" name="T3"/>
                      <a:gd fmla="*/ 8 w 44" name="T4"/>
                      <a:gd fmla="*/ 4 h 56" name="T5"/>
                      <a:gd fmla="*/ 2 w 44" name="T6"/>
                      <a:gd fmla="*/ 7 h 56" name="T7"/>
                      <a:gd fmla="*/ 2 w 44" name="T8"/>
                      <a:gd fmla="*/ 7 h 56" name="T9"/>
                      <a:gd fmla="*/ 0 w 44" name="T10"/>
                      <a:gd fmla="*/ 8 h 56" name="T11"/>
                      <a:gd fmla="*/ 0 w 44" name="T12"/>
                      <a:gd fmla="*/ 8 h 56" name="T13"/>
                      <a:gd fmla="*/ 0 w 44" name="T14"/>
                      <a:gd fmla="*/ 9 h 56" name="T15"/>
                      <a:gd fmla="*/ 0 w 44" name="T16"/>
                      <a:gd fmla="*/ 9 h 56" name="T17"/>
                      <a:gd fmla="*/ 3 w 44" name="T18"/>
                      <a:gd fmla="*/ 12 h 56" name="T19"/>
                      <a:gd fmla="*/ 4 w 44" name="T20"/>
                      <a:gd fmla="*/ 16 h 56" name="T21"/>
                      <a:gd fmla="*/ 4 w 44" name="T22"/>
                      <a:gd fmla="*/ 16 h 56" name="T23"/>
                      <a:gd fmla="*/ 3 w 44" name="T24"/>
                      <a:gd fmla="*/ 20 h 56" name="T25"/>
                      <a:gd fmla="*/ 0 w 44" name="T26"/>
                      <a:gd fmla="*/ 23 h 56" name="T27"/>
                      <a:gd fmla="*/ 0 w 44" name="T28"/>
                      <a:gd fmla="*/ 23 h 56" name="T29"/>
                      <a:gd fmla="*/ 0 w 44" name="T30"/>
                      <a:gd fmla="*/ 24 h 56" name="T31"/>
                      <a:gd fmla="*/ 6 w 44" name="T32"/>
                      <a:gd fmla="*/ 54 h 56" name="T33"/>
                      <a:gd fmla="*/ 6 w 44" name="T34"/>
                      <a:gd fmla="*/ 54 h 56" name="T35"/>
                      <a:gd fmla="*/ 6 w 44" name="T36"/>
                      <a:gd fmla="*/ 56 h 56" name="T37"/>
                      <a:gd fmla="*/ 44 w 44" name="T38"/>
                      <a:gd fmla="*/ 56 h 56" name="T39"/>
                      <a:gd fmla="*/ 44 w 44" name="T40"/>
                      <a:gd fmla="*/ 56 h 56" name="T41"/>
                      <a:gd fmla="*/ 44 w 44" name="T42"/>
                      <a:gd fmla="*/ 56 h 56" name="T43"/>
                      <a:gd fmla="*/ 44 w 44" name="T44"/>
                      <a:gd fmla="*/ 56 h 56" name="T45"/>
                      <a:gd fmla="*/ 44 w 44" name="T46"/>
                      <a:gd fmla="*/ 54 h 56" name="T47"/>
                      <a:gd fmla="*/ 44 w 44" name="T48"/>
                      <a:gd fmla="*/ 54 h 56" name="T49"/>
                      <a:gd fmla="*/ 44 w 44" name="T50"/>
                      <a:gd fmla="*/ 45 h 56" name="T51"/>
                      <a:gd fmla="*/ 42 w 44" name="T52"/>
                      <a:gd fmla="*/ 37 h 56" name="T53"/>
                      <a:gd fmla="*/ 40 w 44" name="T54"/>
                      <a:gd fmla="*/ 28 h 56" name="T55"/>
                      <a:gd fmla="*/ 37 w 44" name="T56"/>
                      <a:gd fmla="*/ 22 h 56" name="T57"/>
                      <a:gd fmla="*/ 33 w 44" name="T58"/>
                      <a:gd fmla="*/ 15 h 56" name="T59"/>
                      <a:gd fmla="*/ 27 w 44" name="T60"/>
                      <a:gd fmla="*/ 8 h 56" name="T61"/>
                      <a:gd fmla="*/ 22 w 44" name="T62"/>
                      <a:gd fmla="*/ 4 h 56" name="T63"/>
                      <a:gd fmla="*/ 17 w 44" name="T64"/>
                      <a:gd fmla="*/ 0 h 56" name="T65"/>
                      <a:gd fmla="*/ 17 w 44" name="T66"/>
                      <a:gd fmla="*/ 0 h 56" name="T67"/>
                      <a:gd fmla="*/ 15 w 44" name="T68"/>
                      <a:gd fmla="*/ 0 h 56" name="T69"/>
                      <a:gd fmla="*/ 15 w 44" name="T70"/>
                      <a:gd fmla="*/ 0 h 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6" w="44">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endParaRPr>
                  </a:p>
                </p:txBody>
              </p:sp>
            </p:grpSp>
          </p:grpSp>
        </p:grpSp>
        <p:grpSp>
          <p:nvGrpSpPr>
            <p:cNvPr id="7" name="组合 6">
              <a:extLst>
                <a:ext uri="{FF2B5EF4-FFF2-40B4-BE49-F238E27FC236}">
                  <a16:creationId xmlns:a16="http://schemas.microsoft.com/office/drawing/2014/main" id="{CF1C86E0-F288-48A2-B8DD-F266449B0527}"/>
                </a:ext>
              </a:extLst>
            </p:cNvPr>
            <p:cNvGrpSpPr/>
            <p:nvPr/>
          </p:nvGrpSpPr>
          <p:grpSpPr>
            <a:xfrm>
              <a:off x="6937366" y="2564962"/>
              <a:ext cx="3359597" cy="2924310"/>
              <a:chOff x="5257568" y="1134377"/>
              <a:chExt cx="3359597" cy="2924310"/>
            </a:xfrm>
          </p:grpSpPr>
          <p:cxnSp>
            <p:nvCxnSpPr>
              <p:cNvPr id="21" name="直接连接符 20">
                <a:extLst>
                  <a:ext uri="{FF2B5EF4-FFF2-40B4-BE49-F238E27FC236}">
                    <a16:creationId xmlns:a16="http://schemas.microsoft.com/office/drawing/2014/main" id="{1B3D8E5B-2AC5-430F-9536-850C31CD75F5}"/>
                  </a:ext>
                </a:extLst>
              </p:cNvPr>
              <p:cNvCxnSpPr/>
              <p:nvPr/>
            </p:nvCxnSpPr>
            <p:spPr bwMode="auto">
              <a:xfrm flipH="1">
                <a:off x="5591779" y="2567696"/>
                <a:ext cx="685487" cy="0"/>
              </a:xfrm>
              <a:prstGeom prst="line">
                <a:avLst/>
              </a:prstGeom>
              <a:noFill/>
              <a:ln algn="ctr" cap="flat" cmpd="sng" w="12700">
                <a:solidFill>
                  <a:schemeClr val="bg1">
                    <a:lumMod val="50000"/>
                  </a:schemeClr>
                </a:solidFill>
                <a:prstDash val="solid"/>
                <a:miter lim="800000"/>
              </a:ln>
              <a:effectLst/>
            </p:spPr>
          </p:cxnSp>
          <p:cxnSp>
            <p:nvCxnSpPr>
              <p:cNvPr id="22" name="直接连接符 21">
                <a:extLst>
                  <a:ext uri="{FF2B5EF4-FFF2-40B4-BE49-F238E27FC236}">
                    <a16:creationId xmlns:a16="http://schemas.microsoft.com/office/drawing/2014/main" id="{F494FFF6-5B9C-4E30-AB4C-CDD164E31D5D}"/>
                  </a:ext>
                </a:extLst>
              </p:cNvPr>
              <p:cNvCxnSpPr/>
              <p:nvPr/>
            </p:nvCxnSpPr>
            <p:spPr bwMode="auto">
              <a:xfrm flipH="1">
                <a:off x="5257568" y="1462668"/>
                <a:ext cx="1014009" cy="0"/>
              </a:xfrm>
              <a:prstGeom prst="line">
                <a:avLst/>
              </a:prstGeom>
              <a:noFill/>
              <a:ln algn="ctr" cap="flat" cmpd="sng" w="12700">
                <a:solidFill>
                  <a:schemeClr val="bg1">
                    <a:lumMod val="50000"/>
                  </a:schemeClr>
                </a:solidFill>
                <a:prstDash val="solid"/>
                <a:miter lim="800000"/>
              </a:ln>
              <a:effectLst/>
            </p:spPr>
          </p:cxnSp>
          <p:cxnSp>
            <p:nvCxnSpPr>
              <p:cNvPr id="23" name="直接连接符 22">
                <a:extLst>
                  <a:ext uri="{FF2B5EF4-FFF2-40B4-BE49-F238E27FC236}">
                    <a16:creationId xmlns:a16="http://schemas.microsoft.com/office/drawing/2014/main" id="{6D3D637D-55FB-4A3D-9EA8-F0A616BB99E4}"/>
                  </a:ext>
                </a:extLst>
              </p:cNvPr>
              <p:cNvCxnSpPr/>
              <p:nvPr/>
            </p:nvCxnSpPr>
            <p:spPr bwMode="auto">
              <a:xfrm flipH="1">
                <a:off x="5263256" y="3651391"/>
                <a:ext cx="1014009" cy="0"/>
              </a:xfrm>
              <a:prstGeom prst="line">
                <a:avLst/>
              </a:prstGeom>
              <a:noFill/>
              <a:ln algn="ctr" cap="flat" cmpd="sng" w="12700">
                <a:solidFill>
                  <a:schemeClr val="bg1">
                    <a:lumMod val="50000"/>
                  </a:schemeClr>
                </a:solidFill>
                <a:prstDash val="solid"/>
                <a:miter lim="800000"/>
              </a:ln>
              <a:effectLst/>
            </p:spPr>
          </p:cxnSp>
          <p:cxnSp>
            <p:nvCxnSpPr>
              <p:cNvPr id="24" name="直接连接符 23">
                <a:extLst>
                  <a:ext uri="{FF2B5EF4-FFF2-40B4-BE49-F238E27FC236}">
                    <a16:creationId xmlns:a16="http://schemas.microsoft.com/office/drawing/2014/main" id="{C662E8A3-42D0-4658-9E11-9CB6A6BDABC9}"/>
                  </a:ext>
                </a:extLst>
              </p:cNvPr>
              <p:cNvCxnSpPr/>
              <p:nvPr/>
            </p:nvCxnSpPr>
            <p:spPr bwMode="auto">
              <a:xfrm flipH="1">
                <a:off x="6277266" y="2333038"/>
                <a:ext cx="0" cy="489227"/>
              </a:xfrm>
              <a:prstGeom prst="line">
                <a:avLst/>
              </a:prstGeom>
              <a:noFill/>
              <a:ln algn="ctr" cap="flat" cmpd="sng" w="76200">
                <a:solidFill>
                  <a:schemeClr val="bg1">
                    <a:lumMod val="50000"/>
                  </a:schemeClr>
                </a:solidFill>
                <a:prstDash val="solid"/>
                <a:miter lim="800000"/>
              </a:ln>
              <a:effectLst/>
            </p:spPr>
          </p:cxnSp>
          <p:cxnSp>
            <p:nvCxnSpPr>
              <p:cNvPr id="25" name="直接连接符 24">
                <a:extLst>
                  <a:ext uri="{FF2B5EF4-FFF2-40B4-BE49-F238E27FC236}">
                    <a16:creationId xmlns:a16="http://schemas.microsoft.com/office/drawing/2014/main" id="{24129DA8-D945-4E06-9394-17F88DC00EBA}"/>
                  </a:ext>
                </a:extLst>
              </p:cNvPr>
              <p:cNvCxnSpPr/>
              <p:nvPr/>
            </p:nvCxnSpPr>
            <p:spPr bwMode="auto">
              <a:xfrm flipH="1">
                <a:off x="6277265" y="1228009"/>
                <a:ext cx="0" cy="489227"/>
              </a:xfrm>
              <a:prstGeom prst="line">
                <a:avLst/>
              </a:prstGeom>
              <a:noFill/>
              <a:ln algn="ctr" cap="flat" cmpd="sng" w="76200">
                <a:solidFill>
                  <a:schemeClr val="bg1">
                    <a:lumMod val="50000"/>
                  </a:schemeClr>
                </a:solidFill>
                <a:prstDash val="solid"/>
                <a:miter lim="800000"/>
              </a:ln>
              <a:effectLst/>
            </p:spPr>
          </p:cxnSp>
          <p:cxnSp>
            <p:nvCxnSpPr>
              <p:cNvPr id="26" name="直接连接符 25">
                <a:extLst>
                  <a:ext uri="{FF2B5EF4-FFF2-40B4-BE49-F238E27FC236}">
                    <a16:creationId xmlns:a16="http://schemas.microsoft.com/office/drawing/2014/main" id="{E0004749-C176-4274-A4C4-3124354A3EDF}"/>
                  </a:ext>
                </a:extLst>
              </p:cNvPr>
              <p:cNvCxnSpPr/>
              <p:nvPr/>
            </p:nvCxnSpPr>
            <p:spPr bwMode="auto">
              <a:xfrm flipH="1">
                <a:off x="6277265" y="3416734"/>
                <a:ext cx="0" cy="489227"/>
              </a:xfrm>
              <a:prstGeom prst="line">
                <a:avLst/>
              </a:prstGeom>
              <a:noFill/>
              <a:ln algn="ctr" cap="flat" cmpd="sng" w="76200">
                <a:solidFill>
                  <a:schemeClr val="bg1">
                    <a:lumMod val="50000"/>
                  </a:schemeClr>
                </a:solidFill>
                <a:prstDash val="solid"/>
                <a:miter lim="800000"/>
              </a:ln>
              <a:effectLst/>
            </p:spPr>
          </p:cxnSp>
          <p:sp>
            <p:nvSpPr>
              <p:cNvPr id="27" name="文本框 49">
                <a:extLst>
                  <a:ext uri="{FF2B5EF4-FFF2-40B4-BE49-F238E27FC236}">
                    <a16:creationId xmlns:a16="http://schemas.microsoft.com/office/drawing/2014/main" id="{CC7DB16F-88F0-4736-AE81-A34224A6E1B5}"/>
                  </a:ext>
                </a:extLst>
              </p:cNvPr>
              <p:cNvSpPr txBox="1"/>
              <p:nvPr/>
            </p:nvSpPr>
            <p:spPr>
              <a:xfrm>
                <a:off x="6402162" y="1134377"/>
                <a:ext cx="2215003" cy="1255837"/>
              </a:xfrm>
              <a:prstGeom prst="rect">
                <a:avLst/>
              </a:prstGeom>
              <a:noFill/>
            </p:spPr>
            <p:txBody>
              <a:bodyPr bIns="34290" lIns="68580" rIns="68580" rtlCol="0" tIns="34290" wrap="square">
                <a:spAutoFit/>
              </a:bodyPr>
              <a:lstStyle/>
              <a:p>
                <a:pPr>
                  <a:spcBef>
                    <a:spcPts val="450"/>
                  </a:spcBef>
                </a:pPr>
                <a:r>
                  <a:rPr altLang="en-US" lang="zh-CN" sz="2400">
                    <a:solidFill>
                      <a:schemeClr val="bg1">
                        <a:lumMod val="50000"/>
                      </a:schemeClr>
                    </a:solidFill>
                    <a:latin charset="-122" pitchFamily="34" typeface="微软雅黑"/>
                    <a:ea charset="-122" pitchFamily="34" typeface="微软雅黑"/>
                  </a:rPr>
                  <a:t>添加标题</a:t>
                </a:r>
              </a:p>
              <a:p>
                <a:pPr>
                  <a:spcBef>
                    <a:spcPts val="450"/>
                  </a:spcBef>
                </a:pPr>
                <a:r>
                  <a:rPr altLang="en-US" lang="zh-CN" sz="2400">
                    <a:solidFill>
                      <a:schemeClr val="bg1">
                        <a:lumMod val="50000"/>
                      </a:schemeClr>
                    </a:solidFill>
                    <a:latin charset="-122" pitchFamily="34" typeface="微软雅黑"/>
                    <a:ea charset="-122" pitchFamily="34" typeface="微软雅黑"/>
                  </a:rPr>
                  <a:t>在此处添加文字在此处添加文字在此处添加文字</a:t>
                </a:r>
              </a:p>
            </p:txBody>
          </p:sp>
          <p:sp>
            <p:nvSpPr>
              <p:cNvPr id="28" name="文本框 50">
                <a:extLst>
                  <a:ext uri="{FF2B5EF4-FFF2-40B4-BE49-F238E27FC236}">
                    <a16:creationId xmlns:a16="http://schemas.microsoft.com/office/drawing/2014/main" id="{52187A78-6B37-4918-B4D2-01CC60ABCB38}"/>
                  </a:ext>
                </a:extLst>
              </p:cNvPr>
              <p:cNvSpPr txBox="1"/>
              <p:nvPr/>
            </p:nvSpPr>
            <p:spPr>
              <a:xfrm>
                <a:off x="6402162" y="2247209"/>
                <a:ext cx="2215003" cy="1255837"/>
              </a:xfrm>
              <a:prstGeom prst="rect">
                <a:avLst/>
              </a:prstGeom>
              <a:noFill/>
            </p:spPr>
            <p:txBody>
              <a:bodyPr bIns="34290" lIns="68580" rIns="68580" rtlCol="0" tIns="34290" wrap="square">
                <a:spAutoFit/>
              </a:bodyPr>
              <a:lstStyle/>
              <a:p>
                <a:pPr>
                  <a:spcBef>
                    <a:spcPts val="450"/>
                  </a:spcBef>
                </a:pPr>
                <a:r>
                  <a:rPr altLang="en-US" lang="zh-CN" sz="2400">
                    <a:solidFill>
                      <a:schemeClr val="bg1">
                        <a:lumMod val="50000"/>
                      </a:schemeClr>
                    </a:solidFill>
                    <a:latin charset="-122" pitchFamily="34" typeface="微软雅黑"/>
                    <a:ea charset="-122" pitchFamily="34" typeface="微软雅黑"/>
                  </a:rPr>
                  <a:t>添加标题</a:t>
                </a:r>
              </a:p>
              <a:p>
                <a:pPr>
                  <a:spcBef>
                    <a:spcPts val="450"/>
                  </a:spcBef>
                </a:pPr>
                <a:r>
                  <a:rPr altLang="en-US" lang="zh-CN" sz="2400">
                    <a:solidFill>
                      <a:schemeClr val="bg1">
                        <a:lumMod val="50000"/>
                      </a:schemeClr>
                    </a:solidFill>
                    <a:latin charset="-122" pitchFamily="34" typeface="微软雅黑"/>
                    <a:ea charset="-122" pitchFamily="34" typeface="微软雅黑"/>
                  </a:rPr>
                  <a:t>在此处添加文字在此处添加文字在此处添加文字</a:t>
                </a:r>
              </a:p>
            </p:txBody>
          </p:sp>
          <p:sp>
            <p:nvSpPr>
              <p:cNvPr id="29" name="文本框 51">
                <a:extLst>
                  <a:ext uri="{FF2B5EF4-FFF2-40B4-BE49-F238E27FC236}">
                    <a16:creationId xmlns:a16="http://schemas.microsoft.com/office/drawing/2014/main" id="{6443A91A-36B6-472C-A3B0-EABF0D8DDB34}"/>
                  </a:ext>
                </a:extLst>
              </p:cNvPr>
              <p:cNvSpPr txBox="1"/>
              <p:nvPr/>
            </p:nvSpPr>
            <p:spPr>
              <a:xfrm>
                <a:off x="6402162" y="3366625"/>
                <a:ext cx="2215003" cy="1255837"/>
              </a:xfrm>
              <a:prstGeom prst="rect">
                <a:avLst/>
              </a:prstGeom>
              <a:noFill/>
            </p:spPr>
            <p:txBody>
              <a:bodyPr bIns="34290" lIns="68580" rIns="68580" rtlCol="0" tIns="34290" wrap="square">
                <a:spAutoFit/>
              </a:bodyPr>
              <a:lstStyle/>
              <a:p>
                <a:pPr>
                  <a:spcBef>
                    <a:spcPts val="450"/>
                  </a:spcBef>
                </a:pPr>
                <a:r>
                  <a:rPr altLang="en-US" lang="zh-CN" sz="2400">
                    <a:solidFill>
                      <a:schemeClr val="bg1">
                        <a:lumMod val="50000"/>
                      </a:schemeClr>
                    </a:solidFill>
                    <a:latin charset="-122" pitchFamily="34" typeface="微软雅黑"/>
                    <a:ea charset="-122" pitchFamily="34" typeface="微软雅黑"/>
                  </a:rPr>
                  <a:t>添加标题</a:t>
                </a:r>
              </a:p>
              <a:p>
                <a:pPr>
                  <a:spcBef>
                    <a:spcPts val="450"/>
                  </a:spcBef>
                </a:pPr>
                <a:r>
                  <a:rPr altLang="en-US" lang="zh-CN" sz="2400">
                    <a:solidFill>
                      <a:schemeClr val="bg1">
                        <a:lumMod val="50000"/>
                      </a:schemeClr>
                    </a:solidFill>
                    <a:latin charset="-122" pitchFamily="34" typeface="微软雅黑"/>
                    <a:ea charset="-122" pitchFamily="34" typeface="微软雅黑"/>
                  </a:rPr>
                  <a:t>在此处添加文字在此处添加文字在此处添加文字</a:t>
                </a:r>
              </a:p>
            </p:txBody>
          </p:sp>
        </p:grpSp>
        <p:grpSp>
          <p:nvGrpSpPr>
            <p:cNvPr id="9" name="组合 8">
              <a:extLst>
                <a:ext uri="{FF2B5EF4-FFF2-40B4-BE49-F238E27FC236}">
                  <a16:creationId xmlns:a16="http://schemas.microsoft.com/office/drawing/2014/main" id="{BE32BFBA-1D59-4373-A6D0-979A78232DB0}"/>
                </a:ext>
              </a:extLst>
            </p:cNvPr>
            <p:cNvGrpSpPr/>
            <p:nvPr/>
          </p:nvGrpSpPr>
          <p:grpSpPr>
            <a:xfrm>
              <a:off x="2308603" y="2564962"/>
              <a:ext cx="3308987" cy="2885014"/>
              <a:chOff x="628805" y="1134377"/>
              <a:chExt cx="3308987" cy="2885014"/>
            </a:xfrm>
          </p:grpSpPr>
          <p:cxnSp>
            <p:nvCxnSpPr>
              <p:cNvPr id="10" name="直接连接符 9">
                <a:extLst>
                  <a:ext uri="{FF2B5EF4-FFF2-40B4-BE49-F238E27FC236}">
                    <a16:creationId xmlns:a16="http://schemas.microsoft.com/office/drawing/2014/main" id="{AF83A196-E9EB-4719-807B-3687F67DA9E2}"/>
                  </a:ext>
                </a:extLst>
              </p:cNvPr>
              <p:cNvCxnSpPr/>
              <p:nvPr/>
            </p:nvCxnSpPr>
            <p:spPr bwMode="auto">
              <a:xfrm>
                <a:off x="2925205" y="3651391"/>
                <a:ext cx="1012587" cy="0"/>
              </a:xfrm>
              <a:prstGeom prst="line">
                <a:avLst/>
              </a:prstGeom>
              <a:noFill/>
              <a:ln algn="ctr" cap="flat" cmpd="sng" w="12700">
                <a:solidFill>
                  <a:schemeClr val="bg1">
                    <a:lumMod val="50000"/>
                  </a:schemeClr>
                </a:solidFill>
                <a:prstDash val="solid"/>
                <a:miter lim="800000"/>
              </a:ln>
              <a:effectLst/>
            </p:spPr>
          </p:cxnSp>
          <p:cxnSp>
            <p:nvCxnSpPr>
              <p:cNvPr id="13" name="直接连接符 12">
                <a:extLst>
                  <a:ext uri="{FF2B5EF4-FFF2-40B4-BE49-F238E27FC236}">
                    <a16:creationId xmlns:a16="http://schemas.microsoft.com/office/drawing/2014/main" id="{64DE61FB-9C55-4669-A815-736C5DB20BE9}"/>
                  </a:ext>
                </a:extLst>
              </p:cNvPr>
              <p:cNvCxnSpPr/>
              <p:nvPr/>
            </p:nvCxnSpPr>
            <p:spPr bwMode="auto">
              <a:xfrm>
                <a:off x="2925206" y="2567696"/>
                <a:ext cx="685487" cy="0"/>
              </a:xfrm>
              <a:prstGeom prst="line">
                <a:avLst/>
              </a:prstGeom>
              <a:noFill/>
              <a:ln algn="ctr" cap="flat" cmpd="sng" w="12700">
                <a:solidFill>
                  <a:schemeClr val="bg1">
                    <a:lumMod val="50000"/>
                  </a:schemeClr>
                </a:solidFill>
                <a:prstDash val="solid"/>
                <a:miter lim="800000"/>
              </a:ln>
              <a:effectLst/>
            </p:spPr>
          </p:cxnSp>
          <p:cxnSp>
            <p:nvCxnSpPr>
              <p:cNvPr id="14" name="直接连接符 13">
                <a:extLst>
                  <a:ext uri="{FF2B5EF4-FFF2-40B4-BE49-F238E27FC236}">
                    <a16:creationId xmlns:a16="http://schemas.microsoft.com/office/drawing/2014/main" id="{01488DB5-A48C-4129-B2AA-66C722979472}"/>
                  </a:ext>
                </a:extLst>
              </p:cNvPr>
              <p:cNvCxnSpPr/>
              <p:nvPr/>
            </p:nvCxnSpPr>
            <p:spPr bwMode="auto">
              <a:xfrm>
                <a:off x="2925205" y="1462668"/>
                <a:ext cx="1012587" cy="0"/>
              </a:xfrm>
              <a:prstGeom prst="line">
                <a:avLst/>
              </a:prstGeom>
              <a:noFill/>
              <a:ln algn="ctr" cap="flat" cmpd="sng" w="12700">
                <a:solidFill>
                  <a:schemeClr val="bg1">
                    <a:lumMod val="50000"/>
                  </a:schemeClr>
                </a:solidFill>
                <a:prstDash val="solid"/>
                <a:miter lim="800000"/>
              </a:ln>
              <a:effectLst/>
            </p:spPr>
          </p:cxnSp>
          <p:cxnSp>
            <p:nvCxnSpPr>
              <p:cNvPr id="15" name="直接连接符 14">
                <a:extLst>
                  <a:ext uri="{FF2B5EF4-FFF2-40B4-BE49-F238E27FC236}">
                    <a16:creationId xmlns:a16="http://schemas.microsoft.com/office/drawing/2014/main" id="{31AC2B18-EA14-4434-AA69-071A834CE7AD}"/>
                  </a:ext>
                </a:extLst>
              </p:cNvPr>
              <p:cNvCxnSpPr/>
              <p:nvPr/>
            </p:nvCxnSpPr>
            <p:spPr bwMode="auto">
              <a:xfrm flipH="1">
                <a:off x="2925205" y="3416734"/>
                <a:ext cx="0" cy="489227"/>
              </a:xfrm>
              <a:prstGeom prst="line">
                <a:avLst/>
              </a:prstGeom>
              <a:noFill/>
              <a:ln algn="ctr" cap="flat" cmpd="sng" w="76200">
                <a:solidFill>
                  <a:schemeClr val="bg1">
                    <a:lumMod val="50000"/>
                  </a:schemeClr>
                </a:solidFill>
                <a:prstDash val="solid"/>
                <a:miter lim="800000"/>
              </a:ln>
              <a:effectLst/>
            </p:spPr>
          </p:cxnSp>
          <p:cxnSp>
            <p:nvCxnSpPr>
              <p:cNvPr id="16" name="直接连接符 15">
                <a:extLst>
                  <a:ext uri="{FF2B5EF4-FFF2-40B4-BE49-F238E27FC236}">
                    <a16:creationId xmlns:a16="http://schemas.microsoft.com/office/drawing/2014/main" id="{F977877B-B877-453A-A8AE-C4F31C0A41FD}"/>
                  </a:ext>
                </a:extLst>
              </p:cNvPr>
              <p:cNvCxnSpPr/>
              <p:nvPr/>
            </p:nvCxnSpPr>
            <p:spPr bwMode="auto">
              <a:xfrm flipH="1">
                <a:off x="2925206" y="2333038"/>
                <a:ext cx="0" cy="489227"/>
              </a:xfrm>
              <a:prstGeom prst="line">
                <a:avLst/>
              </a:prstGeom>
              <a:noFill/>
              <a:ln algn="ctr" cap="flat" cmpd="sng" w="76200">
                <a:solidFill>
                  <a:schemeClr val="bg1">
                    <a:lumMod val="50000"/>
                  </a:schemeClr>
                </a:solidFill>
                <a:prstDash val="solid"/>
                <a:miter lim="800000"/>
              </a:ln>
              <a:effectLst/>
            </p:spPr>
          </p:cxnSp>
          <p:cxnSp>
            <p:nvCxnSpPr>
              <p:cNvPr id="17" name="直接连接符 16">
                <a:extLst>
                  <a:ext uri="{FF2B5EF4-FFF2-40B4-BE49-F238E27FC236}">
                    <a16:creationId xmlns:a16="http://schemas.microsoft.com/office/drawing/2014/main" id="{7618666C-7372-4491-9783-25A73F7448A4}"/>
                  </a:ext>
                </a:extLst>
              </p:cNvPr>
              <p:cNvCxnSpPr/>
              <p:nvPr/>
            </p:nvCxnSpPr>
            <p:spPr bwMode="auto">
              <a:xfrm flipH="1">
                <a:off x="2925205" y="1228009"/>
                <a:ext cx="0" cy="489227"/>
              </a:xfrm>
              <a:prstGeom prst="line">
                <a:avLst/>
              </a:prstGeom>
              <a:noFill/>
              <a:ln algn="ctr" cap="flat" cmpd="sng" w="76200">
                <a:solidFill>
                  <a:schemeClr val="bg1">
                    <a:lumMod val="50000"/>
                  </a:schemeClr>
                </a:solidFill>
                <a:prstDash val="solid"/>
                <a:miter lim="800000"/>
              </a:ln>
              <a:effectLst/>
            </p:spPr>
          </p:cxnSp>
          <p:sp>
            <p:nvSpPr>
              <p:cNvPr id="18" name="文本框 52">
                <a:extLst>
                  <a:ext uri="{FF2B5EF4-FFF2-40B4-BE49-F238E27FC236}">
                    <a16:creationId xmlns:a16="http://schemas.microsoft.com/office/drawing/2014/main" id="{D4E6101D-6AAF-4C9A-A313-3DC502786AF8}"/>
                  </a:ext>
                </a:extLst>
              </p:cNvPr>
              <p:cNvSpPr txBox="1"/>
              <p:nvPr/>
            </p:nvSpPr>
            <p:spPr>
              <a:xfrm>
                <a:off x="641134" y="1134377"/>
                <a:ext cx="2215003" cy="1255837"/>
              </a:xfrm>
              <a:prstGeom prst="rect">
                <a:avLst/>
              </a:prstGeom>
              <a:noFill/>
            </p:spPr>
            <p:txBody>
              <a:bodyPr bIns="34290" lIns="68580" rIns="68580" rtlCol="0" tIns="34290" wrap="square">
                <a:spAutoFit/>
              </a:bodyPr>
              <a:lstStyle/>
              <a:p>
                <a:pPr algn="r">
                  <a:spcBef>
                    <a:spcPts val="450"/>
                  </a:spcBef>
                </a:pPr>
                <a:r>
                  <a:rPr altLang="en-US" lang="zh-CN" sz="2400">
                    <a:solidFill>
                      <a:schemeClr val="bg1">
                        <a:lumMod val="50000"/>
                      </a:schemeClr>
                    </a:solidFill>
                    <a:latin charset="-122" pitchFamily="34" typeface="微软雅黑"/>
                    <a:ea charset="-122" pitchFamily="34" typeface="微软雅黑"/>
                  </a:rPr>
                  <a:t>添加标题</a:t>
                </a:r>
              </a:p>
              <a:p>
                <a:pPr algn="r">
                  <a:spcBef>
                    <a:spcPts val="450"/>
                  </a:spcBef>
                </a:pPr>
                <a:r>
                  <a:rPr altLang="en-US" lang="zh-CN" sz="2400">
                    <a:solidFill>
                      <a:schemeClr val="bg1">
                        <a:lumMod val="50000"/>
                      </a:schemeClr>
                    </a:solidFill>
                    <a:latin charset="-122" pitchFamily="34" typeface="微软雅黑"/>
                    <a:ea charset="-122" pitchFamily="34" typeface="微软雅黑"/>
                  </a:rPr>
                  <a:t>在此处添加文字在此处添加文字在此处添加文字</a:t>
                </a:r>
              </a:p>
            </p:txBody>
          </p:sp>
          <p:sp>
            <p:nvSpPr>
              <p:cNvPr id="19" name="文本框 53">
                <a:extLst>
                  <a:ext uri="{FF2B5EF4-FFF2-40B4-BE49-F238E27FC236}">
                    <a16:creationId xmlns:a16="http://schemas.microsoft.com/office/drawing/2014/main" id="{82A9ED6E-139E-4963-9E67-294C2394B872}"/>
                  </a:ext>
                </a:extLst>
              </p:cNvPr>
              <p:cNvSpPr txBox="1"/>
              <p:nvPr/>
            </p:nvSpPr>
            <p:spPr>
              <a:xfrm>
                <a:off x="641134" y="2214497"/>
                <a:ext cx="2215003" cy="1255837"/>
              </a:xfrm>
              <a:prstGeom prst="rect">
                <a:avLst/>
              </a:prstGeom>
              <a:noFill/>
            </p:spPr>
            <p:txBody>
              <a:bodyPr bIns="34290" lIns="68580" rIns="68580" rtlCol="0" tIns="34290" wrap="square">
                <a:spAutoFit/>
              </a:bodyPr>
              <a:lstStyle/>
              <a:p>
                <a:pPr algn="r">
                  <a:spcBef>
                    <a:spcPts val="450"/>
                  </a:spcBef>
                </a:pPr>
                <a:r>
                  <a:rPr altLang="en-US" lang="zh-CN" sz="2400">
                    <a:solidFill>
                      <a:schemeClr val="bg1">
                        <a:lumMod val="50000"/>
                      </a:schemeClr>
                    </a:solidFill>
                    <a:latin charset="-122" pitchFamily="34" typeface="微软雅黑"/>
                    <a:ea charset="-122" pitchFamily="34" typeface="微软雅黑"/>
                  </a:rPr>
                  <a:t>添加标题</a:t>
                </a:r>
              </a:p>
              <a:p>
                <a:pPr algn="r">
                  <a:spcBef>
                    <a:spcPts val="450"/>
                  </a:spcBef>
                </a:pPr>
                <a:r>
                  <a:rPr altLang="en-US" lang="zh-CN" sz="2400">
                    <a:solidFill>
                      <a:schemeClr val="bg1">
                        <a:lumMod val="50000"/>
                      </a:schemeClr>
                    </a:solidFill>
                    <a:latin charset="-122" pitchFamily="34" typeface="微软雅黑"/>
                    <a:ea charset="-122" pitchFamily="34" typeface="微软雅黑"/>
                  </a:rPr>
                  <a:t>在此处添加文字在此处添加文字在此处添加文字</a:t>
                </a:r>
              </a:p>
            </p:txBody>
          </p:sp>
          <p:sp>
            <p:nvSpPr>
              <p:cNvPr id="20" name="文本框 54">
                <a:extLst>
                  <a:ext uri="{FF2B5EF4-FFF2-40B4-BE49-F238E27FC236}">
                    <a16:creationId xmlns:a16="http://schemas.microsoft.com/office/drawing/2014/main" id="{F91EDC82-F864-47B1-A06C-C71563DFB069}"/>
                  </a:ext>
                </a:extLst>
              </p:cNvPr>
              <p:cNvSpPr txBox="1"/>
              <p:nvPr/>
            </p:nvSpPr>
            <p:spPr>
              <a:xfrm>
                <a:off x="628805" y="3327329"/>
                <a:ext cx="2215003" cy="1255837"/>
              </a:xfrm>
              <a:prstGeom prst="rect">
                <a:avLst/>
              </a:prstGeom>
              <a:noFill/>
            </p:spPr>
            <p:txBody>
              <a:bodyPr bIns="34290" lIns="68580" rIns="68580" rtlCol="0" tIns="34290" wrap="square">
                <a:spAutoFit/>
              </a:bodyPr>
              <a:lstStyle/>
              <a:p>
                <a:pPr algn="r">
                  <a:spcBef>
                    <a:spcPts val="450"/>
                  </a:spcBef>
                </a:pPr>
                <a:r>
                  <a:rPr altLang="en-US" lang="zh-CN" sz="2400">
                    <a:solidFill>
                      <a:schemeClr val="bg1">
                        <a:lumMod val="50000"/>
                      </a:schemeClr>
                    </a:solidFill>
                    <a:latin charset="-122" pitchFamily="34" typeface="微软雅黑"/>
                    <a:ea charset="-122" pitchFamily="34" typeface="微软雅黑"/>
                  </a:rPr>
                  <a:t>添加标题</a:t>
                </a:r>
              </a:p>
              <a:p>
                <a:pPr algn="r">
                  <a:spcBef>
                    <a:spcPts val="450"/>
                  </a:spcBef>
                </a:pPr>
                <a:r>
                  <a:rPr altLang="en-US" lang="zh-CN" sz="2400">
                    <a:solidFill>
                      <a:schemeClr val="bg1">
                        <a:lumMod val="50000"/>
                      </a:schemeClr>
                    </a:solidFill>
                    <a:latin charset="-122" pitchFamily="34" typeface="微软雅黑"/>
                    <a:ea charset="-122" pitchFamily="34" typeface="微软雅黑"/>
                  </a:rPr>
                  <a:t>在此处添加文字在此处添加文字在此处添加文字</a:t>
                </a:r>
              </a:p>
            </p:txBody>
          </p:sp>
        </p:grpSp>
      </p:grpSp>
    </p:spTree>
    <p:extLst>
      <p:ext uri="{BB962C8B-B14F-4D97-AF65-F5344CB8AC3E}">
        <p14:creationId val="301921023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199009"/>
            <a:ext cx="12190413" cy="792494"/>
            <a:chOff x="0" y="507619"/>
            <a:chExt cx="12190413" cy="792494"/>
          </a:xfrm>
        </p:grpSpPr>
        <p:sp>
          <p:nvSpPr>
            <p:cNvPr id="11" name="矩形 10">
              <a:extLst>
                <a:ext uri="{FF2B5EF4-FFF2-40B4-BE49-F238E27FC236}">
                  <a16:creationId xmlns:a16="http://schemas.microsoft.com/office/drawing/2014/main" id="{84C0791A-6676-4043-BBF1-DD2993D19C98}"/>
                </a:ext>
              </a:extLst>
            </p:cNvPr>
            <p:cNvSpPr/>
            <p:nvPr/>
          </p:nvSpPr>
          <p:spPr>
            <a:xfrm flipV="1">
              <a:off x="0" y="1254394"/>
              <a:ext cx="12190413" cy="45719"/>
            </a:xfrm>
            <a:prstGeom prst="rect">
              <a:avLst/>
            </a:prstGeom>
            <a:solidFill>
              <a:srgbClr val="788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7544" y="510595"/>
              <a:ext cx="32553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lang="zh-CN" sz="4000">
                  <a:solidFill>
                    <a:srgbClr val="ED695B"/>
                  </a:solidFill>
                  <a:latin charset="-122" panose="02000000000000000000" pitchFamily="2" typeface="张海山锐线体简"/>
                  <a:ea charset="-122" panose="02000000000000000000" pitchFamily="2" typeface="张海山锐线体简"/>
                  <a:sym charset="0" pitchFamily="34" typeface="Arial"/>
                </a:rPr>
                <a:t>年度工作概述</a:t>
              </a:r>
            </a:p>
          </p:txBody>
        </p:sp>
      </p:grpSp>
      <p:grpSp>
        <p:nvGrpSpPr>
          <p:cNvPr id="5" name="组合 4">
            <a:extLst>
              <a:ext uri="{FF2B5EF4-FFF2-40B4-BE49-F238E27FC236}">
                <a16:creationId xmlns:a16="http://schemas.microsoft.com/office/drawing/2014/main" id="{D7957298-1CB6-4FB2-8F61-19F15BA0B007}"/>
              </a:ext>
            </a:extLst>
          </p:cNvPr>
          <p:cNvGrpSpPr/>
          <p:nvPr/>
        </p:nvGrpSpPr>
        <p:grpSpPr>
          <a:xfrm>
            <a:off x="782185" y="2145134"/>
            <a:ext cx="10742158" cy="3474135"/>
            <a:chOff x="1043609" y="1518675"/>
            <a:chExt cx="6998914" cy="2391478"/>
          </a:xfrm>
        </p:grpSpPr>
        <p:grpSp>
          <p:nvGrpSpPr>
            <p:cNvPr id="6" name="组合 5">
              <a:extLst>
                <a:ext uri="{FF2B5EF4-FFF2-40B4-BE49-F238E27FC236}">
                  <a16:creationId xmlns:a16="http://schemas.microsoft.com/office/drawing/2014/main" id="{46BDA172-D085-4867-8A0F-81C3BD2679DB}"/>
                </a:ext>
              </a:extLst>
            </p:cNvPr>
            <p:cNvGrpSpPr/>
            <p:nvPr/>
          </p:nvGrpSpPr>
          <p:grpSpPr>
            <a:xfrm>
              <a:off x="1069541" y="1518676"/>
              <a:ext cx="1549008" cy="739917"/>
              <a:chOff x="1366228" y="1842409"/>
              <a:chExt cx="2065344" cy="986555"/>
            </a:xfrm>
          </p:grpSpPr>
          <p:sp>
            <p:nvSpPr>
              <p:cNvPr id="35" name="文本框 55">
                <a:extLst>
                  <a:ext uri="{FF2B5EF4-FFF2-40B4-BE49-F238E27FC236}">
                    <a16:creationId xmlns:a16="http://schemas.microsoft.com/office/drawing/2014/main" id="{A530B858-D54D-4156-A49A-5531BAA4548E}"/>
                  </a:ext>
                </a:extLst>
              </p:cNvPr>
              <p:cNvSpPr txBox="1"/>
              <p:nvPr/>
            </p:nvSpPr>
            <p:spPr>
              <a:xfrm>
                <a:off x="1366228" y="1842409"/>
                <a:ext cx="2065344" cy="335702"/>
              </a:xfrm>
              <a:prstGeom prst="rect">
                <a:avLst/>
              </a:prstGeom>
              <a:noFill/>
            </p:spPr>
            <p:txBody>
              <a:bodyPr rtlCol="0" wrap="square">
                <a:spAutoFit/>
              </a:bodyPr>
              <a:lstStyle/>
              <a:p>
                <a:pPr algn="just" defTabSz="914400" eaLnBrk="1" fontAlgn="auto" hangingPunct="1" indent="0" latinLnBrk="0" lvl="0" marL="0" marR="0">
                  <a:lnSpc>
                    <a:spcPct val="90000"/>
                  </a:lnSpc>
                  <a:spcBef>
                    <a:spcPts val="750"/>
                  </a:spcBef>
                  <a:spcAft>
                    <a:spcPct val="0"/>
                  </a:spcAft>
                  <a:buClrTx/>
                  <a:buSzTx/>
                  <a:buFontTx/>
                  <a:buNone/>
                  <a:defRPr/>
                </a:pPr>
                <a:r>
                  <a:rPr altLang="en-US" b="0" baseline="0" cap="none" i="0" kern="0" kumimoji="0" lang="zh-CN" noProof="0" normalizeH="0" spc="0" strike="noStrike" sz="2000" u="none">
                    <a:ln>
                      <a:noFill/>
                    </a:ln>
                    <a:solidFill>
                      <a:schemeClr val="bg1">
                        <a:lumMod val="50000"/>
                      </a:schemeClr>
                    </a:solidFill>
                    <a:effectLst/>
                    <a:uLnTx/>
                    <a:uFillTx/>
                    <a:latin charset="-122" pitchFamily="34" typeface="微软雅黑"/>
                    <a:ea charset="-122" pitchFamily="34" typeface="微软雅黑"/>
                  </a:rPr>
                  <a:t>添加标题</a:t>
                </a:r>
              </a:p>
            </p:txBody>
          </p:sp>
          <p:sp>
            <p:nvSpPr>
              <p:cNvPr id="36" name="文本框 56">
                <a:extLst>
                  <a:ext uri="{FF2B5EF4-FFF2-40B4-BE49-F238E27FC236}">
                    <a16:creationId xmlns:a16="http://schemas.microsoft.com/office/drawing/2014/main" id="{1486ECBD-1A2E-406C-A6DA-B5D50162698C}"/>
                  </a:ext>
                </a:extLst>
              </p:cNvPr>
              <p:cNvSpPr txBox="1"/>
              <p:nvPr/>
            </p:nvSpPr>
            <p:spPr>
              <a:xfrm>
                <a:off x="1366228" y="2278121"/>
                <a:ext cx="2065344" cy="391653"/>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100" u="none">
                    <a:ln>
                      <a:noFill/>
                    </a:ln>
                    <a:solidFill>
                      <a:schemeClr val="bg1">
                        <a:lumMod val="50000"/>
                      </a:schemeClr>
                    </a:solidFill>
                    <a:effectLst/>
                    <a:uLnTx/>
                    <a:uFillTx/>
                    <a:latin charset="-122" pitchFamily="34" typeface="微软雅黑"/>
                    <a:ea charset="-122" pitchFamily="34" typeface="微软雅黑"/>
                  </a:rPr>
                  <a:t>单击添加文本单击添加文本单击添加文本单击添加文本单击添加文本</a:t>
                </a:r>
              </a:p>
            </p:txBody>
          </p:sp>
        </p:grpSp>
        <p:grpSp>
          <p:nvGrpSpPr>
            <p:cNvPr id="7" name="组合 6">
              <a:extLst>
                <a:ext uri="{FF2B5EF4-FFF2-40B4-BE49-F238E27FC236}">
                  <a16:creationId xmlns:a16="http://schemas.microsoft.com/office/drawing/2014/main" id="{5245B218-D76F-4D21-8E41-C9CFE5AD7BE7}"/>
                </a:ext>
              </a:extLst>
            </p:cNvPr>
            <p:cNvGrpSpPr/>
            <p:nvPr/>
          </p:nvGrpSpPr>
          <p:grpSpPr>
            <a:xfrm>
              <a:off x="4688435" y="1518675"/>
              <a:ext cx="1546096" cy="739915"/>
              <a:chOff x="6191419" y="1842409"/>
              <a:chExt cx="2061461" cy="986553"/>
            </a:xfrm>
          </p:grpSpPr>
          <p:sp>
            <p:nvSpPr>
              <p:cNvPr id="33" name="文本框 57">
                <a:extLst>
                  <a:ext uri="{FF2B5EF4-FFF2-40B4-BE49-F238E27FC236}">
                    <a16:creationId xmlns:a16="http://schemas.microsoft.com/office/drawing/2014/main" id="{87972496-5030-4197-B604-D01BAEDE5B71}"/>
                  </a:ext>
                </a:extLst>
              </p:cNvPr>
              <p:cNvSpPr txBox="1"/>
              <p:nvPr/>
            </p:nvSpPr>
            <p:spPr>
              <a:xfrm>
                <a:off x="6191419" y="1842409"/>
                <a:ext cx="2061461" cy="335702"/>
              </a:xfrm>
              <a:prstGeom prst="rect">
                <a:avLst/>
              </a:prstGeom>
              <a:noFill/>
            </p:spPr>
            <p:txBody>
              <a:bodyPr rtlCol="0" wrap="square">
                <a:spAutoFit/>
              </a:bodyPr>
              <a:lstStyle/>
              <a:p>
                <a:pPr algn="just" defTabSz="914400" eaLnBrk="1" fontAlgn="auto" hangingPunct="1" indent="0" latinLnBrk="0" lvl="0" marL="0" marR="0">
                  <a:lnSpc>
                    <a:spcPct val="90000"/>
                  </a:lnSpc>
                  <a:spcBef>
                    <a:spcPts val="750"/>
                  </a:spcBef>
                  <a:spcAft>
                    <a:spcPct val="0"/>
                  </a:spcAft>
                  <a:buClrTx/>
                  <a:buSzTx/>
                  <a:buFontTx/>
                  <a:buNone/>
                  <a:defRPr/>
                </a:pPr>
                <a:r>
                  <a:rPr altLang="en-US" b="0" baseline="0" cap="none" i="0" kern="0" kumimoji="0" lang="zh-CN" noProof="0" normalizeH="0" spc="0" strike="noStrike" sz="2000" u="none">
                    <a:ln>
                      <a:noFill/>
                    </a:ln>
                    <a:solidFill>
                      <a:schemeClr val="bg1">
                        <a:lumMod val="50000"/>
                      </a:schemeClr>
                    </a:solidFill>
                    <a:effectLst/>
                    <a:uLnTx/>
                    <a:uFillTx/>
                    <a:latin charset="-122" pitchFamily="34" typeface="微软雅黑"/>
                    <a:ea charset="-122" pitchFamily="34" typeface="微软雅黑"/>
                  </a:rPr>
                  <a:t>添加标题</a:t>
                </a:r>
              </a:p>
            </p:txBody>
          </p:sp>
          <p:sp>
            <p:nvSpPr>
              <p:cNvPr id="34" name="文本框 58">
                <a:extLst>
                  <a:ext uri="{FF2B5EF4-FFF2-40B4-BE49-F238E27FC236}">
                    <a16:creationId xmlns:a16="http://schemas.microsoft.com/office/drawing/2014/main" id="{00AAE05C-DCF4-4085-B502-76D35D2AE557}"/>
                  </a:ext>
                </a:extLst>
              </p:cNvPr>
              <p:cNvSpPr txBox="1"/>
              <p:nvPr/>
            </p:nvSpPr>
            <p:spPr>
              <a:xfrm>
                <a:off x="6191419" y="2278119"/>
                <a:ext cx="2061461" cy="391653"/>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100" u="none">
                    <a:ln>
                      <a:noFill/>
                    </a:ln>
                    <a:solidFill>
                      <a:schemeClr val="bg1">
                        <a:lumMod val="50000"/>
                      </a:schemeClr>
                    </a:solidFill>
                    <a:effectLst/>
                    <a:uLnTx/>
                    <a:uFillTx/>
                    <a:latin charset="-122" pitchFamily="34" typeface="微软雅黑"/>
                    <a:ea charset="-122" pitchFamily="34" typeface="微软雅黑"/>
                  </a:rPr>
                  <a:t>单击添加文本单击添加文本单击添加文本单击添加文本单击添加文本</a:t>
                </a:r>
              </a:p>
            </p:txBody>
          </p:sp>
        </p:grpSp>
        <p:grpSp>
          <p:nvGrpSpPr>
            <p:cNvPr id="9" name="组合 8">
              <a:extLst>
                <a:ext uri="{FF2B5EF4-FFF2-40B4-BE49-F238E27FC236}">
                  <a16:creationId xmlns:a16="http://schemas.microsoft.com/office/drawing/2014/main" id="{157E4DFB-EE0D-4D61-BF7B-E12365F225C9}"/>
                </a:ext>
              </a:extLst>
            </p:cNvPr>
            <p:cNvGrpSpPr/>
            <p:nvPr/>
          </p:nvGrpSpPr>
          <p:grpSpPr>
            <a:xfrm>
              <a:off x="6494581" y="3193164"/>
              <a:ext cx="1547939" cy="716989"/>
              <a:chOff x="8599614" y="4075053"/>
              <a:chExt cx="2063919" cy="955985"/>
            </a:xfrm>
          </p:grpSpPr>
          <p:sp>
            <p:nvSpPr>
              <p:cNvPr id="31" name="文本框 59">
                <a:extLst>
                  <a:ext uri="{FF2B5EF4-FFF2-40B4-BE49-F238E27FC236}">
                    <a16:creationId xmlns:a16="http://schemas.microsoft.com/office/drawing/2014/main" id="{551F6F2C-8E9C-4BE3-95F9-D6A8BB2EC7F7}"/>
                  </a:ext>
                </a:extLst>
              </p:cNvPr>
              <p:cNvSpPr txBox="1"/>
              <p:nvPr/>
            </p:nvSpPr>
            <p:spPr>
              <a:xfrm>
                <a:off x="8599615" y="4075053"/>
                <a:ext cx="2063919" cy="335702"/>
              </a:xfrm>
              <a:prstGeom prst="rect">
                <a:avLst/>
              </a:prstGeom>
              <a:noFill/>
            </p:spPr>
            <p:txBody>
              <a:bodyPr rtlCol="0" wrap="square">
                <a:spAutoFit/>
              </a:bodyPr>
              <a:lstStyle/>
              <a:p>
                <a:pPr algn="just" defTabSz="914400" eaLnBrk="1" fontAlgn="auto" hangingPunct="1" indent="0" latinLnBrk="0" lvl="0" marL="0" marR="0">
                  <a:lnSpc>
                    <a:spcPct val="90000"/>
                  </a:lnSpc>
                  <a:spcBef>
                    <a:spcPts val="750"/>
                  </a:spcBef>
                  <a:spcAft>
                    <a:spcPct val="0"/>
                  </a:spcAft>
                  <a:buClrTx/>
                  <a:buSzTx/>
                  <a:buFontTx/>
                  <a:buNone/>
                  <a:defRPr/>
                </a:pPr>
                <a:r>
                  <a:rPr altLang="en-US" b="0" baseline="0" cap="none" i="0" kern="0" kumimoji="0" lang="zh-CN" noProof="0" normalizeH="0" spc="0" strike="noStrike" sz="2000" u="none">
                    <a:ln>
                      <a:noFill/>
                    </a:ln>
                    <a:solidFill>
                      <a:schemeClr val="bg1">
                        <a:lumMod val="50000"/>
                      </a:schemeClr>
                    </a:solidFill>
                    <a:effectLst/>
                    <a:uLnTx/>
                    <a:uFillTx/>
                    <a:latin charset="-122" pitchFamily="34" typeface="微软雅黑"/>
                    <a:ea charset="-122" pitchFamily="34" typeface="微软雅黑"/>
                  </a:rPr>
                  <a:t>添加标题</a:t>
                </a:r>
              </a:p>
            </p:txBody>
          </p:sp>
          <p:sp>
            <p:nvSpPr>
              <p:cNvPr id="32" name="文本框 60">
                <a:extLst>
                  <a:ext uri="{FF2B5EF4-FFF2-40B4-BE49-F238E27FC236}">
                    <a16:creationId xmlns:a16="http://schemas.microsoft.com/office/drawing/2014/main" id="{3EAAFD3E-13AF-480A-85FF-4CE9950AC28A}"/>
                  </a:ext>
                </a:extLst>
              </p:cNvPr>
              <p:cNvSpPr txBox="1"/>
              <p:nvPr/>
            </p:nvSpPr>
            <p:spPr>
              <a:xfrm>
                <a:off x="8599615" y="4480194"/>
                <a:ext cx="2063919" cy="391653"/>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100" u="none">
                    <a:ln>
                      <a:noFill/>
                    </a:ln>
                    <a:solidFill>
                      <a:schemeClr val="bg1">
                        <a:lumMod val="50000"/>
                      </a:schemeClr>
                    </a:solidFill>
                    <a:effectLst/>
                    <a:uLnTx/>
                    <a:uFillTx/>
                    <a:latin charset="-122" pitchFamily="34" typeface="微软雅黑"/>
                    <a:ea charset="-122" pitchFamily="34" typeface="微软雅黑"/>
                  </a:rPr>
                  <a:t>单击添加文本单击添加文本单击添加文本单击添加文本单击添加文本</a:t>
                </a:r>
              </a:p>
            </p:txBody>
          </p:sp>
        </p:grpSp>
        <p:grpSp>
          <p:nvGrpSpPr>
            <p:cNvPr id="10" name="组合 9">
              <a:extLst>
                <a:ext uri="{FF2B5EF4-FFF2-40B4-BE49-F238E27FC236}">
                  <a16:creationId xmlns:a16="http://schemas.microsoft.com/office/drawing/2014/main" id="{FD228D67-C2B1-477F-9A16-7FF323FDD4AE}"/>
                </a:ext>
              </a:extLst>
            </p:cNvPr>
            <p:cNvGrpSpPr/>
            <p:nvPr/>
          </p:nvGrpSpPr>
          <p:grpSpPr>
            <a:xfrm>
              <a:off x="2878599" y="3193164"/>
              <a:ext cx="1547942" cy="716989"/>
              <a:chOff x="3778305" y="4075053"/>
              <a:chExt cx="2063922" cy="955985"/>
            </a:xfrm>
          </p:grpSpPr>
          <p:sp>
            <p:nvSpPr>
              <p:cNvPr id="29" name="文本框 61">
                <a:extLst>
                  <a:ext uri="{FF2B5EF4-FFF2-40B4-BE49-F238E27FC236}">
                    <a16:creationId xmlns:a16="http://schemas.microsoft.com/office/drawing/2014/main" id="{6105EF01-4CAD-4E37-A9A7-F3DBB5F85983}"/>
                  </a:ext>
                </a:extLst>
              </p:cNvPr>
              <p:cNvSpPr txBox="1"/>
              <p:nvPr/>
            </p:nvSpPr>
            <p:spPr>
              <a:xfrm>
                <a:off x="3778305" y="4075054"/>
                <a:ext cx="2063922" cy="335702"/>
              </a:xfrm>
              <a:prstGeom prst="rect">
                <a:avLst/>
              </a:prstGeom>
              <a:noFill/>
            </p:spPr>
            <p:txBody>
              <a:bodyPr rtlCol="0" wrap="square">
                <a:spAutoFit/>
              </a:bodyPr>
              <a:lstStyle/>
              <a:p>
                <a:pPr algn="just" defTabSz="914400" eaLnBrk="1" fontAlgn="auto" hangingPunct="1" indent="0" latinLnBrk="0" lvl="0" marL="0" marR="0">
                  <a:lnSpc>
                    <a:spcPct val="90000"/>
                  </a:lnSpc>
                  <a:spcBef>
                    <a:spcPts val="750"/>
                  </a:spcBef>
                  <a:spcAft>
                    <a:spcPct val="0"/>
                  </a:spcAft>
                  <a:buClrTx/>
                  <a:buSzTx/>
                  <a:buFontTx/>
                  <a:buNone/>
                  <a:defRPr/>
                </a:pPr>
                <a:r>
                  <a:rPr altLang="en-US" b="0" baseline="0" cap="none" i="0" kern="0" kumimoji="0" lang="zh-CN" noProof="0" normalizeH="0" spc="0" strike="noStrike" sz="2000" u="none">
                    <a:ln>
                      <a:noFill/>
                    </a:ln>
                    <a:solidFill>
                      <a:schemeClr val="bg1">
                        <a:lumMod val="50000"/>
                      </a:schemeClr>
                    </a:solidFill>
                    <a:effectLst/>
                    <a:uLnTx/>
                    <a:uFillTx/>
                    <a:latin charset="-122" pitchFamily="34" typeface="微软雅黑"/>
                    <a:ea charset="-122" pitchFamily="34" typeface="微软雅黑"/>
                  </a:rPr>
                  <a:t>添加标题</a:t>
                </a:r>
              </a:p>
            </p:txBody>
          </p:sp>
          <p:sp>
            <p:nvSpPr>
              <p:cNvPr id="30" name="文本框 62">
                <a:extLst>
                  <a:ext uri="{FF2B5EF4-FFF2-40B4-BE49-F238E27FC236}">
                    <a16:creationId xmlns:a16="http://schemas.microsoft.com/office/drawing/2014/main" id="{71254073-EE31-4F68-AF11-5868E3A5E629}"/>
                  </a:ext>
                </a:extLst>
              </p:cNvPr>
              <p:cNvSpPr txBox="1"/>
              <p:nvPr/>
            </p:nvSpPr>
            <p:spPr>
              <a:xfrm>
                <a:off x="3778305" y="4480194"/>
                <a:ext cx="2063922" cy="391653"/>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100" u="none">
                    <a:ln>
                      <a:noFill/>
                    </a:ln>
                    <a:solidFill>
                      <a:schemeClr val="bg1">
                        <a:lumMod val="50000"/>
                      </a:schemeClr>
                    </a:solidFill>
                    <a:effectLst/>
                    <a:uLnTx/>
                    <a:uFillTx/>
                    <a:latin charset="-122" pitchFamily="34" typeface="微软雅黑"/>
                    <a:ea charset="-122" pitchFamily="34" typeface="微软雅黑"/>
                  </a:rPr>
                  <a:t>单击添加文本单击添加文本单击添加文本单击添加文本单击添加文本</a:t>
                </a:r>
              </a:p>
            </p:txBody>
          </p:sp>
        </p:grpSp>
        <p:grpSp>
          <p:nvGrpSpPr>
            <p:cNvPr id="13" name="组合 12">
              <a:extLst>
                <a:ext uri="{FF2B5EF4-FFF2-40B4-BE49-F238E27FC236}">
                  <a16:creationId xmlns:a16="http://schemas.microsoft.com/office/drawing/2014/main" id="{E0405670-4DF7-444D-92DA-6515D1002363}"/>
                </a:ext>
              </a:extLst>
            </p:cNvPr>
            <p:cNvGrpSpPr/>
            <p:nvPr/>
          </p:nvGrpSpPr>
          <p:grpSpPr>
            <a:xfrm>
              <a:off x="1043609" y="2352892"/>
              <a:ext cx="1574941" cy="762971"/>
              <a:chOff x="1331651" y="2945166"/>
              <a:chExt cx="2099921" cy="1017295"/>
            </a:xfrm>
          </p:grpSpPr>
          <p:sp>
            <p:nvSpPr>
              <p:cNvPr id="26" name="矩形 25">
                <a:extLst>
                  <a:ext uri="{FF2B5EF4-FFF2-40B4-BE49-F238E27FC236}">
                    <a16:creationId xmlns:a16="http://schemas.microsoft.com/office/drawing/2014/main" id="{BCBF9E67-155C-4F65-ABE8-198D80E93E4F}"/>
                  </a:ext>
                </a:extLst>
              </p:cNvPr>
              <p:cNvSpPr/>
              <p:nvPr/>
            </p:nvSpPr>
            <p:spPr>
              <a:xfrm>
                <a:off x="1331651" y="2945166"/>
                <a:ext cx="2099921" cy="1017295"/>
              </a:xfrm>
              <a:prstGeom prst="rect">
                <a:avLst/>
              </a:prstGeom>
              <a:solidFill>
                <a:srgbClr val="78875C"/>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FFFF"/>
                  </a:solidFill>
                  <a:effectLst/>
                  <a:uLnTx/>
                  <a:uFillTx/>
                  <a:latin typeface="Calibri"/>
                  <a:ea charset="-122" typeface="宋体"/>
                  <a:cs typeface="+mn-cs"/>
                </a:endParaRPr>
              </a:p>
            </p:txBody>
          </p:sp>
          <p:sp>
            <p:nvSpPr>
              <p:cNvPr id="27" name="文本框 63">
                <a:extLst>
                  <a:ext uri="{FF2B5EF4-FFF2-40B4-BE49-F238E27FC236}">
                    <a16:creationId xmlns:a16="http://schemas.microsoft.com/office/drawing/2014/main" id="{A872DA95-BD85-459C-B6B8-79507B3339D3}"/>
                  </a:ext>
                </a:extLst>
              </p:cNvPr>
              <p:cNvSpPr txBox="1"/>
              <p:nvPr/>
            </p:nvSpPr>
            <p:spPr>
              <a:xfrm>
                <a:off x="1419946" y="3543679"/>
                <a:ext cx="1923330" cy="335703"/>
              </a:xfrm>
              <a:prstGeom prst="rect">
                <a:avLst/>
              </a:prstGeom>
              <a:noFill/>
            </p:spPr>
            <p:txBody>
              <a:bodyPr rtlCol="0" wrap="square">
                <a:spAutoFit/>
              </a:bodyPr>
              <a:lstStyle/>
              <a:p>
                <a:pPr algn="ctr" defTabSz="914400" eaLnBrk="1" fontAlgn="auto" hangingPunct="1" indent="0" latinLnBrk="0" lvl="0" marL="0" marR="0">
                  <a:lnSpc>
                    <a:spcPct val="90000"/>
                  </a:lnSpc>
                  <a:spcBef>
                    <a:spcPts val="75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itchFamily="34" typeface="微软雅黑"/>
                    <a:ea charset="-122" pitchFamily="34" typeface="微软雅黑"/>
                  </a:rPr>
                  <a:t>添加标题</a:t>
                </a:r>
              </a:p>
            </p:txBody>
          </p:sp>
          <p:sp>
            <p:nvSpPr>
              <p:cNvPr id="28" name="文本框 67">
                <a:extLst>
                  <a:ext uri="{FF2B5EF4-FFF2-40B4-BE49-F238E27FC236}">
                    <a16:creationId xmlns:a16="http://schemas.microsoft.com/office/drawing/2014/main" id="{E287C604-C9E5-42F4-B608-1976A1FF53DD}"/>
                  </a:ext>
                </a:extLst>
              </p:cNvPr>
              <p:cNvSpPr txBox="1"/>
              <p:nvPr/>
            </p:nvSpPr>
            <p:spPr>
              <a:xfrm>
                <a:off x="1843808" y="3042094"/>
                <a:ext cx="1075605" cy="537124"/>
              </a:xfrm>
              <a:prstGeom prst="rect">
                <a:avLst/>
              </a:prstGeom>
              <a:noFill/>
            </p:spPr>
            <p:txBody>
              <a:bodyPr rtlCol="0" wrap="square">
                <a:spAutoFit/>
              </a:bodyPr>
              <a:lstStyle/>
              <a:p>
                <a:pPr algn="ctr" defTabSz="914400" eaLnBrk="1" fontAlgn="auto" hangingPunct="1" indent="0" latinLnBrk="0" lvl="0" marL="0" marR="0">
                  <a:lnSpc>
                    <a:spcPct val="90000"/>
                  </a:lnSpc>
                  <a:spcBef>
                    <a:spcPts val="750"/>
                  </a:spcBef>
                  <a:spcAft>
                    <a:spcPct val="0"/>
                  </a:spcAft>
                  <a:buClrTx/>
                  <a:buSzTx/>
                  <a:buFontTx/>
                  <a:buNone/>
                  <a:defRPr/>
                </a:pPr>
                <a:r>
                  <a:rPr altLang="zh-CN" b="0" baseline="0" cap="none" i="0" kern="0" kumimoji="0" lang="en-US" noProof="0" normalizeH="0" spc="0" strike="noStrike" sz="3600" u="none">
                    <a:ln>
                      <a:noFill/>
                    </a:ln>
                    <a:solidFill>
                      <a:srgbClr val="FFFFFF"/>
                    </a:solidFill>
                    <a:effectLst/>
                    <a:uLnTx/>
                    <a:uFillTx/>
                    <a:latin charset="-122" pitchFamily="34" typeface="微软雅黑"/>
                    <a:ea charset="-122" pitchFamily="34" typeface="微软雅黑"/>
                  </a:rPr>
                  <a:t>1</a:t>
                </a:r>
              </a:p>
            </p:txBody>
          </p:sp>
        </p:grpSp>
        <p:grpSp>
          <p:nvGrpSpPr>
            <p:cNvPr id="14" name="组合 13">
              <a:extLst>
                <a:ext uri="{FF2B5EF4-FFF2-40B4-BE49-F238E27FC236}">
                  <a16:creationId xmlns:a16="http://schemas.microsoft.com/office/drawing/2014/main" id="{B7CA843D-43A7-4DE7-9DE7-4B03C263DCDC}"/>
                </a:ext>
              </a:extLst>
            </p:cNvPr>
            <p:cNvGrpSpPr/>
            <p:nvPr/>
          </p:nvGrpSpPr>
          <p:grpSpPr>
            <a:xfrm>
              <a:off x="2851600" y="2352892"/>
              <a:ext cx="1574941" cy="762971"/>
              <a:chOff x="3742306" y="2945166"/>
              <a:chExt cx="2099921" cy="1017295"/>
            </a:xfrm>
          </p:grpSpPr>
          <p:sp>
            <p:nvSpPr>
              <p:cNvPr id="23" name="矩形 22">
                <a:extLst>
                  <a:ext uri="{FF2B5EF4-FFF2-40B4-BE49-F238E27FC236}">
                    <a16:creationId xmlns:a16="http://schemas.microsoft.com/office/drawing/2014/main" id="{06EE3091-D308-431E-9409-9965DE714CEA}"/>
                  </a:ext>
                </a:extLst>
              </p:cNvPr>
              <p:cNvSpPr/>
              <p:nvPr/>
            </p:nvSpPr>
            <p:spPr>
              <a:xfrm flipV="1">
                <a:off x="3742306" y="2945166"/>
                <a:ext cx="2099921" cy="1017295"/>
              </a:xfrm>
              <a:prstGeom prst="rect">
                <a:avLst/>
              </a:prstGeom>
              <a:solidFill>
                <a:srgbClr val="ED695B"/>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FFFF"/>
                  </a:solidFill>
                  <a:effectLst/>
                  <a:uLnTx/>
                  <a:uFillTx/>
                  <a:latin typeface="Calibri"/>
                  <a:ea charset="-122" typeface="宋体"/>
                  <a:cs typeface="+mn-cs"/>
                </a:endParaRPr>
              </a:p>
            </p:txBody>
          </p:sp>
          <p:sp>
            <p:nvSpPr>
              <p:cNvPr id="24" name="文本框 64">
                <a:extLst>
                  <a:ext uri="{FF2B5EF4-FFF2-40B4-BE49-F238E27FC236}">
                    <a16:creationId xmlns:a16="http://schemas.microsoft.com/office/drawing/2014/main" id="{AD89697B-6C59-458C-AD29-F5CC1C4E1363}"/>
                  </a:ext>
                </a:extLst>
              </p:cNvPr>
              <p:cNvSpPr txBox="1"/>
              <p:nvPr/>
            </p:nvSpPr>
            <p:spPr>
              <a:xfrm>
                <a:off x="3830598" y="3543679"/>
                <a:ext cx="1923330" cy="335703"/>
              </a:xfrm>
              <a:prstGeom prst="rect">
                <a:avLst/>
              </a:prstGeom>
              <a:noFill/>
            </p:spPr>
            <p:txBody>
              <a:bodyPr rtlCol="0" wrap="square">
                <a:spAutoFit/>
              </a:bodyPr>
              <a:lstStyle/>
              <a:p>
                <a:pPr algn="ctr" defTabSz="914400" eaLnBrk="1" fontAlgn="auto" hangingPunct="1" indent="0" latinLnBrk="0" lvl="0" marL="0" marR="0">
                  <a:lnSpc>
                    <a:spcPct val="90000"/>
                  </a:lnSpc>
                  <a:spcBef>
                    <a:spcPts val="75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itchFamily="34" typeface="微软雅黑"/>
                    <a:ea charset="-122" pitchFamily="34" typeface="微软雅黑"/>
                  </a:rPr>
                  <a:t>添加标题</a:t>
                </a:r>
              </a:p>
            </p:txBody>
          </p:sp>
          <p:sp>
            <p:nvSpPr>
              <p:cNvPr id="25" name="文本框 68">
                <a:extLst>
                  <a:ext uri="{FF2B5EF4-FFF2-40B4-BE49-F238E27FC236}">
                    <a16:creationId xmlns:a16="http://schemas.microsoft.com/office/drawing/2014/main" id="{38408991-C660-4180-8EC8-7BC4A1C5A78C}"/>
                  </a:ext>
                </a:extLst>
              </p:cNvPr>
              <p:cNvSpPr txBox="1"/>
              <p:nvPr/>
            </p:nvSpPr>
            <p:spPr>
              <a:xfrm>
                <a:off x="4270418" y="3042094"/>
                <a:ext cx="1075605" cy="537124"/>
              </a:xfrm>
              <a:prstGeom prst="rect">
                <a:avLst/>
              </a:prstGeom>
              <a:noFill/>
            </p:spPr>
            <p:txBody>
              <a:bodyPr rtlCol="0" wrap="square">
                <a:spAutoFit/>
              </a:bodyPr>
              <a:lstStyle/>
              <a:p>
                <a:pPr algn="ctr" defTabSz="914400" eaLnBrk="1" fontAlgn="auto" hangingPunct="1" indent="0" latinLnBrk="0" lvl="0" marL="0" marR="0">
                  <a:lnSpc>
                    <a:spcPct val="90000"/>
                  </a:lnSpc>
                  <a:spcBef>
                    <a:spcPts val="750"/>
                  </a:spcBef>
                  <a:spcAft>
                    <a:spcPct val="0"/>
                  </a:spcAft>
                  <a:buClrTx/>
                  <a:buSzTx/>
                  <a:buFontTx/>
                  <a:buNone/>
                  <a:defRPr/>
                </a:pPr>
                <a:r>
                  <a:rPr altLang="zh-CN" b="0" baseline="0" cap="none" i="0" kern="0" kumimoji="0" lang="en-US" noProof="0" normalizeH="0" spc="0" strike="noStrike" sz="3600" u="none">
                    <a:ln>
                      <a:noFill/>
                    </a:ln>
                    <a:solidFill>
                      <a:srgbClr val="FFFFFF"/>
                    </a:solidFill>
                    <a:effectLst/>
                    <a:uLnTx/>
                    <a:uFillTx/>
                    <a:latin charset="-122" pitchFamily="34" typeface="微软雅黑"/>
                    <a:ea charset="-122" pitchFamily="34" typeface="微软雅黑"/>
                  </a:rPr>
                  <a:t>2</a:t>
                </a:r>
              </a:p>
            </p:txBody>
          </p:sp>
        </p:grpSp>
        <p:grpSp>
          <p:nvGrpSpPr>
            <p:cNvPr id="15" name="组合 14">
              <a:extLst>
                <a:ext uri="{FF2B5EF4-FFF2-40B4-BE49-F238E27FC236}">
                  <a16:creationId xmlns:a16="http://schemas.microsoft.com/office/drawing/2014/main" id="{8A94DED5-EB21-44B7-B1B3-25877E06ED26}"/>
                </a:ext>
              </a:extLst>
            </p:cNvPr>
            <p:cNvGrpSpPr/>
            <p:nvPr/>
          </p:nvGrpSpPr>
          <p:grpSpPr>
            <a:xfrm>
              <a:off x="4659591" y="2352892"/>
              <a:ext cx="1574941" cy="762971"/>
              <a:chOff x="6152961" y="2945166"/>
              <a:chExt cx="2099921" cy="1017295"/>
            </a:xfrm>
          </p:grpSpPr>
          <p:sp>
            <p:nvSpPr>
              <p:cNvPr id="20" name="矩形 19">
                <a:extLst>
                  <a:ext uri="{FF2B5EF4-FFF2-40B4-BE49-F238E27FC236}">
                    <a16:creationId xmlns:a16="http://schemas.microsoft.com/office/drawing/2014/main" id="{8BEBEE75-2DD6-47B8-960E-92FAF15A4A8E}"/>
                  </a:ext>
                </a:extLst>
              </p:cNvPr>
              <p:cNvSpPr/>
              <p:nvPr/>
            </p:nvSpPr>
            <p:spPr>
              <a:xfrm>
                <a:off x="6152961" y="2945166"/>
                <a:ext cx="2099921" cy="1017295"/>
              </a:xfrm>
              <a:prstGeom prst="rect">
                <a:avLst/>
              </a:prstGeom>
              <a:solidFill>
                <a:srgbClr val="78875C"/>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FFFF"/>
                  </a:solidFill>
                  <a:effectLst/>
                  <a:uLnTx/>
                  <a:uFillTx/>
                  <a:latin typeface="Calibri"/>
                  <a:ea charset="-122" typeface="宋体"/>
                  <a:cs typeface="+mn-cs"/>
                </a:endParaRPr>
              </a:p>
            </p:txBody>
          </p:sp>
          <p:sp>
            <p:nvSpPr>
              <p:cNvPr id="21" name="文本框 65">
                <a:extLst>
                  <a:ext uri="{FF2B5EF4-FFF2-40B4-BE49-F238E27FC236}">
                    <a16:creationId xmlns:a16="http://schemas.microsoft.com/office/drawing/2014/main" id="{454A2A9F-D56C-434F-924D-1A2EF958D71A}"/>
                  </a:ext>
                </a:extLst>
              </p:cNvPr>
              <p:cNvSpPr txBox="1"/>
              <p:nvPr/>
            </p:nvSpPr>
            <p:spPr>
              <a:xfrm>
                <a:off x="6246354" y="3543679"/>
                <a:ext cx="1923330" cy="335703"/>
              </a:xfrm>
              <a:prstGeom prst="rect">
                <a:avLst/>
              </a:prstGeom>
              <a:noFill/>
            </p:spPr>
            <p:txBody>
              <a:bodyPr rtlCol="0" wrap="square">
                <a:spAutoFit/>
              </a:bodyPr>
              <a:lstStyle/>
              <a:p>
                <a:pPr algn="ctr" defTabSz="914400" eaLnBrk="1" fontAlgn="auto" hangingPunct="1" indent="0" latinLnBrk="0" lvl="0" marL="0" marR="0">
                  <a:lnSpc>
                    <a:spcPct val="90000"/>
                  </a:lnSpc>
                  <a:spcBef>
                    <a:spcPts val="75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itchFamily="34" typeface="微软雅黑"/>
                    <a:ea charset="-122" pitchFamily="34" typeface="微软雅黑"/>
                  </a:rPr>
                  <a:t>添加标题</a:t>
                </a:r>
              </a:p>
            </p:txBody>
          </p:sp>
          <p:sp>
            <p:nvSpPr>
              <p:cNvPr id="22" name="文本框 69">
                <a:extLst>
                  <a:ext uri="{FF2B5EF4-FFF2-40B4-BE49-F238E27FC236}">
                    <a16:creationId xmlns:a16="http://schemas.microsoft.com/office/drawing/2014/main" id="{53A9F587-451F-4384-B441-277B331336B3}"/>
                  </a:ext>
                </a:extLst>
              </p:cNvPr>
              <p:cNvSpPr txBox="1"/>
              <p:nvPr/>
            </p:nvSpPr>
            <p:spPr>
              <a:xfrm>
                <a:off x="6665118" y="3042094"/>
                <a:ext cx="1075605" cy="537124"/>
              </a:xfrm>
              <a:prstGeom prst="rect">
                <a:avLst/>
              </a:prstGeom>
              <a:noFill/>
            </p:spPr>
            <p:txBody>
              <a:bodyPr rtlCol="0" wrap="square">
                <a:spAutoFit/>
              </a:bodyPr>
              <a:lstStyle/>
              <a:p>
                <a:pPr algn="ctr" defTabSz="914400" eaLnBrk="1" fontAlgn="auto" hangingPunct="1" indent="0" latinLnBrk="0" lvl="0" marL="0" marR="0">
                  <a:lnSpc>
                    <a:spcPct val="90000"/>
                  </a:lnSpc>
                  <a:spcBef>
                    <a:spcPts val="750"/>
                  </a:spcBef>
                  <a:spcAft>
                    <a:spcPct val="0"/>
                  </a:spcAft>
                  <a:buClrTx/>
                  <a:buSzTx/>
                  <a:buFontTx/>
                  <a:buNone/>
                  <a:defRPr/>
                </a:pPr>
                <a:r>
                  <a:rPr altLang="zh-CN" b="0" baseline="0" cap="none" i="0" kern="0" kumimoji="0" lang="en-US" noProof="0" normalizeH="0" spc="0" strike="noStrike" sz="3600" u="none">
                    <a:ln>
                      <a:noFill/>
                    </a:ln>
                    <a:solidFill>
                      <a:srgbClr val="FFFFFF"/>
                    </a:solidFill>
                    <a:effectLst/>
                    <a:uLnTx/>
                    <a:uFillTx/>
                    <a:latin charset="-122" pitchFamily="34" typeface="微软雅黑"/>
                    <a:ea charset="-122" pitchFamily="34" typeface="微软雅黑"/>
                  </a:rPr>
                  <a:t>3</a:t>
                </a:r>
              </a:p>
            </p:txBody>
          </p:sp>
        </p:grpSp>
        <p:grpSp>
          <p:nvGrpSpPr>
            <p:cNvPr id="16" name="组合 15">
              <a:extLst>
                <a:ext uri="{FF2B5EF4-FFF2-40B4-BE49-F238E27FC236}">
                  <a16:creationId xmlns:a16="http://schemas.microsoft.com/office/drawing/2014/main" id="{93F97A7E-A684-4ACB-8AF8-5E9EF7FF7AF2}"/>
                </a:ext>
              </a:extLst>
            </p:cNvPr>
            <p:cNvGrpSpPr/>
            <p:nvPr/>
          </p:nvGrpSpPr>
          <p:grpSpPr>
            <a:xfrm>
              <a:off x="6467582" y="2352892"/>
              <a:ext cx="1574941" cy="762971"/>
              <a:chOff x="8563615" y="2945166"/>
              <a:chExt cx="2099921" cy="1017295"/>
            </a:xfrm>
          </p:grpSpPr>
          <p:sp>
            <p:nvSpPr>
              <p:cNvPr id="17" name="矩形 16">
                <a:extLst>
                  <a:ext uri="{FF2B5EF4-FFF2-40B4-BE49-F238E27FC236}">
                    <a16:creationId xmlns:a16="http://schemas.microsoft.com/office/drawing/2014/main" id="{AFC1977E-23DB-47D4-B2D5-8345C4EEFD30}"/>
                  </a:ext>
                </a:extLst>
              </p:cNvPr>
              <p:cNvSpPr/>
              <p:nvPr/>
            </p:nvSpPr>
            <p:spPr>
              <a:xfrm flipV="1">
                <a:off x="8563615" y="2945166"/>
                <a:ext cx="2099921" cy="1017295"/>
              </a:xfrm>
              <a:prstGeom prst="rect">
                <a:avLst/>
              </a:prstGeom>
              <a:solidFill>
                <a:srgbClr val="ED695B"/>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FFFFFF"/>
                  </a:solidFill>
                  <a:effectLst/>
                  <a:uLnTx/>
                  <a:uFillTx/>
                  <a:latin typeface="Calibri"/>
                  <a:ea charset="-122" typeface="宋体"/>
                  <a:cs typeface="+mn-cs"/>
                </a:endParaRPr>
              </a:p>
            </p:txBody>
          </p:sp>
          <p:sp>
            <p:nvSpPr>
              <p:cNvPr id="18" name="文本框 66">
                <a:extLst>
                  <a:ext uri="{FF2B5EF4-FFF2-40B4-BE49-F238E27FC236}">
                    <a16:creationId xmlns:a16="http://schemas.microsoft.com/office/drawing/2014/main" id="{3579E7A2-A201-4EAC-B25D-43F0FC00FE65}"/>
                  </a:ext>
                </a:extLst>
              </p:cNvPr>
              <p:cNvSpPr txBox="1"/>
              <p:nvPr/>
            </p:nvSpPr>
            <p:spPr>
              <a:xfrm>
                <a:off x="8651907" y="3543679"/>
                <a:ext cx="1923330" cy="335703"/>
              </a:xfrm>
              <a:prstGeom prst="rect">
                <a:avLst/>
              </a:prstGeom>
              <a:noFill/>
            </p:spPr>
            <p:txBody>
              <a:bodyPr rtlCol="0" wrap="square">
                <a:spAutoFit/>
              </a:bodyPr>
              <a:lstStyle/>
              <a:p>
                <a:pPr algn="ctr" defTabSz="914400" eaLnBrk="1" fontAlgn="auto" hangingPunct="1" indent="0" latinLnBrk="0" lvl="0" marL="0" marR="0">
                  <a:lnSpc>
                    <a:spcPct val="90000"/>
                  </a:lnSpc>
                  <a:spcBef>
                    <a:spcPts val="750"/>
                  </a:spcBef>
                  <a:spcAft>
                    <a:spcPct val="0"/>
                  </a:spcAft>
                  <a:buClrTx/>
                  <a:buSzTx/>
                  <a:buFontTx/>
                  <a:buNone/>
                  <a:defRPr/>
                </a:pPr>
                <a:r>
                  <a:rPr altLang="en-US" b="0" baseline="0" cap="none" i="0" kern="0" kumimoji="0" lang="zh-CN" noProof="0" normalizeH="0" spc="0" strike="noStrike" sz="2000" u="none">
                    <a:ln>
                      <a:noFill/>
                    </a:ln>
                    <a:solidFill>
                      <a:srgbClr val="FFFFFF"/>
                    </a:solidFill>
                    <a:effectLst/>
                    <a:uLnTx/>
                    <a:uFillTx/>
                    <a:latin charset="-122" pitchFamily="34" typeface="微软雅黑"/>
                    <a:ea charset="-122" pitchFamily="34" typeface="微软雅黑"/>
                  </a:rPr>
                  <a:t>添加标题</a:t>
                </a:r>
              </a:p>
            </p:txBody>
          </p:sp>
          <p:sp>
            <p:nvSpPr>
              <p:cNvPr id="19" name="文本框 70">
                <a:extLst>
                  <a:ext uri="{FF2B5EF4-FFF2-40B4-BE49-F238E27FC236}">
                    <a16:creationId xmlns:a16="http://schemas.microsoft.com/office/drawing/2014/main" id="{E757453C-83F4-451F-AA58-65B45FB42159}"/>
                  </a:ext>
                </a:extLst>
              </p:cNvPr>
              <p:cNvSpPr txBox="1"/>
              <p:nvPr/>
            </p:nvSpPr>
            <p:spPr>
              <a:xfrm>
                <a:off x="9087650" y="3042094"/>
                <a:ext cx="1075605" cy="537124"/>
              </a:xfrm>
              <a:prstGeom prst="rect">
                <a:avLst/>
              </a:prstGeom>
              <a:noFill/>
            </p:spPr>
            <p:txBody>
              <a:bodyPr rtlCol="0" wrap="square">
                <a:spAutoFit/>
              </a:bodyPr>
              <a:lstStyle/>
              <a:p>
                <a:pPr algn="ctr" defTabSz="914400" eaLnBrk="1" fontAlgn="auto" hangingPunct="1" indent="0" latinLnBrk="0" lvl="0" marL="0" marR="0">
                  <a:lnSpc>
                    <a:spcPct val="90000"/>
                  </a:lnSpc>
                  <a:spcBef>
                    <a:spcPts val="750"/>
                  </a:spcBef>
                  <a:spcAft>
                    <a:spcPct val="0"/>
                  </a:spcAft>
                  <a:buClrTx/>
                  <a:buSzTx/>
                  <a:buFontTx/>
                  <a:buNone/>
                  <a:defRPr/>
                </a:pPr>
                <a:r>
                  <a:rPr altLang="zh-CN" b="0" baseline="0" cap="none" i="0" kern="0" kumimoji="0" lang="en-US" noProof="0" normalizeH="0" spc="0" strike="noStrike" sz="3600" u="none">
                    <a:ln>
                      <a:noFill/>
                    </a:ln>
                    <a:solidFill>
                      <a:srgbClr val="FFFFFF"/>
                    </a:solidFill>
                    <a:effectLst/>
                    <a:uLnTx/>
                    <a:uFillTx/>
                    <a:latin charset="-122" pitchFamily="34" typeface="微软雅黑"/>
                    <a:ea charset="-122" pitchFamily="34" typeface="微软雅黑"/>
                  </a:rPr>
                  <a:t>4</a:t>
                </a:r>
              </a:p>
            </p:txBody>
          </p:sp>
        </p:grpSp>
      </p:grpSp>
    </p:spTree>
    <p:extLst>
      <p:ext uri="{BB962C8B-B14F-4D97-AF65-F5344CB8AC3E}">
        <p14:creationId val="309598702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15E04568-6B28-468B-9F65-234E26191353}"/>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12" name="组合 11">
            <a:extLst>
              <a:ext uri="{FF2B5EF4-FFF2-40B4-BE49-F238E27FC236}">
                <a16:creationId xmlns:a16="http://schemas.microsoft.com/office/drawing/2014/main" id="{60C0FC24-F1C0-46CF-A29F-00402A1D9566}"/>
              </a:ext>
            </a:extLst>
          </p:cNvPr>
          <p:cNvGrpSpPr/>
          <p:nvPr/>
        </p:nvGrpSpPr>
        <p:grpSpPr>
          <a:xfrm>
            <a:off x="2708955" y="1712665"/>
            <a:ext cx="6797902" cy="3435846"/>
            <a:chOff x="2418675" y="1545658"/>
            <a:chExt cx="7380169" cy="3621241"/>
          </a:xfrm>
        </p:grpSpPr>
        <p:grpSp>
          <p:nvGrpSpPr>
            <p:cNvPr id="13" name="组合 12">
              <a:extLst>
                <a:ext uri="{FF2B5EF4-FFF2-40B4-BE49-F238E27FC236}">
                  <a16:creationId xmlns:a16="http://schemas.microsoft.com/office/drawing/2014/main" id="{F8EACA51-D4A9-41C9-9F96-E524A6136D9F}"/>
                </a:ext>
              </a:extLst>
            </p:cNvPr>
            <p:cNvGrpSpPr/>
            <p:nvPr/>
          </p:nvGrpSpPr>
          <p:grpSpPr>
            <a:xfrm flipH="1" flipV="1">
              <a:off x="9270355" y="1545658"/>
              <a:ext cx="528489" cy="376022"/>
              <a:chOff x="2945453" y="2246911"/>
              <a:chExt cx="5437284" cy="3868656"/>
            </a:xfrm>
          </p:grpSpPr>
          <p:cxnSp>
            <p:nvCxnSpPr>
              <p:cNvPr id="25" name="直接连接符 24">
                <a:extLst>
                  <a:ext uri="{FF2B5EF4-FFF2-40B4-BE49-F238E27FC236}">
                    <a16:creationId xmlns:a16="http://schemas.microsoft.com/office/drawing/2014/main" id="{139030AC-337D-462E-A0BE-6EBE33608953}"/>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6C002F0-1229-47DA-B8CC-904A1EEC6561}"/>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3E2887B-5ABE-4C6F-945D-2F45EC0703D0}"/>
                </a:ext>
              </a:extLst>
            </p:cNvPr>
            <p:cNvGrpSpPr/>
            <p:nvPr/>
          </p:nvGrpSpPr>
          <p:grpSpPr>
            <a:xfrm>
              <a:off x="2418675" y="4790877"/>
              <a:ext cx="528489" cy="376022"/>
              <a:chOff x="2945453" y="2246911"/>
              <a:chExt cx="5437284" cy="3868656"/>
            </a:xfrm>
          </p:grpSpPr>
          <p:cxnSp>
            <p:nvCxnSpPr>
              <p:cNvPr id="23" name="直接连接符 22">
                <a:extLst>
                  <a:ext uri="{FF2B5EF4-FFF2-40B4-BE49-F238E27FC236}">
                    <a16:creationId xmlns:a16="http://schemas.microsoft.com/office/drawing/2014/main" id="{32E53826-A205-4646-80B5-A2F7A12470E3}"/>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F062860C-1E0C-4B1C-B8B1-FB1FD4792887}"/>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6F85DD94-5AFF-4558-88CD-5015B2AB1B0B}"/>
                </a:ext>
              </a:extLst>
            </p:cNvPr>
            <p:cNvGrpSpPr/>
            <p:nvPr/>
          </p:nvGrpSpPr>
          <p:grpSpPr>
            <a:xfrm flipH="1">
              <a:off x="2418675" y="1545658"/>
              <a:ext cx="7380169" cy="3621241"/>
              <a:chOff x="1931365" y="747372"/>
              <a:chExt cx="7380169" cy="3621241"/>
            </a:xfrm>
          </p:grpSpPr>
          <p:grpSp>
            <p:nvGrpSpPr>
              <p:cNvPr id="16" name="组合 15">
                <a:extLst>
                  <a:ext uri="{FF2B5EF4-FFF2-40B4-BE49-F238E27FC236}">
                    <a16:creationId xmlns:a16="http://schemas.microsoft.com/office/drawing/2014/main" id="{6258D91E-B13B-4D4C-988A-295D0D9E2E82}"/>
                  </a:ext>
                </a:extLst>
              </p:cNvPr>
              <p:cNvGrpSpPr/>
              <p:nvPr/>
            </p:nvGrpSpPr>
            <p:grpSpPr>
              <a:xfrm flipH="1" flipV="1">
                <a:off x="8783045" y="747372"/>
                <a:ext cx="528489" cy="376022"/>
                <a:chOff x="2945453" y="2246911"/>
                <a:chExt cx="5437284" cy="3868656"/>
              </a:xfrm>
            </p:grpSpPr>
            <p:cxnSp>
              <p:nvCxnSpPr>
                <p:cNvPr id="21" name="直接连接符 20">
                  <a:extLst>
                    <a:ext uri="{FF2B5EF4-FFF2-40B4-BE49-F238E27FC236}">
                      <a16:creationId xmlns:a16="http://schemas.microsoft.com/office/drawing/2014/main" id="{5E341EB1-EEBB-45B1-86C4-1897C0F8F42B}"/>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4A86E73-F73B-4458-AB51-BE670C40463F}"/>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83570A63-D893-4BFB-A956-3880F539FCE7}"/>
                  </a:ext>
                </a:extLst>
              </p:cNvPr>
              <p:cNvGrpSpPr/>
              <p:nvPr/>
            </p:nvGrpSpPr>
            <p:grpSpPr>
              <a:xfrm>
                <a:off x="1931365" y="3992591"/>
                <a:ext cx="528489" cy="376022"/>
                <a:chOff x="2945453" y="2246911"/>
                <a:chExt cx="5437284" cy="3868656"/>
              </a:xfrm>
            </p:grpSpPr>
            <p:cxnSp>
              <p:nvCxnSpPr>
                <p:cNvPr id="19" name="直接连接符 18">
                  <a:extLst>
                    <a:ext uri="{FF2B5EF4-FFF2-40B4-BE49-F238E27FC236}">
                      <a16:creationId xmlns:a16="http://schemas.microsoft.com/office/drawing/2014/main" id="{151D164D-53A3-46D8-A9DC-FD9CD5610518}"/>
                    </a:ext>
                  </a:extLst>
                </p:cNvPr>
                <p:cNvCxnSpPr/>
                <p:nvPr/>
              </p:nvCxnSpPr>
              <p:spPr>
                <a:xfrm flipH="1">
                  <a:off x="3802741" y="2246911"/>
                  <a:ext cx="0" cy="3868656"/>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4BF3380-7054-41BE-8017-072412E7B540}"/>
                    </a:ext>
                  </a:extLst>
                </p:cNvPr>
                <p:cNvCxnSpPr/>
                <p:nvPr/>
              </p:nvCxnSpPr>
              <p:spPr>
                <a:xfrm flipV="1">
                  <a:off x="2945453" y="5227012"/>
                  <a:ext cx="5437284" cy="0"/>
                </a:xfrm>
                <a:prstGeom prst="line">
                  <a:avLst/>
                </a:prstGeom>
                <a:ln w="28575">
                  <a:solidFill>
                    <a:srgbClr val="78875C"/>
                  </a:solidFill>
                </a:ln>
              </p:spPr>
              <p:style>
                <a:lnRef idx="1">
                  <a:schemeClr val="accent1"/>
                </a:lnRef>
                <a:fillRef idx="0">
                  <a:schemeClr val="accent1"/>
                </a:fillRef>
                <a:effectRef idx="0">
                  <a:schemeClr val="accent1"/>
                </a:effectRef>
                <a:fontRef idx="minor">
                  <a:schemeClr val="tx1"/>
                </a:fontRef>
              </p:style>
            </p:cxnSp>
          </p:grpSp>
        </p:grpSp>
      </p:grpSp>
      <p:sp>
        <p:nvSpPr>
          <p:cNvPr id="27" name="MH_Number_1">
            <a:extLst>
              <a:ext uri="{FF2B5EF4-FFF2-40B4-BE49-F238E27FC236}">
                <a16:creationId xmlns:a16="http://schemas.microsoft.com/office/drawing/2014/main" id="{E7C5186F-834A-4547-86C2-4FD6E934FDB9}"/>
              </a:ext>
            </a:extLst>
          </p:cNvPr>
          <p:cNvSpPr/>
          <p:nvPr>
            <p:custDataLst>
              <p:tags r:id="rId4"/>
            </p:custDataLst>
          </p:nvPr>
        </p:nvSpPr>
        <p:spPr>
          <a:xfrm>
            <a:off x="3409140" y="2632240"/>
            <a:ext cx="1574704" cy="1581294"/>
          </a:xfrm>
          <a:prstGeom prst="ellipse">
            <a:avLst/>
          </a:prstGeom>
          <a:solidFill>
            <a:srgbClr val="78875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lang="en-US" noProof="1" sz="4800">
                <a:solidFill>
                  <a:schemeClr val="bg1"/>
                </a:solidFill>
                <a:latin charset="-122" panose="02000000000000000000" pitchFamily="2" typeface="张海山锐线体简"/>
                <a:ea charset="-122" panose="02000000000000000000" pitchFamily="2" typeface="张海山锐线体简"/>
                <a:cs charset="0" panose="02020603050405020304" pitchFamily="18" typeface="Times New Roman"/>
                <a:sym charset="0" pitchFamily="34" typeface="Arial"/>
              </a:rPr>
              <a:t>2</a:t>
            </a:r>
          </a:p>
        </p:txBody>
      </p:sp>
      <p:sp>
        <p:nvSpPr>
          <p:cNvPr id="28" name="矩形 27">
            <a:extLst>
              <a:ext uri="{FF2B5EF4-FFF2-40B4-BE49-F238E27FC236}">
                <a16:creationId xmlns:a16="http://schemas.microsoft.com/office/drawing/2014/main" id="{A4DB73FC-3D72-48FB-9859-A25EA2BB2A2A}"/>
              </a:ext>
            </a:extLst>
          </p:cNvPr>
          <p:cNvSpPr/>
          <p:nvPr/>
        </p:nvSpPr>
        <p:spPr>
          <a:xfrm>
            <a:off x="5226071" y="2695429"/>
            <a:ext cx="3865562" cy="731520"/>
          </a:xfrm>
          <a:prstGeom prst="rect">
            <a:avLst/>
          </a:prstGeom>
        </p:spPr>
        <p:txBody>
          <a:bodyPr bIns="0" lIns="0" rIns="0" tIns="0">
            <a:spAutoFit/>
          </a:bodyPr>
          <a:lstStyle/>
          <a:p>
            <a:pPr eaLnBrk="1" hangingPunct="1">
              <a:defRPr/>
            </a:pPr>
            <a:r>
              <a:rPr altLang="en-US" lang="zh-CN" noProof="1" sz="4800">
                <a:solidFill>
                  <a:srgbClr val="ED695B"/>
                </a:solidFill>
                <a:latin charset="-122" panose="02000000000000000000" pitchFamily="2" typeface="张海山锐线体简"/>
                <a:ea charset="-122" panose="02000000000000000000" pitchFamily="2" typeface="张海山锐线体简"/>
                <a:cs typeface="+mn-ea"/>
                <a:sym charset="0" pitchFamily="34" typeface="Arial"/>
              </a:rPr>
              <a:t>工作完成情况</a:t>
            </a:r>
          </a:p>
        </p:txBody>
      </p:sp>
      <p:sp>
        <p:nvSpPr>
          <p:cNvPr id="29" name="TextBox 11">
            <a:extLst>
              <a:ext uri="{FF2B5EF4-FFF2-40B4-BE49-F238E27FC236}">
                <a16:creationId xmlns:a16="http://schemas.microsoft.com/office/drawing/2014/main" id="{2FB7833D-71B7-44F9-B97B-3CDE87F2F0E1}"/>
              </a:ext>
            </a:extLst>
          </p:cNvPr>
          <p:cNvSpPr txBox="1"/>
          <p:nvPr/>
        </p:nvSpPr>
        <p:spPr>
          <a:xfrm>
            <a:off x="5156221" y="3492354"/>
            <a:ext cx="3713480" cy="274320"/>
          </a:xfrm>
          <a:prstGeom prst="rect">
            <a:avLst/>
          </a:prstGeom>
          <a:noFill/>
        </p:spPr>
        <p:txBody>
          <a:bodyPr wrap="none">
            <a:spAutoFit/>
          </a:bodyPr>
          <a:lstStyle/>
          <a:p>
            <a:pPr indent="-171450" lvl="1" marL="171450">
              <a:buFont charset="0" pitchFamily="34" typeface="Arial"/>
              <a:buChar char="•"/>
              <a:defRPr/>
            </a:pPr>
            <a:r>
              <a:rPr altLang="en-US" lang="zh-CN" noProof="1" sz="1200">
                <a:solidFill>
                  <a:schemeClr val="bg1">
                    <a:lumMod val="50000"/>
                  </a:schemeClr>
                </a:solidFill>
                <a:latin charset="-122" panose="02000000000000000000" pitchFamily="2" typeface="张海山锐线体简"/>
                <a:ea charset="-122" panose="02000000000000000000" pitchFamily="2" typeface="张海山锐线体简"/>
                <a:cs typeface="+mn-ea"/>
                <a:sym charset="0" pitchFamily="34" typeface="Arial"/>
              </a:rPr>
              <a:t>添加相关标题文字添加相关标题文字相关标题文字</a:t>
            </a:r>
          </a:p>
        </p:txBody>
      </p:sp>
      <p:sp>
        <p:nvSpPr>
          <p:cNvPr id="30" name="TextBox 11">
            <a:extLst>
              <a:ext uri="{FF2B5EF4-FFF2-40B4-BE49-F238E27FC236}">
                <a16:creationId xmlns:a16="http://schemas.microsoft.com/office/drawing/2014/main" id="{A01D1617-1962-4B0E-9183-53E0D8D0B3EF}"/>
              </a:ext>
            </a:extLst>
          </p:cNvPr>
          <p:cNvSpPr txBox="1"/>
          <p:nvPr/>
        </p:nvSpPr>
        <p:spPr>
          <a:xfrm>
            <a:off x="5156221" y="3809854"/>
            <a:ext cx="3713480" cy="274320"/>
          </a:xfrm>
          <a:prstGeom prst="rect">
            <a:avLst/>
          </a:prstGeom>
          <a:noFill/>
        </p:spPr>
        <p:txBody>
          <a:bodyPr wrap="none">
            <a:spAutoFit/>
          </a:bodyPr>
          <a:lstStyle/>
          <a:p>
            <a:pPr indent="-171450" lvl="1" marL="171450">
              <a:buFont charset="0" pitchFamily="34" typeface="Arial"/>
              <a:buChar char="•"/>
              <a:defRPr/>
            </a:pPr>
            <a:r>
              <a:rPr altLang="en-US" lang="zh-CN" noProof="1" sz="1200">
                <a:solidFill>
                  <a:schemeClr val="bg1">
                    <a:lumMod val="50000"/>
                  </a:schemeClr>
                </a:solidFill>
                <a:latin charset="-122" panose="02000000000000000000" pitchFamily="2" typeface="张海山锐线体简"/>
                <a:ea charset="-122" panose="02000000000000000000" pitchFamily="2" typeface="张海山锐线体简"/>
                <a:cs typeface="+mn-ea"/>
                <a:sym charset="0" pitchFamily="34" typeface="Arial"/>
              </a:rPr>
              <a:t>添加相关标题文字添加相关标题文字相关标题文字</a:t>
            </a:r>
          </a:p>
        </p:txBody>
      </p:sp>
    </p:spTree>
    <p:extLst>
      <p:ext uri="{BB962C8B-B14F-4D97-AF65-F5344CB8AC3E}">
        <p14:creationId val="19168669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750" fill="hold" id="11"/>
                                        <p:tgtEl>
                                          <p:spTgt spid="12"/>
                                        </p:tgtEl>
                                        <p:attrNameLst>
                                          <p:attrName>ppt_w</p:attrName>
                                        </p:attrNameLst>
                                      </p:cBhvr>
                                      <p:tavLst>
                                        <p:tav tm="0">
                                          <p:val>
                                            <p:fltVal val="0"/>
                                          </p:val>
                                        </p:tav>
                                        <p:tav tm="100000">
                                          <p:val>
                                            <p:strVal val="#ppt_w"/>
                                          </p:val>
                                        </p:tav>
                                      </p:tavLst>
                                    </p:anim>
                                    <p:anim calcmode="lin" valueType="num">
                                      <p:cBhvr>
                                        <p:cTn dur="750" fill="hold" id="12"/>
                                        <p:tgtEl>
                                          <p:spTgt spid="12"/>
                                        </p:tgtEl>
                                        <p:attrNameLst>
                                          <p:attrName>ppt_h</p:attrName>
                                        </p:attrNameLst>
                                      </p:cBhvr>
                                      <p:tavLst>
                                        <p:tav tm="0">
                                          <p:val>
                                            <p:fltVal val="0"/>
                                          </p:val>
                                        </p:tav>
                                        <p:tav tm="100000">
                                          <p:val>
                                            <p:strVal val="#ppt_h"/>
                                          </p:val>
                                        </p:tav>
                                      </p:tavLst>
                                    </p:anim>
                                    <p:animEffect filter="fade" transition="in">
                                      <p:cBhvr>
                                        <p:cTn dur="750" id="13"/>
                                        <p:tgtEl>
                                          <p:spTgt spid="12"/>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3" presetSubtype="32">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strVal val="4*#ppt_w"/>
                                          </p:val>
                                        </p:tav>
                                        <p:tav tm="100000">
                                          <p:val>
                                            <p:strVal val="#ppt_w"/>
                                          </p:val>
                                        </p:tav>
                                      </p:tavLst>
                                    </p:anim>
                                    <p:anim calcmode="lin" valueType="num">
                                      <p:cBhvr>
                                        <p:cTn dur="500" fill="hold" id="24"/>
                                        <p:tgtEl>
                                          <p:spTgt spid="28"/>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2500"/>
                            </p:stCondLst>
                            <p:childTnLst>
                              <p:par>
                                <p:cTn fill="hold" grpId="0" id="26" nodeType="afterEffect" presetClass="entr" presetID="12" presetSubtype="8">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p:cTn dur="500" id="28"/>
                                        <p:tgtEl>
                                          <p:spTgt spid="29"/>
                                        </p:tgtEl>
                                        <p:attrNameLst>
                                          <p:attrName>ppt_x</p:attrName>
                                        </p:attrNameLst>
                                      </p:cBhvr>
                                      <p:tavLst>
                                        <p:tav tm="0">
                                          <p:val>
                                            <p:strVal val="#ppt_x-#ppt_w*1.125000"/>
                                          </p:val>
                                        </p:tav>
                                        <p:tav tm="100000">
                                          <p:val>
                                            <p:strVal val="#ppt_x"/>
                                          </p:val>
                                        </p:tav>
                                      </p:tavLst>
                                    </p:anim>
                                    <p:animEffect filter="wipe(right)" transition="in">
                                      <p:cBhvr>
                                        <p:cTn dur="500" id="29"/>
                                        <p:tgtEl>
                                          <p:spTgt spid="29"/>
                                        </p:tgtEl>
                                      </p:cBhvr>
                                    </p:animEffect>
                                  </p:childTnLst>
                                </p:cTn>
                              </p:par>
                            </p:childTnLst>
                          </p:cTn>
                        </p:par>
                        <p:par>
                          <p:cTn fill="hold" id="30" nodeType="afterGroup">
                            <p:stCondLst>
                              <p:cond delay="3000"/>
                            </p:stCondLst>
                            <p:childTnLst>
                              <p:par>
                                <p:cTn fill="hold" grpId="0" id="31" nodeType="afterEffect" presetClass="entr" presetID="12" presetSubtype="8">
                                  <p:stCondLst>
                                    <p:cond delay="0"/>
                                  </p:stCondLst>
                                  <p:childTnLst>
                                    <p:set>
                                      <p:cBhvr>
                                        <p:cTn dur="1" fill="hold" id="32">
                                          <p:stCondLst>
                                            <p:cond delay="0"/>
                                          </p:stCondLst>
                                        </p:cTn>
                                        <p:tgtEl>
                                          <p:spTgt spid="30"/>
                                        </p:tgtEl>
                                        <p:attrNameLst>
                                          <p:attrName>style.visibility</p:attrName>
                                        </p:attrNameLst>
                                      </p:cBhvr>
                                      <p:to>
                                        <p:strVal val="visible"/>
                                      </p:to>
                                    </p:set>
                                    <p:anim calcmode="lin" valueType="num">
                                      <p:cBhvr>
                                        <p:cTn dur="500" id="33"/>
                                        <p:tgtEl>
                                          <p:spTgt spid="30"/>
                                        </p:tgtEl>
                                        <p:attrNameLst>
                                          <p:attrName>ppt_x</p:attrName>
                                        </p:attrNameLst>
                                      </p:cBhvr>
                                      <p:tavLst>
                                        <p:tav tm="0">
                                          <p:val>
                                            <p:strVal val="#ppt_x-#ppt_w*1.125000"/>
                                          </p:val>
                                        </p:tav>
                                        <p:tav tm="100000">
                                          <p:val>
                                            <p:strVal val="#ppt_x"/>
                                          </p:val>
                                        </p:tav>
                                      </p:tavLst>
                                    </p:anim>
                                    <p:animEffect filter="wipe(right)" transition="in">
                                      <p:cBhvr>
                                        <p:cTn dur="500" id="3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Lst>
  </p:timing>
</p:sld>
</file>

<file path=ppt/tags/tag1.xml><?xml version="1.0" encoding="utf-8"?>
<p:tagLst xmlns:p="http://schemas.openxmlformats.org/presentationml/2006/main">
  <p:tag name="ID" val="553512"/>
  <p:tag name="MH" val="20160830110146"/>
  <p:tag name="MH_LIBRARY" val="CONTENTS"/>
  <p:tag name="MH_ORDER" val="1"/>
  <p:tag name="MH_TYPE" val="NUMBER"/>
</p:tagLst>
</file>

<file path=ppt/tags/tag10.xml><?xml version="1.0" encoding="utf-8"?>
<p:tagLst xmlns:p="http://schemas.openxmlformats.org/presentationml/2006/main">
  <p:tag name="ID" val="553512"/>
  <p:tag name="MH" val="20160830110146"/>
  <p:tag name="MH_LIBRARY" val="CONTENTS"/>
  <p:tag name="MH_ORDER" val="1"/>
  <p:tag name="MH_TYPE" val="NUMBER"/>
</p:tagLst>
</file>

<file path=ppt/tags/tag11.xml><?xml version="1.0" encoding="utf-8"?>
<p:tagLst xmlns:p="http://schemas.openxmlformats.org/presentationml/2006/main">
  <p:tag name="ID" val="553512"/>
  <p:tag name="MH" val="20160830110146"/>
  <p:tag name="MH_LIBRARY" val="CONTENTS"/>
  <p:tag name="MH_ORDER" val="1"/>
  <p:tag name="MH_TYPE" val="NUMBER"/>
</p:tagLst>
</file>

<file path=ppt/tags/tag12.xml><?xml version="1.0" encoding="utf-8"?>
<p:tagLst xmlns:p="http://schemas.openxmlformats.org/presentationml/2006/main">
  <p:tag name="ID" val="553512"/>
  <p:tag name="MH" val="20160830110146"/>
  <p:tag name="MH_LIBRARY" val="CONTENTS"/>
  <p:tag name="MH_ORDER" val="1"/>
  <p:tag name="MH_TYPE" val="NUMBER"/>
</p:tagLst>
</file>

<file path=ppt/tags/tag13.xml><?xml version="1.0" encoding="utf-8"?>
<p:tagLst xmlns:p="http://schemas.openxmlformats.org/presentationml/2006/main">
  <p:tag name="ID" val="553512"/>
  <p:tag name="MH" val="20160830110146"/>
  <p:tag name="MH_LIBRARY" val="CONTENTS"/>
  <p:tag name="MH_ORDER" val="1"/>
  <p:tag name="MH_TYPE" val="NUMBER"/>
</p:tagLst>
</file>

<file path=ppt/tags/tag1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ags/tag2.xml><?xml version="1.0" encoding="utf-8"?>
<p:tagLst xmlns:p="http://schemas.openxmlformats.org/presentationml/2006/main">
  <p:tag name="ID" val="553512"/>
  <p:tag name="MH" val="20160830110146"/>
  <p:tag name="MH_LIBRARY" val="CONTENTS"/>
  <p:tag name="MH_ORDER" val="1"/>
  <p:tag name="MH_TYPE" val="ENTRY"/>
</p:tagLst>
</file>

<file path=ppt/tags/tag3.xml><?xml version="1.0" encoding="utf-8"?>
<p:tagLst xmlns:p="http://schemas.openxmlformats.org/presentationml/2006/main">
  <p:tag name="ID" val="553512"/>
  <p:tag name="MH" val="20160830110146"/>
  <p:tag name="MH_LIBRARY" val="CONTENTS"/>
  <p:tag name="MH_ORDER" val="2"/>
  <p:tag name="MH_TYPE" val="NUMBER"/>
</p:tagLst>
</file>

<file path=ppt/tags/tag4.xml><?xml version="1.0" encoding="utf-8"?>
<p:tagLst xmlns:p="http://schemas.openxmlformats.org/presentationml/2006/main">
  <p:tag name="ID" val="553512"/>
  <p:tag name="MH" val="20160830110146"/>
  <p:tag name="MH_LIBRARY" val="CONTENTS"/>
  <p:tag name="MH_ORDER" val="2"/>
  <p:tag name="MH_TYPE" val="ENTRY"/>
</p:tagLst>
</file>

<file path=ppt/tags/tag5.xml><?xml version="1.0" encoding="utf-8"?>
<p:tagLst xmlns:p="http://schemas.openxmlformats.org/presentationml/2006/main">
  <p:tag name="ID" val="553512"/>
  <p:tag name="MH" val="20160830110146"/>
  <p:tag name="MH_LIBRARY" val="CONTENTS"/>
  <p:tag name="MH_ORDER" val="1"/>
  <p:tag name="MH_TYPE" val="NUMBER"/>
</p:tagLst>
</file>

<file path=ppt/tags/tag6.xml><?xml version="1.0" encoding="utf-8"?>
<p:tagLst xmlns:p="http://schemas.openxmlformats.org/presentationml/2006/main">
  <p:tag name="ID" val="553512"/>
  <p:tag name="MH" val="20160830110146"/>
  <p:tag name="MH_LIBRARY" val="CONTENTS"/>
  <p:tag name="MH_ORDER" val="1"/>
  <p:tag name="MH_TYPE" val="ENTRY"/>
</p:tagLst>
</file>

<file path=ppt/tags/tag7.xml><?xml version="1.0" encoding="utf-8"?>
<p:tagLst xmlns:p="http://schemas.openxmlformats.org/presentationml/2006/main">
  <p:tag name="ID" val="553512"/>
  <p:tag name="MH" val="20160830110146"/>
  <p:tag name="MH_LIBRARY" val="CONTENTS"/>
  <p:tag name="MH_ORDER" val="2"/>
  <p:tag name="MH_TYPE" val="NUMBER"/>
</p:tagLst>
</file>

<file path=ppt/tags/tag8.xml><?xml version="1.0" encoding="utf-8"?>
<p:tagLst xmlns:p="http://schemas.openxmlformats.org/presentationml/2006/main">
  <p:tag name="ID" val="553512"/>
  <p:tag name="MH" val="20160830110146"/>
  <p:tag name="MH_LIBRARY" val="CONTENTS"/>
  <p:tag name="MH_ORDER" val="2"/>
  <p:tag name="MH_TYPE" val="ENTRY"/>
</p:tagLst>
</file>

<file path=ppt/tags/tag9.xml><?xml version="1.0" encoding="utf-8"?>
<p:tagLst xmlns:p="http://schemas.openxmlformats.org/presentationml/2006/main">
  <p:tag name="ID" val="553512"/>
  <p:tag name="MH" val="20160830110146"/>
  <p:tag name="MH_LIBRARY" val="CONTENTS"/>
  <p:tag name="MH_ORDER" val="1"/>
  <p:tag name="MH_TYPE" val="NUMBER"/>
</p:tagLst>
</file>

<file path=ppt/theme/theme1.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234</Paragraphs>
  <Slides>24</Slides>
  <Notes>24</Notes>
  <TotalTime>5112</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24</vt:i4>
      </vt:variant>
    </vt:vector>
  </HeadingPairs>
  <TitlesOfParts>
    <vt:vector baseType="lpstr" size="47">
      <vt:lpstr>Arial</vt:lpstr>
      <vt:lpstr>Calibri</vt:lpstr>
      <vt:lpstr>宋体</vt:lpstr>
      <vt:lpstr>ITC Avant Garde Std Bk</vt:lpstr>
      <vt:lpstr>Calibri Light</vt:lpstr>
      <vt:lpstr>等线 Light</vt:lpstr>
      <vt:lpstr>等线</vt:lpstr>
      <vt:lpstr>Open Sans Light</vt:lpstr>
      <vt:lpstr>方正细谭黑简体</vt:lpstr>
      <vt:lpstr>微软雅黑</vt:lpstr>
      <vt:lpstr>张海山锐线体简</vt:lpstr>
      <vt:lpstr>Times New Roman</vt:lpstr>
      <vt:lpstr>微软雅黑 Light</vt:lpstr>
      <vt:lpstr>Lato Regular</vt:lpstr>
      <vt:lpstr>Avant GardeBook</vt:lpstr>
      <vt:lpstr>Kozuka Mincho Pr6N H</vt:lpstr>
      <vt:lpstr>Open Sans</vt:lpstr>
      <vt:lpstr>MS PGothic</vt:lpstr>
      <vt:lpstr>Neris Thin</vt:lpstr>
      <vt:lpstr>Roboto Condensed</vt:lpstr>
      <vt:lpstr>Impact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2015-12-01T09:06:39Z</dcterms:created>
  <cp:lastModifiedBy>kan</cp:lastModifiedBy>
  <dcterms:modified xsi:type="dcterms:W3CDTF">2021-08-22T05:44:35Z</dcterms:modified>
  <cp:revision>6</cp:revision>
  <dc:title>PowerPoint 演示文稿</dc:title>
</cp:coreProperties>
</file>