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75" r:id="rId7"/>
    <p:sldId id="266" r:id="rId8"/>
    <p:sldId id="268" r:id="rId9"/>
    <p:sldId id="262" r:id="rId10"/>
    <p:sldId id="265" r:id="rId11"/>
    <p:sldId id="259" r:id="rId12"/>
    <p:sldId id="271" r:id="rId13"/>
    <p:sldId id="274" r:id="rId14"/>
    <p:sldId id="273" r:id="rId15"/>
    <p:sldId id="267" r:id="rId16"/>
    <p:sldId id="280" r:id="rId17"/>
    <p:sldId id="260" r:id="rId18"/>
    <p:sldId id="282" r:id="rId19"/>
    <p:sldId id="269" r:id="rId20"/>
    <p:sldId id="272" r:id="rId21"/>
    <p:sldId id="276" r:id="rId22"/>
    <p:sldId id="261" r:id="rId23"/>
    <p:sldId id="279" r:id="rId24"/>
    <p:sldId id="277" r:id="rId25"/>
    <p:sldId id="283" r:id="rId26"/>
    <p:sldId id="270" r:id="rId27"/>
    <p:sldId id="263"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318" autoAdjust="0"/>
  </p:normalViewPr>
  <p:slideViewPr>
    <p:cSldViewPr snapToGrid="0">
      <p:cViewPr varScale="1">
        <p:scale>
          <a:sx n="109" d="100"/>
          <a:sy n="109" d="100"/>
        </p:scale>
        <p:origin x="672"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35.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doughnutChart>
        <c:varyColors val="1"/>
        <c:ser>
          <c:idx val="0"/>
          <c:order val="0"/>
          <c:tx>
            <c:strRef>
              <c:f>Sheet1!$B$1</c:f>
              <c:strCache>
                <c:ptCount val="1"/>
                <c:pt idx="0">
                  <c:v>Sales</c:v>
                </c:pt>
              </c:strCache>
            </c:strRef>
          </c:tx>
          <c:dPt>
            <c:idx val="0"/>
            <c:invertIfNegative val="1"/>
            <c:spPr>
              <a:solidFill>
                <a:sysClr val="window" lastClr="FFFFFF">
                  <a:lumMod val="85000"/>
                </a:sysClr>
              </a:solidFill>
              <a:ln w="19050">
                <a:solidFill>
                  <a:schemeClr val="lt1"/>
                </a:solidFill>
              </a:ln>
            </c:spPr>
            <c:extLst>
              <c:ext xmlns:c16="http://schemas.microsoft.com/office/drawing/2014/chart" uri="{C3380CC4-5D6E-409C-BE32-E72D297353CC}">
                <c16:uniqueId val="{00000001-9DAD-4043-9A39-4675234C81E6}"/>
              </c:ext>
            </c:extLst>
          </c:dPt>
          <c:dPt>
            <c:idx val="1"/>
            <c:invertIfNegative val="1"/>
            <c:spPr>
              <a:solidFill>
                <a:schemeClr val="accent2"/>
              </a:solidFill>
              <a:ln w="19050">
                <a:solidFill>
                  <a:schemeClr val="lt1"/>
                </a:solidFill>
              </a:ln>
            </c:spPr>
            <c:extLst>
              <c:ext xmlns:c16="http://schemas.microsoft.com/office/drawing/2014/chart" uri="{C3380CC4-5D6E-409C-BE32-E72D297353CC}">
                <c16:uniqueId val="{00000003-9DAD-4043-9A39-4675234C81E6}"/>
              </c:ext>
            </c:extLst>
          </c:dPt>
          <c:dPt>
            <c:idx val="2"/>
            <c:invertIfNegative val="1"/>
            <c:spPr>
              <a:solidFill>
                <a:srgbClr val="97B9A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5-9DAD-4043-9A39-4675234C81E6}"/>
              </c:ext>
            </c:extLst>
          </c:dPt>
          <c:dPt>
            <c:idx val="3"/>
            <c:invertIfNegative val="1"/>
            <c:spPr>
              <a:solidFill>
                <a:sysClr val="window" lastClr="FFFFFF">
                  <a:lumMod val="85000"/>
                </a:sysClr>
              </a:solidFill>
              <a:ln w="19050">
                <a:solidFill>
                  <a:schemeClr val="lt1"/>
                </a:solidFill>
              </a:ln>
            </c:spPr>
            <c:extLst>
              <c:ext xmlns:c16="http://schemas.microsoft.com/office/drawing/2014/chart" uri="{C3380CC4-5D6E-409C-BE32-E72D297353CC}">
                <c16:uniqueId val="{00000007-9DAD-4043-9A39-4675234C81E6}"/>
              </c:ext>
            </c:extLst>
          </c:dPt>
          <c:dLbls>
            <c:delete val="1"/>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2">
                  <c:v>4.4</c:v>
                </c:pt>
                <c:pt idx="3">
                  <c:v>2.2</c:v>
                </c:pt>
              </c:numCache>
            </c:numRef>
          </c:val>
          <c:extLst>
            <c:ext xmlns:c16="http://schemas.microsoft.com/office/drawing/2014/chart" uri="{C3380CC4-5D6E-409C-BE32-E72D297353CC}">
              <c16:uniqueId val="{00000008-9DAD-4043-9A39-4675234C81E6}"/>
            </c:ext>
          </c:extLst>
        </c:ser>
        <c:dLbls>
          <c:showLegendKey val="0"/>
          <c:showVal val="0"/>
          <c:showCatName val="0"/>
          <c:showSerName val="0"/>
          <c:showPercent val="0"/>
          <c:showBubbleSize val="0"/>
          <c:showLeaderLines val="0"/>
        </c:dLbls>
        <c:firstSliceAng/>
        <c:holeSize val="75"/>
      </c:doughnut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w="12700">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F670F-E4FB-499B-AFDD-F818AC21AFA9}" type="datetimeFigureOut">
              <a:rPr lang="zh-CN" altLang="en-US" smtClean="0"/>
              <a:t>2020/3/24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78D29-CA01-41B1-9AF7-0F3BC1354F8B}" type="slidenum">
              <a:rPr lang="zh-CN" altLang="en-US" smtClean="0"/>
              <a:t>‹#›</a:t>
            </a:fld>
            <a:endParaRPr lang="zh-CN" altLang="en-US"/>
          </a:p>
        </p:txBody>
      </p:sp>
    </p:spTree>
    <p:extLst>
      <p:ext uri="{BB962C8B-B14F-4D97-AF65-F5344CB8AC3E}">
        <p14:creationId val="286473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903968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178137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028655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621202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313555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281822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199270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404410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750810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41908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741629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700270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126322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814762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265273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155621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658146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595363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698757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262249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376361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926114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828478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222692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0887234"/>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4.jpe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a:extLst>
              <a:ext uri="{FF2B5EF4-FFF2-40B4-BE49-F238E27FC236}">
                <a16:creationId xmlns:a16="http://schemas.microsoft.com/office/drawing/2014/main" id="{322D2331-3F27-46FA-B800-C96922012EE1}"/>
              </a:ext>
            </a:extLst>
          </p:cNvPr>
          <p:cNvPicPr>
            <a:picLocks noChangeAspect="1"/>
          </p:cNvPicPr>
          <p:nvPr userDrawn="1"/>
        </p:nvPicPr>
        <p:blipFill>
          <a:blip r:embed="rId1">
            <a:extLst>
              <a:ext uri="{28A0092B-C50C-407E-A947-70E740481C1C}">
                <a14:useLocalDpi val="0"/>
              </a:ext>
            </a:extLst>
          </a:blip>
          <a:srcRect b="1429"/>
          <a:stretch>
            <a:fillRect/>
          </a:stretch>
        </p:blipFill>
        <p:spPr>
          <a:xfrm>
            <a:off x="0" y="0"/>
            <a:ext cx="12192000" cy="6858000"/>
          </a:xfrm>
          <a:prstGeom prst="rect">
            <a:avLst/>
          </a:prstGeom>
        </p:spPr>
      </p:pic>
    </p:spTree>
    <p:extLst>
      <p:ext uri="{BB962C8B-B14F-4D97-AF65-F5344CB8AC3E}">
        <p14:creationId val="248026826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5BE058E9-91E6-413F-AC23-B278DEEA99F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4A3A7A2-F1ED-4553-8572-48613C8FFE7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BC6FB4E-6A4C-4ECB-8E1E-770127557919}"/>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5" name="页脚占位符 4">
            <a:extLst>
              <a:ext uri="{FF2B5EF4-FFF2-40B4-BE49-F238E27FC236}">
                <a16:creationId xmlns:a16="http://schemas.microsoft.com/office/drawing/2014/main" id="{3BEEE74D-E908-4475-9375-1175834173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623BA3-E052-4918-9191-ECFF20A470D9}"/>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36514128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17090613-718D-4B3D-ADAC-BBF1BB09B3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4B05BA1-67C5-48F5-AF43-78FA923B426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CB32BE-4D2F-4B58-9EE7-892A7465F9B7}"/>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5" name="页脚占位符 4">
            <a:extLst>
              <a:ext uri="{FF2B5EF4-FFF2-40B4-BE49-F238E27FC236}">
                <a16:creationId xmlns:a16="http://schemas.microsoft.com/office/drawing/2014/main" id="{14B13807-F500-4D47-AC31-A202EF5D32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69C3DA-C1E1-43A6-9EA6-FE45A1A5C14A}"/>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409676093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036226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166207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121892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57800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490866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71188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249727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856117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 name="图片 6">
            <a:extLst>
              <a:ext uri="{FF2B5EF4-FFF2-40B4-BE49-F238E27FC236}">
                <a16:creationId xmlns:a16="http://schemas.microsoft.com/office/drawing/2014/main" id="{BAD1DE7D-56D5-49C7-AC59-3ACBFD90CF67}"/>
              </a:ext>
            </a:extLst>
          </p:cNvPr>
          <p:cNvPicPr>
            <a:picLocks noChangeAspect="1"/>
          </p:cNvPicPr>
          <p:nvPr userDrawn="1"/>
        </p:nvPicPr>
        <p:blipFill>
          <a:blip r:embed="rId1">
            <a:extLst>
              <a:ext uri="{28A0092B-C50C-407E-A947-70E740481C1C}">
                <a14:useLocalDpi val="0"/>
              </a:ext>
            </a:extLst>
          </a:blip>
          <a:srcRect b="1429"/>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5F809E9C-7CB5-4BC9-97A6-B1647A17BD6B}"/>
              </a:ext>
            </a:extLst>
          </p:cNvPr>
          <p:cNvPicPr>
            <a:picLocks noChangeAspect="1"/>
          </p:cNvPicPr>
          <p:nvPr userDrawn="1"/>
        </p:nvPicPr>
        <p:blipFill>
          <a:blip r:embed="rId2">
            <a:extLst>
              <a:ext uri="{28A0092B-C50C-407E-A947-70E740481C1C}">
                <a14:useLocalDpi val="0"/>
              </a:ext>
            </a:extLst>
          </a:blip>
          <a:srcRect b="1429"/>
          <a:stretch>
            <a:fillRect/>
          </a:stretch>
        </p:blipFill>
        <p:spPr>
          <a:xfrm>
            <a:off x="0" y="0"/>
            <a:ext cx="12192000" cy="6857999"/>
          </a:xfrm>
          <a:prstGeom prst="rect">
            <a:avLst/>
          </a:prstGeom>
        </p:spPr>
      </p:pic>
    </p:spTree>
    <p:extLst>
      <p:ext uri="{BB962C8B-B14F-4D97-AF65-F5344CB8AC3E}">
        <p14:creationId val="342988096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749214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033986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180910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pic>
        <p:nvPicPr>
          <p:cNvPr id="8" name="图片 7">
            <a:extLst>
              <a:ext uri="{FF2B5EF4-FFF2-40B4-BE49-F238E27FC236}">
                <a16:creationId xmlns:a16="http://schemas.microsoft.com/office/drawing/2014/main" id="{707B3F2D-F353-4DAB-91A3-3B9EB70C1B58}"/>
              </a:ext>
            </a:extLst>
          </p:cNvPr>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858BC1C7-BF9E-4947-828B-639F24670C52}"/>
              </a:ext>
            </a:extLst>
          </p:cNvPr>
          <p:cNvPicPr>
            <a:picLocks noChangeAspect="1"/>
          </p:cNvPicPr>
          <p:nvPr userDrawn="1"/>
        </p:nvPicPr>
        <p:blipFill>
          <a:blip r:embed="rId2">
            <a:extLst>
              <a:ext uri="{28A0092B-C50C-407E-A947-70E740481C1C}">
                <a14:useLocalDpi val="0"/>
              </a:ext>
            </a:extLst>
          </a:blip>
          <a:srcRect l="29446" r="1"/>
          <a:stretch>
            <a:fillRect/>
          </a:stretch>
        </p:blipFill>
        <p:spPr>
          <a:xfrm flipH="1">
            <a:off x="3590108" y="0"/>
            <a:ext cx="8601891" cy="6858000"/>
          </a:xfrm>
          <a:prstGeom prst="rect">
            <a:avLst/>
          </a:prstGeom>
        </p:spPr>
      </p:pic>
    </p:spTree>
    <p:extLst>
      <p:ext uri="{BB962C8B-B14F-4D97-AF65-F5344CB8AC3E}">
        <p14:creationId val="257567605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FDF4AFE5-3561-4B63-A3AA-EC5B2A5165B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919B23-0EC5-4FF5-9AFB-0EB8C4500E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B783720-08E4-41A6-9D97-06ED2873E37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EABB4DC-E869-4E9D-AF5F-B3B8CFF139DC}"/>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6" name="页脚占位符 5">
            <a:extLst>
              <a:ext uri="{FF2B5EF4-FFF2-40B4-BE49-F238E27FC236}">
                <a16:creationId xmlns:a16="http://schemas.microsoft.com/office/drawing/2014/main" id="{F0FFDADC-411D-4F42-898B-F97FCE5ECB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F9C0F1-B9A7-495C-A039-A37C707D542D}"/>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38586141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92928FD-1323-45D4-85E9-14E2444390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85F937-2728-4F14-A610-ACF6BABF1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9AD78C8-67F4-4273-A316-D9DCAEC0CDC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11B3845-6F7B-4CFD-BA09-A705920038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7AF01-E56E-4A73-A7BA-DE1B02B330E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B4E6FF-EBFC-4469-82EA-C02027F578CE}"/>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8" name="页脚占位符 7">
            <a:extLst>
              <a:ext uri="{FF2B5EF4-FFF2-40B4-BE49-F238E27FC236}">
                <a16:creationId xmlns:a16="http://schemas.microsoft.com/office/drawing/2014/main" id="{11002AE6-9B7E-4C6B-8568-E8BCCFDFF13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DA9DE8A-991E-44A3-9A9C-217162BFCDAE}"/>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389569260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FFF5416-0038-49F6-AAA3-9881E0C0E6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921A3BE-0802-45F2-A55C-49B16D584F75}"/>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4" name="页脚占位符 3">
            <a:extLst>
              <a:ext uri="{FF2B5EF4-FFF2-40B4-BE49-F238E27FC236}">
                <a16:creationId xmlns:a16="http://schemas.microsoft.com/office/drawing/2014/main" id="{CED21A7D-9DFD-4DA9-B7C2-741C2B27064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864F469-A233-479B-B220-042A0A5AFC90}"/>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33309089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4CE9B82C-920B-483E-9E6D-06E88965A227}"/>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3" name="页脚占位符 2">
            <a:extLst>
              <a:ext uri="{FF2B5EF4-FFF2-40B4-BE49-F238E27FC236}">
                <a16:creationId xmlns:a16="http://schemas.microsoft.com/office/drawing/2014/main" id="{800BE612-471D-46A7-915F-E8878BF525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E443E37-79F1-4702-A1C6-45653B0F0CC9}"/>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8652522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E310A5D7-2C06-4E03-A6B9-77A77F64CF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C1224A-37B0-4310-9CC8-8A2E78808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6E0898F-1BC8-4B14-9791-D97F37D6F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132C510-E088-4273-A748-9A65E37EED80}"/>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6" name="页脚占位符 5">
            <a:extLst>
              <a:ext uri="{FF2B5EF4-FFF2-40B4-BE49-F238E27FC236}">
                <a16:creationId xmlns:a16="http://schemas.microsoft.com/office/drawing/2014/main" id="{69FB5356-3978-414C-8876-8D61836CED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DDC0EB-1825-4896-8E9C-A764C7692FF3}"/>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55562937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65056001-48B7-4DA2-A92F-3F8FB4B5D3A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0364219-289E-4E3A-BF67-6A2B6F24A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33DEFE9-4008-4CB8-8D79-4F71C13F0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84FD76-F360-407B-AACE-FDA13CFFA02A}"/>
              </a:ext>
            </a:extLst>
          </p:cNvPr>
          <p:cNvSpPr>
            <a:spLocks noGrp="1"/>
          </p:cNvSpPr>
          <p:nvPr>
            <p:ph type="dt" sz="half" idx="10"/>
          </p:nvPr>
        </p:nvSpPr>
        <p:spPr/>
        <p:txBody>
          <a:bodyPr/>
          <a:lstStyle/>
          <a:p>
            <a:fld id="{9184C6DE-69D5-46E4-89A4-EFD763D819D2}" type="datetimeFigureOut">
              <a:rPr lang="zh-CN" altLang="en-US" smtClean="0"/>
              <a:t>2020/3/24</a:t>
            </a:fld>
            <a:endParaRPr lang="zh-CN" altLang="en-US"/>
          </a:p>
        </p:txBody>
      </p:sp>
      <p:sp>
        <p:nvSpPr>
          <p:cNvPr id="6" name="页脚占位符 5">
            <a:extLst>
              <a:ext uri="{FF2B5EF4-FFF2-40B4-BE49-F238E27FC236}">
                <a16:creationId xmlns:a16="http://schemas.microsoft.com/office/drawing/2014/main" id="{54D3CFDC-DDAE-4384-BAC1-41930FEBAC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FAE3F8-4E42-4222-B73B-BA636149803A}"/>
              </a:ext>
            </a:extLst>
          </p:cNvPr>
          <p:cNvSpPr>
            <a:spLocks noGrp="1"/>
          </p:cNvSpPr>
          <p:nvPr>
            <p:ph type="sldNum" sz="quarter" idx="12"/>
          </p:nvPr>
        </p:nvSpPr>
        <p:spPr/>
        <p:txBody>
          <a:bodyPr/>
          <a:lstStyle/>
          <a:p>
            <a:fld id="{F1788698-A685-4B93-B70C-991C81480608}" type="slidenum">
              <a:rPr lang="zh-CN" altLang="en-US" smtClean="0"/>
              <a:t>‹#›</a:t>
            </a:fld>
            <a:endParaRPr lang="zh-CN" altLang="en-US"/>
          </a:p>
        </p:txBody>
      </p:sp>
    </p:spTree>
    <p:extLst>
      <p:ext uri="{BB962C8B-B14F-4D97-AF65-F5344CB8AC3E}">
        <p14:creationId val="388735705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47EF0A7-456D-461A-B015-04D282C6F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3D333A3-1CB1-4028-AB71-E0AD75F3A1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813A57-0B5B-4E8B-9920-BF6413E60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4C6DE-69D5-46E4-89A4-EFD763D819D2}" type="datetimeFigureOut">
              <a:rPr lang="zh-CN" altLang="en-US" smtClean="0"/>
              <a:t>2020/3/24</a:t>
            </a:fld>
            <a:endParaRPr lang="zh-CN" altLang="en-US"/>
          </a:p>
        </p:txBody>
      </p:sp>
      <p:sp>
        <p:nvSpPr>
          <p:cNvPr id="5" name="页脚占位符 4">
            <a:extLst>
              <a:ext uri="{FF2B5EF4-FFF2-40B4-BE49-F238E27FC236}">
                <a16:creationId xmlns:a16="http://schemas.microsoft.com/office/drawing/2014/main" id="{47DF7E07-5A3B-4CE8-851F-6418DE9F2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C46F73E-4D8B-4D7E-B1EC-6CE6F440B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88698-A685-4B93-B70C-991C81480608}" type="slidenum">
              <a:rPr lang="zh-CN" altLang="en-US" smtClean="0"/>
              <a:t>‹#›</a:t>
            </a:fld>
            <a:endParaRPr lang="zh-CN" altLang="en-US"/>
          </a:p>
        </p:txBody>
      </p:sp>
    </p:spTree>
    <p:extLst>
      <p:ext uri="{BB962C8B-B14F-4D97-AF65-F5344CB8AC3E}">
        <p14:creationId val="135917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2020/3/24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471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 Id="rId3" Target="../media/image16.jpeg" Type="http://schemas.openxmlformats.org/officeDocument/2006/relationships/image"/><Relationship Id="rId4" Target="../media/image17.jpeg" Type="http://schemas.openxmlformats.org/officeDocument/2006/relationships/image"/><Relationship Id="rId5" Target="../media/image18.jpeg" Type="http://schemas.openxmlformats.org/officeDocument/2006/relationships/image"/><Relationship Id="rId6"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tags/tag26.xml" Type="http://schemas.openxmlformats.org/officeDocument/2006/relationships/tags"/><Relationship Id="rId4" Target="../tags/tag27.xml" Type="http://schemas.openxmlformats.org/officeDocument/2006/relationships/tags"/><Relationship Id="rId5" Target="../tags/tag28.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media/image2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1.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charts/chart1.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 Id="rId4" Target="../tags/tag32.xml" Type="http://schemas.openxmlformats.org/officeDocument/2006/relationships/tags"/><Relationship Id="rId5" Target="../tags/tag33.xml" Type="http://schemas.openxmlformats.org/officeDocument/2006/relationships/tags"/><Relationship Id="rId6" Target="../tags/tag3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15" Target="../tags/tag17.xml" Type="http://schemas.openxmlformats.org/officeDocument/2006/relationships/tags"/><Relationship Id="rId16" Target="../tags/tag18.xml" Type="http://schemas.openxmlformats.org/officeDocument/2006/relationships/tags"/><Relationship Id="rId17" Target="../tags/tag19.xml" Type="http://schemas.openxmlformats.org/officeDocument/2006/relationships/tags"/><Relationship Id="rId18" Target="../tags/tag20.xml" Type="http://schemas.openxmlformats.org/officeDocument/2006/relationships/tags"/><Relationship Id="rId19" Target="../tags/tag21.xml" Type="http://schemas.openxmlformats.org/officeDocument/2006/relationships/tags"/><Relationship Id="rId2" Target="../notesSlides/notesSlide6.xml" Type="http://schemas.openxmlformats.org/officeDocument/2006/relationships/notesSlide"/><Relationship Id="rId20" Target="../tags/tag22.xml" Type="http://schemas.openxmlformats.org/officeDocument/2006/relationships/tags"/><Relationship Id="rId3" Target="../tags/tag7.xml" Type="http://schemas.openxmlformats.org/officeDocument/2006/relationships/tags"/><Relationship Id="rId4" Target="../media/image9.png" Type="http://schemas.openxmlformats.org/officeDocument/2006/relationships/image"/><Relationship Id="rId5" Target="../tags/tag8.xml" Type="http://schemas.openxmlformats.org/officeDocument/2006/relationships/tags"/><Relationship Id="rId6" Target="../tags/tag9.xml" Type="http://schemas.openxmlformats.org/officeDocument/2006/relationships/tags"/><Relationship Id="rId7" Target="../tags/tag10.xml" Type="http://schemas.openxmlformats.org/officeDocument/2006/relationships/tags"/><Relationship Id="rId8" Target="../media/image10.png" Type="http://schemas.openxmlformats.org/officeDocument/2006/relationships/image"/><Relationship Id="rId9" Target="../tags/tag11.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tags/tag23.xml" Type="http://schemas.openxmlformats.org/officeDocument/2006/relationships/tags"/><Relationship Id="rId4" Target="../tags/tag24.xml" Type="http://schemas.openxmlformats.org/officeDocument/2006/relationships/tags"/><Relationship Id="rId5" Target="../tags/tag25.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8AAA623A-5527-4F1C-8A60-B26D8E4203B2}"/>
              </a:ext>
            </a:extLst>
          </p:cNvPr>
          <p:cNvPicPr>
            <a:picLocks noChangeAspect="1"/>
          </p:cNvPicPr>
          <p:nvPr/>
        </p:nvPicPr>
        <p:blipFill>
          <a:blip r:embed="rId3">
            <a:duotone>
              <a:prstClr val="black"/>
              <a:schemeClr val="accent6">
                <a:tint val="45000"/>
                <a:satMod val="400000"/>
              </a:schemeClr>
            </a:duotone>
            <a:extLst>
              <a:ext uri="{BEBA8EAE-BF5A-486C-A8C5-ECC9F3942E4B}">
                <a14:imgProps>
                  <a14:imgLayer xmlns:d3p1="http://schemas.openxmlformats.org/officeDocument/2006/relationships" d3p1:embed="">
                    <a14:imgEffect>
                      <a14:colorTemperature colorTemp="4700"/>
                    </a14:imgEffect>
                    <a14:imgEffect>
                      <a14:saturation sat="0"/>
                    </a14:imgEffect>
                    <a14:imgEffect>
                      <a14:brightnessContrast bright="-20000"/>
                    </a14:imgEffect>
                  </a14:imgLayer>
                </a14:imgProps>
              </a:ext>
              <a:ext uri="{28A0092B-C50C-407E-A947-70E740481C1C}">
                <a14:useLocalDpi val="0"/>
              </a:ext>
            </a:extLst>
          </a:blip>
          <a:stretch>
            <a:fillRect/>
          </a:stretch>
        </p:blipFill>
        <p:spPr>
          <a:xfrm>
            <a:off x="2952957" y="913160"/>
            <a:ext cx="1952625" cy="2076450"/>
          </a:xfrm>
          <a:prstGeom prst="rect">
            <a:avLst/>
          </a:prstGeom>
        </p:spPr>
      </p:pic>
      <p:sp>
        <p:nvSpPr>
          <p:cNvPr id="4" name="PA_文本框 22">
            <a:extLst>
              <a:ext uri="{FF2B5EF4-FFF2-40B4-BE49-F238E27FC236}">
                <a16:creationId xmlns:a16="http://schemas.microsoft.com/office/drawing/2014/main" id="{8D57D0AA-FD1E-4F33-AC14-963AAEEB254D}"/>
              </a:ext>
            </a:extLst>
          </p:cNvPr>
          <p:cNvSpPr txBox="1"/>
          <p:nvPr>
            <p:custDataLst>
              <p:tags r:id="rId4"/>
            </p:custDataLst>
          </p:nvPr>
        </p:nvSpPr>
        <p:spPr>
          <a:xfrm>
            <a:off x="1186070" y="3253080"/>
            <a:ext cx="5952413" cy="1554480"/>
          </a:xfrm>
          <a:prstGeom prst="rect">
            <a:avLst/>
          </a:prstGeom>
          <a:noFill/>
          <a:effectLst/>
        </p:spPr>
        <p:txBody>
          <a:bodyPr rtlCol="0" wrap="square">
            <a:spAutoFit/>
          </a:bodyPr>
          <a:lstStyle/>
          <a:p>
            <a:pPr algn="ctr"/>
            <a:r>
              <a:rPr altLang="en-US" b="1" lang="zh-CN" sz="9600">
                <a:solidFill>
                  <a:srgbClr val="476263"/>
                </a:solidFill>
                <a:effectLst>
                  <a:innerShdw blurRad="63500" dir="13500000" dist="50800">
                    <a:prstClr val="black">
                      <a:alpha val="50000"/>
                    </a:prstClr>
                  </a:innerShdw>
                </a:effectLst>
                <a:latin charset="-122" panose="02010609000101010101" pitchFamily="49" typeface="汉仪菱心体简"/>
                <a:ea charset="-122" panose="02010609000101010101" pitchFamily="49" typeface="汉仪菱心体简"/>
              </a:rPr>
              <a:t>工作总结</a:t>
            </a:r>
          </a:p>
        </p:txBody>
      </p:sp>
      <p:grpSp>
        <p:nvGrpSpPr>
          <p:cNvPr id="6" name="组合 5">
            <a:extLst>
              <a:ext uri="{FF2B5EF4-FFF2-40B4-BE49-F238E27FC236}">
                <a16:creationId xmlns:a16="http://schemas.microsoft.com/office/drawing/2014/main" id="{AB9ACB7F-B8D0-4F1B-9712-5277ABF67332}"/>
              </a:ext>
            </a:extLst>
          </p:cNvPr>
          <p:cNvGrpSpPr/>
          <p:nvPr/>
        </p:nvGrpSpPr>
        <p:grpSpPr>
          <a:xfrm>
            <a:off x="3138775" y="6010776"/>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02EB29FA-4024-4101-970D-DDD43B868A81}"/>
                </a:ext>
              </a:extLst>
            </p:cNvPr>
            <p:cNvSpPr/>
            <p:nvPr>
              <p:custDataLst>
                <p:tags r:id="rId5"/>
              </p:custDataLst>
            </p:nvPr>
          </p:nvSpPr>
          <p:spPr>
            <a:xfrm>
              <a:off x="4902198" y="3898900"/>
              <a:ext cx="2387602" cy="375420"/>
            </a:xfrm>
            <a:prstGeom prst="roundRect">
              <a:avLst>
                <a:gd fmla="val 50000" name="adj"/>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14DFC67A-8905-40D8-9DE3-805B3A6B7DD1}"/>
                </a:ext>
              </a:extLst>
            </p:cNvPr>
            <p:cNvSpPr txBox="1"/>
            <p:nvPr>
              <p:custDataLst>
                <p:tags r:id="rId6"/>
              </p:custDataLst>
            </p:nvPr>
          </p:nvSpPr>
          <p:spPr>
            <a:xfrm>
              <a:off x="5004991" y="3917333"/>
              <a:ext cx="2179464" cy="341197"/>
            </a:xfrm>
            <a:prstGeom prst="rect">
              <a:avLst/>
            </a:prstGeom>
            <a:noFill/>
          </p:spPr>
          <p:txBody>
            <a:bodyPr rtlCol="0" wrap="square">
              <a:spAutoFit/>
            </a:bodyPr>
            <a:lstStyle/>
            <a:p>
              <a:pPr algn="ctr"/>
              <a:r>
                <a:rPr altLang="en-US" b="1" lang="zh-CN" sz="1400">
                  <a:solidFill>
                    <a:schemeClr val="bg1"/>
                  </a:solidFill>
                  <a:latin charset="-122" panose="020b0503020204020204" pitchFamily="34" typeface="微软雅黑"/>
                  <a:ea charset="-122" panose="020b0503020204020204" pitchFamily="34" typeface="微软雅黑"/>
                  <a:cs typeface="+mn-ea"/>
                  <a:sym typeface="+mn-lt"/>
                </a:rPr>
                <a:t>汇报人：优页PPT</a:t>
              </a:r>
            </a:p>
          </p:txBody>
        </p:sp>
      </p:grpSp>
      <p:sp>
        <p:nvSpPr>
          <p:cNvPr id="9" name="TextBox 19">
            <a:extLst>
              <a:ext uri="{FF2B5EF4-FFF2-40B4-BE49-F238E27FC236}">
                <a16:creationId xmlns:a16="http://schemas.microsoft.com/office/drawing/2014/main" id="{6FC63569-5ED7-43B1-84B0-E61D6FCD3A50}"/>
              </a:ext>
            </a:extLst>
          </p:cNvPr>
          <p:cNvSpPr txBox="1"/>
          <p:nvPr/>
        </p:nvSpPr>
        <p:spPr>
          <a:xfrm>
            <a:off x="2039682" y="4895685"/>
            <a:ext cx="4245190" cy="286810"/>
          </a:xfrm>
          <a:prstGeom prst="rect">
            <a:avLst/>
          </a:prstGeom>
          <a:noFill/>
        </p:spPr>
        <p:txBody>
          <a:bodyPr bIns="21485" lIns="42970" rIns="42970" rtlCol="0" tIns="21485" wrap="none">
            <a:spAutoFit/>
          </a:bodyPr>
          <a:lstStyle/>
          <a:p>
            <a:pPr algn="ctr"/>
            <a:r>
              <a:rPr altLang="zh-CN" lang="en-US" sz="1600">
                <a:solidFill>
                  <a:schemeClr val="bg1">
                    <a:lumMod val="50000"/>
                  </a:schemeClr>
                </a:solidFill>
                <a:latin charset="-122" panose="020b0503020204020204" pitchFamily="34" typeface="微软雅黑"/>
                <a:ea charset="-122" panose="020b0503020204020204" pitchFamily="34" typeface="微软雅黑"/>
              </a:rPr>
              <a:t>MIZHIWANG BUSINESS PLAN REPORT PPT</a:t>
            </a:r>
          </a:p>
        </p:txBody>
      </p:sp>
      <p:sp>
        <p:nvSpPr>
          <p:cNvPr id="10" name="矩形 9">
            <a:extLst>
              <a:ext uri="{FF2B5EF4-FFF2-40B4-BE49-F238E27FC236}">
                <a16:creationId xmlns:a16="http://schemas.microsoft.com/office/drawing/2014/main" id="{F72241BE-13D9-4ED8-B98A-0E93306A799A}"/>
              </a:ext>
            </a:extLst>
          </p:cNvPr>
          <p:cNvSpPr/>
          <p:nvPr/>
        </p:nvSpPr>
        <p:spPr>
          <a:xfrm>
            <a:off x="1875879" y="5247155"/>
            <a:ext cx="4572794" cy="502928"/>
          </a:xfrm>
          <a:prstGeom prst="rect">
            <a:avLst/>
          </a:prstGeom>
        </p:spPr>
        <p:txBody>
          <a:bodyPr bIns="45724" lIns="91448" rIns="91448" tIns="45724">
            <a:spAutoFit/>
          </a:bodyPr>
          <a:lstStyle/>
          <a:p>
            <a:pPr algn="ctr"/>
            <a:r>
              <a:rPr altLang="zh-CN" lang="en-US" sz="900">
                <a:solidFill>
                  <a:schemeClr val="bg1">
                    <a:lumMod val="50000"/>
                  </a:schemeClr>
                </a:solidFill>
              </a:rPr>
              <a:t>Chinese  companies  will no longer remain in the hard stage and they are also promoting a culture Chinese  companies  will no longer remain </a:t>
            </a:r>
          </a:p>
          <a:p>
            <a:pPr algn="ctr"/>
            <a:r>
              <a:rPr altLang="zh-CN" lang="en-US" sz="900">
                <a:solidFill>
                  <a:schemeClr val="bg1">
                    <a:lumMod val="50000"/>
                  </a:schemeClr>
                </a:solidFill>
              </a:rPr>
              <a:t>in the hard stage and they are also wang ling yan a culture</a:t>
            </a:r>
          </a:p>
        </p:txBody>
      </p:sp>
    </p:spTree>
    <p:extLst>
      <p:ext uri="{BB962C8B-B14F-4D97-AF65-F5344CB8AC3E}">
        <p14:creationId val="131574249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1+#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500" fill="hold" id="11"/>
                                        <p:tgtEl>
                                          <p:spTgt spid="4"/>
                                        </p:tgtEl>
                                        <p:attrNameLst>
                                          <p:attrName>ppt_x</p:attrName>
                                        </p:attrNameLst>
                                      </p:cBhvr>
                                      <p:tavLst>
                                        <p:tav tm="0">
                                          <p:val>
                                            <p:strVal val="1+#ppt_w/2"/>
                                          </p:val>
                                        </p:tav>
                                        <p:tav tm="100000">
                                          <p:val>
                                            <p:strVal val="#ppt_x"/>
                                          </p:val>
                                        </p:tav>
                                      </p:tavLst>
                                    </p:anim>
                                    <p:anim calcmode="lin" valueType="num">
                                      <p:cBhvr additive="base">
                                        <p:cTn dur="1500" fill="hold" id="12"/>
                                        <p:tgtEl>
                                          <p:spTgt spid="4"/>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10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500" fill="hold" id="15"/>
                                        <p:tgtEl>
                                          <p:spTgt spid="6"/>
                                        </p:tgtEl>
                                        <p:attrNameLst>
                                          <p:attrName>ppt_x</p:attrName>
                                        </p:attrNameLst>
                                      </p:cBhvr>
                                      <p:tavLst>
                                        <p:tav tm="0">
                                          <p:val>
                                            <p:strVal val="1+#ppt_w/2"/>
                                          </p:val>
                                        </p:tav>
                                        <p:tav tm="100000">
                                          <p:val>
                                            <p:strVal val="#ppt_x"/>
                                          </p:val>
                                        </p:tav>
                                      </p:tavLst>
                                    </p:anim>
                                    <p:anim calcmode="lin" valueType="num">
                                      <p:cBhvr additive="base">
                                        <p:cTn dur="1500" fill="hold" id="16"/>
                                        <p:tgtEl>
                                          <p:spTgt spid="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2" presetSubtype="2">
                                  <p:stCondLst>
                                    <p:cond delay="0"/>
                                  </p:stCondLst>
                                  <p:iterate type="lt">
                                    <p:tmPct val="10000"/>
                                  </p:iterate>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1+#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par>
                                <p:cTn fill="hold" grpId="1" id="22" nodeType="withEffect" presetClass="emph" presetID="26" presetSubtype="0">
                                  <p:stCondLst>
                                    <p:cond delay="2500"/>
                                  </p:stCondLst>
                                  <p:iterate type="lt">
                                    <p:tmPct val="10000"/>
                                  </p:iterate>
                                  <p:childTnLst>
                                    <p:animEffect filter="fade" transition="out">
                                      <p:cBhvr>
                                        <p:cTn dur="500" id="23" tmFilter="0, 0; .2, .5; .8, .5; 1, 0"/>
                                        <p:tgtEl>
                                          <p:spTgt spid="9"/>
                                        </p:tgtEl>
                                      </p:cBhvr>
                                    </p:animEffect>
                                    <p:animScale>
                                      <p:cBhvr>
                                        <p:cTn autoRev="1" dur="250" fill="hold" id="24"/>
                                        <p:tgtEl>
                                          <p:spTgt spid="9"/>
                                        </p:tgtEl>
                                      </p:cBhvr>
                                      <p:by x="105000" y="105000"/>
                                    </p:animScale>
                                  </p:childTnLst>
                                </p:cTn>
                              </p:par>
                              <p:par>
                                <p:cTn fill="hold" grpId="0" id="25" nodeType="withEffect" presetClass="entr" presetID="42" presetSubtype="0">
                                  <p:stCondLst>
                                    <p:cond delay="250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ur="1000" fill="hold" id="2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1"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工作完成情况</a:t>
            </a:r>
          </a:p>
        </p:txBody>
      </p:sp>
      <p:grpSp>
        <p:nvGrp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32" name="组合 31">
            <a:extLst>
              <a:ext uri="{FF2B5EF4-FFF2-40B4-BE49-F238E27FC236}">
                <a16:creationId xmlns:a16="http://schemas.microsoft.com/office/drawing/2014/main" id="{DF49975B-BDCF-4E7B-B7FE-4F895D953DA5}"/>
              </a:ext>
            </a:extLst>
          </p:cNvPr>
          <p:cNvGrpSpPr/>
          <p:nvPr/>
        </p:nvGrpSpPr>
        <p:grpSpPr>
          <a:xfrm>
            <a:off x="367342" y="1951160"/>
            <a:ext cx="5286768" cy="4332923"/>
            <a:chOff x="417513" y="1122363"/>
            <a:chExt cx="5578475" cy="4572000"/>
          </a:xfrm>
          <a:solidFill>
            <a:srgbClr val="97B9A1"/>
          </a:solidFill>
          <a:effectLst/>
        </p:grpSpPr>
        <p:sp>
          <p:nvSpPr>
            <p:cNvPr id="33" name="Freeform 6">
              <a:extLst>
                <a:ext uri="{FF2B5EF4-FFF2-40B4-BE49-F238E27FC236}">
                  <a16:creationId xmlns:a16="http://schemas.microsoft.com/office/drawing/2014/main" id="{690644A1-44ED-4083-B5B1-F2F026A827D4}"/>
                </a:ext>
              </a:extLst>
            </p:cNvPr>
            <p:cNvSpPr/>
            <p:nvPr/>
          </p:nvSpPr>
          <p:spPr bwMode="auto">
            <a:xfrm>
              <a:off x="2757488" y="1176338"/>
              <a:ext cx="2444750" cy="2066925"/>
            </a:xfrm>
            <a:custGeom>
              <a:gdLst>
                <a:gd fmla="*/ 672 w 714" name="T0"/>
                <a:gd fmla="*/ 52 h 609" name="T1"/>
                <a:gd fmla="*/ 632 w 714" name="T2"/>
                <a:gd fmla="*/ 59 h 609" name="T3"/>
                <a:gd fmla="*/ 608 w 714" name="T4"/>
                <a:gd fmla="*/ 29 h 609" name="T5"/>
                <a:gd fmla="*/ 584 w 714" name="T6"/>
                <a:gd fmla="*/ 30 h 609" name="T7"/>
                <a:gd fmla="*/ 564 w 714" name="T8"/>
                <a:gd fmla="*/ 11 h 609" name="T9"/>
                <a:gd fmla="*/ 570 w 714" name="T10"/>
                <a:gd fmla="*/ 23 h 609" name="T11"/>
                <a:gd fmla="*/ 574 w 714" name="T12"/>
                <a:gd fmla="*/ 42 h 609" name="T13"/>
                <a:gd fmla="*/ 552 w 714" name="T14"/>
                <a:gd fmla="*/ 122 h 609" name="T15"/>
                <a:gd fmla="*/ 490 w 714" name="T16"/>
                <a:gd fmla="*/ 158 h 609" name="T17"/>
                <a:gd fmla="*/ 522 w 714" name="T18"/>
                <a:gd fmla="*/ 214 h 609" name="T19"/>
                <a:gd fmla="*/ 568 w 714" name="T20"/>
                <a:gd fmla="*/ 215 h 609" name="T21"/>
                <a:gd fmla="*/ 509 w 714" name="T22"/>
                <a:gd fmla="*/ 271 h 609" name="T23"/>
                <a:gd fmla="*/ 455 w 714" name="T24"/>
                <a:gd fmla="*/ 332 h 609" name="T25"/>
                <a:gd fmla="*/ 393 w 714" name="T26"/>
                <a:gd fmla="*/ 364 h 609" name="T27"/>
                <a:gd fmla="*/ 353 w 714" name="T28"/>
                <a:gd fmla="*/ 423 h 609" name="T29"/>
                <a:gd fmla="*/ 215 w 714" name="T30"/>
                <a:gd fmla="*/ 466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8 w 714" name="T42"/>
                <a:gd fmla="*/ 523 h 609" name="T43"/>
                <a:gd fmla="*/ 95 w 714" name="T44"/>
                <a:gd fmla="*/ 542 h 609" name="T45"/>
                <a:gd fmla="*/ 109 w 714" name="T46"/>
                <a:gd fmla="*/ 559 h 609" name="T47"/>
                <a:gd fmla="*/ 121 w 714" name="T48"/>
                <a:gd fmla="*/ 556 h 609" name="T49"/>
                <a:gd fmla="*/ 180 w 714" name="T50"/>
                <a:gd fmla="*/ 536 h 609" name="T51"/>
                <a:gd fmla="*/ 191 w 714" name="T52"/>
                <a:gd fmla="*/ 562 h 609" name="T53"/>
                <a:gd fmla="*/ 167 w 714" name="T54"/>
                <a:gd fmla="*/ 582 h 609" name="T55"/>
                <a:gd fmla="*/ 209 w 714" name="T56"/>
                <a:gd fmla="*/ 605 h 609" name="T57"/>
                <a:gd fmla="*/ 236 w 714" name="T58"/>
                <a:gd fmla="*/ 554 h 609" name="T59"/>
                <a:gd fmla="*/ 261 w 714" name="T60"/>
                <a:gd fmla="*/ 546 h 609" name="T61"/>
                <a:gd fmla="*/ 270 w 714" name="T62"/>
                <a:gd fmla="*/ 590 h 609" name="T63"/>
                <a:gd fmla="*/ 306 w 714" name="T64"/>
                <a:gd fmla="*/ 608 h 609" name="T65"/>
                <a:gd fmla="*/ 332 w 714" name="T66"/>
                <a:gd fmla="*/ 564 h 609" name="T67"/>
                <a:gd fmla="*/ 366 w 714" name="T68"/>
                <a:gd fmla="*/ 539 h 609" name="T69"/>
                <a:gd fmla="*/ 377 w 714" name="T70"/>
                <a:gd fmla="*/ 533 h 609" name="T71"/>
                <a:gd fmla="*/ 402 w 714" name="T72"/>
                <a:gd fmla="*/ 526 h 609" name="T73"/>
                <a:gd fmla="*/ 425 w 714" name="T74"/>
                <a:gd fmla="*/ 504 h 609" name="T75"/>
                <a:gd fmla="*/ 456 w 714" name="T76"/>
                <a:gd fmla="*/ 493 h 609" name="T77"/>
                <a:gd fmla="*/ 456 w 714" name="T78"/>
                <a:gd fmla="*/ 463 h 609" name="T79"/>
                <a:gd fmla="*/ 478 w 714" name="T80"/>
                <a:gd fmla="*/ 420 h 609" name="T81"/>
                <a:gd fmla="*/ 494 w 714" name="T82"/>
                <a:gd fmla="*/ 448 h 609" name="T83"/>
                <a:gd fmla="*/ 506 w 714" name="T84"/>
                <a:gd fmla="*/ 433 h 609" name="T85"/>
                <a:gd fmla="*/ 536 w 714" name="T86"/>
                <a:gd fmla="*/ 404 h 609" name="T87"/>
                <a:gd fmla="*/ 562 w 714" name="T88"/>
                <a:gd fmla="*/ 398 h 609" name="T89"/>
                <a:gd fmla="*/ 572 w 714" name="T90"/>
                <a:gd fmla="*/ 418 h 609" name="T91"/>
                <a:gd fmla="*/ 601 w 714" name="T92"/>
                <a:gd fmla="*/ 445 h 609" name="T93"/>
                <a:gd fmla="*/ 613 w 714" name="T94"/>
                <a:gd fmla="*/ 436 h 609" name="T95"/>
                <a:gd fmla="*/ 632 w 714" name="T96"/>
                <a:gd fmla="*/ 416 h 609" name="T97"/>
                <a:gd fmla="*/ 676 w 714" name="T98"/>
                <a:gd fmla="*/ 386 h 609" name="T99"/>
                <a:gd fmla="*/ 712 w 714" name="T100"/>
                <a:gd fmla="*/ 354 h 609" name="T101"/>
                <a:gd fmla="*/ 699 w 714" name="T102"/>
                <a:gd fmla="*/ 324 h 609" name="T103"/>
                <a:gd fmla="*/ 674 w 714" name="T104"/>
                <a:gd fmla="*/ 322 h 609" name="T105"/>
                <a:gd fmla="*/ 656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9 h 609" name="T117"/>
                <a:gd fmla="*/ 691 w 714" name="T118"/>
                <a:gd fmla="*/ 164 h 609" name="T119"/>
                <a:gd fmla="*/ 698 w 714" name="T120"/>
                <a:gd fmla="*/ 126 h 609" name="T121"/>
                <a:gd fmla="*/ 700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4" name="Freeform 7">
              <a:extLst>
                <a:ext uri="{FF2B5EF4-FFF2-40B4-BE49-F238E27FC236}">
                  <a16:creationId xmlns:a16="http://schemas.microsoft.com/office/drawing/2014/main" id="{6D915FD2-0715-4925-AB38-42DDF459EFCB}"/>
                </a:ext>
              </a:extLst>
            </p:cNvPr>
            <p:cNvSpPr/>
            <p:nvPr/>
          </p:nvSpPr>
          <p:spPr bwMode="auto">
            <a:xfrm>
              <a:off x="2289175" y="2574925"/>
              <a:ext cx="1560513" cy="1309688"/>
            </a:xfrm>
            <a:custGeom>
              <a:gdLst>
                <a:gd fmla="*/ 268 w 456" name="T0"/>
                <a:gd fmla="*/ 154 h 386" name="T1"/>
                <a:gd fmla="*/ 258 w 456" name="T2"/>
                <a:gd fmla="*/ 161 h 386" name="T3"/>
                <a:gd fmla="*/ 222 w 456" name="T4"/>
                <a:gd fmla="*/ 129 h 386" name="T5"/>
                <a:gd fmla="*/ 196 w 456" name="T6"/>
                <a:gd fmla="*/ 108 h 386" name="T7"/>
                <a:gd fmla="*/ 199 w 456" name="T8"/>
                <a:gd fmla="*/ 79 h 386" name="T9"/>
                <a:gd fmla="*/ 170 w 456" name="T10"/>
                <a:gd fmla="*/ 87 h 386" name="T11"/>
                <a:gd fmla="*/ 148 w 456" name="T12"/>
                <a:gd fmla="*/ 59 h 386" name="T13"/>
                <a:gd fmla="*/ 138 w 456" name="T14"/>
                <a:gd fmla="*/ 25 h 386" name="T15"/>
                <a:gd fmla="*/ 128 w 456" name="T16"/>
                <a:gd fmla="*/ 8 h 386" name="T17"/>
                <a:gd fmla="*/ 105 w 456" name="T18"/>
                <a:gd fmla="*/ 16 h 386" name="T19"/>
                <a:gd fmla="*/ 89 w 456" name="T20"/>
                <a:gd fmla="*/ 32 h 386" name="T21"/>
                <a:gd fmla="*/ 49 w 456" name="T22"/>
                <a:gd fmla="*/ 45 h 386" name="T23"/>
                <a:gd fmla="*/ 25 w 456" name="T24"/>
                <a:gd fmla="*/ 73 h 386" name="T25"/>
                <a:gd fmla="*/ 2 w 456" name="T26"/>
                <a:gd fmla="*/ 92 h 386" name="T27"/>
                <a:gd fmla="*/ 33 w 456" name="T28"/>
                <a:gd fmla="*/ 120 h 386" name="T29"/>
                <a:gd fmla="*/ 56 w 456" name="T30"/>
                <a:gd fmla="*/ 127 h 386" name="T31"/>
                <a:gd fmla="*/ 112 w 456" name="T32"/>
                <a:gd fmla="*/ 150 h 386" name="T33"/>
                <a:gd fmla="*/ 152 w 456" name="T34"/>
                <a:gd fmla="*/ 142 h 386" name="T35"/>
                <a:gd fmla="*/ 186 w 456" name="T36"/>
                <a:gd fmla="*/ 157 h 386" name="T37"/>
                <a:gd fmla="*/ 215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4 h 386" name="T49"/>
                <a:gd fmla="*/ 249 w 456" name="T50"/>
                <a:gd fmla="*/ 353 h 386" name="T51"/>
                <a:gd fmla="*/ 261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6 h 386" name="T65"/>
                <a:gd fmla="*/ 364 w 456" name="T66"/>
                <a:gd fmla="*/ 357 h 386" name="T67"/>
                <a:gd fmla="*/ 368 w 456" name="T68"/>
                <a:gd fmla="*/ 350 h 386" name="T69"/>
                <a:gd fmla="*/ 383 w 456" name="T70"/>
                <a:gd fmla="*/ 325 h 386" name="T71"/>
                <a:gd fmla="*/ 385 w 456" name="T72"/>
                <a:gd fmla="*/ 308 h 386" name="T73"/>
                <a:gd fmla="*/ 400 w 456" name="T74"/>
                <a:gd fmla="*/ 291 h 386" name="T75"/>
                <a:gd fmla="*/ 423 w 456" name="T76"/>
                <a:gd fmla="*/ 287 h 386" name="T77"/>
                <a:gd fmla="*/ 445 w 456" name="T78"/>
                <a:gd fmla="*/ 278 h 386" name="T79"/>
                <a:gd fmla="*/ 453 w 456" name="T80"/>
                <a:gd fmla="*/ 244 h 386" name="T81"/>
                <a:gd fmla="*/ 412 w 456" name="T82"/>
                <a:gd fmla="*/ 219 h 386" name="T83"/>
                <a:gd fmla="*/ 395 w 456" name="T84"/>
                <a:gd fmla="*/ 246 h 386" name="T85"/>
                <a:gd fmla="*/ 407 w 456" name="T86"/>
                <a:gd fmla="*/ 256 h 386" name="T87"/>
                <a:gd fmla="*/ 405 w 456" name="T88"/>
                <a:gd fmla="*/ 270 h 386" name="T89"/>
                <a:gd fmla="*/ 389 w 456" name="T90"/>
                <a:gd fmla="*/ 275 h 386" name="T91"/>
                <a:gd fmla="*/ 374 w 456" name="T92"/>
                <a:gd fmla="*/ 284 h 386" name="T93"/>
                <a:gd fmla="*/ 363 w 456" name="T94"/>
                <a:gd fmla="*/ 274 h 386" name="T95"/>
                <a:gd fmla="*/ 356 w 456" name="T96"/>
                <a:gd fmla="*/ 257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5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5" name="Freeform 8">
              <a:extLst>
                <a:ext uri="{FF2B5EF4-FFF2-40B4-BE49-F238E27FC236}">
                  <a16:creationId xmlns:a16="http://schemas.microsoft.com/office/drawing/2014/main" id="{48834AC8-D275-41E9-8295-9E26757EE23C}"/>
                </a:ext>
              </a:extLst>
            </p:cNvPr>
            <p:cNvSpPr/>
            <p:nvPr/>
          </p:nvSpPr>
          <p:spPr bwMode="auto">
            <a:xfrm>
              <a:off x="3397250" y="3030538"/>
              <a:ext cx="312738" cy="519112"/>
            </a:xfrm>
            <a:custGeom>
              <a:gdLst>
                <a:gd fmla="*/ 46 w 91" name="T0"/>
                <a:gd fmla="*/ 30 h 153" name="T1"/>
                <a:gd fmla="*/ 46 w 91" name="T2"/>
                <a:gd fmla="*/ 43 h 153" name="T3"/>
                <a:gd fmla="*/ 41 w 91" name="T4"/>
                <a:gd fmla="*/ 55 h 153" name="T5"/>
                <a:gd fmla="*/ 37 w 91" name="T6"/>
                <a:gd fmla="*/ 62 h 153" name="T7"/>
                <a:gd fmla="*/ 37 w 91" name="T8"/>
                <a:gd fmla="*/ 62 h 153" name="T9"/>
                <a:gd fmla="*/ 21 w 91" name="T10"/>
                <a:gd fmla="*/ 65 h 153" name="T11"/>
                <a:gd fmla="*/ 6 w 91" name="T12"/>
                <a:gd fmla="*/ 68 h 153" name="T13"/>
                <a:gd fmla="*/ 4 w 91" name="T14"/>
                <a:gd fmla="*/ 70 h 153" name="T15"/>
                <a:gd fmla="*/ 19 w 91" name="T16"/>
                <a:gd fmla="*/ 72 h 153" name="T17"/>
                <a:gd fmla="*/ 20 w 91" name="T18"/>
                <a:gd fmla="*/ 72 h 153" name="T19"/>
                <a:gd fmla="*/ 24 w 91" name="T20"/>
                <a:gd fmla="*/ 82 h 153" name="T21"/>
                <a:gd fmla="*/ 30 w 91" name="T22"/>
                <a:gd fmla="*/ 93 h 153" name="T23"/>
                <a:gd fmla="*/ 35 w 91" name="T24"/>
                <a:gd fmla="*/ 108 h 153" name="T25"/>
                <a:gd fmla="*/ 35 w 91" name="T26"/>
                <a:gd fmla="*/ 108 h 153" name="T27"/>
                <a:gd fmla="*/ 38 w 91" name="T28"/>
                <a:gd fmla="*/ 116 h 153" name="T29"/>
                <a:gd fmla="*/ 35 w 91" name="T30"/>
                <a:gd fmla="*/ 125 h 153" name="T31"/>
                <a:gd fmla="*/ 36 w 91" name="T32"/>
                <a:gd fmla="*/ 132 h 153" name="T33"/>
                <a:gd fmla="*/ 50 w 91" name="T34"/>
                <a:gd fmla="*/ 141 h 153" name="T35"/>
                <a:gd fmla="*/ 58 w 91" name="T36"/>
                <a:gd fmla="*/ 152 h 153" name="T37"/>
                <a:gd fmla="*/ 62 w 91" name="T38"/>
                <a:gd fmla="*/ 153 h 153" name="T39"/>
                <a:gd fmla="*/ 61 w 91" name="T40"/>
                <a:gd fmla="*/ 139 h 153" name="T41"/>
                <a:gd fmla="*/ 70 w 91" name="T42"/>
                <a:gd fmla="*/ 135 h 153" name="T43"/>
                <a:gd fmla="*/ 71 w 91" name="T44"/>
                <a:gd fmla="*/ 134 h 153" name="T45"/>
                <a:gd fmla="*/ 71 w 91" name="T46"/>
                <a:gd fmla="*/ 135 h 153" name="T47"/>
                <a:gd fmla="*/ 78 w 91" name="T48"/>
                <a:gd fmla="*/ 134 h 153" name="T49"/>
                <a:gd fmla="*/ 79 w 91" name="T50"/>
                <a:gd fmla="*/ 123 h 153" name="T51"/>
                <a:gd fmla="*/ 73 w 91" name="T52"/>
                <a:gd fmla="*/ 116 h 153" name="T53"/>
                <a:gd fmla="*/ 69 w 91" name="T54"/>
                <a:gd fmla="*/ 116 h 153" name="T55"/>
                <a:gd fmla="*/ 66 w 91" name="T56"/>
                <a:gd fmla="*/ 105 h 153" name="T57"/>
                <a:gd fmla="*/ 67 w 91" name="T58"/>
                <a:gd fmla="*/ 84 h 153" name="T59"/>
                <a:gd fmla="*/ 82 w 91" name="T60"/>
                <a:gd fmla="*/ 80 h 153" name="T61"/>
                <a:gd fmla="*/ 91 w 91" name="T62"/>
                <a:gd fmla="*/ 54 h 153" name="T63"/>
                <a:gd fmla="*/ 84 w 91" name="T64"/>
                <a:gd fmla="*/ 48 h 153" name="T65"/>
                <a:gd fmla="*/ 83 w 91" name="T66"/>
                <a:gd fmla="*/ 48 h 153" name="T67"/>
                <a:gd fmla="*/ 76 w 91" name="T68"/>
                <a:gd fmla="*/ 49 h 153" name="T69"/>
                <a:gd fmla="*/ 71 w 91" name="T70"/>
                <a:gd fmla="*/ 43 h 153" name="T71"/>
                <a:gd fmla="*/ 71 w 91" name="T72"/>
                <a:gd fmla="*/ 42 h 153" name="T73"/>
                <a:gd fmla="*/ 73 w 91" name="T74"/>
                <a:gd fmla="*/ 26 h 153" name="T75"/>
                <a:gd fmla="*/ 76 w 91" name="T76"/>
                <a:gd fmla="*/ 19 h 153" name="T77"/>
                <a:gd fmla="*/ 78 w 91" name="T78"/>
                <a:gd fmla="*/ 10 h 153" name="T79"/>
                <a:gd fmla="*/ 64 w 91" name="T80"/>
                <a:gd fmla="*/ 0 h 1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3" w="91">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6" name="Freeform 9">
              <a:extLst>
                <a:ext uri="{FF2B5EF4-FFF2-40B4-BE49-F238E27FC236}">
                  <a16:creationId xmlns:a16="http://schemas.microsoft.com/office/drawing/2014/main" id="{2FB3B71D-AABB-43B4-8876-CD6D755A372F}"/>
                </a:ext>
              </a:extLst>
            </p:cNvPr>
            <p:cNvSpPr/>
            <p:nvPr/>
          </p:nvSpPr>
          <p:spPr bwMode="auto">
            <a:xfrm>
              <a:off x="417513" y="1671638"/>
              <a:ext cx="2230437" cy="1677987"/>
            </a:xfrm>
            <a:custGeom>
              <a:gdLst>
                <a:gd fmla="*/ 652 w 652" name="T0"/>
                <a:gd fmla="*/ 265 h 494" name="T1"/>
                <a:gd fmla="*/ 629 w 652" name="T2"/>
                <a:gd fmla="*/ 206 h 494" name="T3"/>
                <a:gd fmla="*/ 611 w 652" name="T4"/>
                <a:gd fmla="*/ 204 h 494" name="T5"/>
                <a:gd fmla="*/ 583 w 652" name="T6"/>
                <a:gd fmla="*/ 178 h 494" name="T7"/>
                <a:gd fmla="*/ 520 w 652" name="T8"/>
                <a:gd fmla="*/ 166 h 494" name="T9"/>
                <a:gd fmla="*/ 524 w 652" name="T10"/>
                <a:gd fmla="*/ 90 h 494" name="T11"/>
                <a:gd fmla="*/ 491 w 652" name="T12"/>
                <a:gd fmla="*/ 48 h 494" name="T13"/>
                <a:gd fmla="*/ 469 w 652" name="T14"/>
                <a:gd fmla="*/ 25 h 494" name="T15"/>
                <a:gd fmla="*/ 435 w 652" name="T16"/>
                <a:gd fmla="*/ 20 h 494" name="T17"/>
                <a:gd fmla="*/ 401 w 652" name="T18"/>
                <a:gd fmla="*/ 62 h 494" name="T19"/>
                <a:gd fmla="*/ 308 w 652" name="T20"/>
                <a:gd fmla="*/ 112 h 494" name="T21"/>
                <a:gd fmla="*/ 308 w 652" name="T22"/>
                <a:gd fmla="*/ 114 h 494" name="T23"/>
                <a:gd fmla="*/ 257 w 652" name="T24"/>
                <a:gd fmla="*/ 110 h 494" name="T25"/>
                <a:gd fmla="*/ 241 w 652" name="T26"/>
                <a:gd fmla="*/ 118 h 494" name="T27"/>
                <a:gd fmla="*/ 244 w 652" name="T28"/>
                <a:gd fmla="*/ 168 h 494" name="T29"/>
                <a:gd fmla="*/ 236 w 652" name="T30"/>
                <a:gd fmla="*/ 195 h 494" name="T31"/>
                <a:gd fmla="*/ 232 w 652" name="T32"/>
                <a:gd fmla="*/ 195 h 494" name="T33"/>
                <a:gd fmla="*/ 206 w 652" name="T34"/>
                <a:gd fmla="*/ 222 h 494" name="T35"/>
                <a:gd fmla="*/ 176 w 652" name="T36"/>
                <a:gd fmla="*/ 224 h 494" name="T37"/>
                <a:gd fmla="*/ 164 w 652" name="T38"/>
                <a:gd fmla="*/ 234 h 494" name="T39"/>
                <a:gd fmla="*/ 92 w 652" name="T40"/>
                <a:gd fmla="*/ 253 h 494" name="T41"/>
                <a:gd fmla="*/ 63 w 652" name="T42"/>
                <a:gd fmla="*/ 239 h 494" name="T43"/>
                <a:gd fmla="*/ 52 w 652" name="T44"/>
                <a:gd fmla="*/ 248 h 494" name="T45"/>
                <a:gd fmla="*/ 18 w 652" name="T46"/>
                <a:gd fmla="*/ 248 h 494" name="T47"/>
                <a:gd fmla="*/ 4 w 652" name="T48"/>
                <a:gd fmla="*/ 284 h 494" name="T49"/>
                <a:gd fmla="*/ 26 w 652" name="T50"/>
                <a:gd fmla="*/ 303 h 494" name="T51"/>
                <a:gd fmla="*/ 28 w 652" name="T52"/>
                <a:gd fmla="*/ 326 h 494" name="T53"/>
                <a:gd fmla="*/ 14 w 652" name="T54"/>
                <a:gd fmla="*/ 368 h 494" name="T55"/>
                <a:gd fmla="*/ 34 w 652" name="T56"/>
                <a:gd fmla="*/ 380 h 494" name="T57"/>
                <a:gd fmla="*/ 60 w 652" name="T58"/>
                <a:gd fmla="*/ 417 h 494" name="T59"/>
                <a:gd fmla="*/ 64 w 652" name="T60"/>
                <a:gd fmla="*/ 434 h 494" name="T61"/>
                <a:gd fmla="*/ 88 w 652" name="T62"/>
                <a:gd fmla="*/ 477 h 494" name="T63"/>
                <a:gd fmla="*/ 106 w 652" name="T64"/>
                <a:gd fmla="*/ 490 h 494" name="T65"/>
                <a:gd fmla="*/ 130 w 652" name="T66"/>
                <a:gd fmla="*/ 492 h 494" name="T67"/>
                <a:gd fmla="*/ 145 w 652" name="T68"/>
                <a:gd fmla="*/ 466 h 494" name="T69"/>
                <a:gd fmla="*/ 158 w 652" name="T70"/>
                <a:gd fmla="*/ 464 h 494" name="T71"/>
                <a:gd fmla="*/ 217 w 652" name="T72"/>
                <a:gd fmla="*/ 467 h 494" name="T73"/>
                <a:gd fmla="*/ 236 w 652" name="T74"/>
                <a:gd fmla="*/ 474 h 494" name="T75"/>
                <a:gd fmla="*/ 251 w 652" name="T76"/>
                <a:gd fmla="*/ 480 h 494" name="T77"/>
                <a:gd fmla="*/ 284 w 652" name="T78"/>
                <a:gd fmla="*/ 480 h 494" name="T79"/>
                <a:gd fmla="*/ 338 w 652" name="T80"/>
                <a:gd fmla="*/ 470 h 494" name="T81"/>
                <a:gd fmla="*/ 389 w 652" name="T82"/>
                <a:gd fmla="*/ 464 h 494" name="T83"/>
                <a:gd fmla="*/ 428 w 652" name="T84"/>
                <a:gd fmla="*/ 483 h 494" name="T85"/>
                <a:gd fmla="*/ 446 w 652" name="T86"/>
                <a:gd fmla="*/ 484 h 494" name="T87"/>
                <a:gd fmla="*/ 472 w 652" name="T88"/>
                <a:gd fmla="*/ 491 h 494" name="T89"/>
                <a:gd fmla="*/ 470 w 652" name="T90"/>
                <a:gd fmla="*/ 470 h 494" name="T91"/>
                <a:gd fmla="*/ 476 w 652" name="T92"/>
                <a:gd fmla="*/ 461 h 494" name="T93"/>
                <a:gd fmla="*/ 482 w 652" name="T94"/>
                <a:gd fmla="*/ 456 h 494" name="T95"/>
                <a:gd fmla="*/ 475 w 652" name="T96"/>
                <a:gd fmla="*/ 442 h 494" name="T97"/>
                <a:gd fmla="*/ 461 w 652" name="T98"/>
                <a:gd fmla="*/ 429 h 494" name="T99"/>
                <a:gd fmla="*/ 462 w 652" name="T100"/>
                <a:gd fmla="*/ 420 h 494" name="T101"/>
                <a:gd fmla="*/ 472 w 652" name="T102"/>
                <a:gd fmla="*/ 398 h 494" name="T103"/>
                <a:gd fmla="*/ 502 w 652" name="T104"/>
                <a:gd fmla="*/ 397 h 494" name="T105"/>
                <a:gd fmla="*/ 528 w 652" name="T106"/>
                <a:gd fmla="*/ 390 h 494" name="T107"/>
                <a:gd fmla="*/ 544 w 652" name="T108"/>
                <a:gd fmla="*/ 375 h 494" name="T109"/>
                <a:gd fmla="*/ 544 w 652" name="T110"/>
                <a:gd fmla="*/ 368 h 494" name="T111"/>
                <a:gd fmla="*/ 543 w 652" name="T112"/>
                <a:gd fmla="*/ 352 h 494" name="T113"/>
                <a:gd fmla="*/ 563 w 652" name="T114"/>
                <a:gd fmla="*/ 339 h 494" name="T115"/>
                <a:gd fmla="*/ 585 w 652" name="T116"/>
                <a:gd fmla="*/ 314 h 494" name="T117"/>
                <a:gd fmla="*/ 602 w 652" name="T118"/>
                <a:gd fmla="*/ 302 h 494" name="T119"/>
                <a:gd fmla="*/ 634 w 652" name="T120"/>
                <a:gd fmla="*/ 294 h 494" name="T121"/>
                <a:gd fmla="*/ 642 w 652" name="T122"/>
                <a:gd fmla="*/ 293 h 494" name="T123"/>
                <a:gd fmla="*/ 649 w 652" name="T124"/>
                <a:gd fmla="*/ 270 h 49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3" w="652">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7" name="Freeform 10">
              <a:extLst>
                <a:ext uri="{FF2B5EF4-FFF2-40B4-BE49-F238E27FC236}">
                  <a16:creationId xmlns:a16="http://schemas.microsoft.com/office/drawing/2014/main" id="{C384A416-740B-476E-BFD0-4B63F4A94925}"/>
                </a:ext>
              </a:extLst>
            </p:cNvPr>
            <p:cNvSpPr/>
            <p:nvPr/>
          </p:nvSpPr>
          <p:spPr bwMode="auto">
            <a:xfrm>
              <a:off x="1860550" y="2986088"/>
              <a:ext cx="1390650" cy="990600"/>
            </a:xfrm>
            <a:custGeom>
              <a:gdLst>
                <a:gd fmla="*/ 242 w 406" name="T0"/>
                <a:gd fmla="*/ 29 h 292" name="T1"/>
                <a:gd fmla="*/ 229 w 406" name="T2"/>
                <a:gd fmla="*/ 42 h 292" name="T3"/>
                <a:gd fmla="*/ 191 w 406" name="T4"/>
                <a:gd fmla="*/ 15 h 292" name="T5"/>
                <a:gd fmla="*/ 179 w 406" name="T6"/>
                <a:gd fmla="*/ 10 h 292" name="T7"/>
                <a:gd fmla="*/ 144 w 406" name="T8"/>
                <a:gd fmla="*/ 2 h 292" name="T9"/>
                <a:gd fmla="*/ 115 w 406" name="T10"/>
                <a:gd fmla="*/ 6 h 292" name="T11"/>
                <a:gd fmla="*/ 99 w 406" name="T12"/>
                <a:gd fmla="*/ 10 h 292" name="T13"/>
                <a:gd fmla="*/ 72 w 406" name="T14"/>
                <a:gd fmla="*/ 14 h 292" name="T15"/>
                <a:gd fmla="*/ 42 w 406" name="T16"/>
                <a:gd fmla="*/ 21 h 292" name="T17"/>
                <a:gd fmla="*/ 50 w 406" name="T18"/>
                <a:gd fmla="*/ 45 h 292" name="T19"/>
                <a:gd fmla="*/ 63 w 406" name="T20"/>
                <a:gd fmla="*/ 65 h 292" name="T21"/>
                <a:gd fmla="*/ 53 w 406" name="T22"/>
                <a:gd fmla="*/ 90 h 292" name="T23"/>
                <a:gd fmla="*/ 56 w 406" name="T24"/>
                <a:gd fmla="*/ 103 h 292" name="T25"/>
                <a:gd fmla="*/ 30 w 406" name="T26"/>
                <a:gd fmla="*/ 105 h 292" name="T27"/>
                <a:gd fmla="*/ 10 w 406" name="T28"/>
                <a:gd fmla="*/ 121 h 292" name="T29"/>
                <a:gd fmla="*/ 2 w 406" name="T30"/>
                <a:gd fmla="*/ 137 h 292" name="T31"/>
                <a:gd fmla="*/ 6 w 406" name="T32"/>
                <a:gd fmla="*/ 169 h 292" name="T33"/>
                <a:gd fmla="*/ 9 w 406" name="T34"/>
                <a:gd fmla="*/ 197 h 292" name="T35"/>
                <a:gd fmla="*/ 39 w 406" name="T36"/>
                <a:gd fmla="*/ 209 h 292" name="T37"/>
                <a:gd fmla="*/ 51 w 406" name="T38"/>
                <a:gd fmla="*/ 218 h 292" name="T39"/>
                <a:gd fmla="*/ 64 w 406" name="T40"/>
                <a:gd fmla="*/ 229 h 292" name="T41"/>
                <a:gd fmla="*/ 94 w 406" name="T42"/>
                <a:gd fmla="*/ 242 h 292" name="T43"/>
                <a:gd fmla="*/ 136 w 406" name="T44"/>
                <a:gd fmla="*/ 251 h 292" name="T45"/>
                <a:gd fmla="*/ 159 w 406" name="T46"/>
                <a:gd fmla="*/ 256 h 292" name="T47"/>
                <a:gd fmla="*/ 171 w 406" name="T48"/>
                <a:gd fmla="*/ 269 h 292" name="T49"/>
                <a:gd fmla="*/ 175 w 406" name="T50"/>
                <a:gd fmla="*/ 278 h 292" name="T51"/>
                <a:gd fmla="*/ 184 w 406" name="T52"/>
                <a:gd fmla="*/ 289 h 292" name="T53"/>
                <a:gd fmla="*/ 196 w 406" name="T54"/>
                <a:gd fmla="*/ 285 h 292" name="T55"/>
                <a:gd fmla="*/ 211 w 406" name="T56"/>
                <a:gd fmla="*/ 280 h 292" name="T57"/>
                <a:gd fmla="*/ 223 w 406" name="T58"/>
                <a:gd fmla="*/ 277 h 292" name="T59"/>
                <a:gd fmla="*/ 227 w 406" name="T60"/>
                <a:gd fmla="*/ 261 h 292" name="T61"/>
                <a:gd fmla="*/ 243 w 406" name="T62"/>
                <a:gd fmla="*/ 235 h 292" name="T63"/>
                <a:gd fmla="*/ 240 w 406" name="T64"/>
                <a:gd fmla="*/ 211 h 292" name="T65"/>
                <a:gd fmla="*/ 247 w 406" name="T66"/>
                <a:gd fmla="*/ 203 h 292" name="T67"/>
                <a:gd fmla="*/ 279 w 406" name="T68"/>
                <a:gd fmla="*/ 214 h 292" name="T69"/>
                <a:gd fmla="*/ 285 w 406" name="T70"/>
                <a:gd fmla="*/ 231 h 292" name="T71"/>
                <a:gd fmla="*/ 300 w 406" name="T72"/>
                <a:gd fmla="*/ 249 h 292" name="T73"/>
                <a:gd fmla="*/ 326 w 406" name="T74"/>
                <a:gd fmla="*/ 259 h 292" name="T75"/>
                <a:gd fmla="*/ 333 w 406" name="T76"/>
                <a:gd fmla="*/ 261 h 292" name="T77"/>
                <a:gd fmla="*/ 351 w 406" name="T78"/>
                <a:gd fmla="*/ 254 h 292" name="T79"/>
                <a:gd fmla="*/ 362 w 406" name="T80"/>
                <a:gd fmla="*/ 237 h 292" name="T81"/>
                <a:gd fmla="*/ 347 w 406" name="T82"/>
                <a:gd fmla="*/ 229 h 292" name="T83"/>
                <a:gd fmla="*/ 368 w 406" name="T84"/>
                <a:gd fmla="*/ 204 h 292" name="T85"/>
                <a:gd fmla="*/ 376 w 406" name="T86"/>
                <a:gd fmla="*/ 175 h 292" name="T87"/>
                <a:gd fmla="*/ 403 w 406" name="T88"/>
                <a:gd fmla="*/ 145 h 292" name="T89"/>
                <a:gd fmla="*/ 401 w 406" name="T90"/>
                <a:gd fmla="*/ 128 h 292" name="T91"/>
                <a:gd fmla="*/ 383 w 406" name="T92"/>
                <a:gd fmla="*/ 85 h 292" name="T93"/>
                <a:gd fmla="*/ 369 w 406" name="T94"/>
                <a:gd fmla="*/ 80 h 292" name="T95"/>
                <a:gd fmla="*/ 337 w 406" name="T96"/>
                <a:gd fmla="*/ 50 h 292" name="T97"/>
                <a:gd fmla="*/ 329 w 406" name="T98"/>
                <a:gd fmla="*/ 53 h 292" name="T99"/>
                <a:gd fmla="*/ 308 w 406" name="T100"/>
                <a:gd fmla="*/ 39 h 292" name="T101"/>
                <a:gd fmla="*/ 282 w 406" name="T102"/>
                <a:gd fmla="*/ 26 h 292" name="T103"/>
                <a:gd fmla="*/ 273 w 406" name="T104"/>
                <a:gd fmla="*/ 27 h 292" name="T105"/>
                <a:gd fmla="*/ 243 w 406" name="T106"/>
                <a:gd fmla="*/ 15 h 2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2" w="406">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38" name="Freeform 11">
              <a:extLst>
                <a:ext uri="{FF2B5EF4-FFF2-40B4-BE49-F238E27FC236}">
                  <a16:creationId xmlns:a16="http://schemas.microsoft.com/office/drawing/2014/main" id="{008AD46B-278F-4619-8CA5-83199F79B330}"/>
                </a:ext>
              </a:extLst>
            </p:cNvPr>
            <p:cNvSpPr/>
            <p:nvPr/>
          </p:nvSpPr>
          <p:spPr bwMode="auto">
            <a:xfrm>
              <a:off x="2662238" y="3678238"/>
              <a:ext cx="1201737" cy="1049337"/>
            </a:xfrm>
            <a:custGeom>
              <a:gdLst>
                <a:gd fmla="*/ 10 w 351" name="T0"/>
                <a:gd fmla="*/ 14 h 309" name="T1"/>
                <a:gd fmla="*/ 8 w 351" name="T2"/>
                <a:gd fmla="*/ 35 h 309" name="T3"/>
                <a:gd fmla="*/ 4 w 351" name="T4"/>
                <a:gd fmla="*/ 57 h 309" name="T5"/>
                <a:gd fmla="*/ 19 w 351" name="T6"/>
                <a:gd fmla="*/ 69 h 309" name="T7"/>
                <a:gd fmla="*/ 35 w 351" name="T8"/>
                <a:gd fmla="*/ 97 h 309" name="T9"/>
                <a:gd fmla="*/ 37 w 351" name="T10"/>
                <a:gd fmla="*/ 123 h 309" name="T11"/>
                <a:gd fmla="*/ 45 w 351" name="T12"/>
                <a:gd fmla="*/ 143 h 309" name="T13"/>
                <a:gd fmla="*/ 50 w 351" name="T14"/>
                <a:gd fmla="*/ 175 h 309" name="T15"/>
                <a:gd fmla="*/ 47 w 351" name="T16"/>
                <a:gd fmla="*/ 219 h 309" name="T17"/>
                <a:gd fmla="*/ 55 w 351" name="T18"/>
                <a:gd fmla="*/ 231 h 309" name="T19"/>
                <a:gd fmla="*/ 62 w 351" name="T20"/>
                <a:gd fmla="*/ 213 h 309" name="T21"/>
                <a:gd fmla="*/ 78 w 351" name="T22"/>
                <a:gd fmla="*/ 221 h 309" name="T23"/>
                <a:gd fmla="*/ 85 w 351" name="T24"/>
                <a:gd fmla="*/ 237 h 309" name="T25"/>
                <a:gd fmla="*/ 102 w 351" name="T26"/>
                <a:gd fmla="*/ 239 h 309" name="T27"/>
                <a:gd fmla="*/ 119 w 351" name="T28"/>
                <a:gd fmla="*/ 279 h 309" name="T29"/>
                <a:gd fmla="*/ 122 w 351" name="T30"/>
                <a:gd fmla="*/ 299 h 309" name="T31"/>
                <a:gd fmla="*/ 131 w 351" name="T32"/>
                <a:gd fmla="*/ 308 h 309" name="T33"/>
                <a:gd fmla="*/ 153 w 351" name="T34"/>
                <a:gd fmla="*/ 293 h 309" name="T35"/>
                <a:gd fmla="*/ 164 w 351" name="T36"/>
                <a:gd fmla="*/ 268 h 309" name="T37"/>
                <a:gd fmla="*/ 173 w 351" name="T38"/>
                <a:gd fmla="*/ 255 h 309" name="T39"/>
                <a:gd fmla="*/ 186 w 351" name="T40"/>
                <a:gd fmla="*/ 235 h 309" name="T41"/>
                <a:gd fmla="*/ 195 w 351" name="T42"/>
                <a:gd fmla="*/ 219 h 309" name="T43"/>
                <a:gd fmla="*/ 220 w 351" name="T44"/>
                <a:gd fmla="*/ 226 h 309" name="T45"/>
                <a:gd fmla="*/ 229 w 351" name="T46"/>
                <a:gd fmla="*/ 236 h 309" name="T47"/>
                <a:gd fmla="*/ 240 w 351" name="T48"/>
                <a:gd fmla="*/ 233 h 309" name="T49"/>
                <a:gd fmla="*/ 255 w 351" name="T50"/>
                <a:gd fmla="*/ 249 h 309" name="T51"/>
                <a:gd fmla="*/ 275 w 351" name="T52"/>
                <a:gd fmla="*/ 233 h 309" name="T53"/>
                <a:gd fmla="*/ 264 w 351" name="T54"/>
                <a:gd fmla="*/ 229 h 309" name="T55"/>
                <a:gd fmla="*/ 259 w 351" name="T56"/>
                <a:gd fmla="*/ 211 h 309" name="T57"/>
                <a:gd fmla="*/ 275 w 351" name="T58"/>
                <a:gd fmla="*/ 210 h 309" name="T59"/>
                <a:gd fmla="*/ 258 w 351" name="T60"/>
                <a:gd fmla="*/ 187 h 309" name="T61"/>
                <a:gd fmla="*/ 254 w 351" name="T62"/>
                <a:gd fmla="*/ 163 h 309" name="T63"/>
                <a:gd fmla="*/ 303 w 351" name="T64"/>
                <a:gd fmla="*/ 143 h 309" name="T65"/>
                <a:gd fmla="*/ 327 w 351" name="T66"/>
                <a:gd fmla="*/ 121 h 309" name="T67"/>
                <a:gd fmla="*/ 332 w 351" name="T68"/>
                <a:gd fmla="*/ 112 h 309" name="T69"/>
                <a:gd fmla="*/ 343 w 351" name="T70"/>
                <a:gd fmla="*/ 86 h 309" name="T71"/>
                <a:gd fmla="*/ 325 w 351" name="T72"/>
                <a:gd fmla="*/ 79 h 309" name="T73"/>
                <a:gd fmla="*/ 315 w 351" name="T74"/>
                <a:gd fmla="*/ 69 h 309" name="T75"/>
                <a:gd fmla="*/ 304 w 351" name="T76"/>
                <a:gd fmla="*/ 73 h 309" name="T77"/>
                <a:gd fmla="*/ 298 w 351" name="T78"/>
                <a:gd fmla="*/ 63 h 309" name="T79"/>
                <a:gd fmla="*/ 287 w 351" name="T80"/>
                <a:gd fmla="*/ 62 h 309" name="T81"/>
                <a:gd fmla="*/ 262 w 351" name="T82"/>
                <a:gd fmla="*/ 58 h 309" name="T83"/>
                <a:gd fmla="*/ 252 w 351" name="T84"/>
                <a:gd fmla="*/ 60 h 309" name="T85"/>
                <a:gd fmla="*/ 219 w 351" name="T86"/>
                <a:gd fmla="*/ 56 h 309" name="T87"/>
                <a:gd fmla="*/ 217 w 351" name="T88"/>
                <a:gd fmla="*/ 39 h 309" name="T89"/>
                <a:gd fmla="*/ 180 w 351" name="T90"/>
                <a:gd fmla="*/ 17 h 309" name="T91"/>
                <a:gd fmla="*/ 163 w 351" name="T92"/>
                <a:gd fmla="*/ 6 h 309" name="T93"/>
                <a:gd fmla="*/ 160 w 351" name="T94"/>
                <a:gd fmla="*/ 31 h 309" name="T95"/>
                <a:gd fmla="*/ 140 w 351" name="T96"/>
                <a:gd fmla="*/ 33 h 309" name="T97"/>
                <a:gd fmla="*/ 130 w 351" name="T98"/>
                <a:gd fmla="*/ 42 h 309" name="T99"/>
                <a:gd fmla="*/ 122 w 351" name="T100"/>
                <a:gd fmla="*/ 55 h 309" name="T101"/>
                <a:gd fmla="*/ 94 w 351" name="T102"/>
                <a:gd fmla="*/ 68 h 309" name="T103"/>
                <a:gd fmla="*/ 77 w 351" name="T104"/>
                <a:gd fmla="*/ 51 h 309" name="T105"/>
                <a:gd fmla="*/ 62 w 351" name="T106"/>
                <a:gd fmla="*/ 47 h 309" name="T107"/>
                <a:gd fmla="*/ 49 w 351" name="T108"/>
                <a:gd fmla="*/ 31 h 309" name="T109"/>
                <a:gd fmla="*/ 34 w 351" name="T110"/>
                <a:gd fmla="*/ 8 h 30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9" w="351">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a:lstStyle/>
            <a:p>
              <a:pPr eaLnBrk="1" fontAlgn="auto" hangingPunct="1">
                <a:spcBef>
                  <a:spcPct val="0"/>
                </a:spcBef>
                <a:spcAft>
                  <a:spcPct val="0"/>
                </a:spcAft>
                <a:defRPr/>
              </a:pPr>
              <a:endParaRPr altLang="en-US" lang="zh-CN">
                <a:solidFill>
                  <a:srgbClr val="C00000"/>
                </a:solidFill>
                <a:latin typeface="+mn-lt"/>
                <a:ea typeface="+mn-ea"/>
                <a:cs typeface="+mn-cs"/>
              </a:endParaRPr>
            </a:p>
          </p:txBody>
        </p:sp>
        <p:sp>
          <p:nvSpPr>
            <p:cNvPr id="39" name="Freeform 12">
              <a:extLst>
                <a:ext uri="{FF2B5EF4-FFF2-40B4-BE49-F238E27FC236}">
                  <a16:creationId xmlns:a16="http://schemas.microsoft.com/office/drawing/2014/main" id="{3DD21EB0-2F67-4317-9483-FDBCFFEC3C96}"/>
                </a:ext>
              </a:extLst>
            </p:cNvPr>
            <p:cNvSpPr/>
            <p:nvPr/>
          </p:nvSpPr>
          <p:spPr bwMode="auto">
            <a:xfrm>
              <a:off x="663575" y="3257550"/>
              <a:ext cx="2152650" cy="1296988"/>
            </a:xfrm>
            <a:custGeom>
              <a:gdLst>
                <a:gd fmla="*/ 66 w 629" name="T0"/>
                <a:gd fmla="*/ 17 h 382" name="T1"/>
                <a:gd fmla="*/ 34 w 629" name="T2"/>
                <a:gd fmla="*/ 29 h 382" name="T3"/>
                <a:gd fmla="*/ 21 w 629" name="T4"/>
                <a:gd fmla="*/ 53 h 382" name="T5"/>
                <a:gd fmla="*/ 10 w 629" name="T6"/>
                <a:gd fmla="*/ 104 h 382" name="T7"/>
                <a:gd fmla="*/ 8 w 629" name="T8"/>
                <a:gd fmla="*/ 119 h 382" name="T9"/>
                <a:gd fmla="*/ 30 w 629" name="T10"/>
                <a:gd fmla="*/ 165 h 382" name="T11"/>
                <a:gd fmla="*/ 64 w 629" name="T12"/>
                <a:gd fmla="*/ 203 h 382" name="T13"/>
                <a:gd fmla="*/ 92 w 629" name="T14"/>
                <a:gd fmla="*/ 195 h 382" name="T15"/>
                <a:gd fmla="*/ 118 w 629" name="T16"/>
                <a:gd fmla="*/ 229 h 382" name="T17"/>
                <a:gd fmla="*/ 145 w 629" name="T18"/>
                <a:gd fmla="*/ 249 h 382" name="T19"/>
                <a:gd fmla="*/ 157 w 629" name="T20"/>
                <a:gd fmla="*/ 270 h 382" name="T21"/>
                <a:gd fmla="*/ 189 w 629" name="T22"/>
                <a:gd fmla="*/ 292 h 382" name="T23"/>
                <a:gd fmla="*/ 204 w 629" name="T24"/>
                <a:gd fmla="*/ 301 h 382" name="T25"/>
                <a:gd fmla="*/ 236 w 629" name="T26"/>
                <a:gd fmla="*/ 313 h 382" name="T27"/>
                <a:gd fmla="*/ 299 w 629" name="T28"/>
                <a:gd fmla="*/ 324 h 382" name="T29"/>
                <a:gd fmla="*/ 297 w 629" name="T30"/>
                <a:gd fmla="*/ 349 h 382" name="T31"/>
                <a:gd fmla="*/ 387 w 629" name="T32"/>
                <a:gd fmla="*/ 339 h 382" name="T33"/>
                <a:gd fmla="*/ 397 w 629" name="T34"/>
                <a:gd fmla="*/ 368 h 382" name="T35"/>
                <a:gd fmla="*/ 479 w 629" name="T36"/>
                <a:gd fmla="*/ 357 h 382" name="T37"/>
                <a:gd fmla="*/ 513 w 629" name="T38"/>
                <a:gd fmla="*/ 339 h 382" name="T39"/>
                <a:gd fmla="*/ 569 w 629" name="T40"/>
                <a:gd fmla="*/ 359 h 382" name="T41"/>
                <a:gd fmla="*/ 570 w 629" name="T42"/>
                <a:gd fmla="*/ 357 h 382" name="T43"/>
                <a:gd fmla="*/ 596 w 629" name="T44"/>
                <a:gd fmla="*/ 348 h 382" name="T45"/>
                <a:gd fmla="*/ 608 w 629" name="T46"/>
                <a:gd fmla="*/ 331 h 382" name="T47"/>
                <a:gd fmla="*/ 624 w 629" name="T48"/>
                <a:gd fmla="*/ 280 h 382" name="T49"/>
                <a:gd fmla="*/ 616 w 629" name="T50"/>
                <a:gd fmla="*/ 247 h 382" name="T51"/>
                <a:gd fmla="*/ 601 w 629" name="T52"/>
                <a:gd fmla="*/ 207 h 382" name="T53"/>
                <a:gd fmla="*/ 593 w 629" name="T54"/>
                <a:gd fmla="*/ 191 h 382" name="T55"/>
                <a:gd fmla="*/ 583 w 629" name="T56"/>
                <a:gd fmla="*/ 197 h 382" name="T57"/>
                <a:gd fmla="*/ 558 w 629" name="T58"/>
                <a:gd fmla="*/ 203 h 382" name="T59"/>
                <a:gd fmla="*/ 532 w 629" name="T60"/>
                <a:gd fmla="*/ 213 h 382" name="T61"/>
                <a:gd fmla="*/ 513 w 629" name="T62"/>
                <a:gd fmla="*/ 190 h 382" name="T63"/>
                <a:gd fmla="*/ 496 w 629" name="T64"/>
                <a:gd fmla="*/ 172 h 382" name="T65"/>
                <a:gd fmla="*/ 443 w 629" name="T66"/>
                <a:gd fmla="*/ 166 h 382" name="T67"/>
                <a:gd fmla="*/ 403 w 629" name="T68"/>
                <a:gd fmla="*/ 149 h 382" name="T69"/>
                <a:gd fmla="*/ 389 w 629" name="T70"/>
                <a:gd fmla="*/ 133 h 382" name="T71"/>
                <a:gd fmla="*/ 368 w 629" name="T72"/>
                <a:gd fmla="*/ 135 h 382" name="T73"/>
                <a:gd fmla="*/ 347 w 629" name="T74"/>
                <a:gd fmla="*/ 97 h 382" name="T75"/>
                <a:gd fmla="*/ 356 w 629" name="T76"/>
                <a:gd fmla="*/ 73 h 382" name="T77"/>
                <a:gd fmla="*/ 357 w 629" name="T78"/>
                <a:gd fmla="*/ 39 h 382" name="T79"/>
                <a:gd fmla="*/ 357 w 629" name="T80"/>
                <a:gd fmla="*/ 21 h 382" name="T81"/>
                <a:gd fmla="*/ 354 w 629" name="T82"/>
                <a:gd fmla="*/ 20 h 382" name="T83"/>
                <a:gd fmla="*/ 346 w 629" name="T84"/>
                <a:gd fmla="*/ 15 h 382" name="T85"/>
                <a:gd fmla="*/ 305 w 629" name="T86"/>
                <a:gd fmla="*/ 2 h 382" name="T87"/>
                <a:gd fmla="*/ 260 w 629" name="T88"/>
                <a:gd fmla="*/ 11 h 382" name="T89"/>
                <a:gd fmla="*/ 221 w 629" name="T90"/>
                <a:gd fmla="*/ 18 h 382" name="T91"/>
                <a:gd fmla="*/ 206 w 629" name="T92"/>
                <a:gd fmla="*/ 20 h 382" name="T93"/>
                <a:gd fmla="*/ 171 w 629" name="T94"/>
                <a:gd fmla="*/ 18 h 382" name="T95"/>
                <a:gd fmla="*/ 152 w 629" name="T96"/>
                <a:gd fmla="*/ 0 h 382" name="T97"/>
                <a:gd fmla="*/ 134 w 629" name="T98"/>
                <a:gd fmla="*/ 9 h 382" name="T99"/>
                <a:gd fmla="*/ 92 w 629" name="T100"/>
                <a:gd fmla="*/ 5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0" name="Freeform 13">
              <a:extLst>
                <a:ext uri="{FF2B5EF4-FFF2-40B4-BE49-F238E27FC236}">
                  <a16:creationId xmlns:a16="http://schemas.microsoft.com/office/drawing/2014/main" id="{E643A0DF-FE06-4B83-9F98-BD32ED68AD29}"/>
                </a:ext>
              </a:extLst>
            </p:cNvPr>
            <p:cNvSpPr/>
            <p:nvPr/>
          </p:nvSpPr>
          <p:spPr bwMode="auto">
            <a:xfrm>
              <a:off x="2624138" y="4333875"/>
              <a:ext cx="973137" cy="1008063"/>
            </a:xfrm>
            <a:custGeom>
              <a:gdLst>
                <a:gd fmla="*/ 9 w 284" name="T0"/>
                <a:gd fmla="*/ 183 h 297" name="T1"/>
                <a:gd fmla="*/ 41 w 284" name="T2"/>
                <a:gd fmla="*/ 181 h 297" name="T3"/>
                <a:gd fmla="*/ 42 w 284" name="T4"/>
                <a:gd fmla="*/ 195 h 297" name="T5"/>
                <a:gd fmla="*/ 67 w 284" name="T6"/>
                <a:gd fmla="*/ 222 h 297" name="T7"/>
                <a:gd fmla="*/ 72 w 284" name="T8"/>
                <a:gd fmla="*/ 260 h 297" name="T9"/>
                <a:gd fmla="*/ 110 w 284" name="T10"/>
                <a:gd fmla="*/ 271 h 297" name="T11"/>
                <a:gd fmla="*/ 118 w 284" name="T12"/>
                <a:gd fmla="*/ 282 h 297" name="T13"/>
                <a:gd fmla="*/ 135 w 284" name="T14"/>
                <a:gd fmla="*/ 297 h 297" name="T15"/>
                <a:gd fmla="*/ 136 w 284" name="T16"/>
                <a:gd fmla="*/ 285 h 297" name="T17"/>
                <a:gd fmla="*/ 135 w 284" name="T18"/>
                <a:gd fmla="*/ 244 h 297" name="T19"/>
                <a:gd fmla="*/ 161 w 284" name="T20"/>
                <a:gd fmla="*/ 236 h 297" name="T21"/>
                <a:gd fmla="*/ 190 w 284" name="T22"/>
                <a:gd fmla="*/ 236 h 297" name="T23"/>
                <a:gd fmla="*/ 219 w 284" name="T24"/>
                <a:gd fmla="*/ 233 h 297" name="T25"/>
                <a:gd fmla="*/ 256 w 284" name="T26"/>
                <a:gd fmla="*/ 211 h 297" name="T27"/>
                <a:gd fmla="*/ 265 w 284" name="T28"/>
                <a:gd fmla="*/ 214 h 297" name="T29"/>
                <a:gd fmla="*/ 270 w 284" name="T30"/>
                <a:gd fmla="*/ 216 h 297" name="T31"/>
                <a:gd fmla="*/ 284 w 284" name="T32"/>
                <a:gd fmla="*/ 206 h 297" name="T33"/>
                <a:gd fmla="*/ 274 w 284" name="T34"/>
                <a:gd fmla="*/ 195 h 297" name="T35"/>
                <a:gd fmla="*/ 251 w 284" name="T36"/>
                <a:gd fmla="*/ 181 h 297" name="T37"/>
                <a:gd fmla="*/ 236 w 284" name="T38"/>
                <a:gd fmla="*/ 182 h 297" name="T39"/>
                <a:gd fmla="*/ 230 w 284" name="T40"/>
                <a:gd fmla="*/ 170 h 297" name="T41"/>
                <a:gd fmla="*/ 234 w 284" name="T42"/>
                <a:gd fmla="*/ 155 h 297" name="T43"/>
                <a:gd fmla="*/ 226 w 284" name="T44"/>
                <a:gd fmla="*/ 137 h 297" name="T45"/>
                <a:gd fmla="*/ 232 w 284" name="T46"/>
                <a:gd fmla="*/ 106 h 297" name="T47"/>
                <a:gd fmla="*/ 216 w 284" name="T48"/>
                <a:gd fmla="*/ 102 h 297" name="T49"/>
                <a:gd fmla="*/ 200 w 284" name="T50"/>
                <a:gd fmla="*/ 84 h 297" name="T51"/>
                <a:gd fmla="*/ 198 w 284" name="T52"/>
                <a:gd fmla="*/ 75 h 297" name="T53"/>
                <a:gd fmla="*/ 206 w 284" name="T54"/>
                <a:gd fmla="*/ 66 h 297" name="T55"/>
                <a:gd fmla="*/ 235 w 284" name="T56"/>
                <a:gd fmla="*/ 63 h 297" name="T57"/>
                <a:gd fmla="*/ 243 w 284" name="T58"/>
                <a:gd fmla="*/ 66 h 297" name="T59"/>
                <a:gd fmla="*/ 256 w 284" name="T60"/>
                <a:gd fmla="*/ 54 h 297" name="T61"/>
                <a:gd fmla="*/ 235 w 284" name="T62"/>
                <a:gd fmla="*/ 52 h 297" name="T63"/>
                <a:gd fmla="*/ 227 w 284" name="T64"/>
                <a:gd fmla="*/ 45 h 297" name="T65"/>
                <a:gd fmla="*/ 222 w 284" name="T66"/>
                <a:gd fmla="*/ 22 h 297" name="T67"/>
                <a:gd fmla="*/ 198 w 284" name="T68"/>
                <a:gd fmla="*/ 34 h 297" name="T69"/>
                <a:gd fmla="*/ 201 w 284" name="T70"/>
                <a:gd fmla="*/ 50 h 297" name="T71"/>
                <a:gd fmla="*/ 193 w 284" name="T72"/>
                <a:gd fmla="*/ 62 h 297" name="T73"/>
                <a:gd fmla="*/ 183 w 284" name="T74"/>
                <a:gd fmla="*/ 86 h 297" name="T75"/>
                <a:gd fmla="*/ 183 w 284" name="T76"/>
                <a:gd fmla="*/ 98 h 297" name="T77"/>
                <a:gd fmla="*/ 177 w 284" name="T78"/>
                <a:gd fmla="*/ 105 h 297" name="T79"/>
                <a:gd fmla="*/ 173 w 284" name="T80"/>
                <a:gd fmla="*/ 107 h 297" name="T81"/>
                <a:gd fmla="*/ 153 w 284" name="T82"/>
                <a:gd fmla="*/ 112 h 297" name="T83"/>
                <a:gd fmla="*/ 138 w 284" name="T84"/>
                <a:gd fmla="*/ 110 h 297" name="T85"/>
                <a:gd fmla="*/ 129 w 284" name="T86"/>
                <a:gd fmla="*/ 106 h 297" name="T87"/>
                <a:gd fmla="*/ 122 w 284" name="T88"/>
                <a:gd fmla="*/ 84 h 297" name="T89"/>
                <a:gd fmla="*/ 113 w 284" name="T90"/>
                <a:gd fmla="*/ 64 h 297" name="T91"/>
                <a:gd fmla="*/ 110 w 284" name="T92"/>
                <a:gd fmla="*/ 58 h 297" name="T93"/>
                <a:gd fmla="*/ 100 w 284" name="T94"/>
                <a:gd fmla="*/ 52 h 297" name="T95"/>
                <a:gd fmla="*/ 86 w 284" name="T96"/>
                <a:gd fmla="*/ 44 h 297" name="T97"/>
                <a:gd fmla="*/ 85 w 284" name="T98"/>
                <a:gd fmla="*/ 35 h 297" name="T99"/>
                <a:gd fmla="*/ 77 w 284" name="T100"/>
                <a:gd fmla="*/ 29 h 297" name="T101"/>
                <a:gd fmla="*/ 61 w 284" name="T102"/>
                <a:gd fmla="*/ 42 h 297" name="T103"/>
                <a:gd fmla="*/ 49 w 284" name="T104"/>
                <a:gd fmla="*/ 21 h 297" name="T105"/>
                <a:gd fmla="*/ 40 w 284" name="T106"/>
                <a:gd fmla="*/ 11 h 297" name="T107"/>
                <a:gd fmla="*/ 28 w 284" name="T108"/>
                <a:gd fmla="*/ 33 h 297" name="T109"/>
                <a:gd fmla="*/ 28 w 284" name="T110"/>
                <a:gd fmla="*/ 54 h 297" name="T111"/>
                <a:gd fmla="*/ 45 w 284" name="T112"/>
                <a:gd fmla="*/ 70 h 297" name="T113"/>
                <a:gd fmla="*/ 31 w 284" name="T114"/>
                <a:gd fmla="*/ 128 h 297" name="T115"/>
                <a:gd fmla="*/ 1 w 284" name="T116"/>
                <a:gd fmla="*/ 174 h 297" name="T117"/>
                <a:gd fmla="*/ 2 w 284" name="T118"/>
                <a:gd fmla="*/ 182 h 29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7" w="284">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1" name="Freeform 14">
              <a:extLst>
                <a:ext uri="{FF2B5EF4-FFF2-40B4-BE49-F238E27FC236}">
                  <a16:creationId xmlns:a16="http://schemas.microsoft.com/office/drawing/2014/main" id="{00B56BA3-31A7-4615-AB23-A8E6FB33655F}"/>
                </a:ext>
              </a:extLst>
            </p:cNvPr>
            <p:cNvSpPr/>
            <p:nvPr/>
          </p:nvSpPr>
          <p:spPr bwMode="auto">
            <a:xfrm>
              <a:off x="3319463" y="4319588"/>
              <a:ext cx="657225" cy="563562"/>
            </a:xfrm>
            <a:custGeom>
              <a:gdLst>
                <a:gd fmla="*/ 143 w 192" name="T0"/>
                <a:gd fmla="*/ 8 h 166" name="T1"/>
                <a:gd fmla="*/ 132 w 192" name="T2"/>
                <a:gd fmla="*/ 10 h 166" name="T3"/>
                <a:gd fmla="*/ 130 w 192" name="T4"/>
                <a:gd fmla="*/ 0 h 166" name="T5"/>
                <a:gd fmla="*/ 126 w 192" name="T6"/>
                <a:gd fmla="*/ 10 h 166" name="T7"/>
                <a:gd fmla="*/ 120 w 192" name="T8"/>
                <a:gd fmla="*/ 18 h 166" name="T9"/>
                <a:gd fmla="*/ 108 w 192" name="T10"/>
                <a:gd fmla="*/ 18 h 166" name="T11"/>
                <a:gd fmla="*/ 106 w 192" name="T12"/>
                <a:gd fmla="*/ 25 h 166" name="T13"/>
                <a:gd fmla="*/ 95 w 192" name="T14"/>
                <a:gd fmla="*/ 28 h 166" name="T15"/>
                <a:gd fmla="*/ 91 w 192" name="T16"/>
                <a:gd fmla="*/ 30 h 166" name="T17"/>
                <a:gd fmla="*/ 81 w 192" name="T18"/>
                <a:gd fmla="*/ 26 h 166" name="T19"/>
                <a:gd fmla="*/ 74 w 192" name="T20"/>
                <a:gd fmla="*/ 24 h 166" name="T21"/>
                <a:gd fmla="*/ 85 w 192" name="T22"/>
                <a:gd fmla="*/ 40 h 166" name="T23"/>
                <a:gd fmla="*/ 91 w 192" name="T24"/>
                <a:gd fmla="*/ 46 h 166" name="T25"/>
                <a:gd fmla="*/ 88 w 192" name="T26"/>
                <a:gd fmla="*/ 55 h 166" name="T27"/>
                <a:gd fmla="*/ 70 w 192" name="T28"/>
                <a:gd fmla="*/ 64 h 166" name="T29"/>
                <a:gd fmla="*/ 63 w 192" name="T30"/>
                <a:gd fmla="*/ 65 h 166" name="T31"/>
                <a:gd fmla="*/ 56 w 192" name="T32"/>
                <a:gd fmla="*/ 63 h 166" name="T33"/>
                <a:gd fmla="*/ 48 w 192" name="T34"/>
                <a:gd fmla="*/ 71 h 166" name="T35"/>
                <a:gd fmla="*/ 40 w 192" name="T36"/>
                <a:gd fmla="*/ 74 h 166" name="T37"/>
                <a:gd fmla="*/ 8 w 192" name="T38"/>
                <a:gd fmla="*/ 74 h 166" name="T39"/>
                <a:gd fmla="*/ 5 w 192" name="T40"/>
                <a:gd fmla="*/ 96 h 166" name="T41"/>
                <a:gd fmla="*/ 12 w 192" name="T42"/>
                <a:gd fmla="*/ 100 h 166" name="T43"/>
                <a:gd fmla="*/ 16 w 192" name="T44"/>
                <a:gd fmla="*/ 95 h 166" name="T45"/>
                <a:gd fmla="*/ 28 w 192" name="T46"/>
                <a:gd fmla="*/ 96 h 166" name="T47"/>
                <a:gd fmla="*/ 32 w 192" name="T48"/>
                <a:gd fmla="*/ 118 h 166" name="T49"/>
                <a:gd fmla="*/ 27 w 192" name="T50"/>
                <a:gd fmla="*/ 130 h 166" name="T51"/>
                <a:gd fmla="*/ 38 w 192" name="T52"/>
                <a:gd fmla="*/ 149 h 166" name="T53"/>
                <a:gd fmla="*/ 34 w 192" name="T54"/>
                <a:gd fmla="*/ 166 h 166" name="T55"/>
                <a:gd fmla="*/ 47 w 192" name="T56"/>
                <a:gd fmla="*/ 160 h 166" name="T57"/>
                <a:gd fmla="*/ 56 w 192" name="T58"/>
                <a:gd fmla="*/ 161 h 166" name="T59"/>
                <a:gd fmla="*/ 85 w 192" name="T60"/>
                <a:gd fmla="*/ 160 h 166" name="T61"/>
                <a:gd fmla="*/ 99 w 192" name="T62"/>
                <a:gd fmla="*/ 151 h 166" name="T63"/>
                <a:gd fmla="*/ 115 w 192" name="T64"/>
                <a:gd fmla="*/ 137 h 166" name="T65"/>
                <a:gd fmla="*/ 125 w 192" name="T66"/>
                <a:gd fmla="*/ 142 h 166" name="T67"/>
                <a:gd fmla="*/ 138 w 192" name="T68"/>
                <a:gd fmla="*/ 147 h 166" name="T69"/>
                <a:gd fmla="*/ 147 w 192" name="T70"/>
                <a:gd fmla="*/ 150 h 166" name="T71"/>
                <a:gd fmla="*/ 149 w 192" name="T72"/>
                <a:gd fmla="*/ 145 h 166" name="T73"/>
                <a:gd fmla="*/ 152 w 192" name="T74"/>
                <a:gd fmla="*/ 142 h 166" name="T75"/>
                <a:gd fmla="*/ 158 w 192" name="T76"/>
                <a:gd fmla="*/ 138 h 166" name="T77"/>
                <a:gd fmla="*/ 174 w 192" name="T78"/>
                <a:gd fmla="*/ 127 h 166" name="T79"/>
                <a:gd fmla="*/ 176 w 192" name="T80"/>
                <a:gd fmla="*/ 124 h 166" name="T81"/>
                <a:gd fmla="*/ 184 w 192" name="T82"/>
                <a:gd fmla="*/ 122 h 166" name="T83"/>
                <a:gd fmla="*/ 190 w 192" name="T84"/>
                <a:gd fmla="*/ 118 h 166" name="T85"/>
                <a:gd fmla="*/ 186 w 192" name="T86"/>
                <a:gd fmla="*/ 103 h 166" name="T87"/>
                <a:gd fmla="*/ 188 w 192" name="T88"/>
                <a:gd fmla="*/ 94 h 166" name="T89"/>
                <a:gd fmla="*/ 174 w 192" name="T90"/>
                <a:gd fmla="*/ 83 h 166" name="T91"/>
                <a:gd fmla="*/ 187 w 192" name="T92"/>
                <a:gd fmla="*/ 34 h 166" name="T93"/>
                <a:gd fmla="*/ 179 w 192" name="T94"/>
                <a:gd fmla="*/ 38 h 166" name="T95"/>
                <a:gd fmla="*/ 169 w 192" name="T96"/>
                <a:gd fmla="*/ 38 h 166" name="T97"/>
                <a:gd fmla="*/ 168 w 192" name="T98"/>
                <a:gd fmla="*/ 34 h 166" name="T99"/>
                <a:gd fmla="*/ 166 w 192" name="T100"/>
                <a:gd fmla="*/ 32 h 166" name="T101"/>
                <a:gd fmla="*/ 157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2" name="Freeform 15">
              <a:extLst>
                <a:ext uri="{FF2B5EF4-FFF2-40B4-BE49-F238E27FC236}">
                  <a16:creationId xmlns:a16="http://schemas.microsoft.com/office/drawing/2014/main" id="{D90FD2B0-4CC8-494E-B87D-943E7757E53A}"/>
                </a:ext>
              </a:extLst>
            </p:cNvPr>
            <p:cNvSpPr/>
            <p:nvPr/>
          </p:nvSpPr>
          <p:spPr bwMode="auto">
            <a:xfrm>
              <a:off x="3429000" y="4665663"/>
              <a:ext cx="855663" cy="652462"/>
            </a:xfrm>
            <a:custGeom>
              <a:gdLst>
                <a:gd fmla="*/ 202 w 250" name="T0"/>
                <a:gd fmla="*/ 6 h 192" name="T1"/>
                <a:gd fmla="*/ 188 w 250" name="T2"/>
                <a:gd fmla="*/ 18 h 192" name="T3"/>
                <a:gd fmla="*/ 172 w 250" name="T4"/>
                <a:gd fmla="*/ 22 h 192" name="T5"/>
                <a:gd fmla="*/ 161 w 250" name="T6"/>
                <a:gd fmla="*/ 21 h 192" name="T7"/>
                <a:gd fmla="*/ 160 w 250" name="T8"/>
                <a:gd fmla="*/ 22 h 192" name="T9"/>
                <a:gd fmla="*/ 147 w 250" name="T10"/>
                <a:gd fmla="*/ 26 h 192" name="T11"/>
                <a:gd fmla="*/ 136 w 250" name="T12"/>
                <a:gd fmla="*/ 32 h 192" name="T13"/>
                <a:gd fmla="*/ 126 w 250" name="T14"/>
                <a:gd fmla="*/ 40 h 192" name="T15"/>
                <a:gd fmla="*/ 120 w 250" name="T16"/>
                <a:gd fmla="*/ 48 h 192" name="T17"/>
                <a:gd fmla="*/ 118 w 250" name="T18"/>
                <a:gd fmla="*/ 52 h 192" name="T19"/>
                <a:gd fmla="*/ 102 w 250" name="T20"/>
                <a:gd fmla="*/ 48 h 192" name="T21"/>
                <a:gd fmla="*/ 84 w 250" name="T22"/>
                <a:gd fmla="*/ 40 h 192" name="T23"/>
                <a:gd fmla="*/ 80 w 250" name="T24"/>
                <a:gd fmla="*/ 46 h 192" name="T25"/>
                <a:gd fmla="*/ 74 w 250" name="T26"/>
                <a:gd fmla="*/ 51 h 192" name="T27"/>
                <a:gd fmla="*/ 62 w 250" name="T28"/>
                <a:gd fmla="*/ 58 h 192" name="T29"/>
                <a:gd fmla="*/ 51 w 250" name="T30"/>
                <a:gd fmla="*/ 68 h 192" name="T31"/>
                <a:gd fmla="*/ 22 w 250" name="T32"/>
                <a:gd fmla="*/ 63 h 192" name="T33"/>
                <a:gd fmla="*/ 9 w 250" name="T34"/>
                <a:gd fmla="*/ 65 h 192" name="T35"/>
                <a:gd fmla="*/ 0 w 250" name="T36"/>
                <a:gd fmla="*/ 69 h 192" name="T37"/>
                <a:gd fmla="*/ 2 w 250" name="T38"/>
                <a:gd fmla="*/ 79 h 192" name="T39"/>
                <a:gd fmla="*/ 20 w 250" name="T40"/>
                <a:gd fmla="*/ 80 h 192" name="T41"/>
                <a:gd fmla="*/ 23 w 250" name="T42"/>
                <a:gd fmla="*/ 94 h 192" name="T43"/>
                <a:gd fmla="*/ 38 w 250" name="T44"/>
                <a:gd fmla="*/ 92 h 192" name="T45"/>
                <a:gd fmla="*/ 50 w 250" name="T46"/>
                <a:gd fmla="*/ 90 h 192" name="T47"/>
                <a:gd fmla="*/ 53 w 250" name="T48"/>
                <a:gd fmla="*/ 108 h 192" name="T49"/>
                <a:gd fmla="*/ 46 w 250" name="T50"/>
                <a:gd fmla="*/ 117 h 192" name="T51"/>
                <a:gd fmla="*/ 34 w 250" name="T52"/>
                <a:gd fmla="*/ 124 h 192" name="T53"/>
                <a:gd fmla="*/ 53 w 250" name="T54"/>
                <a:gd fmla="*/ 129 h 192" name="T55"/>
                <a:gd fmla="*/ 60 w 250" name="T56"/>
                <a:gd fmla="*/ 133 h 192" name="T57"/>
                <a:gd fmla="*/ 76 w 250" name="T58"/>
                <a:gd fmla="*/ 142 h 192" name="T59"/>
                <a:gd fmla="*/ 70 w 250" name="T60"/>
                <a:gd fmla="*/ 150 h 192" name="T61"/>
                <a:gd fmla="*/ 97 w 250" name="T62"/>
                <a:gd fmla="*/ 179 h 192" name="T63"/>
                <a:gd fmla="*/ 107 w 250" name="T64"/>
                <a:gd fmla="*/ 174 h 192" name="T65"/>
                <a:gd fmla="*/ 122 w 250" name="T66"/>
                <a:gd fmla="*/ 185 h 192" name="T67"/>
                <a:gd fmla="*/ 127 w 250" name="T68"/>
                <a:gd fmla="*/ 180 h 192" name="T69"/>
                <a:gd fmla="*/ 135 w 250" name="T70"/>
                <a:gd fmla="*/ 181 h 192" name="T71"/>
                <a:gd fmla="*/ 154 w 250" name="T72"/>
                <a:gd fmla="*/ 185 h 192" name="T73"/>
                <a:gd fmla="*/ 156 w 250" name="T74"/>
                <a:gd fmla="*/ 186 h 192" name="T75"/>
                <a:gd fmla="*/ 173 w 250" name="T76"/>
                <a:gd fmla="*/ 173 h 192" name="T77"/>
                <a:gd fmla="*/ 178 w 250" name="T78"/>
                <a:gd fmla="*/ 179 h 192" name="T79"/>
                <a:gd fmla="*/ 182 w 250" name="T80"/>
                <a:gd fmla="*/ 170 h 192" name="T81"/>
                <a:gd fmla="*/ 198 w 250" name="T82"/>
                <a:gd fmla="*/ 153 h 192" name="T83"/>
                <a:gd fmla="*/ 207 w 250" name="T84"/>
                <a:gd fmla="*/ 154 h 192" name="T85"/>
                <a:gd fmla="*/ 205 w 250" name="T86"/>
                <a:gd fmla="*/ 143 h 192" name="T87"/>
                <a:gd fmla="*/ 207 w 250" name="T88"/>
                <a:gd fmla="*/ 138 h 192" name="T89"/>
                <a:gd fmla="*/ 228 w 250" name="T90"/>
                <a:gd fmla="*/ 126 h 192" name="T91"/>
                <a:gd fmla="*/ 228 w 250" name="T92"/>
                <a:gd fmla="*/ 115 h 192" name="T93"/>
                <a:gd fmla="*/ 232 w 250" name="T94"/>
                <a:gd fmla="*/ 105 h 192" name="T95"/>
                <a:gd fmla="*/ 239 w 250" name="T96"/>
                <a:gd fmla="*/ 90 h 192" name="T97"/>
                <a:gd fmla="*/ 248 w 250" name="T98"/>
                <a:gd fmla="*/ 78 h 192" name="T99"/>
                <a:gd fmla="*/ 248 w 250" name="T100"/>
                <a:gd fmla="*/ 67 h 192" name="T101"/>
                <a:gd fmla="*/ 248 w 250" name="T102"/>
                <a:gd fmla="*/ 60 h 192" name="T103"/>
                <a:gd fmla="*/ 226 w 250" name="T104"/>
                <a:gd fmla="*/ 61 h 192" name="T105"/>
                <a:gd fmla="*/ 221 w 250" name="T106"/>
                <a:gd fmla="*/ 51 h 192" name="T107"/>
                <a:gd fmla="*/ 210 w 250" name="T108"/>
                <a:gd fmla="*/ 51 h 192" name="T109"/>
                <a:gd fmla="*/ 222 w 250" name="T110"/>
                <a:gd fmla="*/ 29 h 192" name="T111"/>
                <a:gd fmla="*/ 220 w 250" name="T112"/>
                <a:gd fmla="*/ 14 h 192" name="T113"/>
                <a:gd fmla="*/ 217 w 250" name="T114"/>
                <a:gd fmla="*/ 0 h 192" name="T115"/>
                <a:gd fmla="*/ 208 w 250" name="T116"/>
                <a:gd fmla="*/ 5 h 19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2" w="250">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3" name="Freeform 16">
              <a:extLst>
                <a:ext uri="{FF2B5EF4-FFF2-40B4-BE49-F238E27FC236}">
                  <a16:creationId xmlns:a16="http://schemas.microsoft.com/office/drawing/2014/main" id="{410BD1CF-3A71-4490-BBEB-3CDF279B5CA4}"/>
                </a:ext>
              </a:extLst>
            </p:cNvPr>
            <p:cNvSpPr/>
            <p:nvPr/>
          </p:nvSpPr>
          <p:spPr bwMode="auto">
            <a:xfrm>
              <a:off x="3548063" y="3952875"/>
              <a:ext cx="482600" cy="488950"/>
            </a:xfrm>
            <a:custGeom>
              <a:gdLst>
                <a:gd fmla="*/ 134 w 141" name="T0"/>
                <a:gd fmla="*/ 16 h 144" name="T1"/>
                <a:gd fmla="*/ 129 w 141" name="T2"/>
                <a:gd fmla="*/ 15 h 144" name="T3"/>
                <a:gd fmla="*/ 125 w 141" name="T4"/>
                <a:gd fmla="*/ 13 h 144" name="T5"/>
                <a:gd fmla="*/ 117 w 141" name="T6"/>
                <a:gd fmla="*/ 14 h 144" name="T7"/>
                <a:gd fmla="*/ 111 w 141" name="T8"/>
                <a:gd fmla="*/ 12 h 144" name="T9"/>
                <a:gd fmla="*/ 110 w 141" name="T10"/>
                <a:gd fmla="*/ 11 h 144" name="T11"/>
                <a:gd fmla="*/ 102 w 141" name="T12"/>
                <a:gd fmla="*/ 2 h 144" name="T13"/>
                <a:gd fmla="*/ 88 w 141" name="T14"/>
                <a:gd fmla="*/ 8 h 144" name="T15"/>
                <a:gd fmla="*/ 86 w 141" name="T16"/>
                <a:gd fmla="*/ 20 h 144" name="T17"/>
                <a:gd fmla="*/ 81 w 141" name="T18"/>
                <a:gd fmla="*/ 30 h 144" name="T19"/>
                <a:gd fmla="*/ 72 w 141" name="T20"/>
                <a:gd fmla="*/ 43 h 144" name="T21"/>
                <a:gd fmla="*/ 57 w 141" name="T22"/>
                <a:gd fmla="*/ 59 h 144" name="T23"/>
                <a:gd fmla="*/ 43 w 141" name="T24"/>
                <a:gd fmla="*/ 73 h 144" name="T25"/>
                <a:gd fmla="*/ 36 w 141" name="T26"/>
                <a:gd fmla="*/ 82 h 144" name="T27"/>
                <a:gd fmla="*/ 0 w 141" name="T28"/>
                <a:gd fmla="*/ 84 h 144" name="T29"/>
                <a:gd fmla="*/ 10 w 141" name="T30"/>
                <a:gd fmla="*/ 114 h 144" name="T31"/>
                <a:gd fmla="*/ 16 w 141" name="T32"/>
                <a:gd fmla="*/ 117 h 144" name="T33"/>
                <a:gd fmla="*/ 21 w 141" name="T34"/>
                <a:gd fmla="*/ 131 h 144" name="T35"/>
                <a:gd fmla="*/ 21 w 141" name="T36"/>
                <a:gd fmla="*/ 134 h 144" name="T37"/>
                <a:gd fmla="*/ 31 w 141" name="T38"/>
                <a:gd fmla="*/ 131 h 144" name="T39"/>
                <a:gd fmla="*/ 35 w 141" name="T40"/>
                <a:gd fmla="*/ 133 h 144" name="T41"/>
                <a:gd fmla="*/ 38 w 141" name="T42"/>
                <a:gd fmla="*/ 123 h 144" name="T43"/>
                <a:gd fmla="*/ 55 w 141" name="T44"/>
                <a:gd fmla="*/ 116 h 144" name="T45"/>
                <a:gd fmla="*/ 56 w 141" name="T46"/>
                <a:gd fmla="*/ 106 h 144" name="T47"/>
                <a:gd fmla="*/ 60 w 141" name="T48"/>
                <a:gd fmla="*/ 104 h 144" name="T49"/>
                <a:gd fmla="*/ 61 w 141" name="T50"/>
                <a:gd fmla="*/ 104 h 144" name="T51"/>
                <a:gd fmla="*/ 68 w 141" name="T52"/>
                <a:gd fmla="*/ 110 h 144" name="T53"/>
                <a:gd fmla="*/ 70 w 141" name="T54"/>
                <a:gd fmla="*/ 116 h 144" name="T55"/>
                <a:gd fmla="*/ 75 w 141" name="T56"/>
                <a:gd fmla="*/ 109 h 144" name="T57"/>
                <a:gd fmla="*/ 81 w 141" name="T58"/>
                <a:gd fmla="*/ 106 h 144" name="T59"/>
                <a:gd fmla="*/ 87 w 141" name="T60"/>
                <a:gd fmla="*/ 107 h 144" name="T61"/>
                <a:gd fmla="*/ 90 w 141" name="T62"/>
                <a:gd fmla="*/ 119 h 144" name="T63"/>
                <a:gd fmla="*/ 94 w 141" name="T64"/>
                <a:gd fmla="*/ 127 h 144" name="T65"/>
                <a:gd fmla="*/ 97 w 141" name="T66"/>
                <a:gd fmla="*/ 135 h 144" name="T67"/>
                <a:gd fmla="*/ 103 w 141" name="T68"/>
                <a:gd fmla="*/ 135 h 144" name="T69"/>
                <a:gd fmla="*/ 104 w 141" name="T70"/>
                <a:gd fmla="*/ 136 h 144" name="T71"/>
                <a:gd fmla="*/ 108 w 141" name="T72"/>
                <a:gd fmla="*/ 144 h 144" name="T73"/>
                <a:gd fmla="*/ 110 w 141" name="T74"/>
                <a:gd fmla="*/ 138 h 144" name="T75"/>
                <a:gd fmla="*/ 111 w 141" name="T76"/>
                <a:gd fmla="*/ 137 h 144" name="T77"/>
                <a:gd fmla="*/ 115 w 141" name="T78"/>
                <a:gd fmla="*/ 135 h 144" name="T79"/>
                <a:gd fmla="*/ 117 w 141" name="T80"/>
                <a:gd fmla="*/ 132 h 144" name="T81"/>
                <a:gd fmla="*/ 93 w 141" name="T82"/>
                <a:gd fmla="*/ 84 h 144" name="T83"/>
                <a:gd fmla="*/ 87 w 141" name="T84"/>
                <a:gd fmla="*/ 65 h 144" name="T85"/>
                <a:gd fmla="*/ 87 w 141" name="T86"/>
                <a:gd fmla="*/ 64 h 144" name="T87"/>
                <a:gd fmla="*/ 91 w 141" name="T88"/>
                <a:gd fmla="*/ 53 h 144" name="T89"/>
                <a:gd fmla="*/ 130 w 141" name="T90"/>
                <a:gd fmla="*/ 44 h 144" name="T91"/>
                <a:gd fmla="*/ 139 w 141"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1">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4" name="Freeform 17">
              <a:extLst>
                <a:ext uri="{FF2B5EF4-FFF2-40B4-BE49-F238E27FC236}">
                  <a16:creationId xmlns:a16="http://schemas.microsoft.com/office/drawing/2014/main" id="{C20BED64-C73E-43C3-8E25-B05DAC075920}"/>
                </a:ext>
              </a:extLst>
            </p:cNvPr>
            <p:cNvSpPr/>
            <p:nvPr/>
          </p:nvSpPr>
          <p:spPr bwMode="auto">
            <a:xfrm>
              <a:off x="3548063" y="3001963"/>
              <a:ext cx="550862" cy="982662"/>
            </a:xfrm>
            <a:custGeom>
              <a:gdLst>
                <a:gd fmla="*/ 47 w 161" name="T0"/>
                <a:gd fmla="*/ 90 h 289" name="T1"/>
                <a:gd fmla="*/ 61 w 161" name="T2"/>
                <a:gd fmla="*/ 101 h 289" name="T3"/>
                <a:gd fmla="*/ 70 w 161" name="T4"/>
                <a:gd fmla="*/ 108 h 289" name="T5"/>
                <a:gd fmla="*/ 88 w 161" name="T6"/>
                <a:gd fmla="*/ 115 h 289" name="T7"/>
                <a:gd fmla="*/ 88 w 161" name="T8"/>
                <a:gd fmla="*/ 116 h 289" name="T9"/>
                <a:gd fmla="*/ 93 w 161" name="T10"/>
                <a:gd fmla="*/ 124 h 289" name="T11"/>
                <a:gd fmla="*/ 89 w 161" name="T12"/>
                <a:gd fmla="*/ 136 h 289" name="T13"/>
                <a:gd fmla="*/ 88 w 161" name="T14"/>
                <a:gd fmla="*/ 144 h 289" name="T15"/>
                <a:gd fmla="*/ 83 w 161" name="T16"/>
                <a:gd fmla="*/ 158 h 289" name="T17"/>
                <a:gd fmla="*/ 70 w 161" name="T18"/>
                <a:gd fmla="*/ 157 h 289" name="T19"/>
                <a:gd fmla="*/ 56 w 161" name="T20"/>
                <a:gd fmla="*/ 166 h 289" name="T21"/>
                <a:gd fmla="*/ 58 w 161" name="T22"/>
                <a:gd fmla="*/ 177 h 289" name="T23"/>
                <a:gd fmla="*/ 43 w 161" name="T24"/>
                <a:gd fmla="*/ 174 h 289" name="T25"/>
                <a:gd fmla="*/ 31 w 161" name="T26"/>
                <a:gd fmla="*/ 169 h 289" name="T27"/>
                <a:gd fmla="*/ 19 w 161" name="T28"/>
                <a:gd fmla="*/ 197 h 289" name="T29"/>
                <a:gd fmla="*/ 23 w 161" name="T30"/>
                <a:gd fmla="*/ 204 h 289" name="T31"/>
                <a:gd fmla="*/ 26 w 161" name="T32"/>
                <a:gd fmla="*/ 211 h 289" name="T33"/>
                <a:gd fmla="*/ 27 w 161" name="T34"/>
                <a:gd fmla="*/ 222 h 289" name="T35"/>
                <a:gd fmla="*/ 3 w 161" name="T36"/>
                <a:gd fmla="*/ 227 h 289" name="T37"/>
                <a:gd fmla="*/ 3 w 161" name="T38"/>
                <a:gd fmla="*/ 244 h 289" name="T39"/>
                <a:gd fmla="*/ 6 w 161" name="T40"/>
                <a:gd fmla="*/ 254 h 289" name="T41"/>
                <a:gd fmla="*/ 33 w 161" name="T42"/>
                <a:gd fmla="*/ 253 h 289" name="T43"/>
                <a:gd fmla="*/ 43 w 161" name="T44"/>
                <a:gd fmla="*/ 260 h 289" name="T45"/>
                <a:gd fmla="*/ 51 w 161" name="T46"/>
                <a:gd fmla="*/ 266 h 289" name="T47"/>
                <a:gd fmla="*/ 57 w 161" name="T48"/>
                <a:gd fmla="*/ 261 h 289" name="T49"/>
                <a:gd fmla="*/ 76 w 161" name="T50"/>
                <a:gd fmla="*/ 274 h 289" name="T51"/>
                <a:gd fmla="*/ 98 w 161" name="T52"/>
                <a:gd fmla="*/ 275 h 289" name="T53"/>
                <a:gd fmla="*/ 104 w 161" name="T54"/>
                <a:gd fmla="*/ 279 h 289" name="T55"/>
                <a:gd fmla="*/ 104 w 161" name="T56"/>
                <a:gd fmla="*/ 279 h 289" name="T57"/>
                <a:gd fmla="*/ 113 w 161" name="T58"/>
                <a:gd fmla="*/ 288 h 289" name="T59"/>
                <a:gd fmla="*/ 123 w 161" name="T60"/>
                <a:gd fmla="*/ 280 h 289" name="T61"/>
                <a:gd fmla="*/ 120 w 161" name="T62"/>
                <a:gd fmla="*/ 274 h 289" name="T63"/>
                <a:gd fmla="*/ 123 w 161" name="T64"/>
                <a:gd fmla="*/ 258 h 289" name="T65"/>
                <a:gd fmla="*/ 134 w 161" name="T66"/>
                <a:gd fmla="*/ 257 h 289" name="T67"/>
                <a:gd fmla="*/ 121 w 161" name="T68"/>
                <a:gd fmla="*/ 243 h 289" name="T69"/>
                <a:gd fmla="*/ 117 w 161" name="T70"/>
                <a:gd fmla="*/ 238 h 289" name="T71"/>
                <a:gd fmla="*/ 121 w 161" name="T72"/>
                <a:gd fmla="*/ 232 h 289" name="T73"/>
                <a:gd fmla="*/ 151 w 161" name="T74"/>
                <a:gd fmla="*/ 233 h 289" name="T75"/>
                <a:gd fmla="*/ 161 w 161" name="T76"/>
                <a:gd fmla="*/ 232 h 289" name="T77"/>
                <a:gd fmla="*/ 145 w 161" name="T78"/>
                <a:gd fmla="*/ 188 h 289" name="T79"/>
                <a:gd fmla="*/ 137 w 161" name="T80"/>
                <a:gd fmla="*/ 184 h 289" name="T81"/>
                <a:gd fmla="*/ 135 w 161" name="T82"/>
                <a:gd fmla="*/ 172 h 289" name="T83"/>
                <a:gd fmla="*/ 138 w 161" name="T84"/>
                <a:gd fmla="*/ 96 h 289" name="T85"/>
                <a:gd fmla="*/ 139 w 161" name="T86"/>
                <a:gd fmla="*/ 81 h 289" name="T87"/>
                <a:gd fmla="*/ 147 w 161" name="T88"/>
                <a:gd fmla="*/ 68 h 289" name="T89"/>
                <a:gd fmla="*/ 139 w 161" name="T90"/>
                <a:gd fmla="*/ 56 h 289" name="T91"/>
                <a:gd fmla="*/ 138 w 161" name="T92"/>
                <a:gd fmla="*/ 44 h 289" name="T93"/>
                <a:gd fmla="*/ 138 w 161" name="T94"/>
                <a:gd fmla="*/ 43 h 289" name="T95"/>
                <a:gd fmla="*/ 145 w 161" name="T96"/>
                <a:gd fmla="*/ 18 h 289" name="T97"/>
                <a:gd fmla="*/ 150 w 161" name="T98"/>
                <a:gd fmla="*/ 11 h 289" name="T99"/>
                <a:gd fmla="*/ 156 w 161" name="T100"/>
                <a:gd fmla="*/ 6 h 289" name="T101"/>
                <a:gd fmla="*/ 148 w 161" name="T102"/>
                <a:gd fmla="*/ 0 h 289" name="T103"/>
                <a:gd fmla="*/ 134 w 161" name="T104"/>
                <a:gd fmla="*/ 5 h 289" name="T105"/>
                <a:gd fmla="*/ 121 w 161" name="T106"/>
                <a:gd fmla="*/ 17 h 289" name="T107"/>
                <a:gd fmla="*/ 105 w 161" name="T108"/>
                <a:gd fmla="*/ 29 h 289" name="T109"/>
                <a:gd fmla="*/ 97 w 161" name="T110"/>
                <a:gd fmla="*/ 35 h 289" name="T111"/>
                <a:gd fmla="*/ 93 w 161" name="T112"/>
                <a:gd fmla="*/ 59 h 289" name="T113"/>
                <a:gd fmla="*/ 91 w 161" name="T114"/>
                <a:gd fmla="*/ 66 h 289" name="T115"/>
                <a:gd fmla="*/ 87 w 161" name="T116"/>
                <a:gd fmla="*/ 72 h 289" name="T117"/>
                <a:gd fmla="*/ 86 w 161" name="T118"/>
                <a:gd fmla="*/ 73 h 289" name="T119"/>
                <a:gd fmla="*/ 76 w 161" name="T120"/>
                <a:gd fmla="*/ 74 h 289" name="T121"/>
                <a:gd fmla="*/ 75 w 161" name="T122"/>
                <a:gd fmla="*/ 74 h 289" name="T123"/>
                <a:gd fmla="*/ 54 w 161"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1">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5" name="Freeform 18">
              <a:extLst>
                <a:ext uri="{FF2B5EF4-FFF2-40B4-BE49-F238E27FC236}">
                  <a16:creationId xmlns:a16="http://schemas.microsoft.com/office/drawing/2014/main" id="{138AEA7F-4406-4044-AB08-E2E966EBE813}"/>
                </a:ext>
              </a:extLst>
            </p:cNvPr>
            <p:cNvSpPr/>
            <p:nvPr/>
          </p:nvSpPr>
          <p:spPr bwMode="auto">
            <a:xfrm>
              <a:off x="4027488" y="2822575"/>
              <a:ext cx="369887" cy="804863"/>
            </a:xfrm>
            <a:custGeom>
              <a:gdLst>
                <a:gd fmla="*/ 99 w 108" name="T0"/>
                <a:gd fmla="*/ 3 h 237" name="T1"/>
                <a:gd fmla="*/ 93 w 108" name="T2"/>
                <a:gd fmla="*/ 5 h 237" name="T3"/>
                <a:gd fmla="*/ 88 w 108" name="T4"/>
                <a:gd fmla="*/ 11 h 237" name="T5"/>
                <a:gd fmla="*/ 87 w 108" name="T6"/>
                <a:gd fmla="*/ 12 h 237" name="T7"/>
                <a:gd fmla="*/ 67 w 108" name="T8"/>
                <a:gd fmla="*/ 13 h 237" name="T9"/>
                <a:gd fmla="*/ 61 w 108" name="T10"/>
                <a:gd fmla="*/ 19 h 237" name="T11"/>
                <a:gd fmla="*/ 55 w 108" name="T12"/>
                <a:gd fmla="*/ 23 h 237" name="T13"/>
                <a:gd fmla="*/ 46 w 108" name="T14"/>
                <a:gd fmla="*/ 23 h 237" name="T15"/>
                <a:gd fmla="*/ 41 w 108" name="T16"/>
                <a:gd fmla="*/ 37 h 237" name="T17"/>
                <a:gd fmla="*/ 41 w 108" name="T18"/>
                <a:gd fmla="*/ 37 h 237" name="T19"/>
                <a:gd fmla="*/ 33 w 108" name="T20"/>
                <a:gd fmla="*/ 45 h 237" name="T21"/>
                <a:gd fmla="*/ 21 w 108" name="T22"/>
                <a:gd fmla="*/ 59 h 237" name="T23"/>
                <a:gd fmla="*/ 13 w 108" name="T24"/>
                <a:gd fmla="*/ 67 h 237" name="T25"/>
                <a:gd fmla="*/ 13 w 108" name="T26"/>
                <a:gd fmla="*/ 77 h 237" name="T27"/>
                <a:gd fmla="*/ 13 w 108" name="T28"/>
                <a:gd fmla="*/ 85 h 237" name="T29"/>
                <a:gd fmla="*/ 8 w 108" name="T30"/>
                <a:gd fmla="*/ 92 h 237" name="T31"/>
                <a:gd fmla="*/ 8 w 108" name="T32"/>
                <a:gd fmla="*/ 111 h 237" name="T33"/>
                <a:gd fmla="*/ 12 w 108" name="T34"/>
                <a:gd fmla="*/ 122 h 237" name="T35"/>
                <a:gd fmla="*/ 11 w 108" name="T36"/>
                <a:gd fmla="*/ 131 h 237" name="T37"/>
                <a:gd fmla="*/ 3 w 108" name="T38"/>
                <a:gd fmla="*/ 161 h 237" name="T39"/>
                <a:gd fmla="*/ 9 w 108" name="T40"/>
                <a:gd fmla="*/ 185 h 237" name="T41"/>
                <a:gd fmla="*/ 7 w 108" name="T42"/>
                <a:gd fmla="*/ 237 h 237" name="T43"/>
                <a:gd fmla="*/ 17 w 108" name="T44"/>
                <a:gd fmla="*/ 227 h 237" name="T45"/>
                <a:gd fmla="*/ 56 w 108" name="T46"/>
                <a:gd fmla="*/ 207 h 237" name="T47"/>
                <a:gd fmla="*/ 75 w 108" name="T48"/>
                <a:gd fmla="*/ 209 h 237" name="T49"/>
                <a:gd fmla="*/ 91 w 108" name="T50"/>
                <a:gd fmla="*/ 195 h 237" name="T51"/>
                <a:gd fmla="*/ 95 w 108" name="T52"/>
                <a:gd fmla="*/ 185 h 237" name="T53"/>
                <a:gd fmla="*/ 95 w 108" name="T54"/>
                <a:gd fmla="*/ 184 h 237" name="T55"/>
                <a:gd fmla="*/ 97 w 108" name="T56"/>
                <a:gd fmla="*/ 170 h 237" name="T57"/>
                <a:gd fmla="*/ 98 w 108" name="T58"/>
                <a:gd fmla="*/ 161 h 237" name="T59"/>
                <a:gd fmla="*/ 95 w 108" name="T60"/>
                <a:gd fmla="*/ 140 h 237" name="T61"/>
                <a:gd fmla="*/ 96 w 108" name="T62"/>
                <a:gd fmla="*/ 133 h 237" name="T63"/>
                <a:gd fmla="*/ 108 w 108" name="T64"/>
                <a:gd fmla="*/ 107 h 237" name="T65"/>
                <a:gd fmla="*/ 91 w 108" name="T66"/>
                <a:gd fmla="*/ 92 h 237" name="T67"/>
                <a:gd fmla="*/ 88 w 108" name="T68"/>
                <a:gd fmla="*/ 85 h 237" name="T69"/>
                <a:gd fmla="*/ 89 w 108" name="T70"/>
                <a:gd fmla="*/ 73 h 237" name="T71"/>
                <a:gd fmla="*/ 92 w 108" name="T72"/>
                <a:gd fmla="*/ 64 h 237" name="T73"/>
                <a:gd fmla="*/ 104 w 108" name="T74"/>
                <a:gd fmla="*/ 55 h 237" name="T75"/>
                <a:gd fmla="*/ 107 w 108" name="T76"/>
                <a:gd fmla="*/ 33 h 237" name="T77"/>
                <a:gd fmla="*/ 99 w 108" name="T78"/>
                <a:gd fmla="*/ 31 h 237" name="T79"/>
                <a:gd fmla="*/ 91 w 108" name="T80"/>
                <a:gd fmla="*/ 26 h 237" name="T81"/>
                <a:gd fmla="*/ 90 w 108" name="T82"/>
                <a:gd fmla="*/ 15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6" name="Freeform 19">
              <a:extLst>
                <a:ext uri="{FF2B5EF4-FFF2-40B4-BE49-F238E27FC236}">
                  <a16:creationId xmlns:a16="http://schemas.microsoft.com/office/drawing/2014/main" id="{B6D81030-69E7-4238-8CA0-38927D563A8F}"/>
                </a:ext>
              </a:extLst>
            </p:cNvPr>
            <p:cNvSpPr/>
            <p:nvPr/>
          </p:nvSpPr>
          <p:spPr bwMode="auto">
            <a:xfrm>
              <a:off x="3932238" y="4191000"/>
              <a:ext cx="592137" cy="682625"/>
            </a:xfrm>
            <a:custGeom>
              <a:gdLst>
                <a:gd fmla="*/ 149 w 173" name="T0"/>
                <a:gd fmla="*/ 34 h 201" name="T1"/>
                <a:gd fmla="*/ 146 w 173" name="T2"/>
                <a:gd fmla="*/ 27 h 201" name="T3"/>
                <a:gd fmla="*/ 143 w 173" name="T4"/>
                <a:gd fmla="*/ 12 h 201" name="T5"/>
                <a:gd fmla="*/ 136 w 173" name="T6"/>
                <a:gd fmla="*/ 17 h 201" name="T7"/>
                <a:gd fmla="*/ 125 w 173" name="T8"/>
                <a:gd fmla="*/ 15 h 201" name="T9"/>
                <a:gd fmla="*/ 125 w 173" name="T10"/>
                <a:gd fmla="*/ 7 h 201" name="T11"/>
                <a:gd fmla="*/ 121 w 173" name="T12"/>
                <a:gd fmla="*/ 10 h 201" name="T13"/>
                <a:gd fmla="*/ 109 w 173" name="T14"/>
                <a:gd fmla="*/ 22 h 201" name="T15"/>
                <a:gd fmla="*/ 107 w 173" name="T16"/>
                <a:gd fmla="*/ 22 h 201" name="T17"/>
                <a:gd fmla="*/ 99 w 173" name="T18"/>
                <a:gd fmla="*/ 16 h 201" name="T19"/>
                <a:gd fmla="*/ 92 w 173" name="T20"/>
                <a:gd fmla="*/ 14 h 201" name="T21"/>
                <a:gd fmla="*/ 75 w 173" name="T22"/>
                <a:gd fmla="*/ 8 h 201" name="T23"/>
                <a:gd fmla="*/ 65 w 173" name="T24"/>
                <a:gd fmla="*/ 4 h 201" name="T25"/>
                <a:gd fmla="*/ 47 w 173" name="T26"/>
                <a:gd fmla="*/ 0 h 201" name="T27"/>
                <a:gd fmla="*/ 39 w 173" name="T28"/>
                <a:gd fmla="*/ 16 h 201" name="T29"/>
                <a:gd fmla="*/ 34 w 173" name="T30"/>
                <a:gd fmla="*/ 16 h 201" name="T31"/>
                <a:gd fmla="*/ 14 w 173" name="T32"/>
                <a:gd fmla="*/ 26 h 201" name="T33"/>
                <a:gd fmla="*/ 13 w 173" name="T34"/>
                <a:gd fmla="*/ 73 h 201" name="T35"/>
                <a:gd fmla="*/ 9 w 173" name="T36"/>
                <a:gd fmla="*/ 83 h 201" name="T37"/>
                <a:gd fmla="*/ 1 w 173" name="T38"/>
                <a:gd fmla="*/ 109 h 201" name="T39"/>
                <a:gd fmla="*/ 7 w 173" name="T40"/>
                <a:gd fmla="*/ 112 h 201" name="T41"/>
                <a:gd fmla="*/ 17 w 173" name="T42"/>
                <a:gd fmla="*/ 126 h 201" name="T43"/>
                <a:gd fmla="*/ 13 w 173" name="T44"/>
                <a:gd fmla="*/ 132 h 201" name="T45"/>
                <a:gd fmla="*/ 24 w 173" name="T46"/>
                <a:gd fmla="*/ 158 h 201" name="T47"/>
                <a:gd fmla="*/ 38 w 173" name="T48"/>
                <a:gd fmla="*/ 151 h 201" name="T49"/>
                <a:gd fmla="*/ 46 w 173" name="T50"/>
                <a:gd fmla="*/ 152 h 201" name="T51"/>
                <a:gd fmla="*/ 52 w 173" name="T52"/>
                <a:gd fmla="*/ 140 h 201" name="T53"/>
                <a:gd fmla="*/ 68 w 173" name="T54"/>
                <a:gd fmla="*/ 135 h 201" name="T55"/>
                <a:gd fmla="*/ 77 w 173" name="T56"/>
                <a:gd fmla="*/ 151 h 201" name="T57"/>
                <a:gd fmla="*/ 81 w 173" name="T58"/>
                <a:gd fmla="*/ 165 h 201" name="T59"/>
                <a:gd fmla="*/ 71 w 173" name="T60"/>
                <a:gd fmla="*/ 185 h 201" name="T61"/>
                <a:gd fmla="*/ 84 w 173" name="T62"/>
                <a:gd fmla="*/ 187 h 201" name="T63"/>
                <a:gd fmla="*/ 89 w 173" name="T64"/>
                <a:gd fmla="*/ 200 h 201" name="T65"/>
                <a:gd fmla="*/ 102 w 173" name="T66"/>
                <a:gd fmla="*/ 196 h 201" name="T67"/>
                <a:gd fmla="*/ 108 w 173" name="T68"/>
                <a:gd fmla="*/ 178 h 201" name="T69"/>
                <a:gd fmla="*/ 135 w 173" name="T70"/>
                <a:gd fmla="*/ 189 h 201" name="T71"/>
                <a:gd fmla="*/ 127 w 173" name="T72"/>
                <a:gd fmla="*/ 172 h 201" name="T73"/>
                <a:gd fmla="*/ 128 w 173" name="T74"/>
                <a:gd fmla="*/ 170 h 201" name="T75"/>
                <a:gd fmla="*/ 166 w 173" name="T76"/>
                <a:gd fmla="*/ 166 h 201" name="T77"/>
                <a:gd fmla="*/ 167 w 173" name="T78"/>
                <a:gd fmla="*/ 165 h 201" name="T79"/>
                <a:gd fmla="*/ 167 w 173" name="T80"/>
                <a:gd fmla="*/ 163 h 201" name="T81"/>
                <a:gd fmla="*/ 165 w 173" name="T82"/>
                <a:gd fmla="*/ 142 h 201" name="T83"/>
                <a:gd fmla="*/ 170 w 173" name="T84"/>
                <a:gd fmla="*/ 134 h 201" name="T85"/>
                <a:gd fmla="*/ 163 w 173" name="T86"/>
                <a:gd fmla="*/ 126 h 201" name="T87"/>
                <a:gd fmla="*/ 158 w 173" name="T88"/>
                <a:gd fmla="*/ 98 h 201" name="T89"/>
                <a:gd fmla="*/ 151 w 173" name="T90"/>
                <a:gd fmla="*/ 102 h 201" name="T91"/>
                <a:gd fmla="*/ 149 w 173" name="T92"/>
                <a:gd fmla="*/ 84 h 201" name="T93"/>
                <a:gd fmla="*/ 163 w 173" name="T94"/>
                <a:gd fmla="*/ 50 h 201" name="T95"/>
                <a:gd fmla="*/ 150 w 173" name="T96"/>
                <a:gd fmla="*/ 34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173">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7" name="Freeform 20">
              <a:extLst>
                <a:ext uri="{FF2B5EF4-FFF2-40B4-BE49-F238E27FC236}">
                  <a16:creationId xmlns:a16="http://schemas.microsoft.com/office/drawing/2014/main" id="{7774FCF2-F7AB-4B7C-823F-59BF36EE5242}"/>
                </a:ext>
              </a:extLst>
            </p:cNvPr>
            <p:cNvSpPr/>
            <p:nvPr/>
          </p:nvSpPr>
          <p:spPr bwMode="auto">
            <a:xfrm>
              <a:off x="3863975" y="3803650"/>
              <a:ext cx="835025" cy="515938"/>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476263"/>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8" name="Freeform 21">
              <a:extLst>
                <a:ext uri="{FF2B5EF4-FFF2-40B4-BE49-F238E27FC236}">
                  <a16:creationId xmlns:a16="http://schemas.microsoft.com/office/drawing/2014/main" id="{2AACFB95-4086-4088-AA9C-B3F05C7AE3F7}"/>
                </a:ext>
              </a:extLst>
            </p:cNvPr>
            <p:cNvSpPr/>
            <p:nvPr/>
          </p:nvSpPr>
          <p:spPr bwMode="auto">
            <a:xfrm>
              <a:off x="4048125" y="4754563"/>
              <a:ext cx="866775" cy="685800"/>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476263"/>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49" name="Freeform 22">
              <a:extLst>
                <a:ext uri="{FF2B5EF4-FFF2-40B4-BE49-F238E27FC236}">
                  <a16:creationId xmlns:a16="http://schemas.microsoft.com/office/drawing/2014/main" id="{C6E15711-E783-4F6D-8A2D-34E302E11846}"/>
                </a:ext>
              </a:extLst>
            </p:cNvPr>
            <p:cNvSpPr/>
            <p:nvPr/>
          </p:nvSpPr>
          <p:spPr bwMode="auto">
            <a:xfrm>
              <a:off x="4456113" y="4167188"/>
              <a:ext cx="523875" cy="703262"/>
            </a:xfrm>
            <a:custGeom>
              <a:gdLst>
                <a:gd fmla="*/ 120 w 153" name="T0"/>
                <a:gd fmla="*/ 7 h 207" name="T1"/>
                <a:gd fmla="*/ 106 w 153" name="T2"/>
                <a:gd fmla="*/ 2 h 207" name="T3"/>
                <a:gd fmla="*/ 88 w 153" name="T4"/>
                <a:gd fmla="*/ 15 h 207" name="T5"/>
                <a:gd fmla="*/ 77 w 153" name="T6"/>
                <a:gd fmla="*/ 10 h 207" name="T7"/>
                <a:gd fmla="*/ 76 w 153" name="T8"/>
                <a:gd fmla="*/ 11 h 207" name="T9"/>
                <a:gd fmla="*/ 54 w 153" name="T10"/>
                <a:gd fmla="*/ 16 h 207" name="T11"/>
                <a:gd fmla="*/ 43 w 153" name="T12"/>
                <a:gd fmla="*/ 17 h 207" name="T13"/>
                <a:gd fmla="*/ 34 w 153" name="T14"/>
                <a:gd fmla="*/ 26 h 207" name="T15"/>
                <a:gd fmla="*/ 20 w 153" name="T16"/>
                <a:gd fmla="*/ 27 h 207" name="T17"/>
                <a:gd fmla="*/ 11 w 153" name="T18"/>
                <a:gd fmla="*/ 44 h 207" name="T19"/>
                <a:gd fmla="*/ 12 w 153" name="T20"/>
                <a:gd fmla="*/ 46 h 207" name="T21"/>
                <a:gd fmla="*/ 18 w 153" name="T22"/>
                <a:gd fmla="*/ 68 h 207" name="T23"/>
                <a:gd fmla="*/ 18 w 153" name="T24"/>
                <a:gd fmla="*/ 71 h 207" name="T25"/>
                <a:gd fmla="*/ 17 w 153" name="T26"/>
                <a:gd fmla="*/ 71 h 207" name="T27"/>
                <a:gd fmla="*/ 0 w 153" name="T28"/>
                <a:gd fmla="*/ 93 h 207" name="T29"/>
                <a:gd fmla="*/ 7 w 153" name="T30"/>
                <a:gd fmla="*/ 97 h 207" name="T31"/>
                <a:gd fmla="*/ 13 w 153" name="T32"/>
                <a:gd fmla="*/ 130 h 207" name="T33"/>
                <a:gd fmla="*/ 21 w 153" name="T34"/>
                <a:gd fmla="*/ 142 h 207" name="T35"/>
                <a:gd fmla="*/ 22 w 153" name="T36"/>
                <a:gd fmla="*/ 151 h 207" name="T37"/>
                <a:gd fmla="*/ 23 w 153" name="T38"/>
                <a:gd fmla="*/ 180 h 207" name="T39"/>
                <a:gd fmla="*/ 27 w 153" name="T40"/>
                <a:gd fmla="*/ 180 h 207" name="T41"/>
                <a:gd fmla="*/ 44 w 153" name="T42"/>
                <a:gd fmla="*/ 180 h 207" name="T43"/>
                <a:gd fmla="*/ 28 w 153" name="T44"/>
                <a:gd fmla="*/ 202 h 207" name="T45"/>
                <a:gd fmla="*/ 40 w 153" name="T46"/>
                <a:gd fmla="*/ 203 h 207" name="T47"/>
                <a:gd fmla="*/ 76 w 153" name="T48"/>
                <a:gd fmla="*/ 200 h 207" name="T49"/>
                <a:gd fmla="*/ 78 w 153" name="T50"/>
                <a:gd fmla="*/ 194 h 207" name="T51"/>
                <a:gd fmla="*/ 78 w 153" name="T52"/>
                <a:gd fmla="*/ 190 h 207" name="T53"/>
                <a:gd fmla="*/ 76 w 153" name="T54"/>
                <a:gd fmla="*/ 178 h 207" name="T55"/>
                <a:gd fmla="*/ 84 w 153" name="T56"/>
                <a:gd fmla="*/ 172 h 207" name="T57"/>
                <a:gd fmla="*/ 82 w 153" name="T58"/>
                <a:gd fmla="*/ 167 h 207" name="T59"/>
                <a:gd fmla="*/ 82 w 153" name="T60"/>
                <a:gd fmla="*/ 167 h 207" name="T61"/>
                <a:gd fmla="*/ 86 w 153" name="T62"/>
                <a:gd fmla="*/ 153 h 207" name="T63"/>
                <a:gd fmla="*/ 90 w 153" name="T64"/>
                <a:gd fmla="*/ 149 h 207" name="T65"/>
                <a:gd fmla="*/ 94 w 153" name="T66"/>
                <a:gd fmla="*/ 145 h 207" name="T67"/>
                <a:gd fmla="*/ 101 w 153" name="T68"/>
                <a:gd fmla="*/ 129 h 207" name="T69"/>
                <a:gd fmla="*/ 104 w 153" name="T70"/>
                <a:gd fmla="*/ 127 h 207" name="T71"/>
                <a:gd fmla="*/ 100 w 153" name="T72"/>
                <a:gd fmla="*/ 110 h 207" name="T73"/>
                <a:gd fmla="*/ 112 w 153" name="T74"/>
                <a:gd fmla="*/ 99 h 207" name="T75"/>
                <a:gd fmla="*/ 111 w 153" name="T76"/>
                <a:gd fmla="*/ 84 h 207" name="T77"/>
                <a:gd fmla="*/ 126 w 153" name="T78"/>
                <a:gd fmla="*/ 67 h 207" name="T79"/>
                <a:gd fmla="*/ 132 w 153" name="T80"/>
                <a:gd fmla="*/ 70 h 207" name="T81"/>
                <a:gd fmla="*/ 142 w 153" name="T82"/>
                <a:gd fmla="*/ 63 h 207" name="T83"/>
                <a:gd fmla="*/ 142 w 153" name="T84"/>
                <a:gd fmla="*/ 63 h 207" name="T85"/>
                <a:gd fmla="*/ 149 w 153" name="T86"/>
                <a:gd fmla="*/ 59 h 207" name="T87"/>
                <a:gd fmla="*/ 148 w 153" name="T88"/>
                <a:gd fmla="*/ 52 h 207" name="T89"/>
                <a:gd fmla="*/ 151 w 153" name="T90"/>
                <a:gd fmla="*/ 51 h 207" name="T91"/>
                <a:gd fmla="*/ 153 w 153" name="T92"/>
                <a:gd fmla="*/ 48 h 207" name="T93"/>
                <a:gd fmla="*/ 139 w 153" name="T94"/>
                <a:gd fmla="*/ 25 h 207" name="T95"/>
                <a:gd fmla="*/ 133 w 153" name="T96"/>
                <a:gd fmla="*/ 9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3">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0" name="Freeform 23">
              <a:extLst>
                <a:ext uri="{FF2B5EF4-FFF2-40B4-BE49-F238E27FC236}">
                  <a16:creationId xmlns:a16="http://schemas.microsoft.com/office/drawing/2014/main" id="{402370AC-848F-43A8-A86A-0A81CCFA4ED1}"/>
                </a:ext>
              </a:extLst>
            </p:cNvPr>
            <p:cNvSpPr/>
            <p:nvPr/>
          </p:nvSpPr>
          <p:spPr bwMode="auto">
            <a:xfrm>
              <a:off x="4729163" y="4349750"/>
              <a:ext cx="479425" cy="588963"/>
            </a:xfrm>
            <a:custGeom>
              <a:gdLst>
                <a:gd fmla="*/ 72 w 140" name="T0"/>
                <a:gd fmla="*/ 8 h 173" name="T1"/>
                <a:gd fmla="*/ 60 w 140" name="T2"/>
                <a:gd fmla="*/ 19 h 173" name="T3"/>
                <a:gd fmla="*/ 59 w 140" name="T4"/>
                <a:gd fmla="*/ 20 h 173" name="T5"/>
                <a:gd fmla="*/ 50 w 140" name="T6"/>
                <a:gd fmla="*/ 20 h 173" name="T7"/>
                <a:gd fmla="*/ 35 w 140" name="T8"/>
                <a:gd fmla="*/ 31 h 173" name="T9"/>
                <a:gd fmla="*/ 40 w 140" name="T10"/>
                <a:gd fmla="*/ 33 h 173" name="T11"/>
                <a:gd fmla="*/ 36 w 140" name="T12"/>
                <a:gd fmla="*/ 47 h 173" name="T13"/>
                <a:gd fmla="*/ 23 w 140" name="T14"/>
                <a:gd fmla="*/ 59 h 173" name="T15"/>
                <a:gd fmla="*/ 24 w 140" name="T16"/>
                <a:gd fmla="*/ 67 h 173" name="T17"/>
                <a:gd fmla="*/ 26 w 140" name="T18"/>
                <a:gd fmla="*/ 76 h 173" name="T19"/>
                <a:gd fmla="*/ 18 w 140" name="T20"/>
                <a:gd fmla="*/ 92 h 173" name="T21"/>
                <a:gd fmla="*/ 18 w 140" name="T22"/>
                <a:gd fmla="*/ 94 h 173" name="T23"/>
                <a:gd fmla="*/ 12 w 140" name="T24"/>
                <a:gd fmla="*/ 100 h 173" name="T25"/>
                <a:gd fmla="*/ 7 w 140" name="T26"/>
                <a:gd fmla="*/ 105 h 173" name="T27"/>
                <a:gd fmla="*/ 6 w 140" name="T28"/>
                <a:gd fmla="*/ 121 h 173" name="T29"/>
                <a:gd fmla="*/ 2 w 140" name="T30"/>
                <a:gd fmla="*/ 125 h 173" name="T31"/>
                <a:gd fmla="*/ 0 w 140" name="T32"/>
                <a:gd fmla="*/ 127 h 173" name="T33"/>
                <a:gd fmla="*/ 3 w 140" name="T34"/>
                <a:gd fmla="*/ 137 h 173" name="T35"/>
                <a:gd fmla="*/ 26 w 140" name="T36"/>
                <a:gd fmla="*/ 137 h 173" name="T37"/>
                <a:gd fmla="*/ 35 w 140" name="T38"/>
                <a:gd fmla="*/ 146 h 173" name="T39"/>
                <a:gd fmla="*/ 35 w 140" name="T40"/>
                <a:gd fmla="*/ 146 h 173" name="T41"/>
                <a:gd fmla="*/ 51 w 140" name="T42"/>
                <a:gd fmla="*/ 171 h 173" name="T43"/>
                <a:gd fmla="*/ 56 w 140" name="T44"/>
                <a:gd fmla="*/ 160 h 173" name="T45"/>
                <a:gd fmla="*/ 68 w 140" name="T46"/>
                <a:gd fmla="*/ 169 h 173" name="T47"/>
                <a:gd fmla="*/ 76 w 140" name="T48"/>
                <a:gd fmla="*/ 145 h 173" name="T49"/>
                <a:gd fmla="*/ 78 w 140" name="T50"/>
                <a:gd fmla="*/ 146 h 173" name="T51"/>
                <a:gd fmla="*/ 85 w 140" name="T52"/>
                <a:gd fmla="*/ 140 h 173" name="T53"/>
                <a:gd fmla="*/ 85 w 140" name="T54"/>
                <a:gd fmla="*/ 138 h 173" name="T55"/>
                <a:gd fmla="*/ 96 w 140" name="T56"/>
                <a:gd fmla="*/ 139 h 173" name="T57"/>
                <a:gd fmla="*/ 102 w 140" name="T58"/>
                <a:gd fmla="*/ 111 h 173" name="T59"/>
                <a:gd fmla="*/ 114 w 140" name="T60"/>
                <a:gd fmla="*/ 110 h 173" name="T61"/>
                <a:gd fmla="*/ 108 w 140" name="T62"/>
                <a:gd fmla="*/ 104 h 173" name="T63"/>
                <a:gd fmla="*/ 117 w 140" name="T64"/>
                <a:gd fmla="*/ 97 h 173" name="T65"/>
                <a:gd fmla="*/ 122 w 140" name="T66"/>
                <a:gd fmla="*/ 100 h 173" name="T67"/>
                <a:gd fmla="*/ 119 w 140" name="T68"/>
                <a:gd fmla="*/ 91 h 173" name="T69"/>
                <a:gd fmla="*/ 122 w 140" name="T70"/>
                <a:gd fmla="*/ 89 h 173" name="T71"/>
                <a:gd fmla="*/ 118 w 140" name="T72"/>
                <a:gd fmla="*/ 79 h 173" name="T73"/>
                <a:gd fmla="*/ 119 w 140" name="T74"/>
                <a:gd fmla="*/ 77 h 173" name="T75"/>
                <a:gd fmla="*/ 130 w 140" name="T76"/>
                <a:gd fmla="*/ 67 h 173" name="T77"/>
                <a:gd fmla="*/ 120 w 140" name="T78"/>
                <a:gd fmla="*/ 54 h 173" name="T79"/>
                <a:gd fmla="*/ 133 w 140" name="T80"/>
                <a:gd fmla="*/ 49 h 173" name="T81"/>
                <a:gd fmla="*/ 139 w 140" name="T82"/>
                <a:gd fmla="*/ 42 h 173" name="T83"/>
                <a:gd fmla="*/ 135 w 140" name="T84"/>
                <a:gd fmla="*/ 34 h 173" name="T85"/>
                <a:gd fmla="*/ 134 w 140" name="T86"/>
                <a:gd fmla="*/ 32 h 173" name="T87"/>
                <a:gd fmla="*/ 134 w 140" name="T88"/>
                <a:gd fmla="*/ 29 h 173" name="T89"/>
                <a:gd fmla="*/ 133 w 140" name="T90"/>
                <a:gd fmla="*/ 29 h 173" name="T91"/>
                <a:gd fmla="*/ 117 w 140" name="T92"/>
                <a:gd fmla="*/ 27 h 173" name="T93"/>
                <a:gd fmla="*/ 116 w 140" name="T94"/>
                <a:gd fmla="*/ 27 h 173" name="T95"/>
                <a:gd fmla="*/ 112 w 140" name="T96"/>
                <a:gd fmla="*/ 22 h 173" name="T97"/>
                <a:gd fmla="*/ 93 w 140" name="T98"/>
                <a:gd fmla="*/ 30 h 173" name="T99"/>
                <a:gd fmla="*/ 85 w 140" name="T100"/>
                <a:gd fmla="*/ 15 h 173" name="T101"/>
                <a:gd fmla="*/ 73 w 140" name="T102"/>
                <a:gd fmla="*/ 0 h 173" name="T103"/>
                <a:gd fmla="*/ 73 w 140" name="T104"/>
                <a:gd fmla="*/ 7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0">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1" name="Freeform 24">
              <a:extLst>
                <a:ext uri="{FF2B5EF4-FFF2-40B4-BE49-F238E27FC236}">
                  <a16:creationId xmlns:a16="http://schemas.microsoft.com/office/drawing/2014/main" id="{83796B62-063C-4F16-B0B2-EE389B5EAD3F}"/>
                </a:ext>
              </a:extLst>
            </p:cNvPr>
            <p:cNvSpPr/>
            <p:nvPr/>
          </p:nvSpPr>
          <p:spPr bwMode="auto">
            <a:xfrm>
              <a:off x="4941888" y="3979863"/>
              <a:ext cx="417512" cy="479425"/>
            </a:xfrm>
            <a:custGeom>
              <a:gdLst>
                <a:gd fmla="*/ 64 w 122" name="T0"/>
                <a:gd fmla="*/ 6 h 141" name="T1"/>
                <a:gd fmla="*/ 42 w 122" name="T2"/>
                <a:gd fmla="*/ 2 h 141" name="T3"/>
                <a:gd fmla="*/ 38 w 122" name="T4"/>
                <a:gd fmla="*/ 27 h 141" name="T5"/>
                <a:gd fmla="*/ 28 w 122" name="T6"/>
                <a:gd fmla="*/ 32 h 141" name="T7"/>
                <a:gd fmla="*/ 22 w 122" name="T8"/>
                <a:gd fmla="*/ 41 h 141" name="T9"/>
                <a:gd fmla="*/ 16 w 122" name="T10"/>
                <a:gd fmla="*/ 54 h 141" name="T11"/>
                <a:gd fmla="*/ 6 w 122" name="T12"/>
                <a:gd fmla="*/ 68 h 141" name="T13"/>
                <a:gd fmla="*/ 1 w 122" name="T14"/>
                <a:gd fmla="*/ 78 h 141" name="T15"/>
                <a:gd fmla="*/ 11 w 122" name="T16"/>
                <a:gd fmla="*/ 93 h 141" name="T17"/>
                <a:gd fmla="*/ 16 w 122" name="T18"/>
                <a:gd fmla="*/ 102 h 141" name="T19"/>
                <a:gd fmla="*/ 16 w 122" name="T20"/>
                <a:gd fmla="*/ 102 h 141" name="T21"/>
                <a:gd fmla="*/ 16 w 122" name="T22"/>
                <a:gd fmla="*/ 104 h 141" name="T23"/>
                <a:gd fmla="*/ 15 w 122" name="T24"/>
                <a:gd fmla="*/ 105 h 141" name="T25"/>
                <a:gd fmla="*/ 27 w 122" name="T26"/>
                <a:gd fmla="*/ 123 h 141" name="T27"/>
                <a:gd fmla="*/ 32 w 122" name="T28"/>
                <a:gd fmla="*/ 135 h 141" name="T29"/>
                <a:gd fmla="*/ 46 w 122" name="T30"/>
                <a:gd fmla="*/ 130 h 141" name="T31"/>
                <a:gd fmla="*/ 46 w 122" name="T32"/>
                <a:gd fmla="*/ 129 h 141" name="T33"/>
                <a:gd fmla="*/ 53 w 122" name="T34"/>
                <a:gd fmla="*/ 125 h 141" name="T35"/>
                <a:gd fmla="*/ 66 w 122" name="T36"/>
                <a:gd fmla="*/ 136 h 141" name="T37"/>
                <a:gd fmla="*/ 68 w 122" name="T38"/>
                <a:gd fmla="*/ 136 h 141" name="T39"/>
                <a:gd fmla="*/ 74 w 122" name="T40"/>
                <a:gd fmla="*/ 134 h 141" name="T41"/>
                <a:gd fmla="*/ 76 w 122" name="T42"/>
                <a:gd fmla="*/ 134 h 141" name="T43"/>
                <a:gd fmla="*/ 84 w 122" name="T44"/>
                <a:gd fmla="*/ 141 h 141" name="T45"/>
                <a:gd fmla="*/ 85 w 122" name="T46"/>
                <a:gd fmla="*/ 124 h 141" name="T47"/>
                <a:gd fmla="*/ 86 w 122" name="T48"/>
                <a:gd fmla="*/ 124 h 141" name="T49"/>
                <a:gd fmla="*/ 88 w 122" name="T50"/>
                <a:gd fmla="*/ 113 h 141" name="T51"/>
                <a:gd fmla="*/ 88 w 122" name="T52"/>
                <a:gd fmla="*/ 111 h 141" name="T53"/>
                <a:gd fmla="*/ 90 w 122" name="T54"/>
                <a:gd fmla="*/ 110 h 141" name="T55"/>
                <a:gd fmla="*/ 100 w 122" name="T56"/>
                <a:gd fmla="*/ 94 h 141" name="T57"/>
                <a:gd fmla="*/ 103 w 122" name="T58"/>
                <a:gd fmla="*/ 95 h 141" name="T59"/>
                <a:gd fmla="*/ 102 w 122" name="T60"/>
                <a:gd fmla="*/ 102 h 141" name="T61"/>
                <a:gd fmla="*/ 114 w 122" name="T62"/>
                <a:gd fmla="*/ 92 h 141" name="T63"/>
                <a:gd fmla="*/ 112 w 122" name="T64"/>
                <a:gd fmla="*/ 87 h 141" name="T65"/>
                <a:gd fmla="*/ 114 w 122" name="T66"/>
                <a:gd fmla="*/ 69 h 141" name="T67"/>
                <a:gd fmla="*/ 108 w 122" name="T68"/>
                <a:gd fmla="*/ 68 h 141" name="T69"/>
                <a:gd fmla="*/ 108 w 122" name="T70"/>
                <a:gd fmla="*/ 67 h 141" name="T71"/>
                <a:gd fmla="*/ 106 w 122" name="T72"/>
                <a:gd fmla="*/ 58 h 141" name="T73"/>
                <a:gd fmla="*/ 122 w 122" name="T74"/>
                <a:gd fmla="*/ 58 h 141" name="T75"/>
                <a:gd fmla="*/ 108 w 122" name="T76"/>
                <a:gd fmla="*/ 44 h 141" name="T77"/>
                <a:gd fmla="*/ 117 w 122" name="T78"/>
                <a:gd fmla="*/ 33 h 141" name="T79"/>
                <a:gd fmla="*/ 111 w 122" name="T80"/>
                <a:gd fmla="*/ 34 h 141" name="T81"/>
                <a:gd fmla="*/ 111 w 122" name="T82"/>
                <a:gd fmla="*/ 33 h 141" name="T83"/>
                <a:gd fmla="*/ 103 w 122" name="T84"/>
                <a:gd fmla="*/ 24 h 141" name="T85"/>
                <a:gd fmla="*/ 80 w 122" name="T86"/>
                <a:gd fmla="*/ 32 h 141" name="T87"/>
                <a:gd fmla="*/ 78 w 122" name="T88"/>
                <a:gd fmla="*/ 32 h 141" name="T89"/>
                <a:gd fmla="*/ 78 w 122" name="T90"/>
                <a:gd fmla="*/ 18 h 141" name="T91"/>
                <a:gd fmla="*/ 82 w 122" name="T92"/>
                <a:gd fmla="*/ 0 h 14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1" w="122">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2" name="Freeform 25">
              <a:extLst>
                <a:ext uri="{FF2B5EF4-FFF2-40B4-BE49-F238E27FC236}">
                  <a16:creationId xmlns:a16="http://schemas.microsoft.com/office/drawing/2014/main" id="{EE8F37F4-907B-42DD-888C-27733EE71858}"/>
                </a:ext>
              </a:extLst>
            </p:cNvPr>
            <p:cNvSpPr/>
            <p:nvPr/>
          </p:nvSpPr>
          <p:spPr bwMode="auto">
            <a:xfrm>
              <a:off x="4540250" y="3573463"/>
              <a:ext cx="523875" cy="635000"/>
            </a:xfrm>
            <a:custGeom>
              <a:gdLst>
                <a:gd fmla="*/ 96 w 153" name="T0"/>
                <a:gd fmla="*/ 52 h 187" name="T1"/>
                <a:gd fmla="*/ 85 w 153" name="T2"/>
                <a:gd fmla="*/ 27 h 187" name="T3"/>
                <a:gd fmla="*/ 55 w 153" name="T4"/>
                <a:gd fmla="*/ 17 h 187" name="T5"/>
                <a:gd fmla="*/ 37 w 153" name="T6"/>
                <a:gd fmla="*/ 0 h 187" name="T7"/>
                <a:gd fmla="*/ 48 w 153" name="T8"/>
                <a:gd fmla="*/ 17 h 187" name="T9"/>
                <a:gd fmla="*/ 49 w 153" name="T10"/>
                <a:gd fmla="*/ 18 h 187" name="T11"/>
                <a:gd fmla="*/ 35 w 153" name="T12"/>
                <a:gd fmla="*/ 35 h 187" name="T13"/>
                <a:gd fmla="*/ 19 w 153" name="T14"/>
                <a:gd fmla="*/ 22 h 187" name="T15"/>
                <a:gd fmla="*/ 23 w 153" name="T16"/>
                <a:gd fmla="*/ 35 h 187" name="T17"/>
                <a:gd fmla="*/ 23 w 153" name="T18"/>
                <a:gd fmla="*/ 36 h 187" name="T19"/>
                <a:gd fmla="*/ 21 w 153" name="T20"/>
                <a:gd fmla="*/ 40 h 187" name="T21"/>
                <a:gd fmla="*/ 14 w 153" name="T22"/>
                <a:gd fmla="*/ 44 h 187" name="T23"/>
                <a:gd fmla="*/ 11 w 153" name="T24"/>
                <a:gd fmla="*/ 50 h 187" name="T25"/>
                <a:gd fmla="*/ 8 w 153" name="T26"/>
                <a:gd fmla="*/ 62 h 187" name="T27"/>
                <a:gd fmla="*/ 8 w 153" name="T28"/>
                <a:gd fmla="*/ 62 h 187" name="T29"/>
                <a:gd fmla="*/ 3 w 153" name="T30"/>
                <a:gd fmla="*/ 65 h 187" name="T31"/>
                <a:gd fmla="*/ 14 w 153" name="T32"/>
                <a:gd fmla="*/ 81 h 187" name="T33"/>
                <a:gd fmla="*/ 18 w 153" name="T34"/>
                <a:gd fmla="*/ 80 h 187" name="T35"/>
                <a:gd fmla="*/ 35 w 153" name="T36"/>
                <a:gd fmla="*/ 88 h 187" name="T37"/>
                <a:gd fmla="*/ 35 w 153" name="T38"/>
                <a:gd fmla="*/ 89 h 187" name="T39"/>
                <a:gd fmla="*/ 34 w 153" name="T40"/>
                <a:gd fmla="*/ 99 h 187" name="T41"/>
                <a:gd fmla="*/ 30 w 153" name="T42"/>
                <a:gd fmla="*/ 108 h 187" name="T43"/>
                <a:gd fmla="*/ 25 w 153" name="T44"/>
                <a:gd fmla="*/ 114 h 187" name="T45"/>
                <a:gd fmla="*/ 25 w 153" name="T46"/>
                <a:gd fmla="*/ 114 h 187" name="T47"/>
                <a:gd fmla="*/ 26 w 153" name="T48"/>
                <a:gd fmla="*/ 126 h 187" name="T49"/>
                <a:gd fmla="*/ 37 w 153" name="T50"/>
                <a:gd fmla="*/ 128 h 187" name="T51"/>
                <a:gd fmla="*/ 43 w 153" name="T52"/>
                <a:gd fmla="*/ 134 h 187" name="T53"/>
                <a:gd fmla="*/ 51 w 153" name="T54"/>
                <a:gd fmla="*/ 175 h 187" name="T55"/>
                <a:gd fmla="*/ 49 w 153" name="T56"/>
                <a:gd fmla="*/ 179 h 187" name="T57"/>
                <a:gd fmla="*/ 50 w 153" name="T58"/>
                <a:gd fmla="*/ 181 h 187" name="T59"/>
                <a:gd fmla="*/ 73 w 153" name="T60"/>
                <a:gd fmla="*/ 172 h 187" name="T61"/>
                <a:gd fmla="*/ 78 w 153" name="T62"/>
                <a:gd fmla="*/ 175 h 187" name="T63"/>
                <a:gd fmla="*/ 79 w 153" name="T64"/>
                <a:gd fmla="*/ 174 h 187" name="T65"/>
                <a:gd fmla="*/ 87 w 153" name="T66"/>
                <a:gd fmla="*/ 169 h 187" name="T67"/>
                <a:gd fmla="*/ 109 w 153" name="T68"/>
                <a:gd fmla="*/ 179 h 187" name="T69"/>
                <a:gd fmla="*/ 115 w 153" name="T70"/>
                <a:gd fmla="*/ 183 h 187" name="T71"/>
                <a:gd fmla="*/ 134 w 153" name="T72"/>
                <a:gd fmla="*/ 163 h 187" name="T73"/>
                <a:gd fmla="*/ 130 w 153" name="T74"/>
                <a:gd fmla="*/ 147 h 187" name="T75"/>
                <a:gd fmla="*/ 144 w 153" name="T76"/>
                <a:gd fmla="*/ 148 h 187" name="T77"/>
                <a:gd fmla="*/ 144 w 153" name="T78"/>
                <a:gd fmla="*/ 134 h 187" name="T79"/>
                <a:gd fmla="*/ 153 w 153" name="T80"/>
                <a:gd fmla="*/ 122 h 187" name="T81"/>
                <a:gd fmla="*/ 141 w 153" name="T82"/>
                <a:gd fmla="*/ 110 h 187" name="T83"/>
                <a:gd fmla="*/ 136 w 153" name="T84"/>
                <a:gd fmla="*/ 115 h 187" name="T85"/>
                <a:gd fmla="*/ 135 w 153" name="T86"/>
                <a:gd fmla="*/ 115 h 187" name="T87"/>
                <a:gd fmla="*/ 125 w 153" name="T88"/>
                <a:gd fmla="*/ 106 h 187" name="T89"/>
                <a:gd fmla="*/ 113 w 153" name="T90"/>
                <a:gd fmla="*/ 98 h 187" name="T91"/>
                <a:gd fmla="*/ 110 w 153" name="T92"/>
                <a:gd fmla="*/ 84 h 187" name="T93"/>
                <a:gd fmla="*/ 117 w 153" name="T94"/>
                <a:gd fmla="*/ 63 h 187" name="T95"/>
                <a:gd fmla="*/ 129 w 153" name="T96"/>
                <a:gd fmla="*/ 64 h 187" name="T97"/>
                <a:gd fmla="*/ 129 w 153" name="T98"/>
                <a:gd fmla="*/ 52 h 187" name="T99"/>
                <a:gd fmla="*/ 97 w 153" name="T100"/>
                <a:gd fmla="*/ 53 h 187" name="T101"/>
                <a:gd fmla="*/ 96 w 153" name="T102"/>
                <a:gd fmla="*/ 52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3" name="Freeform 26">
              <a:extLst>
                <a:ext uri="{FF2B5EF4-FFF2-40B4-BE49-F238E27FC236}">
                  <a16:creationId xmlns:a16="http://schemas.microsoft.com/office/drawing/2014/main" id="{F628D711-A3B3-4C8A-9B71-CC95471E4F24}"/>
                </a:ext>
              </a:extLst>
            </p:cNvPr>
            <p:cNvSpPr/>
            <p:nvPr/>
          </p:nvSpPr>
          <p:spPr bwMode="auto">
            <a:xfrm>
              <a:off x="4640263" y="2840038"/>
              <a:ext cx="136525" cy="196850"/>
            </a:xfrm>
            <a:custGeom>
              <a:gdLst>
                <a:gd fmla="*/ 24 w 40" name="T0"/>
                <a:gd fmla="*/ 0 h 58" name="T1"/>
                <a:gd fmla="*/ 22 w 40" name="T2"/>
                <a:gd fmla="*/ 0 h 58" name="T3"/>
                <a:gd fmla="*/ 16 w 40" name="T4"/>
                <a:gd fmla="*/ 6 h 58" name="T5"/>
                <a:gd fmla="*/ 15 w 40" name="T6"/>
                <a:gd fmla="*/ 5 h 58" name="T7"/>
                <a:gd fmla="*/ 15 w 40" name="T8"/>
                <a:gd fmla="*/ 6 h 58" name="T9"/>
                <a:gd fmla="*/ 15 w 40" name="T10"/>
                <a:gd fmla="*/ 6 h 58" name="T11"/>
                <a:gd fmla="*/ 12 w 40" name="T12"/>
                <a:gd fmla="*/ 10 h 58" name="T13"/>
                <a:gd fmla="*/ 10 w 40" name="T14"/>
                <a:gd fmla="*/ 10 h 58" name="T15"/>
                <a:gd fmla="*/ 6 w 40" name="T16"/>
                <a:gd fmla="*/ 13 h 58" name="T17"/>
                <a:gd fmla="*/ 5 w 40" name="T18"/>
                <a:gd fmla="*/ 16 h 58" name="T19"/>
                <a:gd fmla="*/ 2 w 40" name="T20"/>
                <a:gd fmla="*/ 24 h 58" name="T21"/>
                <a:gd fmla="*/ 1 w 40" name="T22"/>
                <a:gd fmla="*/ 29 h 58" name="T23"/>
                <a:gd fmla="*/ 0 w 40" name="T24"/>
                <a:gd fmla="*/ 38 h 58" name="T25"/>
                <a:gd fmla="*/ 3 w 40" name="T26"/>
                <a:gd fmla="*/ 50 h 58" name="T27"/>
                <a:gd fmla="*/ 10 w 40" name="T28"/>
                <a:gd fmla="*/ 55 h 58" name="T29"/>
                <a:gd fmla="*/ 19 w 40" name="T30"/>
                <a:gd fmla="*/ 58 h 58" name="T31"/>
                <a:gd fmla="*/ 28 w 40" name="T32"/>
                <a:gd fmla="*/ 54 h 58" name="T33"/>
                <a:gd fmla="*/ 26 w 40" name="T34"/>
                <a:gd fmla="*/ 50 h 58" name="T35"/>
                <a:gd fmla="*/ 26 w 40" name="T36"/>
                <a:gd fmla="*/ 49 h 58" name="T37"/>
                <a:gd fmla="*/ 26 w 40" name="T38"/>
                <a:gd fmla="*/ 48 h 58" name="T39"/>
                <a:gd fmla="*/ 26 w 40" name="T40"/>
                <a:gd fmla="*/ 45 h 58" name="T41"/>
                <a:gd fmla="*/ 26 w 40" name="T42"/>
                <a:gd fmla="*/ 44 h 58" name="T43"/>
                <a:gd fmla="*/ 31 w 40" name="T44"/>
                <a:gd fmla="*/ 36 h 58" name="T45"/>
                <a:gd fmla="*/ 38 w 40" name="T46"/>
                <a:gd fmla="*/ 36 h 58" name="T47"/>
                <a:gd fmla="*/ 40 w 40" name="T48"/>
                <a:gd fmla="*/ 36 h 58" name="T49"/>
                <a:gd fmla="*/ 33 w 40" name="T50"/>
                <a:gd fmla="*/ 24 h 58" name="T51"/>
                <a:gd fmla="*/ 30 w 40" name="T52"/>
                <a:gd fmla="*/ 20 h 58" name="T53"/>
                <a:gd fmla="*/ 26 w 40" name="T54"/>
                <a:gd fmla="*/ 8 h 58" name="T55"/>
                <a:gd fmla="*/ 24 w 40" name="T56"/>
                <a:gd fmla="*/ 0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0">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4" name="Freeform 27">
              <a:extLst>
                <a:ext uri="{FF2B5EF4-FFF2-40B4-BE49-F238E27FC236}">
                  <a16:creationId xmlns:a16="http://schemas.microsoft.com/office/drawing/2014/main" id="{20D80B29-DC2E-4482-839C-42600D6F6150}"/>
                </a:ext>
              </a:extLst>
            </p:cNvPr>
            <p:cNvSpPr/>
            <p:nvPr/>
          </p:nvSpPr>
          <p:spPr bwMode="auto">
            <a:xfrm>
              <a:off x="4503738" y="2747963"/>
              <a:ext cx="184150" cy="196850"/>
            </a:xfrm>
            <a:custGeom>
              <a:gdLst>
                <a:gd fmla="*/ 27 w 54" name="T0"/>
                <a:gd fmla="*/ 12 h 58" name="T1"/>
                <a:gd fmla="*/ 26 w 54" name="T2"/>
                <a:gd fmla="*/ 13 h 58" name="T3"/>
                <a:gd fmla="*/ 25 w 54" name="T4"/>
                <a:gd fmla="*/ 13 h 58" name="T5"/>
                <a:gd fmla="*/ 20 w 54" name="T6"/>
                <a:gd fmla="*/ 12 h 58" name="T7"/>
                <a:gd fmla="*/ 20 w 54" name="T8"/>
                <a:gd fmla="*/ 15 h 58" name="T9"/>
                <a:gd fmla="*/ 20 w 54" name="T10"/>
                <a:gd fmla="*/ 16 h 58" name="T11"/>
                <a:gd fmla="*/ 18 w 54" name="T12"/>
                <a:gd fmla="*/ 16 h 58" name="T13"/>
                <a:gd fmla="*/ 10 w 54" name="T14"/>
                <a:gd fmla="*/ 19 h 58" name="T15"/>
                <a:gd fmla="*/ 10 w 54" name="T16"/>
                <a:gd fmla="*/ 20 h 58" name="T17"/>
                <a:gd fmla="*/ 12 w 54" name="T18"/>
                <a:gd fmla="*/ 29 h 58" name="T19"/>
                <a:gd fmla="*/ 13 w 54" name="T20"/>
                <a:gd fmla="*/ 29 h 58" name="T21"/>
                <a:gd fmla="*/ 12 w 54" name="T22"/>
                <a:gd fmla="*/ 31 h 58" name="T23"/>
                <a:gd fmla="*/ 2 w 54" name="T24"/>
                <a:gd fmla="*/ 41 h 58" name="T25"/>
                <a:gd fmla="*/ 0 w 54" name="T26"/>
                <a:gd fmla="*/ 45 h 58" name="T27"/>
                <a:gd fmla="*/ 3 w 54" name="T28"/>
                <a:gd fmla="*/ 49 h 58" name="T29"/>
                <a:gd fmla="*/ 8 w 54" name="T30"/>
                <a:gd fmla="*/ 50 h 58" name="T31"/>
                <a:gd fmla="*/ 11 w 54" name="T32"/>
                <a:gd fmla="*/ 51 h 58" name="T33"/>
                <a:gd fmla="*/ 20 w 54" name="T34"/>
                <a:gd fmla="*/ 53 h 58" name="T35"/>
                <a:gd fmla="*/ 24 w 54" name="T36"/>
                <a:gd fmla="*/ 56 h 58" name="T37"/>
                <a:gd fmla="*/ 32 w 54" name="T38"/>
                <a:gd fmla="*/ 58 h 58" name="T39"/>
                <a:gd fmla="*/ 37 w 54" name="T40"/>
                <a:gd fmla="*/ 53 h 58" name="T41"/>
                <a:gd fmla="*/ 40 w 54" name="T42"/>
                <a:gd fmla="*/ 50 h 58" name="T43"/>
                <a:gd fmla="*/ 42 w 54" name="T44"/>
                <a:gd fmla="*/ 42 h 58" name="T45"/>
                <a:gd fmla="*/ 40 w 54" name="T46"/>
                <a:gd fmla="*/ 33 h 58" name="T47"/>
                <a:gd fmla="*/ 44 w 54" name="T48"/>
                <a:gd fmla="*/ 34 h 58" name="T49"/>
                <a:gd fmla="*/ 49 w 54" name="T50"/>
                <a:gd fmla="*/ 35 h 58" name="T51"/>
                <a:gd fmla="*/ 51 w 54" name="T52"/>
                <a:gd fmla="*/ 33 h 58" name="T53"/>
                <a:gd fmla="*/ 52 w 54" name="T54"/>
                <a:gd fmla="*/ 31 h 58" name="T55"/>
                <a:gd fmla="*/ 48 w 54" name="T56"/>
                <a:gd fmla="*/ 19 h 58" name="T57"/>
                <a:gd fmla="*/ 49 w 54" name="T58"/>
                <a:gd fmla="*/ 15 h 58" name="T59"/>
                <a:gd fmla="*/ 54 w 54" name="T60"/>
                <a:gd fmla="*/ 12 h 58" name="T61"/>
                <a:gd fmla="*/ 54 w 54" name="T62"/>
                <a:gd fmla="*/ 12 h 58" name="T63"/>
                <a:gd fmla="*/ 53 w 54" name="T64"/>
                <a:gd fmla="*/ 9 h 58" name="T65"/>
                <a:gd fmla="*/ 44 w 54" name="T66"/>
                <a:gd fmla="*/ 9 h 58" name="T67"/>
                <a:gd fmla="*/ 44 w 54" name="T68"/>
                <a:gd fmla="*/ 9 h 58" name="T69"/>
                <a:gd fmla="*/ 35 w 54" name="T70"/>
                <a:gd fmla="*/ 3 h 58" name="T71"/>
                <a:gd fmla="*/ 24 w 54" name="T72"/>
                <a:gd fmla="*/ 1 h 58" name="T73"/>
                <a:gd fmla="*/ 23 w 54" name="T74"/>
                <a:gd fmla="*/ 2 h 58" name="T75"/>
                <a:gd fmla="*/ 26 w 54" name="T76"/>
                <a:gd fmla="*/ 6 h 58" name="T77"/>
                <a:gd fmla="*/ 27 w 54" name="T78"/>
                <a:gd fmla="*/ 12 h 5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4">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5" name="Freeform 28">
              <a:extLst>
                <a:ext uri="{FF2B5EF4-FFF2-40B4-BE49-F238E27FC236}">
                  <a16:creationId xmlns:a16="http://schemas.microsoft.com/office/drawing/2014/main" id="{01567E61-AE2B-4365-A9A7-AC486F2E185A}"/>
                </a:ext>
              </a:extLst>
            </p:cNvPr>
            <p:cNvSpPr/>
            <p:nvPr/>
          </p:nvSpPr>
          <p:spPr bwMode="auto">
            <a:xfrm>
              <a:off x="4811713" y="2363788"/>
              <a:ext cx="642937" cy="608012"/>
            </a:xfrm>
            <a:custGeom>
              <a:gdLst>
                <a:gd fmla="*/ 81 w 188" name="T0"/>
                <a:gd fmla="*/ 38 h 179" name="T1"/>
                <a:gd fmla="*/ 71 w 188" name="T2"/>
                <a:gd fmla="*/ 40 h 179" name="T3"/>
                <a:gd fmla="*/ 59 w 188" name="T4"/>
                <a:gd fmla="*/ 46 h 179" name="T5"/>
                <a:gd fmla="*/ 46 w 188" name="T6"/>
                <a:gd fmla="*/ 57 h 179" name="T7"/>
                <a:gd fmla="*/ 46 w 188" name="T8"/>
                <a:gd fmla="*/ 58 h 179" name="T9"/>
                <a:gd fmla="*/ 35 w 188" name="T10"/>
                <a:gd fmla="*/ 70 h 179" name="T11"/>
                <a:gd fmla="*/ 22 w 188" name="T12"/>
                <a:gd fmla="*/ 70 h 179" name="T13"/>
                <a:gd fmla="*/ 16 w 188" name="T14"/>
                <a:gd fmla="*/ 64 h 179" name="T15"/>
                <a:gd fmla="*/ 18 w 188" name="T16"/>
                <a:gd fmla="*/ 87 h 179" name="T17"/>
                <a:gd fmla="*/ 3 w 188" name="T18"/>
                <a:gd fmla="*/ 110 h 179" name="T19"/>
                <a:gd fmla="*/ 0 w 188" name="T20"/>
                <a:gd fmla="*/ 114 h 179" name="T21"/>
                <a:gd fmla="*/ 17 w 188" name="T22"/>
                <a:gd fmla="*/ 120 h 179" name="T23"/>
                <a:gd fmla="*/ 18 w 188" name="T24"/>
                <a:gd fmla="*/ 120 h 179" name="T25"/>
                <a:gd fmla="*/ 24 w 188" name="T26"/>
                <a:gd fmla="*/ 124 h 179" name="T27"/>
                <a:gd fmla="*/ 24 w 188" name="T28"/>
                <a:gd fmla="*/ 124 h 179" name="T29"/>
                <a:gd fmla="*/ 40 w 188" name="T30"/>
                <a:gd fmla="*/ 136 h 179" name="T31"/>
                <a:gd fmla="*/ 57 w 188" name="T32"/>
                <a:gd fmla="*/ 112 h 179" name="T33"/>
                <a:gd fmla="*/ 62 w 188" name="T34"/>
                <a:gd fmla="*/ 106 h 179" name="T35"/>
                <a:gd fmla="*/ 75 w 188" name="T36"/>
                <a:gd fmla="*/ 102 h 179" name="T37"/>
                <a:gd fmla="*/ 88 w 188" name="T38"/>
                <a:gd fmla="*/ 100 h 179" name="T39"/>
                <a:gd fmla="*/ 94 w 188" name="T40"/>
                <a:gd fmla="*/ 111 h 179" name="T41"/>
                <a:gd fmla="*/ 96 w 188" name="T42"/>
                <a:gd fmla="*/ 119 h 179" name="T43"/>
                <a:gd fmla="*/ 93 w 188" name="T44"/>
                <a:gd fmla="*/ 135 h 179" name="T45"/>
                <a:gd fmla="*/ 93 w 188" name="T46"/>
                <a:gd fmla="*/ 136 h 179" name="T47"/>
                <a:gd fmla="*/ 86 w 188" name="T48"/>
                <a:gd fmla="*/ 156 h 179" name="T49"/>
                <a:gd fmla="*/ 92 w 188" name="T50"/>
                <a:gd fmla="*/ 152 h 179" name="T51"/>
                <a:gd fmla="*/ 98 w 188" name="T52"/>
                <a:gd fmla="*/ 154 h 179" name="T53"/>
                <a:gd fmla="*/ 97 w 188" name="T54"/>
                <a:gd fmla="*/ 161 h 179" name="T55"/>
                <a:gd fmla="*/ 92 w 188" name="T56"/>
                <a:gd fmla="*/ 168 h 179" name="T57"/>
                <a:gd fmla="*/ 90 w 188" name="T58"/>
                <a:gd fmla="*/ 172 h 179" name="T59"/>
                <a:gd fmla="*/ 85 w 188" name="T60"/>
                <a:gd fmla="*/ 173 h 179" name="T61"/>
                <a:gd fmla="*/ 80 w 188" name="T62"/>
                <a:gd fmla="*/ 179 h 179" name="T63"/>
                <a:gd fmla="*/ 100 w 188" name="T64"/>
                <a:gd fmla="*/ 164 h 179" name="T65"/>
                <a:gd fmla="*/ 130 w 188" name="T66"/>
                <a:gd fmla="*/ 134 h 179" name="T67"/>
                <a:gd fmla="*/ 137 w 188" name="T68"/>
                <a:gd fmla="*/ 130 h 179" name="T69"/>
                <a:gd fmla="*/ 153 w 188" name="T70"/>
                <a:gd fmla="*/ 127 h 179" name="T71"/>
                <a:gd fmla="*/ 164 w 188" name="T72"/>
                <a:gd fmla="*/ 105 h 179" name="T73"/>
                <a:gd fmla="*/ 188 w 188" name="T74"/>
                <a:gd fmla="*/ 78 h 179" name="T75"/>
                <a:gd fmla="*/ 182 w 188" name="T76"/>
                <a:gd fmla="*/ 61 h 179" name="T77"/>
                <a:gd fmla="*/ 174 w 188" name="T78"/>
                <a:gd fmla="*/ 58 h 179" name="T79"/>
                <a:gd fmla="*/ 172 w 188" name="T80"/>
                <a:gd fmla="*/ 55 h 179" name="T81"/>
                <a:gd fmla="*/ 159 w 188" name="T82"/>
                <a:gd fmla="*/ 22 h 179" name="T83"/>
                <a:gd fmla="*/ 154 w 188" name="T84"/>
                <a:gd fmla="*/ 6 h 179" name="T85"/>
                <a:gd fmla="*/ 148 w 188" name="T86"/>
                <a:gd fmla="*/ 12 h 179" name="T87"/>
                <a:gd fmla="*/ 134 w 188" name="T88"/>
                <a:gd fmla="*/ 6 h 179" name="T89"/>
                <a:gd fmla="*/ 125 w 188" name="T90"/>
                <a:gd fmla="*/ 6 h 179" name="T91"/>
                <a:gd fmla="*/ 115 w 188" name="T92"/>
                <a:gd fmla="*/ 2 h 179" name="T93"/>
                <a:gd fmla="*/ 114 w 188" name="T94"/>
                <a:gd fmla="*/ 16 h 179" name="T95"/>
                <a:gd fmla="*/ 114 w 188" name="T96"/>
                <a:gd fmla="*/ 16 h 179" name="T97"/>
                <a:gd fmla="*/ 105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6" name="Freeform 29">
              <a:extLst>
                <a:ext uri="{FF2B5EF4-FFF2-40B4-BE49-F238E27FC236}">
                  <a16:creationId xmlns:a16="http://schemas.microsoft.com/office/drawing/2014/main" id="{69592034-0380-4405-AE4E-69AF7BC744BF}"/>
                </a:ext>
              </a:extLst>
            </p:cNvPr>
            <p:cNvSpPr/>
            <p:nvPr/>
          </p:nvSpPr>
          <p:spPr bwMode="auto">
            <a:xfrm>
              <a:off x="4959350" y="2001838"/>
              <a:ext cx="915988" cy="617537"/>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476263"/>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7" name="Freeform 30">
              <a:extLst>
                <a:ext uri="{FF2B5EF4-FFF2-40B4-BE49-F238E27FC236}">
                  <a16:creationId xmlns:a16="http://schemas.microsoft.com/office/drawing/2014/main" id="{6678B352-8193-43AB-BD8A-27B07C130ED9}"/>
                </a:ext>
              </a:extLst>
            </p:cNvPr>
            <p:cNvSpPr/>
            <p:nvPr/>
          </p:nvSpPr>
          <p:spPr bwMode="auto">
            <a:xfrm>
              <a:off x="4764088" y="1122363"/>
              <a:ext cx="1231900" cy="1112837"/>
            </a:xfrm>
            <a:custGeom>
              <a:gdLst>
                <a:gd fmla="*/ 353 w 360" name="T0"/>
                <a:gd fmla="*/ 152 h 328" name="T1"/>
                <a:gd fmla="*/ 346 w 360" name="T2"/>
                <a:gd fmla="*/ 119 h 328" name="T3"/>
                <a:gd fmla="*/ 314 w 360" name="T4"/>
                <a:gd fmla="*/ 152 h 328" name="T5"/>
                <a:gd fmla="*/ 308 w 360" name="T6"/>
                <a:gd fmla="*/ 162 h 328" name="T7"/>
                <a:gd fmla="*/ 268 w 360" name="T8"/>
                <a:gd fmla="*/ 169 h 328" name="T9"/>
                <a:gd fmla="*/ 258 w 360" name="T10"/>
                <a:gd fmla="*/ 152 h 328" name="T11"/>
                <a:gd fmla="*/ 248 w 360" name="T12"/>
                <a:gd fmla="*/ 142 h 328" name="T13"/>
                <a:gd fmla="*/ 235 w 360" name="T14"/>
                <a:gd fmla="*/ 131 h 328" name="T15"/>
                <a:gd fmla="*/ 168 w 360" name="T16"/>
                <a:gd fmla="*/ 118 h 328" name="T17"/>
                <a:gd fmla="*/ 128 w 360" name="T18"/>
                <a:gd fmla="*/ 56 h 328" name="T19"/>
                <a:gd fmla="*/ 54 w 360" name="T20"/>
                <a:gd fmla="*/ 8 h 328" name="T21"/>
                <a:gd fmla="*/ 4 w 360" name="T22"/>
                <a:gd fmla="*/ 14 h 328" name="T23"/>
                <a:gd fmla="*/ 4 w 360" name="T24"/>
                <a:gd fmla="*/ 20 h 328" name="T25"/>
                <a:gd fmla="*/ 0 w 360" name="T26"/>
                <a:gd fmla="*/ 28 h 328" name="T27"/>
                <a:gd fmla="*/ 4 w 360" name="T28"/>
                <a:gd fmla="*/ 45 h 328" name="T29"/>
                <a:gd fmla="*/ 20 w 360" name="T30"/>
                <a:gd fmla="*/ 37 h 328" name="T31"/>
                <a:gd fmla="*/ 37 w 360" name="T32"/>
                <a:gd fmla="*/ 49 h 328" name="T33"/>
                <a:gd fmla="*/ 60 w 360" name="T34"/>
                <a:gd fmla="*/ 76 h 328" name="T35"/>
                <a:gd fmla="*/ 74 w 360" name="T36"/>
                <a:gd fmla="*/ 65 h 328" name="T37"/>
                <a:gd fmla="*/ 97 w 360" name="T38"/>
                <a:gd fmla="*/ 51 h 328" name="T39"/>
                <a:gd fmla="*/ 114 w 360" name="T40"/>
                <a:gd fmla="*/ 70 h 328" name="T41"/>
                <a:gd fmla="*/ 119 w 360" name="T42"/>
                <a:gd fmla="*/ 100 h 328" name="T43"/>
                <a:gd fmla="*/ 120 w 360" name="T44"/>
                <a:gd fmla="*/ 131 h 328" name="T45"/>
                <a:gd fmla="*/ 116 w 360" name="T46"/>
                <a:gd fmla="*/ 144 h 328" name="T47"/>
                <a:gd fmla="*/ 112 w 360" name="T48"/>
                <a:gd fmla="*/ 149 h 328" name="T49"/>
                <a:gd fmla="*/ 114 w 360" name="T50"/>
                <a:gd fmla="*/ 167 h 328" name="T51"/>
                <a:gd fmla="*/ 109 w 360" name="T52"/>
                <a:gd fmla="*/ 184 h 328" name="T53"/>
                <a:gd fmla="*/ 95 w 360" name="T54"/>
                <a:gd fmla="*/ 181 h 328" name="T55"/>
                <a:gd fmla="*/ 84 w 360" name="T56"/>
                <a:gd fmla="*/ 204 h 328" name="T57"/>
                <a:gd fmla="*/ 68 w 360" name="T58"/>
                <a:gd fmla="*/ 218 h 328" name="T59"/>
                <a:gd fmla="*/ 80 w 360" name="T60"/>
                <a:gd fmla="*/ 235 h 328" name="T61"/>
                <a:gd fmla="*/ 90 w 360" name="T62"/>
                <a:gd fmla="*/ 248 h 328" name="T63"/>
                <a:gd fmla="*/ 109 w 360" name="T64"/>
                <a:gd fmla="*/ 253 h 328" name="T65"/>
                <a:gd fmla="*/ 118 w 360" name="T66"/>
                <a:gd fmla="*/ 271 h 328" name="T67"/>
                <a:gd fmla="*/ 133 w 360" name="T68"/>
                <a:gd fmla="*/ 283 h 328" name="T69"/>
                <a:gd fmla="*/ 154 w 360" name="T70"/>
                <a:gd fmla="*/ 277 h 328" name="T71"/>
                <a:gd fmla="*/ 167 w 360" name="T72"/>
                <a:gd fmla="*/ 274 h 328" name="T73"/>
                <a:gd fmla="*/ 177 w 360" name="T74"/>
                <a:gd fmla="*/ 289 h 328" name="T75"/>
                <a:gd fmla="*/ 180 w 360" name="T76"/>
                <a:gd fmla="*/ 289 h 328" name="T77"/>
                <a:gd fmla="*/ 200 w 360" name="T78"/>
                <a:gd fmla="*/ 282 h 328" name="T79"/>
                <a:gd fmla="*/ 206 w 360" name="T80"/>
                <a:gd fmla="*/ 291 h 328" name="T81"/>
                <a:gd fmla="*/ 211 w 360" name="T82"/>
                <a:gd fmla="*/ 297 h 328" name="T83"/>
                <a:gd fmla="*/ 229 w 360" name="T84"/>
                <a:gd fmla="*/ 308 h 328" name="T85"/>
                <a:gd fmla="*/ 235 w 360" name="T86"/>
                <a:gd fmla="*/ 303 h 328" name="T87"/>
                <a:gd fmla="*/ 243 w 360" name="T88"/>
                <a:gd fmla="*/ 297 h 328" name="T89"/>
                <a:gd fmla="*/ 255 w 360" name="T90"/>
                <a:gd fmla="*/ 314 h 328" name="T91"/>
                <a:gd fmla="*/ 268 w 360" name="T92"/>
                <a:gd fmla="*/ 328 h 328" name="T93"/>
                <a:gd fmla="*/ 278 w 360" name="T94"/>
                <a:gd fmla="*/ 310 h 328" name="T95"/>
                <a:gd fmla="*/ 296 w 360" name="T96"/>
                <a:gd fmla="*/ 301 h 328" name="T97"/>
                <a:gd fmla="*/ 306 w 360" name="T98"/>
                <a:gd fmla="*/ 304 h 328" name="T99"/>
                <a:gd fmla="*/ 314 w 360" name="T100"/>
                <a:gd fmla="*/ 314 h 328" name="T101"/>
                <a:gd fmla="*/ 318 w 360" name="T102"/>
                <a:gd fmla="*/ 287 h 328" name="T103"/>
                <a:gd fmla="*/ 324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8" name="Freeform 31">
              <a:extLst>
                <a:ext uri="{FF2B5EF4-FFF2-40B4-BE49-F238E27FC236}">
                  <a16:creationId xmlns:a16="http://schemas.microsoft.com/office/drawing/2014/main" id="{1E863575-C838-4DC1-81C3-F4FA8C23B57A}"/>
                </a:ext>
              </a:extLst>
            </p:cNvPr>
            <p:cNvSpPr/>
            <p:nvPr/>
          </p:nvSpPr>
          <p:spPr bwMode="auto">
            <a:xfrm>
              <a:off x="4518025" y="3111500"/>
              <a:ext cx="746125" cy="461963"/>
            </a:xfrm>
            <a:custGeom>
              <a:gdLst>
                <a:gd fmla="*/ 198 w 218" name="T0"/>
                <a:gd fmla="*/ 4 h 136" name="T1"/>
                <a:gd fmla="*/ 180 w 218" name="T2"/>
                <a:gd fmla="*/ 6 h 136" name="T3"/>
                <a:gd fmla="*/ 136 w 218" name="T4"/>
                <a:gd fmla="*/ 21 h 136" name="T5"/>
                <a:gd fmla="*/ 137 w 218" name="T6"/>
                <a:gd fmla="*/ 31 h 136" name="T7"/>
                <a:gd fmla="*/ 107 w 218" name="T8"/>
                <a:gd fmla="*/ 26 h 136" name="T9"/>
                <a:gd fmla="*/ 85 w 218" name="T10"/>
                <a:gd fmla="*/ 0 h 136" name="T11"/>
                <a:gd fmla="*/ 76 w 218" name="T12"/>
                <a:gd fmla="*/ 10 h 136" name="T13"/>
                <a:gd fmla="*/ 64 w 218" name="T14"/>
                <a:gd fmla="*/ 4 h 136" name="T15"/>
                <a:gd fmla="*/ 60 w 218" name="T16"/>
                <a:gd fmla="*/ 10 h 136" name="T17"/>
                <a:gd fmla="*/ 52 w 218" name="T18"/>
                <a:gd fmla="*/ 13 h 136" name="T19"/>
                <a:gd fmla="*/ 7 w 218" name="T20"/>
                <a:gd fmla="*/ 64 h 136" name="T21"/>
                <a:gd fmla="*/ 12 w 218" name="T22"/>
                <a:gd fmla="*/ 76 h 136" name="T23"/>
                <a:gd fmla="*/ 11 w 218" name="T24"/>
                <a:gd fmla="*/ 76 h 136" name="T25"/>
                <a:gd fmla="*/ 18 w 218" name="T26"/>
                <a:gd fmla="*/ 104 h 136" name="T27"/>
                <a:gd fmla="*/ 0 w 218" name="T28"/>
                <a:gd fmla="*/ 115 h 136" name="T29"/>
                <a:gd fmla="*/ 8 w 218" name="T30"/>
                <a:gd fmla="*/ 122 h 136" name="T31"/>
                <a:gd fmla="*/ 10 w 218" name="T32"/>
                <a:gd fmla="*/ 125 h 136" name="T33"/>
                <a:gd fmla="*/ 33 w 218" name="T34"/>
                <a:gd fmla="*/ 136 h 136" name="T35"/>
                <a:gd fmla="*/ 42 w 218" name="T36"/>
                <a:gd fmla="*/ 127 h 136" name="T37"/>
                <a:gd fmla="*/ 58 w 218" name="T38"/>
                <a:gd fmla="*/ 120 h 136" name="T39"/>
                <a:gd fmla="*/ 60 w 218" name="T40"/>
                <a:gd fmla="*/ 122 h 136" name="T41"/>
                <a:gd fmla="*/ 60 w 218" name="T42"/>
                <a:gd fmla="*/ 122 h 136" name="T43"/>
                <a:gd fmla="*/ 75 w 218" name="T44"/>
                <a:gd fmla="*/ 132 h 136" name="T45"/>
                <a:gd fmla="*/ 93 w 218" name="T46"/>
                <a:gd fmla="*/ 126 h 136" name="T47"/>
                <a:gd fmla="*/ 107 w 218" name="T48"/>
                <a:gd fmla="*/ 125 h 136" name="T49"/>
                <a:gd fmla="*/ 108 w 218" name="T50"/>
                <a:gd fmla="*/ 124 h 136" name="T51"/>
                <a:gd fmla="*/ 120 w 218" name="T52"/>
                <a:gd fmla="*/ 110 h 136" name="T53"/>
                <a:gd fmla="*/ 126 w 218" name="T54"/>
                <a:gd fmla="*/ 107 h 136" name="T55"/>
                <a:gd fmla="*/ 126 w 218" name="T56"/>
                <a:gd fmla="*/ 107 h 136" name="T57"/>
                <a:gd fmla="*/ 130 w 218" name="T58"/>
                <a:gd fmla="*/ 108 h 136" name="T59"/>
                <a:gd fmla="*/ 135 w 218" name="T60"/>
                <a:gd fmla="*/ 88 h 136" name="T61"/>
                <a:gd fmla="*/ 141 w 218" name="T62"/>
                <a:gd fmla="*/ 87 h 136" name="T63"/>
                <a:gd fmla="*/ 149 w 218" name="T64"/>
                <a:gd fmla="*/ 70 h 136" name="T65"/>
                <a:gd fmla="*/ 152 w 218" name="T66"/>
                <a:gd fmla="*/ 60 h 136" name="T67"/>
                <a:gd fmla="*/ 162 w 218" name="T68"/>
                <a:gd fmla="*/ 56 h 136" name="T69"/>
                <a:gd fmla="*/ 162 w 218" name="T70"/>
                <a:gd fmla="*/ 55 h 136" name="T71"/>
                <a:gd fmla="*/ 170 w 218" name="T72"/>
                <a:gd fmla="*/ 48 h 136" name="T73"/>
                <a:gd fmla="*/ 165 w 218" name="T74"/>
                <a:gd fmla="*/ 48 h 136" name="T75"/>
                <a:gd fmla="*/ 165 w 218" name="T76"/>
                <a:gd fmla="*/ 44 h 136" name="T77"/>
                <a:gd fmla="*/ 167 w 218" name="T78"/>
                <a:gd fmla="*/ 44 h 136" name="T79"/>
                <a:gd fmla="*/ 177 w 218" name="T80"/>
                <a:gd fmla="*/ 39 h 136" name="T81"/>
                <a:gd fmla="*/ 203 w 218" name="T82"/>
                <a:gd fmla="*/ 21 h 136" name="T83"/>
                <a:gd fmla="*/ 214 w 218" name="T84"/>
                <a:gd fmla="*/ 24 h 136" name="T85"/>
                <a:gd fmla="*/ 212 w 218" name="T86"/>
                <a:gd fmla="*/ 15 h 136" name="T87"/>
                <a:gd fmla="*/ 213 w 218" name="T88"/>
                <a:gd fmla="*/ 14 h 136" name="T89"/>
                <a:gd fmla="*/ 216 w 218" name="T90"/>
                <a:gd fmla="*/ 6 h 136" name="T91"/>
                <a:gd fmla="*/ 214 w 218" name="T92"/>
                <a:gd fmla="*/ 7 h 136" name="T93"/>
                <a:gd fmla="*/ 205 w 218" name="T94"/>
                <a:gd fmla="*/ 8 h 136" name="T95"/>
                <a:gd fmla="*/ 203 w 218" name="T96"/>
                <a:gd fmla="*/ 8 h 136" name="T97"/>
                <a:gd fmla="*/ 202 w 218" name="T98"/>
                <a:gd fmla="*/ 7 h 136" name="T99"/>
                <a:gd fmla="*/ 199 w 218"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8">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59" name="Freeform 32">
              <a:extLst>
                <a:ext uri="{FF2B5EF4-FFF2-40B4-BE49-F238E27FC236}">
                  <a16:creationId xmlns:a16="http://schemas.microsoft.com/office/drawing/2014/main" id="{CDE7BCC3-E7EA-4435-B8A1-F6921CF17866}"/>
                </a:ext>
              </a:extLst>
            </p:cNvPr>
            <p:cNvSpPr/>
            <p:nvPr/>
          </p:nvSpPr>
          <p:spPr bwMode="auto">
            <a:xfrm>
              <a:off x="5214938" y="3878263"/>
              <a:ext cx="115887" cy="101600"/>
            </a:xfrm>
            <a:custGeom>
              <a:gdLst>
                <a:gd fmla="*/ 31 w 34" name="T0"/>
                <a:gd fmla="*/ 16 h 30" name="T1"/>
                <a:gd fmla="*/ 34 w 34" name="T2"/>
                <a:gd fmla="*/ 13 h 30" name="T3"/>
                <a:gd fmla="*/ 34 w 34" name="T4"/>
                <a:gd fmla="*/ 13 h 30" name="T5"/>
                <a:gd fmla="*/ 34 w 34" name="T6"/>
                <a:gd fmla="*/ 13 h 30" name="T7"/>
                <a:gd fmla="*/ 34 w 34" name="T8"/>
                <a:gd fmla="*/ 12 h 30" name="T9"/>
                <a:gd fmla="*/ 24 w 34" name="T10"/>
                <a:gd fmla="*/ 4 h 30" name="T11"/>
                <a:gd fmla="*/ 11 w 34" name="T12"/>
                <a:gd fmla="*/ 0 h 30" name="T13"/>
                <a:gd fmla="*/ 6 w 34" name="T14"/>
                <a:gd fmla="*/ 2 h 30" name="T15"/>
                <a:gd fmla="*/ 6 w 34" name="T16"/>
                <a:gd fmla="*/ 10 h 30" name="T17"/>
                <a:gd fmla="*/ 2 w 34" name="T18"/>
                <a:gd fmla="*/ 18 h 30" name="T19"/>
                <a:gd fmla="*/ 0 w 34" name="T20"/>
                <a:gd fmla="*/ 20 h 30" name="T21"/>
                <a:gd fmla="*/ 4 w 34" name="T22"/>
                <a:gd fmla="*/ 25 h 30" name="T23"/>
                <a:gd fmla="*/ 4 w 34" name="T24"/>
                <a:gd fmla="*/ 25 h 30" name="T25"/>
                <a:gd fmla="*/ 6 w 34" name="T26"/>
                <a:gd fmla="*/ 28 h 30" name="T27"/>
                <a:gd fmla="*/ 10 w 34" name="T28"/>
                <a:gd fmla="*/ 30 h 30" name="T29"/>
                <a:gd fmla="*/ 17 w 34" name="T30"/>
                <a:gd fmla="*/ 28 h 30" name="T31"/>
                <a:gd fmla="*/ 26 w 34" name="T32"/>
                <a:gd fmla="*/ 29 h 30" name="T33"/>
                <a:gd fmla="*/ 26 w 34" name="T34"/>
                <a:gd fmla="*/ 26 h 30" name="T35"/>
                <a:gd fmla="*/ 31 w 34" name="T36"/>
                <a:gd fmla="*/ 16 h 3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0" w="34">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0" name="Freeform 33">
              <a:extLst>
                <a:ext uri="{FF2B5EF4-FFF2-40B4-BE49-F238E27FC236}">
                  <a16:creationId xmlns:a16="http://schemas.microsoft.com/office/drawing/2014/main" id="{01EFC5FB-9482-48E7-8DD6-3E487A99A9A5}"/>
                </a:ext>
              </a:extLst>
            </p:cNvPr>
            <p:cNvSpPr/>
            <p:nvPr/>
          </p:nvSpPr>
          <p:spPr bwMode="auto">
            <a:xfrm>
              <a:off x="4670425" y="3490913"/>
              <a:ext cx="647700" cy="496887"/>
            </a:xfrm>
            <a:custGeom>
              <a:gdLst>
                <a:gd fmla="*/ 120 w 189" name="T0"/>
                <a:gd fmla="*/ 22 h 146" name="T1"/>
                <a:gd fmla="*/ 85 w 189" name="T2"/>
                <a:gd fmla="*/ 8 h 146" name="T3"/>
                <a:gd fmla="*/ 85 w 189" name="T4"/>
                <a:gd fmla="*/ 1 h 146" name="T5"/>
                <a:gd fmla="*/ 81 w 189" name="T6"/>
                <a:gd fmla="*/ 0 h 146" name="T7"/>
                <a:gd fmla="*/ 66 w 189" name="T8"/>
                <a:gd fmla="*/ 16 h 146" name="T9"/>
                <a:gd fmla="*/ 57 w 189" name="T10"/>
                <a:gd fmla="*/ 24 h 146" name="T11"/>
                <a:gd fmla="*/ 47 w 189" name="T12"/>
                <a:gd fmla="*/ 18 h 146" name="T13"/>
                <a:gd fmla="*/ 31 w 189" name="T14"/>
                <a:gd fmla="*/ 25 h 146" name="T15"/>
                <a:gd fmla="*/ 10 w 189" name="T16"/>
                <a:gd fmla="*/ 11 h 146" name="T17"/>
                <a:gd fmla="*/ 1 w 189" name="T18"/>
                <a:gd fmla="*/ 17 h 146" name="T19"/>
                <a:gd fmla="*/ 1 w 189" name="T20"/>
                <a:gd fmla="*/ 17 h 146" name="T21"/>
                <a:gd fmla="*/ 0 w 189" name="T22"/>
                <a:gd fmla="*/ 19 h 146" name="T23"/>
                <a:gd fmla="*/ 4 w 189" name="T24"/>
                <a:gd fmla="*/ 20 h 146" name="T25"/>
                <a:gd fmla="*/ 5 w 189" name="T26"/>
                <a:gd fmla="*/ 21 h 146" name="T27"/>
                <a:gd fmla="*/ 34 w 189" name="T28"/>
                <a:gd fmla="*/ 42 h 146" name="T29"/>
                <a:gd fmla="*/ 62 w 189" name="T30"/>
                <a:gd fmla="*/ 74 h 146" name="T31"/>
                <a:gd fmla="*/ 90 w 189" name="T32"/>
                <a:gd fmla="*/ 72 h 146" name="T33"/>
                <a:gd fmla="*/ 91 w 189" name="T34"/>
                <a:gd fmla="*/ 71 h 146" name="T35"/>
                <a:gd fmla="*/ 99 w 189" name="T36"/>
                <a:gd fmla="*/ 73 h 146" name="T37"/>
                <a:gd fmla="*/ 99 w 189" name="T38"/>
                <a:gd fmla="*/ 74 h 146" name="T39"/>
                <a:gd fmla="*/ 93 w 189" name="T40"/>
                <a:gd fmla="*/ 92 h 146" name="T41"/>
                <a:gd fmla="*/ 83 w 189" name="T42"/>
                <a:gd fmla="*/ 93 h 146" name="T43"/>
                <a:gd fmla="*/ 73 w 189" name="T44"/>
                <a:gd fmla="*/ 116 h 146" name="T45"/>
                <a:gd fmla="*/ 89 w 189" name="T46"/>
                <a:gd fmla="*/ 126 h 146" name="T47"/>
                <a:gd fmla="*/ 93 w 189" name="T48"/>
                <a:gd fmla="*/ 133 h 146" name="T49"/>
                <a:gd fmla="*/ 99 w 189" name="T50"/>
                <a:gd fmla="*/ 132 h 146" name="T51"/>
                <a:gd fmla="*/ 115 w 189" name="T52"/>
                <a:gd fmla="*/ 138 h 146" name="T53"/>
                <a:gd fmla="*/ 118 w 189" name="T54"/>
                <a:gd fmla="*/ 143 h 146" name="T55"/>
                <a:gd fmla="*/ 132 w 189" name="T56"/>
                <a:gd fmla="*/ 143 h 146" name="T57"/>
                <a:gd fmla="*/ 152 w 189" name="T58"/>
                <a:gd fmla="*/ 142 h 146" name="T59"/>
                <a:gd fmla="*/ 159 w 189" name="T60"/>
                <a:gd fmla="*/ 138 h 146" name="T61"/>
                <a:gd fmla="*/ 158 w 189" name="T62"/>
                <a:gd fmla="*/ 130 h 146" name="T63"/>
                <a:gd fmla="*/ 162 w 189" name="T64"/>
                <a:gd fmla="*/ 119 h 146" name="T65"/>
                <a:gd fmla="*/ 169 w 189" name="T66"/>
                <a:gd fmla="*/ 111 h 146" name="T67"/>
                <a:gd fmla="*/ 186 w 189" name="T68"/>
                <a:gd fmla="*/ 111 h 146" name="T69"/>
                <a:gd fmla="*/ 181 w 189" name="T70"/>
                <a:gd fmla="*/ 98 h 146" name="T71"/>
                <a:gd fmla="*/ 173 w 189" name="T72"/>
                <a:gd fmla="*/ 96 h 146" name="T73"/>
                <a:gd fmla="*/ 173 w 189" name="T74"/>
                <a:gd fmla="*/ 96 h 146" name="T75"/>
                <a:gd fmla="*/ 155 w 189" name="T76"/>
                <a:gd fmla="*/ 86 h 146" name="T77"/>
                <a:gd fmla="*/ 147 w 189" name="T78"/>
                <a:gd fmla="*/ 82 h 146" name="T79"/>
                <a:gd fmla="*/ 132 w 189" name="T80"/>
                <a:gd fmla="*/ 42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1" name="Freeform 34">
              <a:extLst>
                <a:ext uri="{FF2B5EF4-FFF2-40B4-BE49-F238E27FC236}">
                  <a16:creationId xmlns:a16="http://schemas.microsoft.com/office/drawing/2014/main" id="{C7F0C6B9-4F96-4F38-B6BA-49C0C7FE42D6}"/>
                </a:ext>
              </a:extLst>
            </p:cNvPr>
            <p:cNvSpPr/>
            <p:nvPr/>
          </p:nvSpPr>
          <p:spPr bwMode="auto">
            <a:xfrm>
              <a:off x="4332288" y="2541588"/>
              <a:ext cx="601662" cy="850900"/>
            </a:xfrm>
            <a:custGeom>
              <a:gdLst>
                <a:gd fmla="*/ 158 w 176" name="T0"/>
                <a:gd fmla="*/ 74 h 251" name="T1"/>
                <a:gd fmla="*/ 140 w 176" name="T2"/>
                <a:gd fmla="*/ 70 h 251" name="T3"/>
                <a:gd fmla="*/ 139 w 176" name="T4"/>
                <a:gd fmla="*/ 52 h 251" name="T5"/>
                <a:gd fmla="*/ 134 w 176" name="T6"/>
                <a:gd fmla="*/ 46 h 251" name="T7"/>
                <a:gd fmla="*/ 116 w 176" name="T8"/>
                <a:gd fmla="*/ 38 h 251" name="T9"/>
                <a:gd fmla="*/ 117 w 176" name="T10"/>
                <a:gd fmla="*/ 24 h 251" name="T11"/>
                <a:gd fmla="*/ 113 w 176" name="T12"/>
                <a:gd fmla="*/ 20 h 251" name="T13"/>
                <a:gd fmla="*/ 104 w 176" name="T14"/>
                <a:gd fmla="*/ 15 h 251" name="T15"/>
                <a:gd fmla="*/ 100 w 176" name="T16"/>
                <a:gd fmla="*/ 0 h 251" name="T17"/>
                <a:gd fmla="*/ 89 w 176" name="T18"/>
                <a:gd fmla="*/ 8 h 251" name="T19"/>
                <a:gd fmla="*/ 78 w 176" name="T20"/>
                <a:gd fmla="*/ 24 h 251" name="T21"/>
                <a:gd fmla="*/ 71 w 176" name="T22"/>
                <a:gd fmla="*/ 34 h 251" name="T23"/>
                <a:gd fmla="*/ 58 w 176" name="T24"/>
                <a:gd fmla="*/ 40 h 251" name="T25"/>
                <a:gd fmla="*/ 44 w 176" name="T26"/>
                <a:gd fmla="*/ 40 h 251" name="T27"/>
                <a:gd fmla="*/ 32 w 176" name="T28"/>
                <a:gd fmla="*/ 50 h 251" name="T29"/>
                <a:gd fmla="*/ 24 w 176" name="T30"/>
                <a:gd fmla="*/ 46 h 251" name="T31"/>
                <a:gd fmla="*/ 16 w 176" name="T32"/>
                <a:gd fmla="*/ 32 h 251" name="T33"/>
                <a:gd fmla="*/ 8 w 176" name="T34"/>
                <a:gd fmla="*/ 48 h 251" name="T35"/>
                <a:gd fmla="*/ 7 w 176" name="T36"/>
                <a:gd fmla="*/ 49 h 251" name="T37"/>
                <a:gd fmla="*/ 14 w 176" name="T38"/>
                <a:gd fmla="*/ 84 h 251" name="T39"/>
                <a:gd fmla="*/ 18 w 176" name="T40"/>
                <a:gd fmla="*/ 94 h 251" name="T41"/>
                <a:gd fmla="*/ 6 w 176" name="T42"/>
                <a:gd fmla="*/ 100 h 251" name="T43"/>
                <a:gd fmla="*/ 24 w 176" name="T44"/>
                <a:gd fmla="*/ 120 h 251" name="T45"/>
                <a:gd fmla="*/ 24 w 176" name="T46"/>
                <a:gd fmla="*/ 121 h 251" name="T47"/>
                <a:gd fmla="*/ 18 w 176" name="T48"/>
                <a:gd fmla="*/ 141 h 251" name="T49"/>
                <a:gd fmla="*/ 8 w 176" name="T50"/>
                <a:gd fmla="*/ 148 h 251" name="T51"/>
                <a:gd fmla="*/ 18 w 176" name="T52"/>
                <a:gd fmla="*/ 180 h 251" name="T53"/>
                <a:gd fmla="*/ 24 w 176" name="T54"/>
                <a:gd fmla="*/ 190 h 251" name="T55"/>
                <a:gd fmla="*/ 16 w 176" name="T56"/>
                <a:gd fmla="*/ 208 h 251" name="T57"/>
                <a:gd fmla="*/ 10 w 176" name="T58"/>
                <a:gd fmla="*/ 226 h 251" name="T59"/>
                <a:gd fmla="*/ 10 w 176" name="T60"/>
                <a:gd fmla="*/ 238 h 251" name="T61"/>
                <a:gd fmla="*/ 13 w 176" name="T62"/>
                <a:gd fmla="*/ 241 h 251" name="T63"/>
                <a:gd fmla="*/ 14 w 176" name="T64"/>
                <a:gd fmla="*/ 244 h 251" name="T65"/>
                <a:gd fmla="*/ 14 w 176" name="T66"/>
                <a:gd fmla="*/ 244 h 251" name="T67"/>
                <a:gd fmla="*/ 46 w 176" name="T68"/>
                <a:gd fmla="*/ 248 h 251" name="T69"/>
                <a:gd fmla="*/ 56 w 176" name="T70"/>
                <a:gd fmla="*/ 232 h 251" name="T71"/>
                <a:gd fmla="*/ 104 w 176" name="T72"/>
                <a:gd fmla="*/ 177 h 251" name="T73"/>
                <a:gd fmla="*/ 125 w 176" name="T74"/>
                <a:gd fmla="*/ 164 h 251" name="T75"/>
                <a:gd fmla="*/ 117 w 176" name="T76"/>
                <a:gd fmla="*/ 156 h 251" name="T77"/>
                <a:gd fmla="*/ 114 w 176" name="T78"/>
                <a:gd fmla="*/ 148 h 251" name="T79"/>
                <a:gd fmla="*/ 87 w 176" name="T80"/>
                <a:gd fmla="*/ 120 h 251" name="T81"/>
                <a:gd fmla="*/ 61 w 176" name="T82"/>
                <a:gd fmla="*/ 114 h 251" name="T83"/>
                <a:gd fmla="*/ 50 w 176" name="T84"/>
                <a:gd fmla="*/ 100 h 251" name="T85"/>
                <a:gd fmla="*/ 66 w 176" name="T86"/>
                <a:gd fmla="*/ 74 h 251" name="T87"/>
                <a:gd fmla="*/ 70 w 176" name="T88"/>
                <a:gd fmla="*/ 62 h 251" name="T89"/>
                <a:gd fmla="*/ 104 w 176" name="T90"/>
                <a:gd fmla="*/ 67 h 251" name="T91"/>
                <a:gd fmla="*/ 101 w 176" name="T92"/>
                <a:gd fmla="*/ 80 h 251" name="T93"/>
                <a:gd fmla="*/ 120 w 176" name="T94"/>
                <a:gd fmla="*/ 96 h 251" name="T95"/>
                <a:gd fmla="*/ 150 w 176" name="T96"/>
                <a:gd fmla="*/ 122 h 251" name="T97"/>
                <a:gd fmla="*/ 166 w 176" name="T98"/>
                <a:gd fmla="*/ 102 h 251" name="T99"/>
                <a:gd fmla="*/ 168 w 176" name="T100"/>
                <a:gd fmla="*/ 93 h 251" name="T101"/>
                <a:gd fmla="*/ 175 w 176" name="T102"/>
                <a:gd fmla="*/ 88 h 251" name="T103"/>
                <a:gd fmla="*/ 162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2" name="Freeform 35">
              <a:extLst>
                <a:ext uri="{FF2B5EF4-FFF2-40B4-BE49-F238E27FC236}">
                  <a16:creationId xmlns:a16="http://schemas.microsoft.com/office/drawing/2014/main" id="{705DD7E9-CCBE-4688-AE9C-91F1B682ABD9}"/>
                </a:ext>
              </a:extLst>
            </p:cNvPr>
            <p:cNvSpPr/>
            <p:nvPr/>
          </p:nvSpPr>
          <p:spPr bwMode="auto">
            <a:xfrm>
              <a:off x="4056063" y="3359150"/>
              <a:ext cx="636587" cy="620713"/>
            </a:xfrm>
            <a:custGeom>
              <a:gdLst>
                <a:gd fmla="*/ 41 w 186" name="T0"/>
                <a:gd fmla="*/ 61 h 183" name="T1"/>
                <a:gd fmla="*/ 1 w 186" name="T2"/>
                <a:gd fmla="*/ 82 h 183" name="T3"/>
                <a:gd fmla="*/ 15 w 186" name="T4"/>
                <a:gd fmla="*/ 111 h 183" name="T5"/>
                <a:gd fmla="*/ 15 w 186" name="T6"/>
                <a:gd fmla="*/ 112 h 183" name="T7"/>
                <a:gd fmla="*/ 33 w 186" name="T8"/>
                <a:gd fmla="*/ 143 h 183" name="T9"/>
                <a:gd fmla="*/ 43 w 186" name="T10"/>
                <a:gd fmla="*/ 145 h 183" name="T11"/>
                <a:gd fmla="*/ 53 w 186" name="T12"/>
                <a:gd fmla="*/ 151 h 183" name="T13"/>
                <a:gd fmla="*/ 106 w 186" name="T14"/>
                <a:gd fmla="*/ 155 h 183" name="T15"/>
                <a:gd fmla="*/ 109 w 186" name="T16"/>
                <a:gd fmla="*/ 173 h 183" name="T17"/>
                <a:gd fmla="*/ 130 w 186" name="T18"/>
                <a:gd fmla="*/ 171 h 183" name="T19"/>
                <a:gd fmla="*/ 142 w 186" name="T20"/>
                <a:gd fmla="*/ 183 h 183" name="T21"/>
                <a:gd fmla="*/ 151 w 186" name="T22"/>
                <a:gd fmla="*/ 175 h 183" name="T23"/>
                <a:gd fmla="*/ 163 w 186" name="T24"/>
                <a:gd fmla="*/ 175 h 183" name="T25"/>
                <a:gd fmla="*/ 173 w 186" name="T26"/>
                <a:gd fmla="*/ 166 h 183" name="T27"/>
                <a:gd fmla="*/ 172 w 186" name="T28"/>
                <a:gd fmla="*/ 163 h 183" name="T29"/>
                <a:gd fmla="*/ 173 w 186" name="T30"/>
                <a:gd fmla="*/ 153 h 183" name="T31"/>
                <a:gd fmla="*/ 152 w 186" name="T32"/>
                <a:gd fmla="*/ 147 h 183" name="T33"/>
                <a:gd fmla="*/ 142 w 186" name="T34"/>
                <a:gd fmla="*/ 131 h 183" name="T35"/>
                <a:gd fmla="*/ 138 w 186" name="T36"/>
                <a:gd fmla="*/ 119 h 183" name="T37"/>
                <a:gd fmla="*/ 149 w 186" name="T38"/>
                <a:gd fmla="*/ 114 h 183" name="T39"/>
                <a:gd fmla="*/ 155 w 186" name="T40"/>
                <a:gd fmla="*/ 102 h 183" name="T41"/>
                <a:gd fmla="*/ 160 w 186" name="T42"/>
                <a:gd fmla="*/ 99 h 183" name="T43"/>
                <a:gd fmla="*/ 159 w 186" name="T44"/>
                <a:gd fmla="*/ 81 h 183" name="T45"/>
                <a:gd fmla="*/ 170 w 186" name="T46"/>
                <a:gd fmla="*/ 83 h 183" name="T47"/>
                <a:gd fmla="*/ 171 w 186" name="T48"/>
                <a:gd fmla="*/ 85 h 183" name="T49"/>
                <a:gd fmla="*/ 186 w 186" name="T50"/>
                <a:gd fmla="*/ 81 h 183" name="T51"/>
                <a:gd fmla="*/ 169 w 186" name="T52"/>
                <a:gd fmla="*/ 69 h 183" name="T53"/>
                <a:gd fmla="*/ 152 w 186" name="T54"/>
                <a:gd fmla="*/ 64 h 183" name="T55"/>
                <a:gd fmla="*/ 151 w 186" name="T56"/>
                <a:gd fmla="*/ 63 h 183" name="T57"/>
                <a:gd fmla="*/ 131 w 186" name="T58"/>
                <a:gd fmla="*/ 49 h 183" name="T59"/>
                <a:gd fmla="*/ 148 w 186" name="T60"/>
                <a:gd fmla="*/ 29 h 183" name="T61"/>
                <a:gd fmla="*/ 141 w 186" name="T62"/>
                <a:gd fmla="*/ 10 h 183" name="T63"/>
                <a:gd fmla="*/ 113 w 186" name="T64"/>
                <a:gd fmla="*/ 15 h 183" name="T65"/>
                <a:gd fmla="*/ 101 w 186" name="T66"/>
                <a:gd fmla="*/ 7 h 183" name="T67"/>
                <a:gd fmla="*/ 95 w 186" name="T68"/>
                <a:gd fmla="*/ 6 h 183" name="T69"/>
                <a:gd fmla="*/ 95 w 186" name="T70"/>
                <a:gd fmla="*/ 3 h 183" name="T71"/>
                <a:gd fmla="*/ 95 w 186" name="T72"/>
                <a:gd fmla="*/ 3 h 183" name="T73"/>
                <a:gd fmla="*/ 94 w 186" name="T74"/>
                <a:gd fmla="*/ 2 h 183" name="T75"/>
                <a:gd fmla="*/ 94 w 186" name="T76"/>
                <a:gd fmla="*/ 0 h 183" name="T77"/>
                <a:gd fmla="*/ 93 w 186" name="T78"/>
                <a:gd fmla="*/ 11 h 183" name="T79"/>
                <a:gd fmla="*/ 91 w 186" name="T80"/>
                <a:gd fmla="*/ 19 h 183" name="T81"/>
                <a:gd fmla="*/ 93 w 186" name="T82"/>
                <a:gd fmla="*/ 34 h 183" name="T83"/>
                <a:gd fmla="*/ 91 w 186" name="T84"/>
                <a:gd fmla="*/ 35 h 183" name="T85"/>
                <a:gd fmla="*/ 87 w 186" name="T86"/>
                <a:gd fmla="*/ 49 h 183" name="T87"/>
                <a:gd fmla="*/ 67 w 186" name="T88"/>
                <a:gd fmla="*/ 55 h 183" name="T89"/>
                <a:gd fmla="*/ 42 w 186" name="T90"/>
                <a:gd fmla="*/ 61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3" name="Freeform 36">
              <a:extLst>
                <a:ext uri="{FF2B5EF4-FFF2-40B4-BE49-F238E27FC236}">
                  <a16:creationId xmlns:a16="http://schemas.microsoft.com/office/drawing/2014/main" id="{A9451F96-23CA-4ACF-B64E-AE08D881F47C}"/>
                </a:ext>
              </a:extLst>
            </p:cNvPr>
            <p:cNvSpPr/>
            <p:nvPr/>
          </p:nvSpPr>
          <p:spPr bwMode="auto">
            <a:xfrm>
              <a:off x="5249863" y="4686300"/>
              <a:ext cx="177800" cy="434975"/>
            </a:xfrm>
            <a:custGeom>
              <a:gdLst>
                <a:gd fmla="*/ 40 w 52" name="T0"/>
                <a:gd fmla="*/ 0 h 128" name="T1"/>
                <a:gd fmla="*/ 12 w 52" name="T2"/>
                <a:gd fmla="*/ 35 h 128" name="T3"/>
                <a:gd fmla="*/ 0 w 52" name="T4"/>
                <a:gd fmla="*/ 55 h 128" name="T5"/>
                <a:gd fmla="*/ 2 w 52" name="T6"/>
                <a:gd fmla="*/ 77 h 128" name="T7"/>
                <a:gd fmla="*/ 2 w 52" name="T8"/>
                <a:gd fmla="*/ 77 h 128" name="T9"/>
                <a:gd fmla="*/ 2 w 52" name="T10"/>
                <a:gd fmla="*/ 77 h 128" name="T11"/>
                <a:gd fmla="*/ 0 w 52" name="T12"/>
                <a:gd fmla="*/ 92 h 128" name="T13"/>
                <a:gd fmla="*/ 2 w 52" name="T14"/>
                <a:gd fmla="*/ 101 h 128" name="T15"/>
                <a:gd fmla="*/ 18 w 52" name="T16"/>
                <a:gd fmla="*/ 112 h 128" name="T17"/>
                <a:gd fmla="*/ 18 w 52" name="T18"/>
                <a:gd fmla="*/ 112 h 128" name="T19"/>
                <a:gd fmla="*/ 18 w 52" name="T20"/>
                <a:gd fmla="*/ 112 h 128" name="T21"/>
                <a:gd fmla="*/ 19 w 52" name="T22"/>
                <a:gd fmla="*/ 113 h 128" name="T23"/>
                <a:gd fmla="*/ 19 w 52" name="T24"/>
                <a:gd fmla="*/ 113 h 128" name="T25"/>
                <a:gd fmla="*/ 25 w 52" name="T26"/>
                <a:gd fmla="*/ 124 h 128" name="T27"/>
                <a:gd fmla="*/ 30 w 52" name="T28"/>
                <a:gd fmla="*/ 128 h 128" name="T29"/>
                <a:gd fmla="*/ 33 w 52" name="T30"/>
                <a:gd fmla="*/ 102 h 128" name="T31"/>
                <a:gd fmla="*/ 33 w 52" name="T32"/>
                <a:gd fmla="*/ 101 h 128" name="T33"/>
                <a:gd fmla="*/ 44 w 52" name="T34"/>
                <a:gd fmla="*/ 73 h 128" name="T35"/>
                <a:gd fmla="*/ 48 w 52" name="T36"/>
                <a:gd fmla="*/ 40 h 128" name="T37"/>
                <a:gd fmla="*/ 48 w 52" name="T38"/>
                <a:gd fmla="*/ 40 h 128" name="T39"/>
                <a:gd fmla="*/ 49 w 52" name="T40"/>
                <a:gd fmla="*/ 39 h 128" name="T41"/>
                <a:gd fmla="*/ 52 w 52" name="T42"/>
                <a:gd fmla="*/ 30 h 128" name="T43"/>
                <a:gd fmla="*/ 50 w 52" name="T44"/>
                <a:gd fmla="*/ 23 h 128" name="T45"/>
                <a:gd fmla="*/ 50 w 52" name="T46"/>
                <a:gd fmla="*/ 22 h 128" name="T47"/>
                <a:gd fmla="*/ 49 w 52" name="T48"/>
                <a:gd fmla="*/ 22 h 128" name="T49"/>
                <a:gd fmla="*/ 48 w 52" name="T50"/>
                <a:gd fmla="*/ 12 h 128" name="T51"/>
                <a:gd fmla="*/ 49 w 52" name="T52"/>
                <a:gd fmla="*/ 12 h 128" name="T53"/>
                <a:gd fmla="*/ 49 w 52" name="T54"/>
                <a:gd fmla="*/ 11 h 128" name="T55"/>
                <a:gd fmla="*/ 51 w 52" name="T56"/>
                <a:gd fmla="*/ 9 h 128" name="T57"/>
                <a:gd fmla="*/ 52 w 52" name="T58"/>
                <a:gd fmla="*/ 6 h 128" name="T59"/>
                <a:gd fmla="*/ 40 w 52"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id="64" name="Freeform 37">
              <a:extLst>
                <a:ext uri="{FF2B5EF4-FFF2-40B4-BE49-F238E27FC236}">
                  <a16:creationId xmlns:a16="http://schemas.microsoft.com/office/drawing/2014/main" id="{6C0F4B4B-A97C-43F6-B62A-19164715268A}"/>
                </a:ext>
              </a:extLst>
            </p:cNvPr>
            <p:cNvSpPr/>
            <p:nvPr/>
          </p:nvSpPr>
          <p:spPr bwMode="auto">
            <a:xfrm>
              <a:off x="3908425" y="5461000"/>
              <a:ext cx="279400" cy="233363"/>
            </a:xfrm>
            <a:custGeom>
              <a:gdLst>
                <a:gd fmla="*/ 38 w 82" name="T0"/>
                <a:gd fmla="*/ 6 h 69" name="T1"/>
                <a:gd fmla="*/ 36 w 82" name="T2"/>
                <a:gd fmla="*/ 8 h 69" name="T3"/>
                <a:gd fmla="*/ 36 w 82" name="T4"/>
                <a:gd fmla="*/ 9 h 69" name="T5"/>
                <a:gd fmla="*/ 36 w 82" name="T6"/>
                <a:gd fmla="*/ 10 h 69" name="T7"/>
                <a:gd fmla="*/ 20 w 82" name="T8"/>
                <a:gd fmla="*/ 14 h 69" name="T9"/>
                <a:gd fmla="*/ 20 w 82" name="T10"/>
                <a:gd fmla="*/ 16 h 69" name="T11"/>
                <a:gd fmla="*/ 26 w 82" name="T12"/>
                <a:gd fmla="*/ 22 h 69" name="T13"/>
                <a:gd fmla="*/ 24 w 82" name="T14"/>
                <a:gd fmla="*/ 22 h 69" name="T15"/>
                <a:gd fmla="*/ 16 w 82" name="T16"/>
                <a:gd fmla="*/ 26 h 69" name="T17"/>
                <a:gd fmla="*/ 4 w 82" name="T18"/>
                <a:gd fmla="*/ 35 h 69" name="T19"/>
                <a:gd fmla="*/ 7 w 82" name="T20"/>
                <a:gd fmla="*/ 62 h 69" name="T21"/>
                <a:gd fmla="*/ 19 w 82" name="T22"/>
                <a:gd fmla="*/ 63 h 69" name="T23"/>
                <a:gd fmla="*/ 20 w 82" name="T24"/>
                <a:gd fmla="*/ 63 h 69" name="T25"/>
                <a:gd fmla="*/ 20 w 82" name="T26"/>
                <a:gd fmla="*/ 64 h 69" name="T27"/>
                <a:gd fmla="*/ 32 w 82" name="T28"/>
                <a:gd fmla="*/ 69 h 69" name="T29"/>
                <a:gd fmla="*/ 44 w 82" name="T30"/>
                <a:gd fmla="*/ 67 h 69" name="T31"/>
                <a:gd fmla="*/ 63 w 82" name="T32"/>
                <a:gd fmla="*/ 52 h 69" name="T33"/>
                <a:gd fmla="*/ 64 w 82" name="T34"/>
                <a:gd fmla="*/ 52 h 69" name="T35"/>
                <a:gd fmla="*/ 64 w 82" name="T36"/>
                <a:gd fmla="*/ 51 h 69" name="T37"/>
                <a:gd fmla="*/ 70 w 82" name="T38"/>
                <a:gd fmla="*/ 50 h 69" name="T39"/>
                <a:gd fmla="*/ 68 w 82" name="T40"/>
                <a:gd fmla="*/ 33 h 69" name="T41"/>
                <a:gd fmla="*/ 68 w 82" name="T42"/>
                <a:gd fmla="*/ 32 h 69" name="T43"/>
                <a:gd fmla="*/ 76 w 82" name="T44"/>
                <a:gd fmla="*/ 22 h 69" name="T45"/>
                <a:gd fmla="*/ 76 w 82" name="T46"/>
                <a:gd fmla="*/ 21 h 69" name="T47"/>
                <a:gd fmla="*/ 76 w 82" name="T48"/>
                <a:gd fmla="*/ 21 h 69" name="T49"/>
                <a:gd fmla="*/ 82 w 82" name="T50"/>
                <a:gd fmla="*/ 17 h 69" name="T51"/>
                <a:gd fmla="*/ 80 w 82" name="T52"/>
                <a:gd fmla="*/ 4 h 69" name="T53"/>
                <a:gd fmla="*/ 74 w 82" name="T54"/>
                <a:gd fmla="*/ 0 h 69" name="T55"/>
                <a:gd fmla="*/ 75 w 82" name="T56"/>
                <a:gd fmla="*/ 6 h 69" name="T57"/>
                <a:gd fmla="*/ 64 w 82" name="T58"/>
                <a:gd fmla="*/ 4 h 69" name="T59"/>
                <a:gd fmla="*/ 60 w 82" name="T60"/>
                <a:gd fmla="*/ 6 h 69" name="T61"/>
                <a:gd fmla="*/ 59 w 82" name="T62"/>
                <a:gd fmla="*/ 6 h 69" name="T63"/>
                <a:gd fmla="*/ 59 w 82" name="T64"/>
                <a:gd fmla="*/ 6 h 69" name="T65"/>
                <a:gd fmla="*/ 38 w 82" name="T66"/>
                <a:gd fmla="*/ 6 h 6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9" w="82">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gr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65" name="椭圆 64">
            <a:extLst>
              <a:ext uri="{FF2B5EF4-FFF2-40B4-BE49-F238E27FC236}">
                <a16:creationId xmlns:a16="http://schemas.microsoft.com/office/drawing/2014/main" id="{359B1E47-A2DF-4F74-9F61-267D17F2916E}"/>
              </a:ext>
            </a:extLst>
          </p:cNvPr>
          <p:cNvSpPr/>
          <p:nvPr/>
        </p:nvSpPr>
        <p:spPr>
          <a:xfrm>
            <a:off x="3385343" y="5017305"/>
            <a:ext cx="1048628" cy="1048627"/>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33%</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66" name="椭圆 65">
            <a:extLst>
              <a:ext uri="{FF2B5EF4-FFF2-40B4-BE49-F238E27FC236}">
                <a16:creationId xmlns:a16="http://schemas.microsoft.com/office/drawing/2014/main" id="{EDD3DF80-602E-4C9C-ACBF-31217F51D300}"/>
              </a:ext>
            </a:extLst>
          </p:cNvPr>
          <p:cNvSpPr/>
          <p:nvPr/>
        </p:nvSpPr>
        <p:spPr>
          <a:xfrm>
            <a:off x="4907691" y="2755268"/>
            <a:ext cx="667992" cy="667992"/>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15%</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67" name="椭圆 66">
            <a:extLst>
              <a:ext uri="{FF2B5EF4-FFF2-40B4-BE49-F238E27FC236}">
                <a16:creationId xmlns:a16="http://schemas.microsoft.com/office/drawing/2014/main" id="{5F3B28A9-E9AC-4436-92DB-89FA4E91F543}"/>
              </a:ext>
            </a:extLst>
          </p:cNvPr>
          <p:cNvSpPr/>
          <p:nvPr/>
        </p:nvSpPr>
        <p:spPr>
          <a:xfrm>
            <a:off x="3712841" y="4182315"/>
            <a:ext cx="615335" cy="616840"/>
          </a:xfrm>
          <a:prstGeom prst="ellipse">
            <a:avLst/>
          </a:prstGeom>
          <a:solidFill>
            <a:schemeClr val="bg1">
              <a:lumMod val="9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ctr" eaLnBrk="1" hangingPunct="1"/>
            <a:r>
              <a:rPr altLang="zh-CN" b="1" lang="en-US">
                <a:latin typeface="+mj-ea"/>
                <a:ea typeface="+mj-ea"/>
              </a:rPr>
              <a:t>10%</a:t>
            </a:r>
          </a:p>
        </p:txBody>
      </p:sp>
      <p:grpSp>
        <p:nvGrpSpPr>
          <p:cNvPr id="68" name="组合 67">
            <a:extLst>
              <a:ext uri="{FF2B5EF4-FFF2-40B4-BE49-F238E27FC236}">
                <a16:creationId xmlns:a16="http://schemas.microsoft.com/office/drawing/2014/main" id="{C9AB169A-4115-4631-8B9E-5F2AED2D82C6}"/>
              </a:ext>
            </a:extLst>
          </p:cNvPr>
          <p:cNvGrpSpPr/>
          <p:nvPr/>
        </p:nvGrpSpPr>
        <p:grpSpPr>
          <a:xfrm>
            <a:off x="6161122" y="2015909"/>
            <a:ext cx="4842413" cy="1111760"/>
            <a:chOff x="6532183" y="1718356"/>
            <a:chExt cx="4842413" cy="1111760"/>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69" name="矩形 68">
              <a:extLst>
                <a:ext uri="{FF2B5EF4-FFF2-40B4-BE49-F238E27FC236}">
                  <a16:creationId xmlns:a16="http://schemas.microsoft.com/office/drawing/2014/main" id="{6A34622F-807F-41C1-91C3-8BBE45BBD34A}"/>
                </a:ext>
              </a:extLst>
            </p:cNvPr>
            <p:cNvSpPr/>
            <p:nvPr/>
          </p:nvSpPr>
          <p:spPr>
            <a:xfrm>
              <a:off x="6532183" y="1718356"/>
              <a:ext cx="4842413" cy="11117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0" name="Freeform 21">
              <a:extLst>
                <a:ext uri="{FF2B5EF4-FFF2-40B4-BE49-F238E27FC236}">
                  <a16:creationId xmlns:a16="http://schemas.microsoft.com/office/drawing/2014/main" id="{F3ED1137-6EEF-4721-B31F-704089888B99}"/>
                </a:ext>
              </a:extLst>
            </p:cNvPr>
            <p:cNvSpPr/>
            <p:nvPr/>
          </p:nvSpPr>
          <p:spPr bwMode="auto">
            <a:xfrm>
              <a:off x="6836983" y="1966261"/>
              <a:ext cx="777875" cy="615950"/>
            </a:xfrm>
            <a:custGeom>
              <a:gdLst>
                <a:gd fmla="*/ 244 w 253" name="T0"/>
                <a:gd fmla="*/ 65 h 202" name="T1"/>
                <a:gd fmla="*/ 253 w 253" name="T2"/>
                <a:gd fmla="*/ 63 h 202" name="T3"/>
                <a:gd fmla="*/ 235 w 253" name="T4"/>
                <a:gd fmla="*/ 45 h 202" name="T5"/>
                <a:gd fmla="*/ 223 w 253" name="T6"/>
                <a:gd fmla="*/ 22 h 202" name="T7"/>
                <a:gd fmla="*/ 201 w 253" name="T8"/>
                <a:gd fmla="*/ 27 h 202" name="T9"/>
                <a:gd fmla="*/ 200 w 253" name="T10"/>
                <a:gd fmla="*/ 29 h 202" name="T11"/>
                <a:gd fmla="*/ 182 w 253" name="T12"/>
                <a:gd fmla="*/ 25 h 202" name="T13"/>
                <a:gd fmla="*/ 150 w 253" name="T14"/>
                <a:gd fmla="*/ 40 h 202" name="T15"/>
                <a:gd fmla="*/ 150 w 253" name="T16"/>
                <a:gd fmla="*/ 19 h 202" name="T17"/>
                <a:gd fmla="*/ 149 w 253" name="T18"/>
                <a:gd fmla="*/ 10 h 202" name="T19"/>
                <a:gd fmla="*/ 138 w 253" name="T20"/>
                <a:gd fmla="*/ 10 h 202" name="T21"/>
                <a:gd fmla="*/ 126 w 253" name="T22"/>
                <a:gd fmla="*/ 9 h 202" name="T23"/>
                <a:gd fmla="*/ 109 w 253" name="T24"/>
                <a:gd fmla="*/ 1 h 202" name="T25"/>
                <a:gd fmla="*/ 105 w 253" name="T26"/>
                <a:gd fmla="*/ 25 h 202" name="T27"/>
                <a:gd fmla="*/ 82 w 253" name="T28"/>
                <a:gd fmla="*/ 18 h 202" name="T29"/>
                <a:gd fmla="*/ 77 w 253" name="T30"/>
                <a:gd fmla="*/ 16 h 202" name="T31"/>
                <a:gd fmla="*/ 71 w 253" name="T32"/>
                <a:gd fmla="*/ 33 h 202" name="T33"/>
                <a:gd fmla="*/ 75 w 253" name="T34"/>
                <a:gd fmla="*/ 48 h 202" name="T35"/>
                <a:gd fmla="*/ 67 w 253" name="T36"/>
                <a:gd fmla="*/ 61 h 202" name="T37"/>
                <a:gd fmla="*/ 52 w 253" name="T38"/>
                <a:gd fmla="*/ 102 h 202" name="T39"/>
                <a:gd fmla="*/ 29 w 253" name="T40"/>
                <a:gd fmla="*/ 118 h 202" name="T41"/>
                <a:gd fmla="*/ 31 w 253" name="T42"/>
                <a:gd fmla="*/ 125 h 202" name="T43"/>
                <a:gd fmla="*/ 19 w 253" name="T44"/>
                <a:gd fmla="*/ 143 h 202" name="T45"/>
                <a:gd fmla="*/ 5 w 253" name="T46"/>
                <a:gd fmla="*/ 147 h 202" name="T47"/>
                <a:gd fmla="*/ 2 w 253" name="T48"/>
                <a:gd fmla="*/ 184 h 202" name="T49"/>
                <a:gd fmla="*/ 7 w 253" name="T50"/>
                <a:gd fmla="*/ 196 h 202" name="T51"/>
                <a:gd fmla="*/ 21 w 253" name="T52"/>
                <a:gd fmla="*/ 201 h 202" name="T53"/>
                <a:gd fmla="*/ 22 w 253" name="T54"/>
                <a:gd fmla="*/ 199 h 202" name="T55"/>
                <a:gd fmla="*/ 17 w 253" name="T56"/>
                <a:gd fmla="*/ 187 h 202" name="T57"/>
                <a:gd fmla="*/ 12 w 253" name="T58"/>
                <a:gd fmla="*/ 182 h 202" name="T59"/>
                <a:gd fmla="*/ 18 w 253" name="T60"/>
                <a:gd fmla="*/ 174 h 202" name="T61"/>
                <a:gd fmla="*/ 32 w 253" name="T62"/>
                <a:gd fmla="*/ 163 h 202" name="T63"/>
                <a:gd fmla="*/ 64 w 253" name="T64"/>
                <a:gd fmla="*/ 142 h 202" name="T65"/>
                <a:gd fmla="*/ 70 w 253" name="T66"/>
                <a:gd fmla="*/ 145 h 202" name="T67"/>
                <a:gd fmla="*/ 75 w 253" name="T68"/>
                <a:gd fmla="*/ 142 h 202" name="T69"/>
                <a:gd fmla="*/ 96 w 253" name="T70"/>
                <a:gd fmla="*/ 137 h 202" name="T71"/>
                <a:gd fmla="*/ 97 w 253" name="T72"/>
                <a:gd fmla="*/ 136 h 202" name="T73"/>
                <a:gd fmla="*/ 119 w 253" name="T74"/>
                <a:gd fmla="*/ 128 h 202" name="T75"/>
                <a:gd fmla="*/ 123 w 253" name="T76"/>
                <a:gd fmla="*/ 96 h 202" name="T77"/>
                <a:gd fmla="*/ 130 w 253" name="T78"/>
                <a:gd fmla="*/ 95 h 202" name="T79"/>
                <a:gd fmla="*/ 132 w 253" name="T80"/>
                <a:gd fmla="*/ 96 h 202" name="T81"/>
                <a:gd fmla="*/ 159 w 253" name="T82"/>
                <a:gd fmla="*/ 113 h 202" name="T83"/>
                <a:gd fmla="*/ 155 w 253" name="T84"/>
                <a:gd fmla="*/ 103 h 202" name="T85"/>
                <a:gd fmla="*/ 166 w 253" name="T86"/>
                <a:gd fmla="*/ 99 h 202" name="T87"/>
                <a:gd fmla="*/ 173 w 253" name="T88"/>
                <a:gd fmla="*/ 96 h 202" name="T89"/>
                <a:gd fmla="*/ 193 w 253" name="T90"/>
                <a:gd fmla="*/ 102 h 202" name="T91"/>
                <a:gd fmla="*/ 206 w 253" name="T92"/>
                <a:gd fmla="*/ 93 h 202" name="T93"/>
                <a:gd fmla="*/ 207 w 253" name="T94"/>
                <a:gd fmla="*/ 94 h 202" name="T95"/>
                <a:gd fmla="*/ 238 w 253" name="T96"/>
                <a:gd fmla="*/ 69 h 20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3">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476263"/>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1" name="矩形 43">
              <a:extLst>
                <a:ext uri="{FF2B5EF4-FFF2-40B4-BE49-F238E27FC236}">
                  <a16:creationId xmlns:a16="http://schemas.microsoft.com/office/drawing/2014/main" id="{0654B26E-AAB7-46F3-9AAD-F60CAA309CF8}"/>
                </a:ext>
              </a:extLst>
            </p:cNvPr>
            <p:cNvSpPr>
              <a:spLocks noChangeArrowheads="1"/>
            </p:cNvSpPr>
            <p:nvPr/>
          </p:nvSpPr>
          <p:spPr bwMode="auto">
            <a:xfrm>
              <a:off x="7752973" y="1972102"/>
              <a:ext cx="3340286"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2pPr>
              <a:lvl3pPr indent="-228600" marL="11430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3pPr>
              <a:lvl4pPr indent="-228600" marL="16002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4pPr>
              <a:lvl5pPr indent="-228600" marL="2057400">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5pPr>
              <a:lvl6pPr fontAlgn="base" indent="-228600" marL="25146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6pPr>
              <a:lvl7pPr fontAlgn="base" indent="-228600" marL="29718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7pPr>
              <a:lvl8pPr fontAlgn="base" indent="-228600" marL="34290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8pPr>
              <a:lvl9pPr fontAlgn="base" indent="-228600" marL="3886200">
                <a:spcBef>
                  <a:spcPct val="0"/>
                </a:spcBef>
                <a:spcAft>
                  <a:spcPct val="0"/>
                </a:spcAft>
                <a:defRPr>
                  <a:solidFill>
                    <a:schemeClr val="tx1"/>
                  </a:solidFill>
                  <a:latin charset="0" panose="020b0604020202020204" pitchFamily="34" typeface="Arial"/>
                  <a:ea charset="-122" panose="020b0503020204020204" pitchFamily="34" typeface="微软雅黑"/>
                  <a:cs charset="-122" panose="020b0503020204020204" pitchFamily="34" typeface="微软雅黑"/>
                </a:defRPr>
              </a:lvl9pPr>
            </a:lstStyle>
            <a:p>
              <a:pPr algn="just" eaLnBrk="1" hangingPunct="1">
                <a:lnSpc>
                  <a:spcPct val="125000"/>
                </a:lnSpc>
                <a:spcAft>
                  <a:spcPts val="600"/>
                </a:spcAft>
              </a:pPr>
              <a:r>
                <a:rPr altLang="zh-CN" lang="en-US" sz="1400">
                  <a:latin typeface="+mn-lt"/>
                  <a:ea charset="-122" panose="02010600030101010101" pitchFamily="2" typeface="宋体"/>
                </a:rPr>
                <a:t>do eiusmod tempor incididunt ut labore et dolore magna aliqua.</a:t>
              </a:r>
            </a:p>
          </p:txBody>
        </p:sp>
      </p:grpSp>
      <p:grpSp>
        <p:nvGrpSpPr>
          <p:cNvPr id="72" name="组合 71">
            <a:extLst>
              <a:ext uri="{FF2B5EF4-FFF2-40B4-BE49-F238E27FC236}">
                <a16:creationId xmlns:a16="http://schemas.microsoft.com/office/drawing/2014/main" id="{1088FE6E-FDB6-463D-BEC4-9D2DDC027618}"/>
              </a:ext>
            </a:extLst>
          </p:cNvPr>
          <p:cNvGrpSpPr/>
          <p:nvPr/>
        </p:nvGrpSpPr>
        <p:grpSpPr>
          <a:xfrm>
            <a:off x="6161122" y="3338008"/>
            <a:ext cx="4842413" cy="1111760"/>
            <a:chOff x="6532183" y="3040455"/>
            <a:chExt cx="4842413" cy="1111760"/>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3" name="Freeform 29">
              <a:extLst>
                <a:ext uri="{FF2B5EF4-FFF2-40B4-BE49-F238E27FC236}">
                  <a16:creationId xmlns:a16="http://schemas.microsoft.com/office/drawing/2014/main" id="{FA1880D9-8C16-479D-8B8F-EA099EE7BED7}"/>
                </a:ext>
              </a:extLst>
            </p:cNvPr>
            <p:cNvSpPr/>
            <p:nvPr/>
          </p:nvSpPr>
          <p:spPr bwMode="auto">
            <a:xfrm>
              <a:off x="6789358" y="3318523"/>
              <a:ext cx="825500" cy="555625"/>
            </a:xfrm>
            <a:custGeom>
              <a:gdLst>
                <a:gd fmla="*/ 47 w 268" name="T0"/>
                <a:gd fmla="*/ 2 h 182" name="T1"/>
                <a:gd fmla="*/ 36 w 268" name="T2"/>
                <a:gd fmla="*/ 5 h 182" name="T3"/>
                <a:gd fmla="*/ 34 w 268" name="T4"/>
                <a:gd fmla="*/ 9 h 182" name="T5"/>
                <a:gd fmla="*/ 29 w 268" name="T6"/>
                <a:gd fmla="*/ 17 h 182" name="T7"/>
                <a:gd fmla="*/ 21 w 268" name="T8"/>
                <a:gd fmla="*/ 23 h 182" name="T9"/>
                <a:gd fmla="*/ 11 w 268" name="T10"/>
                <a:gd fmla="*/ 17 h 182" name="T11"/>
                <a:gd fmla="*/ 0 w 268" name="T12"/>
                <a:gd fmla="*/ 19 h 182" name="T13"/>
                <a:gd fmla="*/ 16 w 268" name="T14"/>
                <a:gd fmla="*/ 30 h 182" name="T15"/>
                <a:gd fmla="*/ 17 w 268" name="T16"/>
                <a:gd fmla="*/ 31 h 182" name="T17"/>
                <a:gd fmla="*/ 18 w 268" name="T18"/>
                <a:gd fmla="*/ 51 h 182" name="T19"/>
                <a:gd fmla="*/ 30 w 268" name="T20"/>
                <a:gd fmla="*/ 75 h 182" name="T21"/>
                <a:gd fmla="*/ 38 w 268" name="T22"/>
                <a:gd fmla="*/ 67 h 182" name="T23"/>
                <a:gd fmla="*/ 49 w 268" name="T24"/>
                <a:gd fmla="*/ 65 h 182" name="T25"/>
                <a:gd fmla="*/ 49 w 268" name="T26"/>
                <a:gd fmla="*/ 65 h 182" name="T27"/>
                <a:gd fmla="*/ 59 w 268" name="T28"/>
                <a:gd fmla="*/ 77 h 182" name="T29"/>
                <a:gd fmla="*/ 63 w 268" name="T30"/>
                <a:gd fmla="*/ 88 h 182" name="T31"/>
                <a:gd fmla="*/ 62 w 268" name="T32"/>
                <a:gd fmla="*/ 97 h 182" name="T33"/>
                <a:gd fmla="*/ 69 w 268" name="T34"/>
                <a:gd fmla="*/ 107 h 182" name="T35"/>
                <a:gd fmla="*/ 79 w 268" name="T36"/>
                <a:gd fmla="*/ 104 h 182" name="T37"/>
                <a:gd fmla="*/ 83 w 268" name="T38"/>
                <a:gd fmla="*/ 108 h 182" name="T39"/>
                <a:gd fmla="*/ 96 w 268" name="T40"/>
                <a:gd fmla="*/ 113 h 182" name="T41"/>
                <a:gd fmla="*/ 105 w 268" name="T42"/>
                <a:gd fmla="*/ 110 h 182" name="T43"/>
                <a:gd fmla="*/ 109 w 268" name="T44"/>
                <a:gd fmla="*/ 105 h 182" name="T45"/>
                <a:gd fmla="*/ 115 w 268" name="T46"/>
                <a:gd fmla="*/ 121 h 182" name="T47"/>
                <a:gd fmla="*/ 131 w 268" name="T48"/>
                <a:gd fmla="*/ 136 h 182" name="T49"/>
                <a:gd fmla="*/ 133 w 268" name="T50"/>
                <a:gd fmla="*/ 161 h 182" name="T51"/>
                <a:gd fmla="*/ 143 w 268" name="T52"/>
                <a:gd fmla="*/ 166 h 182" name="T53"/>
                <a:gd fmla="*/ 149 w 268" name="T54"/>
                <a:gd fmla="*/ 182 h 182" name="T55"/>
                <a:gd fmla="*/ 185 w 268" name="T56"/>
                <a:gd fmla="*/ 151 h 182" name="T57"/>
                <a:gd fmla="*/ 200 w 268" name="T58"/>
                <a:gd fmla="*/ 136 h 182" name="T59"/>
                <a:gd fmla="*/ 226 w 268" name="T60"/>
                <a:gd fmla="*/ 113 h 182" name="T61"/>
                <a:gd fmla="*/ 235 w 268" name="T62"/>
                <a:gd fmla="*/ 105 h 182" name="T63"/>
                <a:gd fmla="*/ 238 w 268" name="T64"/>
                <a:gd fmla="*/ 85 h 182" name="T65"/>
                <a:gd fmla="*/ 247 w 268" name="T66"/>
                <a:gd fmla="*/ 83 h 182" name="T67"/>
                <a:gd fmla="*/ 261 w 268" name="T68"/>
                <a:gd fmla="*/ 99 h 182" name="T69"/>
                <a:gd fmla="*/ 259 w 268" name="T70"/>
                <a:gd fmla="*/ 87 h 182" name="T71"/>
                <a:gd fmla="*/ 268 w 268" name="T72"/>
                <a:gd fmla="*/ 79 h 182" name="T73"/>
                <a:gd fmla="*/ 263 w 268" name="T74"/>
                <a:gd fmla="*/ 63 h 182" name="T75"/>
                <a:gd fmla="*/ 245 w 268" name="T76"/>
                <a:gd fmla="*/ 55 h 182" name="T77"/>
                <a:gd fmla="*/ 240 w 268" name="T78"/>
                <a:gd fmla="*/ 54 h 182" name="T79"/>
                <a:gd fmla="*/ 234 w 268" name="T80"/>
                <a:gd fmla="*/ 55 h 182" name="T81"/>
                <a:gd fmla="*/ 223 w 268" name="T82"/>
                <a:gd fmla="*/ 55 h 182" name="T83"/>
                <a:gd fmla="*/ 222 w 268" name="T84"/>
                <a:gd fmla="*/ 69 h 182" name="T85"/>
                <a:gd fmla="*/ 207 w 268" name="T86"/>
                <a:gd fmla="*/ 71 h 182" name="T87"/>
                <a:gd fmla="*/ 187 w 268" name="T88"/>
                <a:gd fmla="*/ 53 h 182" name="T89"/>
                <a:gd fmla="*/ 183 w 268" name="T90"/>
                <a:gd fmla="*/ 44 h 182" name="T91"/>
                <a:gd fmla="*/ 184 w 268" name="T92"/>
                <a:gd fmla="*/ 49 h 182" name="T93"/>
                <a:gd fmla="*/ 179 w 268" name="T94"/>
                <a:gd fmla="*/ 60 h 182" name="T95"/>
                <a:gd fmla="*/ 167 w 268" name="T96"/>
                <a:gd fmla="*/ 57 h 182" name="T97"/>
                <a:gd fmla="*/ 166 w 268" name="T98"/>
                <a:gd fmla="*/ 47 h 182" name="T99"/>
                <a:gd fmla="*/ 156 w 268" name="T100"/>
                <a:gd fmla="*/ 42 h 182" name="T101"/>
                <a:gd fmla="*/ 144 w 268" name="T102"/>
                <a:gd fmla="*/ 35 h 182" name="T103"/>
                <a:gd fmla="*/ 127 w 268" name="T104"/>
                <a:gd fmla="*/ 29 h 182" name="T105"/>
                <a:gd fmla="*/ 117 w 268" name="T106"/>
                <a:gd fmla="*/ 33 h 182" name="T107"/>
                <a:gd fmla="*/ 112 w 268" name="T108"/>
                <a:gd fmla="*/ 24 h 182" name="T109"/>
                <a:gd fmla="*/ 98 w 268" name="T110"/>
                <a:gd fmla="*/ 23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476263"/>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4" name="Lorem Ipsum">
              <a:extLst>
                <a:ext uri="{FF2B5EF4-FFF2-40B4-BE49-F238E27FC236}">
                  <a16:creationId xmlns:a16="http://schemas.microsoft.com/office/drawing/2014/main" id="{45906089-5BD8-473F-9E4C-1637D93A3DFE}"/>
                </a:ext>
              </a:extLst>
            </p:cNvPr>
            <p:cNvSpPr/>
            <p:nvPr/>
          </p:nvSpPr>
          <p:spPr bwMode="auto">
            <a:xfrm>
              <a:off x="7752973" y="3146213"/>
              <a:ext cx="3340286" cy="8915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5000"/>
                </a:lnSpc>
                <a:spcAft>
                  <a:spcPts val="600"/>
                </a:spcAft>
              </a:pPr>
              <a:r>
                <a:rPr lang="en-US" sz="1400">
                  <a:solidFill>
                    <a:schemeClr val="tx1"/>
                  </a:solidFill>
                  <a:ea charset="-122" panose="02010600030101010101" pitchFamily="2" typeface="宋体"/>
                  <a:cs charset="-122" panose="020b0503020204020204" pitchFamily="34" typeface="微软雅黑"/>
                </a:rPr>
                <a:t>Lorem ipsum dolor sit amet, consectetur adipisicing elit, sed do eiusmod tempor incididunt</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5" name="矩形 74">
              <a:extLst>
                <a:ext uri="{FF2B5EF4-FFF2-40B4-BE49-F238E27FC236}">
                  <a16:creationId xmlns:a16="http://schemas.microsoft.com/office/drawing/2014/main" id="{2D0D42F5-3FEC-467C-BED8-F02CE2E702B5}"/>
                </a:ext>
              </a:extLst>
            </p:cNvPr>
            <p:cNvSpPr/>
            <p:nvPr/>
          </p:nvSpPr>
          <p:spPr>
            <a:xfrm>
              <a:off x="6532183" y="3040455"/>
              <a:ext cx="4842413" cy="11117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6" name="组合 75">
            <a:extLst>
              <a:ext uri="{FF2B5EF4-FFF2-40B4-BE49-F238E27FC236}">
                <a16:creationId xmlns:a16="http://schemas.microsoft.com/office/drawing/2014/main" id="{699CE44A-66EF-4151-A2EB-1D453C8BCE2C}"/>
              </a:ext>
            </a:extLst>
          </p:cNvPr>
          <p:cNvGrpSpPr/>
          <p:nvPr/>
        </p:nvGrpSpPr>
        <p:grpSpPr>
          <a:xfrm>
            <a:off x="6161122" y="4660374"/>
            <a:ext cx="4842413" cy="1111760"/>
            <a:chOff x="6532183" y="4362821"/>
            <a:chExt cx="4842413" cy="1111760"/>
          </a:xfrm>
        </p:grpSpPr>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7" name="Freeform 20">
              <a:extLst>
                <a:ext uri="{FF2B5EF4-FFF2-40B4-BE49-F238E27FC236}">
                  <a16:creationId xmlns:a16="http://schemas.microsoft.com/office/drawing/2014/main" id="{34D0B66A-54DF-4BB3-9ACD-5E8E51233205}"/>
                </a:ext>
              </a:extLst>
            </p:cNvPr>
            <p:cNvSpPr/>
            <p:nvPr/>
          </p:nvSpPr>
          <p:spPr bwMode="auto">
            <a:xfrm>
              <a:off x="6825871" y="4686926"/>
              <a:ext cx="752475" cy="463550"/>
            </a:xfrm>
            <a:custGeom>
              <a:gdLst>
                <a:gd fmla="*/ 32 w 244" name="T0"/>
                <a:gd fmla="*/ 4 h 152" name="T1"/>
                <a:gd fmla="*/ 43 w 244" name="T2"/>
                <a:gd fmla="*/ 12 h 152" name="T3"/>
                <a:gd fmla="*/ 49 w 244" name="T4"/>
                <a:gd fmla="*/ 20 h 152" name="T5"/>
                <a:gd fmla="*/ 44 w 244" name="T6"/>
                <a:gd fmla="*/ 26 h 152" name="T7"/>
                <a:gd fmla="*/ 30 w 244" name="T8"/>
                <a:gd fmla="*/ 29 h 152" name="T9"/>
                <a:gd fmla="*/ 32 w 244" name="T10"/>
                <a:gd fmla="*/ 37 h 152" name="T11"/>
                <a:gd fmla="*/ 35 w 244" name="T12"/>
                <a:gd fmla="*/ 54 h 152" name="T13"/>
                <a:gd fmla="*/ 45 w 244" name="T14"/>
                <a:gd fmla="*/ 56 h 152" name="T15"/>
                <a:gd fmla="*/ 45 w 244" name="T16"/>
                <a:gd fmla="*/ 57 h 152" name="T17"/>
                <a:gd fmla="*/ 51 w 244" name="T18"/>
                <a:gd fmla="*/ 65 h 152" name="T19"/>
                <a:gd fmla="*/ 53 w 244" name="T20"/>
                <a:gd fmla="*/ 72 h 152" name="T21"/>
                <a:gd fmla="*/ 40 w 244" name="T22"/>
                <a:gd fmla="*/ 92 h 152" name="T23"/>
                <a:gd fmla="*/ 1 w 244" name="T24"/>
                <a:gd fmla="*/ 101 h 152" name="T25"/>
                <a:gd fmla="*/ 4 w 244" name="T26"/>
                <a:gd fmla="*/ 116 h 152" name="T27"/>
                <a:gd fmla="*/ 19 w 244" name="T28"/>
                <a:gd fmla="*/ 142 h 152" name="T29"/>
                <a:gd fmla="*/ 19 w 244" name="T30"/>
                <a:gd fmla="*/ 143 h 152" name="T31"/>
                <a:gd fmla="*/ 25 w 244" name="T32"/>
                <a:gd fmla="*/ 150 h 152" name="T33"/>
                <a:gd fmla="*/ 30 w 244" name="T34"/>
                <a:gd fmla="*/ 138 h 152" name="T35"/>
                <a:gd fmla="*/ 39 w 244" name="T36"/>
                <a:gd fmla="*/ 127 h 152" name="T37"/>
                <a:gd fmla="*/ 56 w 244" name="T38"/>
                <a:gd fmla="*/ 126 h 152" name="T39"/>
                <a:gd fmla="*/ 63 w 244" name="T40"/>
                <a:gd fmla="*/ 111 h 152" name="T41"/>
                <a:gd fmla="*/ 79 w 244" name="T42"/>
                <a:gd fmla="*/ 110 h 152" name="T43"/>
                <a:gd fmla="*/ 109 w 244" name="T44"/>
                <a:gd fmla="*/ 121 h 152" name="T45"/>
                <a:gd fmla="*/ 110 w 244" name="T46"/>
                <a:gd fmla="*/ 121 h 152" name="T47"/>
                <a:gd fmla="*/ 121 w 244" name="T48"/>
                <a:gd fmla="*/ 127 h 152" name="T49"/>
                <a:gd fmla="*/ 121 w 244" name="T50"/>
                <a:gd fmla="*/ 127 h 152" name="T51"/>
                <a:gd fmla="*/ 131 w 244" name="T52"/>
                <a:gd fmla="*/ 127 h 152" name="T53"/>
                <a:gd fmla="*/ 142 w 244" name="T54"/>
                <a:gd fmla="*/ 115 h 152" name="T55"/>
                <a:gd fmla="*/ 148 w 244" name="T56"/>
                <a:gd fmla="*/ 119 h 152" name="T57"/>
                <a:gd fmla="*/ 149 w 244" name="T58"/>
                <a:gd fmla="*/ 129 h 152" name="T59"/>
                <a:gd fmla="*/ 159 w 244" name="T60"/>
                <a:gd fmla="*/ 122 h 152" name="T61"/>
                <a:gd fmla="*/ 165 w 244" name="T62"/>
                <a:gd fmla="*/ 122 h 152" name="T63"/>
                <a:gd fmla="*/ 170 w 244" name="T64"/>
                <a:gd fmla="*/ 140 h 152" name="T65"/>
                <a:gd fmla="*/ 193 w 244" name="T66"/>
                <a:gd fmla="*/ 129 h 152" name="T67"/>
                <a:gd fmla="*/ 215 w 244" name="T68"/>
                <a:gd fmla="*/ 120 h 152" name="T69"/>
                <a:gd fmla="*/ 237 w 244" name="T70"/>
                <a:gd fmla="*/ 114 h 152" name="T71"/>
                <a:gd fmla="*/ 242 w 244" name="T72"/>
                <a:gd fmla="*/ 110 h 152" name="T73"/>
                <a:gd fmla="*/ 229 w 244" name="T74"/>
                <a:gd fmla="*/ 76 h 152" name="T75"/>
                <a:gd fmla="*/ 235 w 244" name="T76"/>
                <a:gd fmla="*/ 66 h 152" name="T77"/>
                <a:gd fmla="*/ 221 w 244" name="T78"/>
                <a:gd fmla="*/ 62 h 152" name="T79"/>
                <a:gd fmla="*/ 215 w 244" name="T80"/>
                <a:gd fmla="*/ 54 h 152" name="T81"/>
                <a:gd fmla="*/ 214 w 244" name="T82"/>
                <a:gd fmla="*/ 53 h 152" name="T83"/>
                <a:gd fmla="*/ 186 w 244" name="T84"/>
                <a:gd fmla="*/ 47 h 152" name="T85"/>
                <a:gd fmla="*/ 162 w 244" name="T86"/>
                <a:gd fmla="*/ 46 h 152" name="T87"/>
                <a:gd fmla="*/ 107 w 244" name="T88"/>
                <a:gd fmla="*/ 24 h 152" name="T89"/>
                <a:gd fmla="*/ 71 w 244" name="T90"/>
                <a:gd fmla="*/ 0 h 152" name="T91"/>
                <a:gd fmla="*/ 37 w 244" name="T92"/>
                <a:gd fmla="*/ 2 h 152" name="T93"/>
                <a:gd fmla="*/ 31 w 244" name="T94"/>
                <a:gd fmla="*/ 0 h 1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2" w="244">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476263"/>
            </a:solidFill>
            <a:ln>
              <a:noFill/>
            </a:ln>
          </p:spPr>
          <p:txBody>
            <a:bodyPr/>
            <a:lstStyle/>
            <a:p>
              <a:pPr eaLnBrk="1" fontAlgn="auto" hangingPunct="1">
                <a:spcBef>
                  <a:spcPct val="0"/>
                </a:spcBef>
                <a:spcAft>
                  <a:spcPct val="0"/>
                </a:spcAft>
                <a:defRPr/>
              </a:pPr>
              <a:endParaRPr altLang="en-US" lang="zh-CN">
                <a:solidFill>
                  <a:prstClr val="black"/>
                </a:solidFill>
                <a:latin typeface="+mn-lt"/>
                <a:ea typeface="+mn-ea"/>
                <a:cs typeface="+mn-cs"/>
              </a:endParaRP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8" name="矩形 45">
              <a:extLst>
                <a:ext uri="{FF2B5EF4-FFF2-40B4-BE49-F238E27FC236}">
                  <a16:creationId xmlns:a16="http://schemas.microsoft.com/office/drawing/2014/main" id="{DF64F3B0-8215-49E8-9056-B3E4B7ED51DA}"/>
                </a:ext>
              </a:extLst>
            </p:cNvPr>
            <p:cNvSpPr>
              <a:spLocks noChangeArrowheads="1"/>
            </p:cNvSpPr>
            <p:nvPr/>
          </p:nvSpPr>
          <p:spPr bwMode="auto">
            <a:xfrm>
              <a:off x="7752973" y="4616567"/>
              <a:ext cx="3340286" cy="624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ct val="125000"/>
                </a:lnSpc>
                <a:spcAft>
                  <a:spcPts val="600"/>
                </a:spcAft>
              </a:pPr>
              <a:r>
                <a:rPr altLang="zh-CN" lang="en-US" sz="1400">
                  <a:ea charset="-122" panose="02010600030101010101" pitchFamily="2" typeface="宋体"/>
                  <a:cs charset="-122" panose="020b0503020204020204" pitchFamily="34" typeface="微软雅黑"/>
                </a:rPr>
                <a:t>do eiusmod tempor incididunt ut labore et dolore magna aliqua.</a:t>
              </a:r>
            </a:p>
          </p:txBody>
        </p:sp>
        <p:sp>
          <p:nvSpPr>
            <p:cNvPr descr="e7d195523061f1c0c989bbdf341b111e769f2ee359bd8df638E53E9931A62DC22263A6E1A75FFBC630BB5D77BA969D9175F253EB94D93A1189E24A7D909BAD0376573965191318DE1FD009565C070D0758BE63ED47B2EDEAEFD1491E7B0038213023A305BCF006E3798DBB2482D0E5E2726A092F830F433217DDFCCE0A26D9F1878A601591CFE0EAC469AB99BE5D3F68" id="79" name="矩形 78">
              <a:extLst>
                <a:ext uri="{FF2B5EF4-FFF2-40B4-BE49-F238E27FC236}">
                  <a16:creationId xmlns:a16="http://schemas.microsoft.com/office/drawing/2014/main" id="{9FA16226-6043-46EE-834B-8BAD161856CC}"/>
                </a:ext>
              </a:extLst>
            </p:cNvPr>
            <p:cNvSpPr/>
            <p:nvPr/>
          </p:nvSpPr>
          <p:spPr>
            <a:xfrm>
              <a:off x="6532183" y="4362821"/>
              <a:ext cx="4842413" cy="1111760"/>
            </a:xfrm>
            <a:prstGeom prst="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82901132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5"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1000" fill="hold" id="13"/>
                                        <p:tgtEl>
                                          <p:spTgt spid="32"/>
                                        </p:tgtEl>
                                        <p:attrNameLst>
                                          <p:attrName>ppt_w</p:attrName>
                                        </p:attrNameLst>
                                      </p:cBhvr>
                                      <p:tavLst>
                                        <p:tav tm="0">
                                          <p:val>
                                            <p:strVal val="#ppt_w*0.70"/>
                                          </p:val>
                                        </p:tav>
                                        <p:tav tm="100000">
                                          <p:val>
                                            <p:strVal val="#ppt_w"/>
                                          </p:val>
                                        </p:tav>
                                      </p:tavLst>
                                    </p:anim>
                                    <p:anim calcmode="lin" valueType="num">
                                      <p:cBhvr>
                                        <p:cTn dur="1000" fill="hold" id="14"/>
                                        <p:tgtEl>
                                          <p:spTgt spid="32"/>
                                        </p:tgtEl>
                                        <p:attrNameLst>
                                          <p:attrName>ppt_h</p:attrName>
                                        </p:attrNameLst>
                                      </p:cBhvr>
                                      <p:tavLst>
                                        <p:tav tm="0">
                                          <p:val>
                                            <p:strVal val="#ppt_h"/>
                                          </p:val>
                                        </p:tav>
                                        <p:tav tm="100000">
                                          <p:val>
                                            <p:strVal val="#ppt_h"/>
                                          </p:val>
                                        </p:tav>
                                      </p:tavLst>
                                    </p:anim>
                                    <p:animEffect filter="fade" transition="in">
                                      <p:cBhvr>
                                        <p:cTn dur="1000" id="15"/>
                                        <p:tgtEl>
                                          <p:spTgt spid="32"/>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67"/>
                                        </p:tgtEl>
                                        <p:attrNameLst>
                                          <p:attrName>style.visibility</p:attrName>
                                        </p:attrNameLst>
                                      </p:cBhvr>
                                      <p:to>
                                        <p:strVal val="visible"/>
                                      </p:to>
                                    </p:set>
                                    <p:animEffect filter="randombar(horizontal)" transition="in">
                                      <p:cBhvr>
                                        <p:cTn dur="500" id="19"/>
                                        <p:tgtEl>
                                          <p:spTgt spid="67"/>
                                        </p:tgtEl>
                                      </p:cBhvr>
                                    </p:animEffect>
                                  </p:childTnLst>
                                </p:cTn>
                              </p:par>
                            </p:childTnLst>
                          </p:cTn>
                        </p:par>
                        <p:par>
                          <p:cTn fill="hold" id="20" nodeType="afterGroup">
                            <p:stCondLst>
                              <p:cond delay="2000"/>
                            </p:stCondLst>
                            <p:childTnLst>
                              <p:par>
                                <p:cTn fill="hold" grpId="0" id="21" nodeType="afterEffect" presetClass="entr" presetID="14" presetSubtype="10">
                                  <p:stCondLst>
                                    <p:cond delay="0"/>
                                  </p:stCondLst>
                                  <p:childTnLst>
                                    <p:set>
                                      <p:cBhvr>
                                        <p:cTn dur="1" fill="hold" id="22">
                                          <p:stCondLst>
                                            <p:cond delay="0"/>
                                          </p:stCondLst>
                                        </p:cTn>
                                        <p:tgtEl>
                                          <p:spTgt spid="65"/>
                                        </p:tgtEl>
                                        <p:attrNameLst>
                                          <p:attrName>style.visibility</p:attrName>
                                        </p:attrNameLst>
                                      </p:cBhvr>
                                      <p:to>
                                        <p:strVal val="visible"/>
                                      </p:to>
                                    </p:set>
                                    <p:animEffect filter="randombar(horizontal)" transition="in">
                                      <p:cBhvr>
                                        <p:cTn dur="500" id="23"/>
                                        <p:tgtEl>
                                          <p:spTgt spid="65"/>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66"/>
                                        </p:tgtEl>
                                        <p:attrNameLst>
                                          <p:attrName>style.visibility</p:attrName>
                                        </p:attrNameLst>
                                      </p:cBhvr>
                                      <p:to>
                                        <p:strVal val="visible"/>
                                      </p:to>
                                    </p:set>
                                    <p:animEffect filter="randombar(horizontal)" transition="in">
                                      <p:cBhvr>
                                        <p:cTn dur="500" id="27"/>
                                        <p:tgtEl>
                                          <p:spTgt spid="66"/>
                                        </p:tgtEl>
                                      </p:cBhvr>
                                    </p:animEffect>
                                  </p:childTnLst>
                                </p:cTn>
                              </p:par>
                            </p:childTnLst>
                          </p:cTn>
                        </p:par>
                        <p:par>
                          <p:cTn fill="hold" id="28" nodeType="afterGroup">
                            <p:stCondLst>
                              <p:cond delay="3000"/>
                            </p:stCondLst>
                            <p:childTnLst>
                              <p:par>
                                <p:cTn fill="hold" id="29" nodeType="afterEffect" presetClass="entr" presetID="2" presetSubtype="2">
                                  <p:stCondLst>
                                    <p:cond delay="0"/>
                                  </p:stCondLst>
                                  <p:childTnLst>
                                    <p:set>
                                      <p:cBhvr>
                                        <p:cTn dur="1" fill="hold" id="30">
                                          <p:stCondLst>
                                            <p:cond delay="0"/>
                                          </p:stCondLst>
                                        </p:cTn>
                                        <p:tgtEl>
                                          <p:spTgt spid="68"/>
                                        </p:tgtEl>
                                        <p:attrNameLst>
                                          <p:attrName>style.visibility</p:attrName>
                                        </p:attrNameLst>
                                      </p:cBhvr>
                                      <p:to>
                                        <p:strVal val="visible"/>
                                      </p:to>
                                    </p:set>
                                    <p:anim calcmode="lin" valueType="num">
                                      <p:cBhvr additive="base">
                                        <p:cTn dur="1000" fill="hold" id="31"/>
                                        <p:tgtEl>
                                          <p:spTgt spid="68"/>
                                        </p:tgtEl>
                                        <p:attrNameLst>
                                          <p:attrName>ppt_x</p:attrName>
                                        </p:attrNameLst>
                                      </p:cBhvr>
                                      <p:tavLst>
                                        <p:tav tm="0">
                                          <p:val>
                                            <p:strVal val="1+#ppt_w/2"/>
                                          </p:val>
                                        </p:tav>
                                        <p:tav tm="100000">
                                          <p:val>
                                            <p:strVal val="#ppt_x"/>
                                          </p:val>
                                        </p:tav>
                                      </p:tavLst>
                                    </p:anim>
                                    <p:anim calcmode="lin" valueType="num">
                                      <p:cBhvr additive="base">
                                        <p:cTn dur="1000" fill="hold" id="32"/>
                                        <p:tgtEl>
                                          <p:spTgt spid="68"/>
                                        </p:tgtEl>
                                        <p:attrNameLst>
                                          <p:attrName>ppt_y</p:attrName>
                                        </p:attrNameLst>
                                      </p:cBhvr>
                                      <p:tavLst>
                                        <p:tav tm="0">
                                          <p:val>
                                            <p:strVal val="#ppt_y"/>
                                          </p:val>
                                        </p:tav>
                                        <p:tav tm="100000">
                                          <p:val>
                                            <p:strVal val="#ppt_y"/>
                                          </p:val>
                                        </p:tav>
                                      </p:tavLst>
                                    </p:anim>
                                  </p:childTnLst>
                                </p:cTn>
                              </p:par>
                              <p:par>
                                <p:cTn fill="hold" id="33" nodeType="withEffect" presetClass="entr" presetID="2" presetSubtype="2">
                                  <p:stCondLst>
                                    <p:cond delay="200"/>
                                  </p:stCondLst>
                                  <p:childTnLst>
                                    <p:set>
                                      <p:cBhvr>
                                        <p:cTn dur="1" fill="hold" id="34">
                                          <p:stCondLst>
                                            <p:cond delay="0"/>
                                          </p:stCondLst>
                                        </p:cTn>
                                        <p:tgtEl>
                                          <p:spTgt spid="72"/>
                                        </p:tgtEl>
                                        <p:attrNameLst>
                                          <p:attrName>style.visibility</p:attrName>
                                        </p:attrNameLst>
                                      </p:cBhvr>
                                      <p:to>
                                        <p:strVal val="visible"/>
                                      </p:to>
                                    </p:set>
                                    <p:anim calcmode="lin" valueType="num">
                                      <p:cBhvr additive="base">
                                        <p:cTn dur="1000" fill="hold" id="35"/>
                                        <p:tgtEl>
                                          <p:spTgt spid="72"/>
                                        </p:tgtEl>
                                        <p:attrNameLst>
                                          <p:attrName>ppt_x</p:attrName>
                                        </p:attrNameLst>
                                      </p:cBhvr>
                                      <p:tavLst>
                                        <p:tav tm="0">
                                          <p:val>
                                            <p:strVal val="1+#ppt_w/2"/>
                                          </p:val>
                                        </p:tav>
                                        <p:tav tm="100000">
                                          <p:val>
                                            <p:strVal val="#ppt_x"/>
                                          </p:val>
                                        </p:tav>
                                      </p:tavLst>
                                    </p:anim>
                                    <p:anim calcmode="lin" valueType="num">
                                      <p:cBhvr additive="base">
                                        <p:cTn dur="1000" fill="hold" id="36"/>
                                        <p:tgtEl>
                                          <p:spTgt spid="72"/>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500"/>
                                  </p:stCondLst>
                                  <p:childTnLst>
                                    <p:set>
                                      <p:cBhvr>
                                        <p:cTn dur="1" fill="hold" id="38">
                                          <p:stCondLst>
                                            <p:cond delay="0"/>
                                          </p:stCondLst>
                                        </p:cTn>
                                        <p:tgtEl>
                                          <p:spTgt spid="76"/>
                                        </p:tgtEl>
                                        <p:attrNameLst>
                                          <p:attrName>style.visibility</p:attrName>
                                        </p:attrNameLst>
                                      </p:cBhvr>
                                      <p:to>
                                        <p:strVal val="visible"/>
                                      </p:to>
                                    </p:set>
                                    <p:anim calcmode="lin" valueType="num">
                                      <p:cBhvr additive="base">
                                        <p:cTn dur="1000" fill="hold" id="39"/>
                                        <p:tgtEl>
                                          <p:spTgt spid="76"/>
                                        </p:tgtEl>
                                        <p:attrNameLst>
                                          <p:attrName>ppt_x</p:attrName>
                                        </p:attrNameLst>
                                      </p:cBhvr>
                                      <p:tavLst>
                                        <p:tav tm="0">
                                          <p:val>
                                            <p:strVal val="1+#ppt_w/2"/>
                                          </p:val>
                                        </p:tav>
                                        <p:tav tm="100000">
                                          <p:val>
                                            <p:strVal val="#ppt_x"/>
                                          </p:val>
                                        </p:tav>
                                      </p:tavLst>
                                    </p:anim>
                                    <p:anim calcmode="lin" valueType="num">
                                      <p:cBhvr additive="base">
                                        <p:cTn dur="1000" fill="hold" id="40"/>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5"/>
      <p:bldP grpId="0" spid="66"/>
      <p:bldP grpId="0" spid="6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工作完成情况</a:t>
            </a:r>
          </a:p>
        </p:txBody>
      </p:sp>
      <p:sp>
        <p:nvSpPr>
          <p:cNvPr id="32" name="Shape 2525">
            <a:extLst>
              <a:ext uri="{FF2B5EF4-FFF2-40B4-BE49-F238E27FC236}">
                <a16:creationId xmlns:a16="http://schemas.microsoft.com/office/drawing/2014/main" id="{A1845180-EE88-4289-BEAC-2EB0F968F3A0}"/>
              </a:ext>
            </a:extLst>
          </p:cNvPr>
          <p:cNvSpPr/>
          <p:nvPr/>
        </p:nvSpPr>
        <p:spPr>
          <a:xfrm>
            <a:off x="2101220" y="2291549"/>
            <a:ext cx="501191" cy="501191"/>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33" name="Shape 2547">
            <a:extLst>
              <a:ext uri="{FF2B5EF4-FFF2-40B4-BE49-F238E27FC236}">
                <a16:creationId xmlns:a16="http://schemas.microsoft.com/office/drawing/2014/main" id="{CA38C46E-1E97-4A61-8F2B-09DD1A87B25D}"/>
              </a:ext>
            </a:extLst>
          </p:cNvPr>
          <p:cNvSpPr/>
          <p:nvPr/>
        </p:nvSpPr>
        <p:spPr>
          <a:xfrm>
            <a:off x="8370387" y="2282660"/>
            <a:ext cx="501191" cy="501191"/>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34" name="Shape 2587">
            <a:extLst>
              <a:ext uri="{FF2B5EF4-FFF2-40B4-BE49-F238E27FC236}">
                <a16:creationId xmlns:a16="http://schemas.microsoft.com/office/drawing/2014/main" id="{15E09931-0350-468C-B9B2-44E37C08BB13}"/>
              </a:ext>
            </a:extLst>
          </p:cNvPr>
          <p:cNvSpPr/>
          <p:nvPr/>
        </p:nvSpPr>
        <p:spPr>
          <a:xfrm>
            <a:off x="5235804" y="2282659"/>
            <a:ext cx="501191" cy="501191"/>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35" name="矩形 34">
            <a:extLst>
              <a:ext uri="{FF2B5EF4-FFF2-40B4-BE49-F238E27FC236}">
                <a16:creationId xmlns:a16="http://schemas.microsoft.com/office/drawing/2014/main" id="{4F73E9D9-DB00-42E9-93C4-C6106494A064}"/>
              </a:ext>
            </a:extLst>
          </p:cNvPr>
          <p:cNvSpPr/>
          <p:nvPr/>
        </p:nvSpPr>
        <p:spPr>
          <a:xfrm>
            <a:off x="4119696" y="1831243"/>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a:extLst>
              <a:ext uri="{FF2B5EF4-FFF2-40B4-BE49-F238E27FC236}">
                <a16:creationId xmlns:a16="http://schemas.microsoft.com/office/drawing/2014/main" id="{6A4A5108-D0FE-4554-9DAE-C97D6A201C66}"/>
              </a:ext>
            </a:extLst>
          </p:cNvPr>
          <p:cNvSpPr/>
          <p:nvPr/>
        </p:nvSpPr>
        <p:spPr>
          <a:xfrm>
            <a:off x="985112" y="1840132"/>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a:extLst>
              <a:ext uri="{FF2B5EF4-FFF2-40B4-BE49-F238E27FC236}">
                <a16:creationId xmlns:a16="http://schemas.microsoft.com/office/drawing/2014/main" id="{6F213446-1536-4EFF-8646-F5BA6EACE051}"/>
              </a:ext>
            </a:extLst>
          </p:cNvPr>
          <p:cNvSpPr/>
          <p:nvPr/>
        </p:nvSpPr>
        <p:spPr>
          <a:xfrm>
            <a:off x="7254279" y="1831243"/>
            <a:ext cx="2733408" cy="29166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文本框 37">
            <a:extLst>
              <a:ext uri="{FF2B5EF4-FFF2-40B4-BE49-F238E27FC236}">
                <a16:creationId xmlns:a16="http://schemas.microsoft.com/office/drawing/2014/main" id="{84F66A5B-AB22-45B0-8090-B8CEB7EDE0BE}"/>
              </a:ext>
            </a:extLst>
          </p:cNvPr>
          <p:cNvSpPr txBox="1"/>
          <p:nvPr/>
        </p:nvSpPr>
        <p:spPr>
          <a:xfrm>
            <a:off x="1083163" y="3298465"/>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39" name="Rectangle 23">
            <a:extLst>
              <a:ext uri="{FF2B5EF4-FFF2-40B4-BE49-F238E27FC236}">
                <a16:creationId xmlns:a16="http://schemas.microsoft.com/office/drawing/2014/main" id="{7B97E6DB-25B8-430F-898D-4B51F622EC93}"/>
              </a:ext>
            </a:extLst>
          </p:cNvPr>
          <p:cNvSpPr/>
          <p:nvPr/>
        </p:nvSpPr>
        <p:spPr>
          <a:xfrm>
            <a:off x="1168103" y="3679294"/>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sp>
        <p:nvSpPr>
          <p:cNvPr id="40" name="文本框 39">
            <a:extLst>
              <a:ext uri="{FF2B5EF4-FFF2-40B4-BE49-F238E27FC236}">
                <a16:creationId xmlns:a16="http://schemas.microsoft.com/office/drawing/2014/main" id="{16AB219B-3CA4-49BC-AA0E-DF313CC1E550}"/>
              </a:ext>
            </a:extLst>
          </p:cNvPr>
          <p:cNvSpPr txBox="1"/>
          <p:nvPr/>
        </p:nvSpPr>
        <p:spPr>
          <a:xfrm>
            <a:off x="4218511" y="3298465"/>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41" name="Rectangle 23">
            <a:extLst>
              <a:ext uri="{FF2B5EF4-FFF2-40B4-BE49-F238E27FC236}">
                <a16:creationId xmlns:a16="http://schemas.microsoft.com/office/drawing/2014/main" id="{21CDB529-511E-4720-83D7-8CDDDC26B3C1}"/>
              </a:ext>
            </a:extLst>
          </p:cNvPr>
          <p:cNvSpPr/>
          <p:nvPr/>
        </p:nvSpPr>
        <p:spPr>
          <a:xfrm>
            <a:off x="4303451" y="3679296"/>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sp>
        <p:nvSpPr>
          <p:cNvPr id="42" name="文本框 41">
            <a:extLst>
              <a:ext uri="{FF2B5EF4-FFF2-40B4-BE49-F238E27FC236}">
                <a16:creationId xmlns:a16="http://schemas.microsoft.com/office/drawing/2014/main" id="{9E646291-2797-45CD-ACD6-42DA6B7E8E8C}"/>
              </a:ext>
            </a:extLst>
          </p:cNvPr>
          <p:cNvSpPr txBox="1"/>
          <p:nvPr/>
        </p:nvSpPr>
        <p:spPr>
          <a:xfrm>
            <a:off x="7328412" y="3289575"/>
            <a:ext cx="2486025"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43" name="Rectangle 23">
            <a:extLst>
              <a:ext uri="{FF2B5EF4-FFF2-40B4-BE49-F238E27FC236}">
                <a16:creationId xmlns:a16="http://schemas.microsoft.com/office/drawing/2014/main" id="{6C6D8BBB-1ECE-477B-8761-6093FEFDD66E}"/>
              </a:ext>
            </a:extLst>
          </p:cNvPr>
          <p:cNvSpPr/>
          <p:nvPr/>
        </p:nvSpPr>
        <p:spPr>
          <a:xfrm>
            <a:off x="7413351" y="3670405"/>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nvGrpSpPr>
          <p:cNvPr id="44" name="组合 43">
            <a:extLst>
              <a:ext uri="{FF2B5EF4-FFF2-40B4-BE49-F238E27FC236}">
                <a16:creationId xmlns:a16="http://schemas.microsoft.com/office/drawing/2014/main" id="{A894D894-65E5-4B02-A191-16AA7C0F9987}"/>
              </a:ext>
            </a:extLst>
          </p:cNvPr>
          <p:cNvGrpSpPr/>
          <p:nvPr/>
        </p:nvGrpSpPr>
        <p:grpSpPr>
          <a:xfrm>
            <a:off x="842468" y="4286001"/>
            <a:ext cx="9527964" cy="2492390"/>
            <a:chOff x="1385807" y="4000264"/>
            <a:chExt cx="9527964" cy="2492390"/>
          </a:xfrm>
        </p:grpSpPr>
        <p:pic>
          <p:nvPicPr>
            <p:cNvPr id="45" name="图片 44">
              <a:extLst>
                <a:ext uri="{FF2B5EF4-FFF2-40B4-BE49-F238E27FC236}">
                  <a16:creationId xmlns:a16="http://schemas.microsoft.com/office/drawing/2014/main" id="{00CE27B3-805E-4492-A7AB-3B7B8821A0C0}"/>
                </a:ext>
              </a:extLst>
            </p:cNvPr>
            <p:cNvPicPr>
              <a:picLocks noChangeAspect="1"/>
            </p:cNvPicPr>
            <p:nvPr/>
          </p:nvPicPr>
          <p:blipFill>
            <a:blip r:embed="rId3">
              <a:extLst>
                <a:ext uri="{28A0092B-C50C-407E-A947-70E740481C1C}">
                  <a14:useLocalDpi val="0"/>
                </a:ext>
              </a:extLst>
            </a:blip>
            <a:stretch>
              <a:fillRect/>
            </a:stretch>
          </p:blipFill>
          <p:spPr>
            <a:xfrm>
              <a:off x="1385807" y="4000264"/>
              <a:ext cx="9527964" cy="2492390"/>
            </a:xfrm>
            <a:prstGeom prst="rect">
              <a:avLst/>
            </a:prstGeom>
          </p:spPr>
        </p:pic>
        <p:sp>
          <p:nvSpPr>
            <p:cNvPr id="46" name="淘宝网chenying0907出品 3">
              <a:extLst>
                <a:ext uri="{FF2B5EF4-FFF2-40B4-BE49-F238E27FC236}">
                  <a16:creationId xmlns:a16="http://schemas.microsoft.com/office/drawing/2014/main" id="{275278BB-1335-44C9-AE28-A6967B22CE93}"/>
                </a:ext>
              </a:extLst>
            </p:cNvPr>
            <p:cNvSpPr/>
            <p:nvPr/>
          </p:nvSpPr>
          <p:spPr>
            <a:xfrm rot="255515">
              <a:off x="6141841" y="4832161"/>
              <a:ext cx="3600865" cy="579272"/>
            </a:xfrm>
            <a:prstGeom prst="rect">
              <a:avLst/>
            </a:prstGeom>
          </p:spPr>
          <p:txBody>
            <a:bodyPr wrap="square">
              <a:prstTxWarp prst="textWave1">
                <a:avLst/>
              </a:prstTxWarp>
              <a:spAutoFit/>
            </a:bodyPr>
            <a:lstStyle/>
            <a:p>
              <a:pPr algn="ctr">
                <a:lnSpc>
                  <a:spcPct val="150000"/>
                </a:lnSpc>
              </a:pPr>
              <a:r>
                <a:rPr altLang="zh-CN" lang="en-US" sz="1067">
                  <a:solidFill>
                    <a:schemeClr val="accent3">
                      <a:lumMod val="75000"/>
                    </a:schemeClr>
                  </a:solidFill>
                  <a:latin charset="-122" panose="020b0503020204020204" pitchFamily="34" typeface="微软雅黑"/>
                  <a:ea charset="-122" panose="020b0503020204020204" pitchFamily="34" typeface="微软雅黑"/>
                </a:rPr>
                <a:t>breathed life back to the story, then through these years of ladder to update a day in and day</a:t>
              </a:r>
            </a:p>
          </p:txBody>
        </p:sp>
      </p:grpSp>
    </p:spTree>
    <p:extLst>
      <p:ext uri="{BB962C8B-B14F-4D97-AF65-F5344CB8AC3E}">
        <p14:creationId val="334629447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44"/>
                                        </p:tgtEl>
                                        <p:attrNameLst>
                                          <p:attrName>style.visibility</p:attrName>
                                        </p:attrNameLst>
                                      </p:cBhvr>
                                      <p:to>
                                        <p:strVal val="visible"/>
                                      </p:to>
                                    </p:set>
                                    <p:anim calcmode="lin" valueType="num">
                                      <p:cBhvr additive="base">
                                        <p:cTn dur="1000" fill="hold" id="13"/>
                                        <p:tgtEl>
                                          <p:spTgt spid="44"/>
                                        </p:tgtEl>
                                        <p:attrNameLst>
                                          <p:attrName>ppt_x</p:attrName>
                                        </p:attrNameLst>
                                      </p:cBhvr>
                                      <p:tavLst>
                                        <p:tav tm="0">
                                          <p:val>
                                            <p:strVal val="1+#ppt_w/2"/>
                                          </p:val>
                                        </p:tav>
                                        <p:tav tm="100000">
                                          <p:val>
                                            <p:strVal val="#ppt_x"/>
                                          </p:val>
                                        </p:tav>
                                      </p:tavLst>
                                    </p:anim>
                                    <p:anim calcmode="lin" valueType="num">
                                      <p:cBhvr additive="base">
                                        <p:cTn dur="1000" fill="hold" id="14"/>
                                        <p:tgtEl>
                                          <p:spTgt spid="44"/>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6" presetSubtype="16">
                                  <p:stCondLst>
                                    <p:cond delay="0"/>
                                  </p:stCondLst>
                                  <p:childTnLst>
                                    <p:set>
                                      <p:cBhvr>
                                        <p:cTn dur="1" fill="hold" id="17">
                                          <p:stCondLst>
                                            <p:cond delay="0"/>
                                          </p:stCondLst>
                                        </p:cTn>
                                        <p:tgtEl>
                                          <p:spTgt spid="36"/>
                                        </p:tgtEl>
                                        <p:attrNameLst>
                                          <p:attrName>style.visibility</p:attrName>
                                        </p:attrNameLst>
                                      </p:cBhvr>
                                      <p:to>
                                        <p:strVal val="visible"/>
                                      </p:to>
                                    </p:set>
                                    <p:animEffect filter="circle(in)" transition="in">
                                      <p:cBhvr>
                                        <p:cTn dur="1000" id="18"/>
                                        <p:tgtEl>
                                          <p:spTgt spid="36"/>
                                        </p:tgtEl>
                                      </p:cBhvr>
                                    </p:animEffect>
                                  </p:childTnLst>
                                </p:cTn>
                              </p:par>
                            </p:childTnLst>
                          </p:cTn>
                        </p:par>
                        <p:par>
                          <p:cTn fill="hold" id="19" nodeType="afterGroup">
                            <p:stCondLst>
                              <p:cond delay="2500"/>
                            </p:stCondLst>
                            <p:childTnLst>
                              <p:par>
                                <p:cTn fill="hold" grpId="0" id="20" nodeType="afterEffect" presetClass="entr" presetID="53"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500" fill="hold" id="22"/>
                                        <p:tgtEl>
                                          <p:spTgt spid="32"/>
                                        </p:tgtEl>
                                        <p:attrNameLst>
                                          <p:attrName>ppt_w</p:attrName>
                                        </p:attrNameLst>
                                      </p:cBhvr>
                                      <p:tavLst>
                                        <p:tav tm="0">
                                          <p:val>
                                            <p:fltVal val="0"/>
                                          </p:val>
                                        </p:tav>
                                        <p:tav tm="100000">
                                          <p:val>
                                            <p:strVal val="#ppt_w"/>
                                          </p:val>
                                        </p:tav>
                                      </p:tavLst>
                                    </p:anim>
                                    <p:anim calcmode="lin" valueType="num">
                                      <p:cBhvr>
                                        <p:cTn dur="500" fill="hold" id="23"/>
                                        <p:tgtEl>
                                          <p:spTgt spid="32"/>
                                        </p:tgtEl>
                                        <p:attrNameLst>
                                          <p:attrName>ppt_h</p:attrName>
                                        </p:attrNameLst>
                                      </p:cBhvr>
                                      <p:tavLst>
                                        <p:tav tm="0">
                                          <p:val>
                                            <p:fltVal val="0"/>
                                          </p:val>
                                        </p:tav>
                                        <p:tav tm="100000">
                                          <p:val>
                                            <p:strVal val="#ppt_h"/>
                                          </p:val>
                                        </p:tav>
                                      </p:tavLst>
                                    </p:anim>
                                    <p:animEffect filter="fade" transition="in">
                                      <p:cBhvr>
                                        <p:cTn dur="500" id="24"/>
                                        <p:tgtEl>
                                          <p:spTgt spid="32"/>
                                        </p:tgtEl>
                                      </p:cBhvr>
                                    </p:animEffect>
                                  </p:childTnLst>
                                </p:cTn>
                              </p:par>
                            </p:childTnLst>
                          </p:cTn>
                        </p:par>
                        <p:par>
                          <p:cTn fill="hold" id="25" nodeType="afterGroup">
                            <p:stCondLst>
                              <p:cond delay="3000"/>
                            </p:stCondLst>
                            <p:childTnLst>
                              <p:par>
                                <p:cTn fill="hold" grpId="0" id="26" nodeType="afterEffect" presetClass="entr" presetID="53" presetSubtype="0">
                                  <p:stCondLst>
                                    <p:cond delay="0"/>
                                  </p:stCondLst>
                                  <p:iterate type="lt">
                                    <p:tmPct val="10000"/>
                                  </p:iterate>
                                  <p:childTnLst>
                                    <p:set>
                                      <p:cBhvr>
                                        <p:cTn dur="1" fill="hold" id="27">
                                          <p:stCondLst>
                                            <p:cond delay="0"/>
                                          </p:stCondLst>
                                        </p:cTn>
                                        <p:tgtEl>
                                          <p:spTgt spid="38"/>
                                        </p:tgtEl>
                                        <p:attrNameLst>
                                          <p:attrName>style.visibility</p:attrName>
                                        </p:attrNameLst>
                                      </p:cBhvr>
                                      <p:to>
                                        <p:strVal val="visible"/>
                                      </p:to>
                                    </p:set>
                                    <p:anim calcmode="lin" valueType="num">
                                      <p:cBhvr>
                                        <p:cTn dur="500" fill="hold" id="28"/>
                                        <p:tgtEl>
                                          <p:spTgt spid="38"/>
                                        </p:tgtEl>
                                        <p:attrNameLst>
                                          <p:attrName>ppt_w</p:attrName>
                                        </p:attrNameLst>
                                      </p:cBhvr>
                                      <p:tavLst>
                                        <p:tav tm="0">
                                          <p:val>
                                            <p:fltVal val="0"/>
                                          </p:val>
                                        </p:tav>
                                        <p:tav tm="100000">
                                          <p:val>
                                            <p:strVal val="#ppt_w"/>
                                          </p:val>
                                        </p:tav>
                                      </p:tavLst>
                                    </p:anim>
                                    <p:anim calcmode="lin" valueType="num">
                                      <p:cBhvr>
                                        <p:cTn dur="500" fill="hold" id="29"/>
                                        <p:tgtEl>
                                          <p:spTgt spid="38"/>
                                        </p:tgtEl>
                                        <p:attrNameLst>
                                          <p:attrName>ppt_h</p:attrName>
                                        </p:attrNameLst>
                                      </p:cBhvr>
                                      <p:tavLst>
                                        <p:tav tm="0">
                                          <p:val>
                                            <p:fltVal val="0"/>
                                          </p:val>
                                        </p:tav>
                                        <p:tav tm="100000">
                                          <p:val>
                                            <p:strVal val="#ppt_h"/>
                                          </p:val>
                                        </p:tav>
                                      </p:tavLst>
                                    </p:anim>
                                    <p:animEffect filter="fade" transition="in">
                                      <p:cBhvr>
                                        <p:cTn dur="500" id="30"/>
                                        <p:tgtEl>
                                          <p:spTgt spid="38"/>
                                        </p:tgtEl>
                                      </p:cBhvr>
                                    </p:animEffect>
                                  </p:childTnLst>
                                </p:cTn>
                              </p:par>
                            </p:childTnLst>
                          </p:cTn>
                        </p:par>
                        <p:par>
                          <p:cTn fill="hold" id="31" nodeType="afterGroup">
                            <p:stCondLst>
                              <p:cond delay="3500"/>
                            </p:stCondLst>
                            <p:childTnLst>
                              <p:par>
                                <p:cTn fill="hold" grpId="0" id="32" nodeType="afterEffect" presetClass="entr" presetID="42" presetSubtype="0">
                                  <p:stCondLst>
                                    <p:cond delay="0"/>
                                  </p:stCondLst>
                                  <p:childTnLst>
                                    <p:set>
                                      <p:cBhvr>
                                        <p:cTn dur="1" fill="hold" id="33">
                                          <p:stCondLst>
                                            <p:cond delay="0"/>
                                          </p:stCondLst>
                                        </p:cTn>
                                        <p:tgtEl>
                                          <p:spTgt spid="39"/>
                                        </p:tgtEl>
                                        <p:attrNameLst>
                                          <p:attrName>style.visibility</p:attrName>
                                        </p:attrNameLst>
                                      </p:cBhvr>
                                      <p:to>
                                        <p:strVal val="visible"/>
                                      </p:to>
                                    </p:set>
                                    <p:animEffect filter="fade" transition="in">
                                      <p:cBhvr>
                                        <p:cTn dur="1000" id="34"/>
                                        <p:tgtEl>
                                          <p:spTgt spid="39"/>
                                        </p:tgtEl>
                                      </p:cBhvr>
                                    </p:animEffect>
                                    <p:anim calcmode="lin" valueType="num">
                                      <p:cBhvr>
                                        <p:cTn dur="1000" fill="hold" id="35"/>
                                        <p:tgtEl>
                                          <p:spTgt spid="39"/>
                                        </p:tgtEl>
                                        <p:attrNameLst>
                                          <p:attrName>ppt_x</p:attrName>
                                        </p:attrNameLst>
                                      </p:cBhvr>
                                      <p:tavLst>
                                        <p:tav tm="0">
                                          <p:val>
                                            <p:strVal val="#ppt_x"/>
                                          </p:val>
                                        </p:tav>
                                        <p:tav tm="100000">
                                          <p:val>
                                            <p:strVal val="#ppt_x"/>
                                          </p:val>
                                        </p:tav>
                                      </p:tavLst>
                                    </p:anim>
                                    <p:anim calcmode="lin" valueType="num">
                                      <p:cBhvr>
                                        <p:cTn dur="1000" fill="hold" id="36"/>
                                        <p:tgtEl>
                                          <p:spTgt spid="39"/>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500"/>
                            </p:stCondLst>
                            <p:childTnLst>
                              <p:par>
                                <p:cTn fill="hold" grpId="0" id="38" nodeType="afterEffect" presetClass="entr" presetID="6" presetSubtype="16">
                                  <p:stCondLst>
                                    <p:cond delay="0"/>
                                  </p:stCondLst>
                                  <p:childTnLst>
                                    <p:set>
                                      <p:cBhvr>
                                        <p:cTn dur="1" fill="hold" id="39">
                                          <p:stCondLst>
                                            <p:cond delay="0"/>
                                          </p:stCondLst>
                                        </p:cTn>
                                        <p:tgtEl>
                                          <p:spTgt spid="35"/>
                                        </p:tgtEl>
                                        <p:attrNameLst>
                                          <p:attrName>style.visibility</p:attrName>
                                        </p:attrNameLst>
                                      </p:cBhvr>
                                      <p:to>
                                        <p:strVal val="visible"/>
                                      </p:to>
                                    </p:set>
                                    <p:animEffect filter="circle(in)" transition="in">
                                      <p:cBhvr>
                                        <p:cTn dur="1000" id="40"/>
                                        <p:tgtEl>
                                          <p:spTgt spid="35"/>
                                        </p:tgtEl>
                                      </p:cBhvr>
                                    </p:animEffect>
                                  </p:childTnLst>
                                </p:cTn>
                              </p:par>
                            </p:childTnLst>
                          </p:cTn>
                        </p:par>
                        <p:par>
                          <p:cTn fill="hold" id="41" nodeType="afterGroup">
                            <p:stCondLst>
                              <p:cond delay="5500"/>
                            </p:stCondLst>
                            <p:childTnLst>
                              <p:par>
                                <p:cTn fill="hold" grpId="0" id="42" nodeType="afterEffect" presetClass="entr" presetID="53" presetSubtype="0">
                                  <p:stCondLst>
                                    <p:cond delay="0"/>
                                  </p:stCondLst>
                                  <p:childTnLst>
                                    <p:set>
                                      <p:cBhvr>
                                        <p:cTn dur="1" fill="hold" id="43">
                                          <p:stCondLst>
                                            <p:cond delay="0"/>
                                          </p:stCondLst>
                                        </p:cTn>
                                        <p:tgtEl>
                                          <p:spTgt spid="34"/>
                                        </p:tgtEl>
                                        <p:attrNameLst>
                                          <p:attrName>style.visibility</p:attrName>
                                        </p:attrNameLst>
                                      </p:cBhvr>
                                      <p:to>
                                        <p:strVal val="visible"/>
                                      </p:to>
                                    </p:set>
                                    <p:anim calcmode="lin" valueType="num">
                                      <p:cBhvr>
                                        <p:cTn dur="500" fill="hold" id="44"/>
                                        <p:tgtEl>
                                          <p:spTgt spid="34"/>
                                        </p:tgtEl>
                                        <p:attrNameLst>
                                          <p:attrName>ppt_w</p:attrName>
                                        </p:attrNameLst>
                                      </p:cBhvr>
                                      <p:tavLst>
                                        <p:tav tm="0">
                                          <p:val>
                                            <p:fltVal val="0"/>
                                          </p:val>
                                        </p:tav>
                                        <p:tav tm="100000">
                                          <p:val>
                                            <p:strVal val="#ppt_w"/>
                                          </p:val>
                                        </p:tav>
                                      </p:tavLst>
                                    </p:anim>
                                    <p:anim calcmode="lin" valueType="num">
                                      <p:cBhvr>
                                        <p:cTn dur="500" fill="hold" id="45"/>
                                        <p:tgtEl>
                                          <p:spTgt spid="34"/>
                                        </p:tgtEl>
                                        <p:attrNameLst>
                                          <p:attrName>ppt_h</p:attrName>
                                        </p:attrNameLst>
                                      </p:cBhvr>
                                      <p:tavLst>
                                        <p:tav tm="0">
                                          <p:val>
                                            <p:fltVal val="0"/>
                                          </p:val>
                                        </p:tav>
                                        <p:tav tm="100000">
                                          <p:val>
                                            <p:strVal val="#ppt_h"/>
                                          </p:val>
                                        </p:tav>
                                      </p:tavLst>
                                    </p:anim>
                                    <p:animEffect filter="fade" transition="in">
                                      <p:cBhvr>
                                        <p:cTn dur="500" id="46"/>
                                        <p:tgtEl>
                                          <p:spTgt spid="34"/>
                                        </p:tgtEl>
                                      </p:cBhvr>
                                    </p:animEffect>
                                  </p:childTnLst>
                                </p:cTn>
                              </p:par>
                            </p:childTnLst>
                          </p:cTn>
                        </p:par>
                        <p:par>
                          <p:cTn fill="hold" id="47" nodeType="afterGroup">
                            <p:stCondLst>
                              <p:cond delay="6000"/>
                            </p:stCondLst>
                            <p:childTnLst>
                              <p:par>
                                <p:cTn fill="hold" grpId="0" id="48" nodeType="afterEffect" presetClass="entr" presetID="53" presetSubtype="0">
                                  <p:stCondLst>
                                    <p:cond delay="0"/>
                                  </p:stCondLst>
                                  <p:iterate type="lt">
                                    <p:tmPct val="10000"/>
                                  </p:iterate>
                                  <p:childTnLst>
                                    <p:set>
                                      <p:cBhvr>
                                        <p:cTn dur="1" fill="hold" id="49">
                                          <p:stCondLst>
                                            <p:cond delay="0"/>
                                          </p:stCondLst>
                                        </p:cTn>
                                        <p:tgtEl>
                                          <p:spTgt spid="40"/>
                                        </p:tgtEl>
                                        <p:attrNameLst>
                                          <p:attrName>style.visibility</p:attrName>
                                        </p:attrNameLst>
                                      </p:cBhvr>
                                      <p:to>
                                        <p:strVal val="visible"/>
                                      </p:to>
                                    </p:set>
                                    <p:anim calcmode="lin" valueType="num">
                                      <p:cBhvr>
                                        <p:cTn dur="500" fill="hold" id="50"/>
                                        <p:tgtEl>
                                          <p:spTgt spid="40"/>
                                        </p:tgtEl>
                                        <p:attrNameLst>
                                          <p:attrName>ppt_w</p:attrName>
                                        </p:attrNameLst>
                                      </p:cBhvr>
                                      <p:tavLst>
                                        <p:tav tm="0">
                                          <p:val>
                                            <p:fltVal val="0"/>
                                          </p:val>
                                        </p:tav>
                                        <p:tav tm="100000">
                                          <p:val>
                                            <p:strVal val="#ppt_w"/>
                                          </p:val>
                                        </p:tav>
                                      </p:tavLst>
                                    </p:anim>
                                    <p:anim calcmode="lin" valueType="num">
                                      <p:cBhvr>
                                        <p:cTn dur="500" fill="hold" id="51"/>
                                        <p:tgtEl>
                                          <p:spTgt spid="40"/>
                                        </p:tgtEl>
                                        <p:attrNameLst>
                                          <p:attrName>ppt_h</p:attrName>
                                        </p:attrNameLst>
                                      </p:cBhvr>
                                      <p:tavLst>
                                        <p:tav tm="0">
                                          <p:val>
                                            <p:fltVal val="0"/>
                                          </p:val>
                                        </p:tav>
                                        <p:tav tm="100000">
                                          <p:val>
                                            <p:strVal val="#ppt_h"/>
                                          </p:val>
                                        </p:tav>
                                      </p:tavLst>
                                    </p:anim>
                                    <p:animEffect filter="fade" transition="in">
                                      <p:cBhvr>
                                        <p:cTn dur="500" id="52"/>
                                        <p:tgtEl>
                                          <p:spTgt spid="40"/>
                                        </p:tgtEl>
                                      </p:cBhvr>
                                    </p:animEffect>
                                  </p:childTnLst>
                                </p:cTn>
                              </p:par>
                            </p:childTnLst>
                          </p:cTn>
                        </p:par>
                        <p:par>
                          <p:cTn fill="hold" id="53" nodeType="afterGroup">
                            <p:stCondLst>
                              <p:cond delay="6500"/>
                            </p:stCondLst>
                            <p:childTnLst>
                              <p:par>
                                <p:cTn fill="hold" grpId="0" id="54" nodeType="afterEffect" presetClass="entr" presetID="42" presetSubtype="0">
                                  <p:stCondLst>
                                    <p:cond delay="0"/>
                                  </p:stCondLst>
                                  <p:childTnLst>
                                    <p:set>
                                      <p:cBhvr>
                                        <p:cTn dur="1" fill="hold" id="55">
                                          <p:stCondLst>
                                            <p:cond delay="0"/>
                                          </p:stCondLst>
                                        </p:cTn>
                                        <p:tgtEl>
                                          <p:spTgt spid="41"/>
                                        </p:tgtEl>
                                        <p:attrNameLst>
                                          <p:attrName>style.visibility</p:attrName>
                                        </p:attrNameLst>
                                      </p:cBhvr>
                                      <p:to>
                                        <p:strVal val="visible"/>
                                      </p:to>
                                    </p:set>
                                    <p:animEffect filter="fade" transition="in">
                                      <p:cBhvr>
                                        <p:cTn dur="1000" id="56"/>
                                        <p:tgtEl>
                                          <p:spTgt spid="41"/>
                                        </p:tgtEl>
                                      </p:cBhvr>
                                    </p:animEffect>
                                    <p:anim calcmode="lin" valueType="num">
                                      <p:cBhvr>
                                        <p:cTn dur="1000" fill="hold" id="57"/>
                                        <p:tgtEl>
                                          <p:spTgt spid="41"/>
                                        </p:tgtEl>
                                        <p:attrNameLst>
                                          <p:attrName>ppt_x</p:attrName>
                                        </p:attrNameLst>
                                      </p:cBhvr>
                                      <p:tavLst>
                                        <p:tav tm="0">
                                          <p:val>
                                            <p:strVal val="#ppt_x"/>
                                          </p:val>
                                        </p:tav>
                                        <p:tav tm="100000">
                                          <p:val>
                                            <p:strVal val="#ppt_x"/>
                                          </p:val>
                                        </p:tav>
                                      </p:tavLst>
                                    </p:anim>
                                    <p:anim calcmode="lin" valueType="num">
                                      <p:cBhvr>
                                        <p:cTn dur="1000" fill="hold" id="58"/>
                                        <p:tgtEl>
                                          <p:spTgt spid="41"/>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7500"/>
                            </p:stCondLst>
                            <p:childTnLst>
                              <p:par>
                                <p:cTn fill="hold" grpId="0" id="60" nodeType="afterEffect" presetClass="entr" presetID="6" presetSubtype="16">
                                  <p:stCondLst>
                                    <p:cond delay="0"/>
                                  </p:stCondLst>
                                  <p:childTnLst>
                                    <p:set>
                                      <p:cBhvr>
                                        <p:cTn dur="1" fill="hold" id="61">
                                          <p:stCondLst>
                                            <p:cond delay="0"/>
                                          </p:stCondLst>
                                        </p:cTn>
                                        <p:tgtEl>
                                          <p:spTgt spid="37"/>
                                        </p:tgtEl>
                                        <p:attrNameLst>
                                          <p:attrName>style.visibility</p:attrName>
                                        </p:attrNameLst>
                                      </p:cBhvr>
                                      <p:to>
                                        <p:strVal val="visible"/>
                                      </p:to>
                                    </p:set>
                                    <p:animEffect filter="circle(in)" transition="in">
                                      <p:cBhvr>
                                        <p:cTn dur="1000" id="62"/>
                                        <p:tgtEl>
                                          <p:spTgt spid="37"/>
                                        </p:tgtEl>
                                      </p:cBhvr>
                                    </p:animEffect>
                                  </p:childTnLst>
                                </p:cTn>
                              </p:par>
                            </p:childTnLst>
                          </p:cTn>
                        </p:par>
                        <p:par>
                          <p:cTn fill="hold" id="63" nodeType="afterGroup">
                            <p:stCondLst>
                              <p:cond delay="8500"/>
                            </p:stCondLst>
                            <p:childTnLst>
                              <p:par>
                                <p:cTn fill="hold" grpId="0" id="64" nodeType="afterEffect" presetClass="entr" presetID="53" presetSubtype="0">
                                  <p:stCondLst>
                                    <p:cond delay="0"/>
                                  </p:stCondLst>
                                  <p:childTnLst>
                                    <p:set>
                                      <p:cBhvr>
                                        <p:cTn dur="1" fill="hold" id="65">
                                          <p:stCondLst>
                                            <p:cond delay="0"/>
                                          </p:stCondLst>
                                        </p:cTn>
                                        <p:tgtEl>
                                          <p:spTgt spid="33"/>
                                        </p:tgtEl>
                                        <p:attrNameLst>
                                          <p:attrName>style.visibility</p:attrName>
                                        </p:attrNameLst>
                                      </p:cBhvr>
                                      <p:to>
                                        <p:strVal val="visible"/>
                                      </p:to>
                                    </p:set>
                                    <p:anim calcmode="lin" valueType="num">
                                      <p:cBhvr>
                                        <p:cTn dur="500" fill="hold" id="66"/>
                                        <p:tgtEl>
                                          <p:spTgt spid="33"/>
                                        </p:tgtEl>
                                        <p:attrNameLst>
                                          <p:attrName>ppt_w</p:attrName>
                                        </p:attrNameLst>
                                      </p:cBhvr>
                                      <p:tavLst>
                                        <p:tav tm="0">
                                          <p:val>
                                            <p:fltVal val="0"/>
                                          </p:val>
                                        </p:tav>
                                        <p:tav tm="100000">
                                          <p:val>
                                            <p:strVal val="#ppt_w"/>
                                          </p:val>
                                        </p:tav>
                                      </p:tavLst>
                                    </p:anim>
                                    <p:anim calcmode="lin" valueType="num">
                                      <p:cBhvr>
                                        <p:cTn dur="500" fill="hold" id="67"/>
                                        <p:tgtEl>
                                          <p:spTgt spid="33"/>
                                        </p:tgtEl>
                                        <p:attrNameLst>
                                          <p:attrName>ppt_h</p:attrName>
                                        </p:attrNameLst>
                                      </p:cBhvr>
                                      <p:tavLst>
                                        <p:tav tm="0">
                                          <p:val>
                                            <p:fltVal val="0"/>
                                          </p:val>
                                        </p:tav>
                                        <p:tav tm="100000">
                                          <p:val>
                                            <p:strVal val="#ppt_h"/>
                                          </p:val>
                                        </p:tav>
                                      </p:tavLst>
                                    </p:anim>
                                    <p:animEffect filter="fade" transition="in">
                                      <p:cBhvr>
                                        <p:cTn dur="500" id="68"/>
                                        <p:tgtEl>
                                          <p:spTgt spid="33"/>
                                        </p:tgtEl>
                                      </p:cBhvr>
                                    </p:animEffect>
                                  </p:childTnLst>
                                </p:cTn>
                              </p:par>
                            </p:childTnLst>
                          </p:cTn>
                        </p:par>
                        <p:par>
                          <p:cTn fill="hold" id="69" nodeType="afterGroup">
                            <p:stCondLst>
                              <p:cond delay="9000"/>
                            </p:stCondLst>
                            <p:childTnLst>
                              <p:par>
                                <p:cTn fill="hold" grpId="0" id="70" nodeType="afterEffect" presetClass="entr" presetID="53" presetSubtype="0">
                                  <p:stCondLst>
                                    <p:cond delay="0"/>
                                  </p:stCondLst>
                                  <p:iterate type="lt">
                                    <p:tmPct val="10000"/>
                                  </p:iterate>
                                  <p:childTnLst>
                                    <p:set>
                                      <p:cBhvr>
                                        <p:cTn dur="1" fill="hold" id="71">
                                          <p:stCondLst>
                                            <p:cond delay="0"/>
                                          </p:stCondLst>
                                        </p:cTn>
                                        <p:tgtEl>
                                          <p:spTgt spid="42"/>
                                        </p:tgtEl>
                                        <p:attrNameLst>
                                          <p:attrName>style.visibility</p:attrName>
                                        </p:attrNameLst>
                                      </p:cBhvr>
                                      <p:to>
                                        <p:strVal val="visible"/>
                                      </p:to>
                                    </p:set>
                                    <p:anim calcmode="lin" valueType="num">
                                      <p:cBhvr>
                                        <p:cTn dur="500" fill="hold" id="72"/>
                                        <p:tgtEl>
                                          <p:spTgt spid="42"/>
                                        </p:tgtEl>
                                        <p:attrNameLst>
                                          <p:attrName>ppt_w</p:attrName>
                                        </p:attrNameLst>
                                      </p:cBhvr>
                                      <p:tavLst>
                                        <p:tav tm="0">
                                          <p:val>
                                            <p:fltVal val="0"/>
                                          </p:val>
                                        </p:tav>
                                        <p:tav tm="100000">
                                          <p:val>
                                            <p:strVal val="#ppt_w"/>
                                          </p:val>
                                        </p:tav>
                                      </p:tavLst>
                                    </p:anim>
                                    <p:anim calcmode="lin" valueType="num">
                                      <p:cBhvr>
                                        <p:cTn dur="500" fill="hold" id="73"/>
                                        <p:tgtEl>
                                          <p:spTgt spid="42"/>
                                        </p:tgtEl>
                                        <p:attrNameLst>
                                          <p:attrName>ppt_h</p:attrName>
                                        </p:attrNameLst>
                                      </p:cBhvr>
                                      <p:tavLst>
                                        <p:tav tm="0">
                                          <p:val>
                                            <p:fltVal val="0"/>
                                          </p:val>
                                        </p:tav>
                                        <p:tav tm="100000">
                                          <p:val>
                                            <p:strVal val="#ppt_h"/>
                                          </p:val>
                                        </p:tav>
                                      </p:tavLst>
                                    </p:anim>
                                    <p:animEffect filter="fade" transition="in">
                                      <p:cBhvr>
                                        <p:cTn dur="500" id="74"/>
                                        <p:tgtEl>
                                          <p:spTgt spid="42"/>
                                        </p:tgtEl>
                                      </p:cBhvr>
                                    </p:animEffect>
                                  </p:childTnLst>
                                </p:cTn>
                              </p:par>
                            </p:childTnLst>
                          </p:cTn>
                        </p:par>
                        <p:par>
                          <p:cTn fill="hold" id="75" nodeType="afterGroup">
                            <p:stCondLst>
                              <p:cond delay="9500"/>
                            </p:stCondLst>
                            <p:childTnLst>
                              <p:par>
                                <p:cTn fill="hold" grpId="0" id="76" nodeType="afterEffect" presetClass="entr" presetID="42" presetSubtype="0">
                                  <p:stCondLst>
                                    <p:cond delay="0"/>
                                  </p:stCondLst>
                                  <p:childTnLst>
                                    <p:set>
                                      <p:cBhvr>
                                        <p:cTn dur="1" fill="hold" id="77">
                                          <p:stCondLst>
                                            <p:cond delay="0"/>
                                          </p:stCondLst>
                                        </p:cTn>
                                        <p:tgtEl>
                                          <p:spTgt spid="43"/>
                                        </p:tgtEl>
                                        <p:attrNameLst>
                                          <p:attrName>style.visibility</p:attrName>
                                        </p:attrNameLst>
                                      </p:cBhvr>
                                      <p:to>
                                        <p:strVal val="visible"/>
                                      </p:to>
                                    </p:set>
                                    <p:animEffect filter="fade" transition="in">
                                      <p:cBhvr>
                                        <p:cTn dur="1000" id="78"/>
                                        <p:tgtEl>
                                          <p:spTgt spid="43"/>
                                        </p:tgtEl>
                                      </p:cBhvr>
                                    </p:animEffect>
                                    <p:anim calcmode="lin" valueType="num">
                                      <p:cBhvr>
                                        <p:cTn dur="1000" fill="hold" id="79"/>
                                        <p:tgtEl>
                                          <p:spTgt spid="43"/>
                                        </p:tgtEl>
                                        <p:attrNameLst>
                                          <p:attrName>ppt_x</p:attrName>
                                        </p:attrNameLst>
                                      </p:cBhvr>
                                      <p:tavLst>
                                        <p:tav tm="0">
                                          <p:val>
                                            <p:strVal val="#ppt_x"/>
                                          </p:val>
                                        </p:tav>
                                        <p:tav tm="100000">
                                          <p:val>
                                            <p:strVal val="#ppt_x"/>
                                          </p:val>
                                        </p:tav>
                                      </p:tavLst>
                                    </p:anim>
                                    <p:anim calcmode="lin" valueType="num">
                                      <p:cBhvr>
                                        <p:cTn dur="1000" fill="hold" id="80"/>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2"/>
      <p:bldP grpId="0" spid="33"/>
      <p:bldP grpId="0" spid="34"/>
      <p:bldP grpId="0" spid="35"/>
      <p:bldP grpId="0" spid="36"/>
      <p:bldP grpId="0" spid="37"/>
      <p:bldP grpId="0" spid="38"/>
      <p:bldP grpId="0" spid="39"/>
      <p:bldP grpId="0" spid="40"/>
      <p:bldP grpId="0" spid="41"/>
      <p:bldP grpId="0" spid="42"/>
      <p:bldP grpId="0" spid="4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工作完成情况</a:t>
            </a:r>
          </a:p>
        </p:txBody>
      </p:sp>
      <p:grpSp>
        <p:nvGrpSpPr>
          <p:cNvPr id="285" name="组合 284">
            <a:extLst>
              <a:ext uri="{FF2B5EF4-FFF2-40B4-BE49-F238E27FC236}">
                <a16:creationId xmlns:a16="http://schemas.microsoft.com/office/drawing/2014/main" id="{60C67EB5-3133-41CF-A1F5-838385DE0D7C}"/>
              </a:ext>
            </a:extLst>
          </p:cNvPr>
          <p:cNvGrpSpPr/>
          <p:nvPr/>
        </p:nvGrpSpPr>
        <p:grpSpPr>
          <a:xfrm>
            <a:off x="454960" y="1926974"/>
            <a:ext cx="4862670" cy="4641540"/>
            <a:chOff x="1959919" y="2413487"/>
            <a:chExt cx="3157388" cy="2963176"/>
          </a:xfrm>
        </p:grpSpPr>
        <p:pic>
          <p:nvPicPr>
            <p:cNvPr id="286" name="Picture 62">
              <a:extLst>
                <a:ext uri="{FF2B5EF4-FFF2-40B4-BE49-F238E27FC236}">
                  <a16:creationId xmlns:a16="http://schemas.microsoft.com/office/drawing/2014/main" id="{CC4761E1-FA58-4B56-AB8A-F3319A6A735A}"/>
                </a:ext>
              </a:extLst>
            </p:cNvPr>
            <p:cNvPicPr>
              <a:picLocks noChangeAspect="1"/>
            </p:cNvPicPr>
            <p:nvPr/>
          </p:nvPicPr>
          <p:blipFill>
            <a:blip r:embed="rId3"/>
            <a:stretch>
              <a:fillRect/>
            </a:stretch>
          </p:blipFill>
          <p:spPr bwMode="auto">
            <a:xfrm>
              <a:off x="1959919" y="2413487"/>
              <a:ext cx="3157388" cy="2963176"/>
            </a:xfrm>
            <a:prstGeom prst="rect">
              <a:avLst/>
            </a:prstGeom>
            <a:noFill/>
            <a:ln w="9525">
              <a:noFill/>
              <a:miter lim="800000"/>
            </a:ln>
          </p:spPr>
        </p:pic>
        <p:sp>
          <p:nvSpPr>
            <p:cNvPr id="287" name="Rectangle 19">
              <a:extLst>
                <a:ext uri="{FF2B5EF4-FFF2-40B4-BE49-F238E27FC236}">
                  <a16:creationId xmlns:a16="http://schemas.microsoft.com/office/drawing/2014/main" id="{A478D0CE-8CE4-498D-9A9D-09B020F1CA04}"/>
                </a:ext>
              </a:extLst>
            </p:cNvPr>
            <p:cNvSpPr/>
            <p:nvPr/>
          </p:nvSpPr>
          <p:spPr>
            <a:xfrm>
              <a:off x="2317006" y="2796481"/>
              <a:ext cx="2537174" cy="1405412"/>
            </a:xfrm>
            <a:prstGeom prst="rect">
              <a:avLst/>
            </a:prstGeom>
            <a:blipFill dpi="0" rotWithShape="1">
              <a:blip r:embed="rId4">
                <a:extLst>
                  <a:ext uri="{28A0092B-C50C-407E-A947-70E740481C1C}">
                    <a14:useLocalDpi val="0"/>
                  </a:ext>
                </a:extLst>
              </a:blip>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defTabSz="913924"/>
              <a:endParaRPr altLang="zh-CN" lang="zh-CN" sz="1800">
                <a:solidFill>
                  <a:schemeClr val="bg1">
                    <a:lumMod val="65000"/>
                  </a:schemeClr>
                </a:solidFill>
                <a:latin charset="0" panose="020b0604020202020204" pitchFamily="34" typeface="Arial"/>
                <a:ea charset="-122" panose="02010600030101010101" pitchFamily="2" typeface="宋体"/>
                <a:cs charset="-122" panose="02010600030101010101" pitchFamily="2" typeface="宋体"/>
              </a:endParaRPr>
            </a:p>
          </p:txBody>
        </p:sp>
      </p:grpSp>
      <p:grpSp>
        <p:nvGrpSpPr>
          <p:cNvPr id="291" name="组合 290">
            <a:extLst>
              <a:ext uri="{FF2B5EF4-FFF2-40B4-BE49-F238E27FC236}">
                <a16:creationId xmlns:a16="http://schemas.microsoft.com/office/drawing/2014/main" id="{32C4A407-5C8C-45CA-99D1-88CCE19B1B92}"/>
              </a:ext>
            </a:extLst>
          </p:cNvPr>
          <p:cNvGrpSpPr/>
          <p:nvPr/>
        </p:nvGrpSpPr>
        <p:grpSpPr>
          <a:xfrm>
            <a:off x="6475657" y="2356391"/>
            <a:ext cx="681793" cy="3250077"/>
            <a:chOff x="6479616" y="2631329"/>
            <a:chExt cx="479425" cy="2247006"/>
          </a:xfrm>
          <a:effectLst>
            <a:outerShdw algn="bl" blurRad="50800" dir="18900000" dist="38100" rotWithShape="0">
              <a:prstClr val="black">
                <a:alpha val="40000"/>
              </a:prstClr>
            </a:outerShdw>
          </a:effectLst>
        </p:grpSpPr>
        <p:sp>
          <p:nvSpPr>
            <p:cNvPr id="292" name="Freeform 6">
              <a:extLst>
                <a:ext uri="{FF2B5EF4-FFF2-40B4-BE49-F238E27FC236}">
                  <a16:creationId xmlns:a16="http://schemas.microsoft.com/office/drawing/2014/main" id="{1D7A3EA9-9356-4578-A610-6966915BD497}"/>
                </a:ext>
              </a:extLst>
            </p:cNvPr>
            <p:cNvSpPr/>
            <p:nvPr/>
          </p:nvSpPr>
          <p:spPr bwMode="auto">
            <a:xfrm>
              <a:off x="6479616" y="2631329"/>
              <a:ext cx="479425" cy="2247006"/>
            </a:xfrm>
            <a:custGeom>
              <a:gdLst>
                <a:gd fmla="*/ 1368 w 1368" name="T0"/>
                <a:gd fmla="*/ 3205 h 6410" name="T1"/>
                <a:gd fmla="*/ 829 w 1368" name="T2"/>
                <a:gd fmla="*/ 2536 h 6410" name="T3"/>
                <a:gd fmla="*/ 829 w 1368" name="T4"/>
                <a:gd fmla="*/ 1353 h 6410" name="T5"/>
                <a:gd fmla="*/ 1368 w 1368" name="T6"/>
                <a:gd fmla="*/ 684 h 6410" name="T7"/>
                <a:gd fmla="*/ 684 w 1368" name="T8"/>
                <a:gd fmla="*/ 0 h 6410" name="T9"/>
                <a:gd fmla="*/ 0 w 1368" name="T10"/>
                <a:gd fmla="*/ 684 h 6410" name="T11"/>
                <a:gd fmla="*/ 540 w 1368" name="T12"/>
                <a:gd fmla="*/ 1353 h 6410" name="T13"/>
                <a:gd fmla="*/ 540 w 1368" name="T14"/>
                <a:gd fmla="*/ 2536 h 6410" name="T15"/>
                <a:gd fmla="*/ 0 w 1368" name="T16"/>
                <a:gd fmla="*/ 3205 h 6410" name="T17"/>
                <a:gd fmla="*/ 540 w 1368" name="T18"/>
                <a:gd fmla="*/ 3874 h 6410" name="T19"/>
                <a:gd fmla="*/ 540 w 1368" name="T20"/>
                <a:gd fmla="*/ 5057 h 6410" name="T21"/>
                <a:gd fmla="*/ 0 w 1368" name="T22"/>
                <a:gd fmla="*/ 5726 h 6410" name="T23"/>
                <a:gd fmla="*/ 684 w 1368" name="T24"/>
                <a:gd fmla="*/ 6410 h 6410" name="T25"/>
                <a:gd fmla="*/ 1368 w 1368" name="T26"/>
                <a:gd fmla="*/ 5726 h 6410" name="T27"/>
                <a:gd fmla="*/ 829 w 1368" name="T28"/>
                <a:gd fmla="*/ 5057 h 6410" name="T29"/>
                <a:gd fmla="*/ 829 w 1368" name="T30"/>
                <a:gd fmla="*/ 3874 h 6410" name="T31"/>
                <a:gd fmla="*/ 1368 w 1368" name="T32"/>
                <a:gd fmla="*/ 3205 h 641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410" w="1368">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97B9A1"/>
            </a:solidFill>
            <a:ln w="6350">
              <a:noFill/>
            </a:ln>
          </p:spPr>
          <p:txBody>
            <a:bodyPr/>
            <a:lstStyle/>
            <a:p>
              <a:endParaRPr altLang="en-US" b="1" lang="zh-CN" sz="1013">
                <a:solidFill>
                  <a:srgbClr val="476263"/>
                </a:solidFill>
                <a:latin charset="0" panose="020b0a04020102020204" pitchFamily="34" typeface="Arial Black"/>
              </a:endParaRPr>
            </a:p>
          </p:txBody>
        </p:sp>
        <p:sp>
          <p:nvSpPr>
            <p:cNvPr id="293" name="Oval 7">
              <a:extLst>
                <a:ext uri="{FF2B5EF4-FFF2-40B4-BE49-F238E27FC236}">
                  <a16:creationId xmlns:a16="http://schemas.microsoft.com/office/drawing/2014/main" id="{7530C5AF-B7E3-4B97-8BB8-2D8804DADCAA}"/>
                </a:ext>
              </a:extLst>
            </p:cNvPr>
            <p:cNvSpPr>
              <a:spLocks noChangeArrowheads="1"/>
            </p:cNvSpPr>
            <p:nvPr/>
          </p:nvSpPr>
          <p:spPr bwMode="auto">
            <a:xfrm>
              <a:off x="6544715" y="2694849"/>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rgbClr val="476263"/>
                  </a:solidFill>
                  <a:latin charset="0" panose="020b0a04020102020204" pitchFamily="34" typeface="Arial Black"/>
                  <a:ea charset="-122" panose="020b0503020204020204" pitchFamily="34" typeface="微软雅黑"/>
                </a:rPr>
                <a:t>01</a:t>
              </a:r>
            </a:p>
          </p:txBody>
        </p:sp>
        <p:sp>
          <p:nvSpPr>
            <p:cNvPr id="294" name="Oval 8">
              <a:extLst>
                <a:ext uri="{FF2B5EF4-FFF2-40B4-BE49-F238E27FC236}">
                  <a16:creationId xmlns:a16="http://schemas.microsoft.com/office/drawing/2014/main" id="{7804C00E-3440-4A48-9A34-D72ABAA01F2B}"/>
                </a:ext>
              </a:extLst>
            </p:cNvPr>
            <p:cNvSpPr>
              <a:spLocks noChangeArrowheads="1"/>
            </p:cNvSpPr>
            <p:nvPr/>
          </p:nvSpPr>
          <p:spPr bwMode="auto">
            <a:xfrm>
              <a:off x="6544715" y="3577773"/>
              <a:ext cx="352425" cy="354122"/>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rgbClr val="476263"/>
                  </a:solidFill>
                  <a:latin charset="0" panose="020b0a04020102020204" pitchFamily="34" typeface="Arial Black"/>
                  <a:ea charset="-122" panose="020b0503020204020204" pitchFamily="34" typeface="微软雅黑"/>
                </a:rPr>
                <a:t>02</a:t>
              </a:r>
            </a:p>
          </p:txBody>
        </p:sp>
        <p:sp>
          <p:nvSpPr>
            <p:cNvPr id="295" name="Oval 9">
              <a:extLst>
                <a:ext uri="{FF2B5EF4-FFF2-40B4-BE49-F238E27FC236}">
                  <a16:creationId xmlns:a16="http://schemas.microsoft.com/office/drawing/2014/main" id="{135B331C-42E8-4FF1-AB11-1673FE17EB99}"/>
                </a:ext>
              </a:extLst>
            </p:cNvPr>
            <p:cNvSpPr>
              <a:spLocks noChangeArrowheads="1"/>
            </p:cNvSpPr>
            <p:nvPr/>
          </p:nvSpPr>
          <p:spPr bwMode="auto">
            <a:xfrm>
              <a:off x="6544715" y="4462284"/>
              <a:ext cx="352425" cy="352534"/>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b="1" lang="en-US" sz="1399">
                  <a:solidFill>
                    <a:srgbClr val="476263"/>
                  </a:solidFill>
                  <a:latin charset="0" panose="020b0a04020102020204" pitchFamily="34" typeface="Arial Black"/>
                  <a:ea charset="-122" panose="020b0503020204020204" pitchFamily="34" typeface="微软雅黑"/>
                </a:rPr>
                <a:t>03</a:t>
              </a:r>
            </a:p>
          </p:txBody>
        </p:sp>
      </p:grpSp>
      <p:grpSp>
        <p:nvGrpSpPr>
          <p:cNvPr id="305" name="组合 304">
            <a:extLst>
              <a:ext uri="{FF2B5EF4-FFF2-40B4-BE49-F238E27FC236}">
                <a16:creationId xmlns:a16="http://schemas.microsoft.com/office/drawing/2014/main" id="{A118354C-F7C3-4F3F-AB53-09DBC589DC51}"/>
              </a:ext>
            </a:extLst>
          </p:cNvPr>
          <p:cNvGrpSpPr/>
          <p:nvPr/>
        </p:nvGrpSpPr>
        <p:grpSpPr>
          <a:xfrm>
            <a:off x="7357470" y="2280403"/>
            <a:ext cx="3040135" cy="994157"/>
            <a:chOff x="821138" y="4300045"/>
            <a:chExt cx="2493818" cy="1107774"/>
          </a:xfrm>
        </p:grpSpPr>
        <p:sp>
          <p:nvSpPr>
            <p:cNvPr id="306" name="Rectangle 70">
              <a:extLst>
                <a:ext uri="{FF2B5EF4-FFF2-40B4-BE49-F238E27FC236}">
                  <a16:creationId xmlns:a16="http://schemas.microsoft.com/office/drawing/2014/main" id="{A3C4ACAA-832A-4FCF-8F77-AC87B453A1D7}"/>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307" name="Rectangle 23">
              <a:extLst>
                <a:ext uri="{FF2B5EF4-FFF2-40B4-BE49-F238E27FC236}">
                  <a16:creationId xmlns:a16="http://schemas.microsoft.com/office/drawing/2014/main" id="{87FFB2F2-5C10-4FE4-9FA3-C42CD37AC379}"/>
                </a:ext>
              </a:extLst>
            </p:cNvPr>
            <p:cNvSpPr/>
            <p:nvPr/>
          </p:nvSpPr>
          <p:spPr>
            <a:xfrm>
              <a:off x="821138" y="4619034"/>
              <a:ext cx="2493817" cy="441524"/>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308" name="组合 307">
            <a:extLst>
              <a:ext uri="{FF2B5EF4-FFF2-40B4-BE49-F238E27FC236}">
                <a16:creationId xmlns:a16="http://schemas.microsoft.com/office/drawing/2014/main" id="{DDE7AB46-EF31-4965-B356-39A46A0C6B6F}"/>
              </a:ext>
            </a:extLst>
          </p:cNvPr>
          <p:cNvGrpSpPr/>
          <p:nvPr/>
        </p:nvGrpSpPr>
        <p:grpSpPr>
          <a:xfrm>
            <a:off x="7357470" y="3585742"/>
            <a:ext cx="3040135" cy="994157"/>
            <a:chOff x="821138" y="4300045"/>
            <a:chExt cx="2493818" cy="1107774"/>
          </a:xfrm>
        </p:grpSpPr>
        <p:sp>
          <p:nvSpPr>
            <p:cNvPr id="309" name="Rectangle 70">
              <a:extLst>
                <a:ext uri="{FF2B5EF4-FFF2-40B4-BE49-F238E27FC236}">
                  <a16:creationId xmlns:a16="http://schemas.microsoft.com/office/drawing/2014/main" id="{5C20B21C-27E1-4603-8549-1B1E207BFBD1}"/>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310" name="Rectangle 23">
              <a:extLst>
                <a:ext uri="{FF2B5EF4-FFF2-40B4-BE49-F238E27FC236}">
                  <a16:creationId xmlns:a16="http://schemas.microsoft.com/office/drawing/2014/main" id="{B9BE5E9C-58FC-4B9B-B171-569ED7566155}"/>
                </a:ext>
              </a:extLst>
            </p:cNvPr>
            <p:cNvSpPr/>
            <p:nvPr/>
          </p:nvSpPr>
          <p:spPr>
            <a:xfrm>
              <a:off x="821138" y="4619034"/>
              <a:ext cx="2493817" cy="441524"/>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311" name="组合 310">
            <a:extLst>
              <a:ext uri="{FF2B5EF4-FFF2-40B4-BE49-F238E27FC236}">
                <a16:creationId xmlns:a16="http://schemas.microsoft.com/office/drawing/2014/main" id="{1A30F213-9C54-4B47-A3BF-D3D78333091E}"/>
              </a:ext>
            </a:extLst>
          </p:cNvPr>
          <p:cNvGrpSpPr/>
          <p:nvPr/>
        </p:nvGrpSpPr>
        <p:grpSpPr>
          <a:xfrm>
            <a:off x="7357470" y="4891081"/>
            <a:ext cx="3040135" cy="994157"/>
            <a:chOff x="821138" y="4300045"/>
            <a:chExt cx="2493818" cy="1107774"/>
          </a:xfrm>
        </p:grpSpPr>
        <p:sp>
          <p:nvSpPr>
            <p:cNvPr id="312" name="Rectangle 70">
              <a:extLst>
                <a:ext uri="{FF2B5EF4-FFF2-40B4-BE49-F238E27FC236}">
                  <a16:creationId xmlns:a16="http://schemas.microsoft.com/office/drawing/2014/main" id="{044B90D1-6468-4156-810D-993324C9CACA}"/>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313" name="Rectangle 23">
              <a:extLst>
                <a:ext uri="{FF2B5EF4-FFF2-40B4-BE49-F238E27FC236}">
                  <a16:creationId xmlns:a16="http://schemas.microsoft.com/office/drawing/2014/main" id="{579EA3C8-25A9-462C-B0D9-B048FAAD5554}"/>
                </a:ext>
              </a:extLst>
            </p:cNvPr>
            <p:cNvSpPr/>
            <p:nvPr/>
          </p:nvSpPr>
          <p:spPr>
            <a:xfrm>
              <a:off x="821138" y="4619034"/>
              <a:ext cx="2493817" cy="441524"/>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spTree>
    <p:extLst>
      <p:ext uri="{BB962C8B-B14F-4D97-AF65-F5344CB8AC3E}">
        <p14:creationId val="153469981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285"/>
                                        </p:tgtEl>
                                        <p:attrNameLst>
                                          <p:attrName>style.visibility</p:attrName>
                                        </p:attrNameLst>
                                      </p:cBhvr>
                                      <p:to>
                                        <p:strVal val="visible"/>
                                      </p:to>
                                    </p:set>
                                    <p:anim calcmode="lin" valueType="num">
                                      <p:cBhvr>
                                        <p:cTn dur="500" fill="hold" id="13"/>
                                        <p:tgtEl>
                                          <p:spTgt spid="285"/>
                                        </p:tgtEl>
                                        <p:attrNameLst>
                                          <p:attrName>ppt_w</p:attrName>
                                        </p:attrNameLst>
                                      </p:cBhvr>
                                      <p:tavLst>
                                        <p:tav tm="0">
                                          <p:val>
                                            <p:fltVal val="0"/>
                                          </p:val>
                                        </p:tav>
                                        <p:tav tm="100000">
                                          <p:val>
                                            <p:strVal val="#ppt_w"/>
                                          </p:val>
                                        </p:tav>
                                      </p:tavLst>
                                    </p:anim>
                                    <p:anim calcmode="lin" valueType="num">
                                      <p:cBhvr>
                                        <p:cTn dur="500" fill="hold" id="14"/>
                                        <p:tgtEl>
                                          <p:spTgt spid="285"/>
                                        </p:tgtEl>
                                        <p:attrNameLst>
                                          <p:attrName>ppt_h</p:attrName>
                                        </p:attrNameLst>
                                      </p:cBhvr>
                                      <p:tavLst>
                                        <p:tav tm="0">
                                          <p:val>
                                            <p:fltVal val="0"/>
                                          </p:val>
                                        </p:tav>
                                        <p:tav tm="100000">
                                          <p:val>
                                            <p:strVal val="#ppt_h"/>
                                          </p:val>
                                        </p:tav>
                                      </p:tavLst>
                                    </p:anim>
                                    <p:animEffect filter="fade" transition="in">
                                      <p:cBhvr>
                                        <p:cTn dur="500" id="15"/>
                                        <p:tgtEl>
                                          <p:spTgt spid="285"/>
                                        </p:tgtEl>
                                      </p:cBhvr>
                                    </p:animEffect>
                                  </p:childTnLst>
                                </p:cTn>
                              </p:par>
                            </p:childTnLst>
                          </p:cTn>
                        </p:par>
                        <p:par>
                          <p:cTn fill="hold" id="16" nodeType="afterGroup">
                            <p:stCondLst>
                              <p:cond delay="1000"/>
                            </p:stCondLst>
                            <p:childTnLst>
                              <p:par>
                                <p:cTn fill="hold" id="17" nodeType="afterEffect" presetClass="entr" presetID="16" presetSubtype="42">
                                  <p:stCondLst>
                                    <p:cond delay="0"/>
                                  </p:stCondLst>
                                  <p:childTnLst>
                                    <p:set>
                                      <p:cBhvr>
                                        <p:cTn dur="1" fill="hold" id="18">
                                          <p:stCondLst>
                                            <p:cond delay="0"/>
                                          </p:stCondLst>
                                        </p:cTn>
                                        <p:tgtEl>
                                          <p:spTgt spid="291"/>
                                        </p:tgtEl>
                                        <p:attrNameLst>
                                          <p:attrName>style.visibility</p:attrName>
                                        </p:attrNameLst>
                                      </p:cBhvr>
                                      <p:to>
                                        <p:strVal val="visible"/>
                                      </p:to>
                                    </p:set>
                                    <p:animEffect filter="barn(outHorizontal)" transition="in">
                                      <p:cBhvr>
                                        <p:cTn dur="500" id="19"/>
                                        <p:tgtEl>
                                          <p:spTgt spid="291"/>
                                        </p:tgtEl>
                                      </p:cBhvr>
                                    </p:animEffect>
                                  </p:childTnLst>
                                </p:cTn>
                              </p:par>
                            </p:childTnLst>
                          </p:cTn>
                        </p:par>
                        <p:par>
                          <p:cTn fill="hold" id="20" nodeType="afterGroup">
                            <p:stCondLst>
                              <p:cond delay="1500"/>
                            </p:stCondLst>
                            <p:childTnLst>
                              <p:par>
                                <p:cTn fill="hold" id="21" nodeType="afterEffect" presetClass="entr" presetID="47" presetSubtype="0">
                                  <p:stCondLst>
                                    <p:cond delay="0"/>
                                  </p:stCondLst>
                                  <p:childTnLst>
                                    <p:set>
                                      <p:cBhvr>
                                        <p:cTn dur="1" fill="hold" id="22">
                                          <p:stCondLst>
                                            <p:cond delay="0"/>
                                          </p:stCondLst>
                                        </p:cTn>
                                        <p:tgtEl>
                                          <p:spTgt spid="305"/>
                                        </p:tgtEl>
                                        <p:attrNameLst>
                                          <p:attrName>style.visibility</p:attrName>
                                        </p:attrNameLst>
                                      </p:cBhvr>
                                      <p:to>
                                        <p:strVal val="visible"/>
                                      </p:to>
                                    </p:set>
                                    <p:animEffect filter="fade" transition="in">
                                      <p:cBhvr>
                                        <p:cTn dur="1000" id="23"/>
                                        <p:tgtEl>
                                          <p:spTgt spid="305"/>
                                        </p:tgtEl>
                                      </p:cBhvr>
                                    </p:animEffect>
                                    <p:anim calcmode="lin" valueType="num">
                                      <p:cBhvr>
                                        <p:cTn dur="1000" fill="hold" id="24"/>
                                        <p:tgtEl>
                                          <p:spTgt spid="305"/>
                                        </p:tgtEl>
                                        <p:attrNameLst>
                                          <p:attrName>ppt_x</p:attrName>
                                        </p:attrNameLst>
                                      </p:cBhvr>
                                      <p:tavLst>
                                        <p:tav tm="0">
                                          <p:val>
                                            <p:strVal val="#ppt_x"/>
                                          </p:val>
                                        </p:tav>
                                        <p:tav tm="100000">
                                          <p:val>
                                            <p:strVal val="#ppt_x"/>
                                          </p:val>
                                        </p:tav>
                                      </p:tavLst>
                                    </p:anim>
                                    <p:anim calcmode="lin" valueType="num">
                                      <p:cBhvr>
                                        <p:cTn dur="1000" fill="hold" id="25"/>
                                        <p:tgtEl>
                                          <p:spTgt spid="305"/>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500"/>
                            </p:stCondLst>
                            <p:childTnLst>
                              <p:par>
                                <p:cTn fill="hold" id="27" nodeType="afterEffect" presetClass="entr" presetID="47" presetSubtype="0">
                                  <p:stCondLst>
                                    <p:cond delay="0"/>
                                  </p:stCondLst>
                                  <p:childTnLst>
                                    <p:set>
                                      <p:cBhvr>
                                        <p:cTn dur="1" fill="hold" id="28">
                                          <p:stCondLst>
                                            <p:cond delay="0"/>
                                          </p:stCondLst>
                                        </p:cTn>
                                        <p:tgtEl>
                                          <p:spTgt spid="308"/>
                                        </p:tgtEl>
                                        <p:attrNameLst>
                                          <p:attrName>style.visibility</p:attrName>
                                        </p:attrNameLst>
                                      </p:cBhvr>
                                      <p:to>
                                        <p:strVal val="visible"/>
                                      </p:to>
                                    </p:set>
                                    <p:animEffect filter="fade" transition="in">
                                      <p:cBhvr>
                                        <p:cTn dur="1000" id="29"/>
                                        <p:tgtEl>
                                          <p:spTgt spid="308"/>
                                        </p:tgtEl>
                                      </p:cBhvr>
                                    </p:animEffect>
                                    <p:anim calcmode="lin" valueType="num">
                                      <p:cBhvr>
                                        <p:cTn dur="1000" fill="hold" id="30"/>
                                        <p:tgtEl>
                                          <p:spTgt spid="308"/>
                                        </p:tgtEl>
                                        <p:attrNameLst>
                                          <p:attrName>ppt_x</p:attrName>
                                        </p:attrNameLst>
                                      </p:cBhvr>
                                      <p:tavLst>
                                        <p:tav tm="0">
                                          <p:val>
                                            <p:strVal val="#ppt_x"/>
                                          </p:val>
                                        </p:tav>
                                        <p:tav tm="100000">
                                          <p:val>
                                            <p:strVal val="#ppt_x"/>
                                          </p:val>
                                        </p:tav>
                                      </p:tavLst>
                                    </p:anim>
                                    <p:anim calcmode="lin" valueType="num">
                                      <p:cBhvr>
                                        <p:cTn dur="1000" fill="hold" id="31"/>
                                        <p:tgtEl>
                                          <p:spTgt spid="30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500"/>
                            </p:stCondLst>
                            <p:childTnLst>
                              <p:par>
                                <p:cTn fill="hold" id="33" nodeType="afterEffect" presetClass="entr" presetID="47" presetSubtype="0">
                                  <p:stCondLst>
                                    <p:cond delay="0"/>
                                  </p:stCondLst>
                                  <p:childTnLst>
                                    <p:set>
                                      <p:cBhvr>
                                        <p:cTn dur="1" fill="hold" id="34">
                                          <p:stCondLst>
                                            <p:cond delay="0"/>
                                          </p:stCondLst>
                                        </p:cTn>
                                        <p:tgtEl>
                                          <p:spTgt spid="311"/>
                                        </p:tgtEl>
                                        <p:attrNameLst>
                                          <p:attrName>style.visibility</p:attrName>
                                        </p:attrNameLst>
                                      </p:cBhvr>
                                      <p:to>
                                        <p:strVal val="visible"/>
                                      </p:to>
                                    </p:set>
                                    <p:animEffect filter="fade" transition="in">
                                      <p:cBhvr>
                                        <p:cTn dur="1000" id="35"/>
                                        <p:tgtEl>
                                          <p:spTgt spid="311"/>
                                        </p:tgtEl>
                                      </p:cBhvr>
                                    </p:animEffect>
                                    <p:anim calcmode="lin" valueType="num">
                                      <p:cBhvr>
                                        <p:cTn dur="1000" fill="hold" id="36"/>
                                        <p:tgtEl>
                                          <p:spTgt spid="311"/>
                                        </p:tgtEl>
                                        <p:attrNameLst>
                                          <p:attrName>ppt_x</p:attrName>
                                        </p:attrNameLst>
                                      </p:cBhvr>
                                      <p:tavLst>
                                        <p:tav tm="0">
                                          <p:val>
                                            <p:strVal val="#ppt_x"/>
                                          </p:val>
                                        </p:tav>
                                        <p:tav tm="100000">
                                          <p:val>
                                            <p:strVal val="#ppt_x"/>
                                          </p:val>
                                        </p:tav>
                                      </p:tavLst>
                                    </p:anim>
                                    <p:anim calcmode="lin" valueType="num">
                                      <p:cBhvr>
                                        <p:cTn dur="1000" fill="hold" id="37"/>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工作完成情况</a:t>
            </a:r>
          </a:p>
        </p:txBody>
      </p:sp>
      <p:sp>
        <p:nvSpPr>
          <p:cNvPr id="87" name="38">
            <a:extLst>
              <a:ext uri="{FF2B5EF4-FFF2-40B4-BE49-F238E27FC236}">
                <a16:creationId xmlns:a16="http://schemas.microsoft.com/office/drawing/2014/main" id="{C6016498-194D-46CF-A609-B4ADC92E75C5}"/>
              </a:ext>
            </a:extLst>
          </p:cNvPr>
          <p:cNvSpPr/>
          <p:nvPr/>
        </p:nvSpPr>
        <p:spPr>
          <a:xfrm>
            <a:off x="3031874" y="2881403"/>
            <a:ext cx="4804051" cy="3203116"/>
          </a:xfrm>
          <a:prstGeom prst="rect">
            <a:avLst/>
          </a:prstGeom>
          <a:ln>
            <a:noFill/>
          </a:ln>
        </p:spPr>
        <p:txBody>
          <a:bodyPr/>
          <a:lstStyle/>
          <a:p/>
        </p:txBody>
      </p:sp>
      <p:grpSp>
        <p:nvGrpSpPr>
          <p:cNvPr id="88" name="组合 87">
            <a:extLst>
              <a:ext uri="{FF2B5EF4-FFF2-40B4-BE49-F238E27FC236}">
                <a16:creationId xmlns:a16="http://schemas.microsoft.com/office/drawing/2014/main" id="{36816D96-8145-4156-B045-1EBBE33B0DFC}"/>
              </a:ext>
            </a:extLst>
          </p:cNvPr>
          <p:cNvGrpSpPr/>
          <p:nvPr/>
        </p:nvGrpSpPr>
        <p:grpSpPr>
          <a:xfrm>
            <a:off x="909389" y="3140041"/>
            <a:ext cx="9143049" cy="1775200"/>
            <a:chOff x="1524474" y="2480028"/>
            <a:chExt cx="9143049" cy="1775200"/>
          </a:xfrm>
        </p:grpSpPr>
        <p:grpSp>
          <p:nvGrpSpPr>
            <p:cNvPr id="89" name="组合 44">
              <a:extLst>
                <a:ext uri="{FF2B5EF4-FFF2-40B4-BE49-F238E27FC236}">
                  <a16:creationId xmlns:a16="http://schemas.microsoft.com/office/drawing/2014/main" id="{E93F47B3-9BAF-4C0C-903E-1CC61660BD02}"/>
                </a:ext>
              </a:extLst>
            </p:cNvPr>
            <p:cNvGrpSpPr/>
            <p:nvPr/>
          </p:nvGrpSpPr>
          <p:grpSpPr>
            <a:xfrm>
              <a:off x="1524474" y="2499786"/>
              <a:ext cx="9143049" cy="1731978"/>
              <a:chOff x="1278168" y="2752056"/>
              <a:chExt cx="9402532" cy="1781844"/>
            </a:xfrm>
          </p:grpSpPr>
          <p:sp>
            <p:nvSpPr>
              <p:cNvPr id="149" name="椭圆 28">
                <a:extLst>
                  <a:ext uri="{FF2B5EF4-FFF2-40B4-BE49-F238E27FC236}">
                    <a16:creationId xmlns:a16="http://schemas.microsoft.com/office/drawing/2014/main" id="{6E5C2373-F18B-4CF8-8CF0-C4947553DD23}"/>
                  </a:ext>
                </a:extLst>
              </p:cNvPr>
              <p:cNvSpPr/>
              <p:nvPr/>
            </p:nvSpPr>
            <p:spPr>
              <a:xfrm>
                <a:off x="2406852"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150" name="椭圆 28">
                <a:extLst>
                  <a:ext uri="{FF2B5EF4-FFF2-40B4-BE49-F238E27FC236}">
                    <a16:creationId xmlns:a16="http://schemas.microsoft.com/office/drawing/2014/main" id="{9CAC7CD2-E86A-4E5D-8DA2-F4011C32990F}"/>
                  </a:ext>
                </a:extLst>
              </p:cNvPr>
              <p:cNvSpPr/>
              <p:nvPr/>
            </p:nvSpPr>
            <p:spPr>
              <a:xfrm flipV="1">
                <a:off x="4191159" y="2752056"/>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151" name="椭圆 28">
                <a:extLst>
                  <a:ext uri="{FF2B5EF4-FFF2-40B4-BE49-F238E27FC236}">
                    <a16:creationId xmlns:a16="http://schemas.microsoft.com/office/drawing/2014/main" id="{B92F6B0C-77C4-4BA5-8B2B-6E5170815B48}"/>
                  </a:ext>
                </a:extLst>
              </p:cNvPr>
              <p:cNvSpPr/>
              <p:nvPr/>
            </p:nvSpPr>
            <p:spPr>
              <a:xfrm>
                <a:off x="5978640" y="3641390"/>
                <a:ext cx="1785894"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sp>
            <p:nvSpPr>
              <p:cNvPr id="152" name="椭圆 28">
                <a:extLst>
                  <a:ext uri="{FF2B5EF4-FFF2-40B4-BE49-F238E27FC236}">
                    <a16:creationId xmlns:a16="http://schemas.microsoft.com/office/drawing/2014/main" id="{B26F660E-73E8-45FC-B625-2C79678547D0}"/>
                  </a:ext>
                </a:extLst>
              </p:cNvPr>
              <p:cNvSpPr/>
              <p:nvPr/>
            </p:nvSpPr>
            <p:spPr>
              <a:xfrm flipV="1">
                <a:off x="7764534" y="2752056"/>
                <a:ext cx="1785893" cy="892510"/>
              </a:xfrm>
              <a:custGeom>
                <a:gdLst>
                  <a:gd fmla="*/ 2307304 w 2307304" name="connsiteX0"/>
                  <a:gd fmla="*/ 0 h 1153652" name="connsiteY0"/>
                  <a:gd fmla="*/ 1153652 w 2307304" name="connsiteX1"/>
                  <a:gd fmla="*/ 1153652 h 1153652" name="connsiteY1"/>
                  <a:gd fmla="*/ 0 w 2307304" name="connsiteX2"/>
                  <a:gd fmla="*/ 0 h 1153652" name="connsiteY2"/>
                  <a:gd fmla="*/ 1153652 w 2307304" name="connsiteX3"/>
                  <a:gd fmla="*/ 0 h 2307304" name="connsiteY3"/>
                  <a:gd fmla="*/ 2398744 w 2398744" name="connsiteX4"/>
                  <a:gd fmla="*/ 1245092 h 2307304" name="connsiteY4"/>
                </a:gdLst>
                <a:cxnLst>
                  <a:cxn ang="0">
                    <a:pos x="connsiteX0" y="connsiteY0"/>
                  </a:cxn>
                  <a:cxn ang="0">
                    <a:pos x="connsiteX1" y="connsiteY1"/>
                  </a:cxn>
                  <a:cxn ang="0">
                    <a:pos x="connsiteX2" y="connsiteY2"/>
                  </a:cxn>
                </a:cxnLst>
                <a:rect b="b" l="l" r="r" t="t"/>
                <a:pathLst>
                  <a:path h="1153652" w="2307304">
                    <a:moveTo>
                      <a:pt x="2307304" y="0"/>
                    </a:moveTo>
                    <a:cubicBezTo>
                      <a:pt x="2307304" y="637144"/>
                      <a:pt x="1790796" y="1153652"/>
                      <a:pt x="1153652" y="1153652"/>
                    </a:cubicBezTo>
                    <a:cubicBezTo>
                      <a:pt x="516508" y="1153652"/>
                      <a:pt x="0" y="637144"/>
                      <a:pt x="0"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cxnSp>
            <p:nvCxnSpPr>
              <p:cNvPr id="153" name="直接连接符 152">
                <a:extLst>
                  <a:ext uri="{FF2B5EF4-FFF2-40B4-BE49-F238E27FC236}">
                    <a16:creationId xmlns:a16="http://schemas.microsoft.com/office/drawing/2014/main" id="{219C2FB4-D186-4406-89A3-96C2C241BACB}"/>
                  </a:ext>
                </a:extLst>
              </p:cNvPr>
              <p:cNvCxnSpPr/>
              <p:nvPr/>
            </p:nvCxnSpPr>
            <p:spPr>
              <a:xfrm>
                <a:off x="9552016" y="3641390"/>
                <a:ext cx="1128684" cy="0"/>
              </a:xfrm>
              <a:prstGeom prst="line">
                <a:avLst/>
              </a:prstGeom>
              <a:ln w="9525">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54" name="直接连接符 153">
                <a:extLst>
                  <a:ext uri="{FF2B5EF4-FFF2-40B4-BE49-F238E27FC236}">
                    <a16:creationId xmlns:a16="http://schemas.microsoft.com/office/drawing/2014/main" id="{2353BBDA-DD6E-4AB1-89CD-BD91DD98E187}"/>
                  </a:ext>
                </a:extLst>
              </p:cNvPr>
              <p:cNvCxnSpPr/>
              <p:nvPr/>
            </p:nvCxnSpPr>
            <p:spPr>
              <a:xfrm>
                <a:off x="1278168" y="3642979"/>
                <a:ext cx="1128684" cy="0"/>
              </a:xfrm>
              <a:prstGeom prst="line">
                <a:avLst/>
              </a:prstGeom>
              <a:ln w="952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id="{B8CD5C41-57F0-47EA-A2F7-B1F3BEEE4652}"/>
                </a:ext>
              </a:extLst>
            </p:cNvPr>
            <p:cNvGrpSpPr/>
            <p:nvPr/>
          </p:nvGrpSpPr>
          <p:grpSpPr>
            <a:xfrm>
              <a:off x="2579097" y="2489907"/>
              <a:ext cx="1765321" cy="1765321"/>
              <a:chOff x="2389188" y="2700655"/>
              <a:chExt cx="1815465" cy="1815465"/>
            </a:xfrm>
          </p:grpSpPr>
          <p:sp>
            <p:nvSpPr>
              <p:cNvPr id="147" name="矩形 146">
                <a:extLst>
                  <a:ext uri="{FF2B5EF4-FFF2-40B4-BE49-F238E27FC236}">
                    <a16:creationId xmlns:a16="http://schemas.microsoft.com/office/drawing/2014/main" id="{20451BD0-E3A2-4A33-A6A1-646D899D7FF6}"/>
                  </a:ext>
                </a:extLst>
              </p:cNvPr>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148" name="空心弧 147">
                <a:extLst>
                  <a:ext uri="{FF2B5EF4-FFF2-40B4-BE49-F238E27FC236}">
                    <a16:creationId xmlns:a16="http://schemas.microsoft.com/office/drawing/2014/main" id="{4C7B6E06-B0BB-48FA-BFA7-770A46586535}"/>
                  </a:ext>
                </a:extLst>
              </p:cNvPr>
              <p:cNvSpPr/>
              <p:nvPr/>
            </p:nvSpPr>
            <p:spPr>
              <a:xfrm rot="19800000">
                <a:off x="2398394" y="2704383"/>
                <a:ext cx="1797050" cy="1797050"/>
              </a:xfrm>
              <a:prstGeom prst="blockArc">
                <a:avLst>
                  <a:gd fmla="val 10782304" name="adj1"/>
                  <a:gd fmla="val 12569082" name="adj2"/>
                  <a:gd fmla="val 2151"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91" name="组合 90">
              <a:extLst>
                <a:ext uri="{FF2B5EF4-FFF2-40B4-BE49-F238E27FC236}">
                  <a16:creationId xmlns:a16="http://schemas.microsoft.com/office/drawing/2014/main" id="{E1067DA2-2842-4CC0-A022-AE5308470C02}"/>
                </a:ext>
              </a:extLst>
            </p:cNvPr>
            <p:cNvGrpSpPr/>
            <p:nvPr/>
          </p:nvGrpSpPr>
          <p:grpSpPr>
            <a:xfrm>
              <a:off x="4333261" y="2480028"/>
              <a:ext cx="1765321" cy="1765322"/>
              <a:chOff x="4166508" y="2732405"/>
              <a:chExt cx="1815465" cy="1815465"/>
            </a:xfrm>
          </p:grpSpPr>
          <p:sp>
            <p:nvSpPr>
              <p:cNvPr id="145" name="矩形 144">
                <a:extLst>
                  <a:ext uri="{FF2B5EF4-FFF2-40B4-BE49-F238E27FC236}">
                    <a16:creationId xmlns:a16="http://schemas.microsoft.com/office/drawing/2014/main" id="{7DA49AB5-1675-48A0-9F5D-752C2CA1D76C}"/>
                  </a:ext>
                </a:extLst>
              </p:cNvPr>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146" name="空心弧 145">
                <a:extLst>
                  <a:ext uri="{FF2B5EF4-FFF2-40B4-BE49-F238E27FC236}">
                    <a16:creationId xmlns:a16="http://schemas.microsoft.com/office/drawing/2014/main" id="{2628B240-171A-4F62-87EE-A7EC70B0724C}"/>
                  </a:ext>
                </a:extLst>
              </p:cNvPr>
              <p:cNvSpPr/>
              <p:nvPr/>
            </p:nvSpPr>
            <p:spPr>
              <a:xfrm>
                <a:off x="4178300" y="2746375"/>
                <a:ext cx="1797050" cy="1797050"/>
              </a:xfrm>
              <a:prstGeom prst="blockArc">
                <a:avLst>
                  <a:gd fmla="val 10861918" name="adj1"/>
                  <a:gd fmla="val 12575204" name="adj2"/>
                  <a:gd fmla="val 2129"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92" name="组合 91">
              <a:extLst>
                <a:ext uri="{FF2B5EF4-FFF2-40B4-BE49-F238E27FC236}">
                  <a16:creationId xmlns:a16="http://schemas.microsoft.com/office/drawing/2014/main" id="{EBD41B2A-F11E-4E7E-B86F-86EBE58CD1EA}"/>
                </a:ext>
              </a:extLst>
            </p:cNvPr>
            <p:cNvGrpSpPr/>
            <p:nvPr/>
          </p:nvGrpSpPr>
          <p:grpSpPr>
            <a:xfrm>
              <a:off x="6092140" y="2487437"/>
              <a:ext cx="1765321" cy="1765322"/>
              <a:chOff x="5975350" y="2740024"/>
              <a:chExt cx="1815465" cy="1815465"/>
            </a:xfrm>
          </p:grpSpPr>
          <p:sp>
            <p:nvSpPr>
              <p:cNvPr id="143" name="矩形 142">
                <a:extLst>
                  <a:ext uri="{FF2B5EF4-FFF2-40B4-BE49-F238E27FC236}">
                    <a16:creationId xmlns:a16="http://schemas.microsoft.com/office/drawing/2014/main" id="{4AFA4183-3470-4D9C-98D8-A7550C2CA04A}"/>
                  </a:ext>
                </a:extLst>
              </p:cNvPr>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144" name="空心弧 143">
                <a:extLst>
                  <a:ext uri="{FF2B5EF4-FFF2-40B4-BE49-F238E27FC236}">
                    <a16:creationId xmlns:a16="http://schemas.microsoft.com/office/drawing/2014/main" id="{D2506AA8-8031-49E8-B6A2-A075613E462E}"/>
                  </a:ext>
                </a:extLst>
              </p:cNvPr>
              <p:cNvSpPr/>
              <p:nvPr/>
            </p:nvSpPr>
            <p:spPr>
              <a:xfrm rot="19800000">
                <a:off x="5983288" y="2751138"/>
                <a:ext cx="1797050" cy="1797050"/>
              </a:xfrm>
              <a:prstGeom prst="blockArc">
                <a:avLst>
                  <a:gd fmla="val 10800000" name="adj1"/>
                  <a:gd fmla="val 12569082" name="adj2"/>
                  <a:gd fmla="val 2151"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grpSp>
          <p:nvGrpSpPr>
            <p:cNvPr id="93" name="组合 92">
              <a:extLst>
                <a:ext uri="{FF2B5EF4-FFF2-40B4-BE49-F238E27FC236}">
                  <a16:creationId xmlns:a16="http://schemas.microsoft.com/office/drawing/2014/main" id="{3F313173-24B5-4731-9651-8C0E09DDEBEA}"/>
                </a:ext>
              </a:extLst>
            </p:cNvPr>
            <p:cNvGrpSpPr/>
            <p:nvPr/>
          </p:nvGrpSpPr>
          <p:grpSpPr>
            <a:xfrm>
              <a:off x="7821956" y="2486203"/>
              <a:ext cx="1765321" cy="1765322"/>
              <a:chOff x="7754303" y="2738755"/>
              <a:chExt cx="1815465" cy="1815465"/>
            </a:xfrm>
          </p:grpSpPr>
          <p:sp>
            <p:nvSpPr>
              <p:cNvPr id="141" name="矩形 140">
                <a:extLst>
                  <a:ext uri="{FF2B5EF4-FFF2-40B4-BE49-F238E27FC236}">
                    <a16:creationId xmlns:a16="http://schemas.microsoft.com/office/drawing/2014/main" id="{7F26E42C-EE1E-4869-9B9D-15D7A998EA8F}"/>
                  </a:ext>
                </a:extLst>
              </p:cNvPr>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lumMod val="50000"/>
                    </a:schemeClr>
                  </a:solidFill>
                </a:endParaRPr>
              </a:p>
            </p:txBody>
          </p:sp>
          <p:sp>
            <p:nvSpPr>
              <p:cNvPr id="142" name="空心弧 141">
                <a:extLst>
                  <a:ext uri="{FF2B5EF4-FFF2-40B4-BE49-F238E27FC236}">
                    <a16:creationId xmlns:a16="http://schemas.microsoft.com/office/drawing/2014/main" id="{42E848A9-BB78-4431-AA90-5BB7E987F0CB}"/>
                  </a:ext>
                </a:extLst>
              </p:cNvPr>
              <p:cNvSpPr/>
              <p:nvPr/>
            </p:nvSpPr>
            <p:spPr>
              <a:xfrm>
                <a:off x="7759700" y="2746375"/>
                <a:ext cx="1797050" cy="1797050"/>
              </a:xfrm>
              <a:prstGeom prst="blockArc">
                <a:avLst>
                  <a:gd fmla="val 10861918" name="adj1"/>
                  <a:gd fmla="val 12575204" name="adj2"/>
                  <a:gd fmla="val 2129" name="adj3"/>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sp>
          <p:nvSpPr>
            <p:cNvPr id="94" name="椭圆 93">
              <a:extLst>
                <a:ext uri="{FF2B5EF4-FFF2-40B4-BE49-F238E27FC236}">
                  <a16:creationId xmlns:a16="http://schemas.microsoft.com/office/drawing/2014/main" id="{F198ED4B-046C-4284-906D-77D19E5CAF2F}"/>
                </a:ext>
              </a:extLst>
            </p:cNvPr>
            <p:cNvSpPr/>
            <p:nvPr/>
          </p:nvSpPr>
          <p:spPr>
            <a:xfrm>
              <a:off x="4582256" y="2705474"/>
              <a:ext cx="1325997" cy="1325998"/>
            </a:xfrm>
            <a:prstGeom prst="ellipse">
              <a:avLst/>
            </a:prstGeom>
            <a:solidFill>
              <a:srgbClr val="476263"/>
            </a:solidFill>
            <a:ln w="9525">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95" name="组合 94">
              <a:extLst>
                <a:ext uri="{FF2B5EF4-FFF2-40B4-BE49-F238E27FC236}">
                  <a16:creationId xmlns:a16="http://schemas.microsoft.com/office/drawing/2014/main" id="{F56AD298-07F8-42F8-B0A9-FEB1FD626095}"/>
                </a:ext>
              </a:extLst>
            </p:cNvPr>
            <p:cNvGrpSpPr/>
            <p:nvPr/>
          </p:nvGrpSpPr>
          <p:grpSpPr>
            <a:xfrm>
              <a:off x="4975175" y="3114563"/>
              <a:ext cx="586496" cy="533178"/>
              <a:chOff x="1725613" y="5659438"/>
              <a:chExt cx="498475" cy="498475"/>
            </a:xfrm>
            <a:solidFill>
              <a:srgbClr val="BBE1EA"/>
            </a:solidFill>
          </p:grpSpPr>
          <p:sp>
            <p:nvSpPr>
              <p:cNvPr id="115" name="Freeform 564">
                <a:extLst>
                  <a:ext uri="{FF2B5EF4-FFF2-40B4-BE49-F238E27FC236}">
                    <a16:creationId xmlns:a16="http://schemas.microsoft.com/office/drawing/2014/main" id="{560D1DB9-5171-4777-95F7-CDBBC9DC655E}"/>
                  </a:ext>
                </a:extLst>
              </p:cNvPr>
              <p:cNvSpPr/>
              <p:nvPr/>
            </p:nvSpPr>
            <p:spPr bwMode="auto">
              <a:xfrm>
                <a:off x="2132013" y="5659438"/>
                <a:ext cx="92075" cy="104775"/>
              </a:xfrm>
              <a:custGeom>
                <a:gdLst>
                  <a:gd fmla="*/ 2147483646 w 40" name="T0"/>
                  <a:gd fmla="*/ 2147483646 h 45" name="T1"/>
                  <a:gd fmla="*/ 2147483646 w 40" name="T2"/>
                  <a:gd fmla="*/ 2147483646 h 45" name="T3"/>
                  <a:gd fmla="*/ 2147483646 w 40" name="T4"/>
                  <a:gd fmla="*/ 2147483646 h 45" name="T5"/>
                  <a:gd fmla="*/ 2147483646 w 40" name="T6"/>
                  <a:gd fmla="*/ 2147483646 h 45" name="T7"/>
                  <a:gd fmla="*/ 2147483646 w 40" name="T8"/>
                  <a:gd fmla="*/ 2147483646 h 45" name="T9"/>
                  <a:gd fmla="*/ 2147483646 w 40" name="T10"/>
                  <a:gd fmla="*/ 2147483646 h 45" name="T11"/>
                  <a:gd fmla="*/ 2147483646 w 40" name="T12"/>
                  <a:gd fmla="*/ 2147483646 h 45" name="T13"/>
                  <a:gd fmla="*/ 2147483646 w 40" name="T14"/>
                  <a:gd fmla="*/ 2147483646 h 45" name="T15"/>
                  <a:gd fmla="*/ 2147483646 w 40" name="T16"/>
                  <a:gd fmla="*/ 2147483646 h 45" name="T17"/>
                  <a:gd fmla="*/ 2147483646 w 40" name="T18"/>
                  <a:gd fmla="*/ 2147483646 h 45" name="T19"/>
                  <a:gd fmla="*/ 0 w 40" name="T20"/>
                  <a:gd fmla="*/ 2147483646 h 45" name="T21"/>
                  <a:gd fmla="*/ 2147483646 w 40" name="T22"/>
                  <a:gd fmla="*/ 0 h 45" name="T23"/>
                  <a:gd fmla="*/ 2147483646 w 40" name="T24"/>
                  <a:gd fmla="*/ 0 h 45" name="T25"/>
                  <a:gd fmla="*/ 2147483646 w 40" name="T26"/>
                  <a:gd fmla="*/ 0 h 45" name="T27"/>
                  <a:gd fmla="*/ 2147483646 w 40" name="T28"/>
                  <a:gd fmla="*/ 0 h 45" name="T29"/>
                  <a:gd fmla="*/ 2147483646 w 40" name="T30"/>
                  <a:gd fmla="*/ 0 h 45" name="T31"/>
                  <a:gd fmla="*/ 2147483646 w 40" name="T32"/>
                  <a:gd fmla="*/ 0 h 45" name="T33"/>
                  <a:gd fmla="*/ 2147483646 w 40" name="T34"/>
                  <a:gd fmla="*/ 2147483646 h 45" name="T35"/>
                  <a:gd fmla="*/ 2147483646 w 40" name="T36"/>
                  <a:gd fmla="*/ 2147483646 h 45" name="T37"/>
                  <a:gd fmla="*/ 2147483646 w 40" name="T38"/>
                  <a:gd fmla="*/ 2147483646 h 4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 w="40">
                    <a:moveTo>
                      <a:pt x="40" y="40"/>
                    </a:moveTo>
                    <a:cubicBezTo>
                      <a:pt x="40" y="43"/>
                      <a:pt x="38" y="45"/>
                      <a:pt x="35" y="45"/>
                    </a:cubicBezTo>
                    <a:cubicBezTo>
                      <a:pt x="32" y="45"/>
                      <a:pt x="30" y="43"/>
                      <a:pt x="30" y="40"/>
                    </a:cubicBezTo>
                    <a:cubicBezTo>
                      <a:pt x="30" y="40"/>
                      <a:pt x="30" y="40"/>
                      <a:pt x="30" y="40"/>
                    </a:cubicBezTo>
                    <a:cubicBezTo>
                      <a:pt x="30" y="20"/>
                      <a:pt x="30" y="20"/>
                      <a:pt x="30" y="20"/>
                    </a:cubicBezTo>
                    <a:cubicBezTo>
                      <a:pt x="30" y="14"/>
                      <a:pt x="25" y="10"/>
                      <a:pt x="20" y="10"/>
                    </a:cubicBezTo>
                    <a:cubicBezTo>
                      <a:pt x="12" y="10"/>
                      <a:pt x="12" y="10"/>
                      <a:pt x="12" y="10"/>
                    </a:cubicBezTo>
                    <a:cubicBezTo>
                      <a:pt x="12" y="10"/>
                      <a:pt x="12" y="10"/>
                      <a:pt x="12" y="10"/>
                    </a:cubicBezTo>
                    <a:cubicBezTo>
                      <a:pt x="5" y="10"/>
                      <a:pt x="5" y="10"/>
                      <a:pt x="5" y="10"/>
                    </a:cubicBezTo>
                    <a:cubicBezTo>
                      <a:pt x="5" y="10"/>
                      <a:pt x="5" y="10"/>
                      <a:pt x="5" y="10"/>
                    </a:cubicBezTo>
                    <a:cubicBezTo>
                      <a:pt x="2" y="10"/>
                      <a:pt x="0" y="7"/>
                      <a:pt x="0" y="5"/>
                    </a:cubicBezTo>
                    <a:cubicBezTo>
                      <a:pt x="0" y="2"/>
                      <a:pt x="2" y="0"/>
                      <a:pt x="5" y="0"/>
                    </a:cubicBezTo>
                    <a:cubicBezTo>
                      <a:pt x="5" y="0"/>
                      <a:pt x="5" y="0"/>
                      <a:pt x="5" y="0"/>
                    </a:cubicBezTo>
                    <a:cubicBezTo>
                      <a:pt x="5" y="0"/>
                      <a:pt x="5" y="0"/>
                      <a:pt x="5" y="0"/>
                    </a:cubicBezTo>
                    <a:cubicBezTo>
                      <a:pt x="22" y="0"/>
                      <a:pt x="22" y="0"/>
                      <a:pt x="22" y="0"/>
                    </a:cubicBezTo>
                    <a:cubicBezTo>
                      <a:pt x="22" y="0"/>
                      <a:pt x="22" y="0"/>
                      <a:pt x="22" y="0"/>
                    </a:cubicBezTo>
                    <a:cubicBezTo>
                      <a:pt x="25" y="0"/>
                      <a:pt x="25" y="0"/>
                      <a:pt x="25" y="0"/>
                    </a:cubicBezTo>
                    <a:cubicBezTo>
                      <a:pt x="33" y="0"/>
                      <a:pt x="40" y="6"/>
                      <a:pt x="40" y="15"/>
                    </a:cubicBezTo>
                    <a:cubicBezTo>
                      <a:pt x="40" y="40"/>
                      <a:pt x="40" y="40"/>
                      <a:pt x="40" y="40"/>
                    </a:cubicBezTo>
                    <a:cubicBezTo>
                      <a:pt x="40" y="40"/>
                      <a:pt x="40" y="40"/>
                      <a:pt x="40" y="40"/>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116" name="Rectangle 565">
                <a:extLst>
                  <a:ext uri="{FF2B5EF4-FFF2-40B4-BE49-F238E27FC236}">
                    <a16:creationId xmlns:a16="http://schemas.microsoft.com/office/drawing/2014/main" id="{09752856-783C-45D6-A69F-7B5F6DC04CD4}"/>
                  </a:ext>
                </a:extLst>
              </p:cNvPr>
              <p:cNvSpPr>
                <a:spLocks noChangeArrowheads="1"/>
              </p:cNvSpPr>
              <p:nvPr/>
            </p:nvSpPr>
            <p:spPr bwMode="auto">
              <a:xfrm>
                <a:off x="2132013" y="5764213"/>
                <a:ext cx="22225"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17" name="Rectangle 566">
                <a:extLst>
                  <a:ext uri="{FF2B5EF4-FFF2-40B4-BE49-F238E27FC236}">
                    <a16:creationId xmlns:a16="http://schemas.microsoft.com/office/drawing/2014/main" id="{BCADE8DC-0EB7-4BFE-9E62-D70443327748}"/>
                  </a:ext>
                </a:extLst>
              </p:cNvPr>
              <p:cNvSpPr>
                <a:spLocks noChangeArrowheads="1"/>
              </p:cNvSpPr>
              <p:nvPr/>
            </p:nvSpPr>
            <p:spPr bwMode="auto">
              <a:xfrm>
                <a:off x="2097088" y="5764213"/>
                <a:ext cx="11112"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18" name="Rectangle 567">
                <a:extLst>
                  <a:ext uri="{FF2B5EF4-FFF2-40B4-BE49-F238E27FC236}">
                    <a16:creationId xmlns:a16="http://schemas.microsoft.com/office/drawing/2014/main" id="{87B75765-81C8-4AB2-9F51-A51AE7DAD1F4}"/>
                  </a:ext>
                </a:extLst>
              </p:cNvPr>
              <p:cNvSpPr>
                <a:spLocks noChangeArrowheads="1"/>
              </p:cNvSpPr>
              <p:nvPr/>
            </p:nvSpPr>
            <p:spPr bwMode="auto">
              <a:xfrm>
                <a:off x="2051050" y="5764213"/>
                <a:ext cx="11113"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19" name="Rectangle 568">
                <a:extLst>
                  <a:ext uri="{FF2B5EF4-FFF2-40B4-BE49-F238E27FC236}">
                    <a16:creationId xmlns:a16="http://schemas.microsoft.com/office/drawing/2014/main" id="{079EE7C2-941D-4E8B-81E6-45945B63945B}"/>
                  </a:ext>
                </a:extLst>
              </p:cNvPr>
              <p:cNvSpPr>
                <a:spLocks noChangeArrowheads="1"/>
              </p:cNvSpPr>
              <p:nvPr/>
            </p:nvSpPr>
            <p:spPr bwMode="auto">
              <a:xfrm>
                <a:off x="2001838" y="5764213"/>
                <a:ext cx="254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0" name="Rectangle 569">
                <a:extLst>
                  <a:ext uri="{FF2B5EF4-FFF2-40B4-BE49-F238E27FC236}">
                    <a16:creationId xmlns:a16="http://schemas.microsoft.com/office/drawing/2014/main" id="{A174C0C9-5E76-4620-89B3-255C89026267}"/>
                  </a:ext>
                </a:extLst>
              </p:cNvPr>
              <p:cNvSpPr>
                <a:spLocks noChangeArrowheads="1"/>
              </p:cNvSpPr>
              <p:nvPr/>
            </p:nvSpPr>
            <p:spPr bwMode="auto">
              <a:xfrm>
                <a:off x="1920875" y="5764213"/>
                <a:ext cx="381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1" name="Rectangle 570">
                <a:extLst>
                  <a:ext uri="{FF2B5EF4-FFF2-40B4-BE49-F238E27FC236}">
                    <a16:creationId xmlns:a16="http://schemas.microsoft.com/office/drawing/2014/main" id="{FE7F005A-AE0F-465A-B56A-909C2FDEC939}"/>
                  </a:ext>
                </a:extLst>
              </p:cNvPr>
              <p:cNvSpPr>
                <a:spLocks noChangeArrowheads="1"/>
              </p:cNvSpPr>
              <p:nvPr/>
            </p:nvSpPr>
            <p:spPr bwMode="auto">
              <a:xfrm>
                <a:off x="1885950" y="5764213"/>
                <a:ext cx="127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2" name="Rectangle 571">
                <a:extLst>
                  <a:ext uri="{FF2B5EF4-FFF2-40B4-BE49-F238E27FC236}">
                    <a16:creationId xmlns:a16="http://schemas.microsoft.com/office/drawing/2014/main" id="{319EF273-54AA-4C2D-8B9E-DBD879B7752E}"/>
                  </a:ext>
                </a:extLst>
              </p:cNvPr>
              <p:cNvSpPr>
                <a:spLocks noChangeArrowheads="1"/>
              </p:cNvSpPr>
              <p:nvPr/>
            </p:nvSpPr>
            <p:spPr bwMode="auto">
              <a:xfrm>
                <a:off x="1839913" y="5764213"/>
                <a:ext cx="12700"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3" name="Freeform 572">
                <a:extLst>
                  <a:ext uri="{FF2B5EF4-FFF2-40B4-BE49-F238E27FC236}">
                    <a16:creationId xmlns:a16="http://schemas.microsoft.com/office/drawing/2014/main" id="{8150A6D0-2752-44A8-A69E-69BC97917FA1}"/>
                  </a:ext>
                </a:extLst>
              </p:cNvPr>
              <p:cNvSpPr/>
              <p:nvPr/>
            </p:nvSpPr>
            <p:spPr bwMode="auto">
              <a:xfrm>
                <a:off x="1725613" y="5659438"/>
                <a:ext cx="92075" cy="104775"/>
              </a:xfrm>
              <a:custGeom>
                <a:gdLst>
                  <a:gd fmla="*/ 2147483646 w 40" name="T0"/>
                  <a:gd fmla="*/ 2147483646 h 45" name="T1"/>
                  <a:gd fmla="*/ 2147483646 w 40" name="T2"/>
                  <a:gd fmla="*/ 2147483646 h 45" name="T3"/>
                  <a:gd fmla="*/ 2147483646 w 40" name="T4"/>
                  <a:gd fmla="*/ 2147483646 h 45" name="T5"/>
                  <a:gd fmla="*/ 2147483646 w 40" name="T6"/>
                  <a:gd fmla="*/ 2147483646 h 45" name="T7"/>
                  <a:gd fmla="*/ 2147483646 w 40" name="T8"/>
                  <a:gd fmla="*/ 2147483646 h 45" name="T9"/>
                  <a:gd fmla="*/ 2147483646 w 40" name="T10"/>
                  <a:gd fmla="*/ 2147483646 h 45" name="T11"/>
                  <a:gd fmla="*/ 2147483646 w 40" name="T12"/>
                  <a:gd fmla="*/ 2147483646 h 45" name="T13"/>
                  <a:gd fmla="*/ 2147483646 w 40" name="T14"/>
                  <a:gd fmla="*/ 2147483646 h 45" name="T15"/>
                  <a:gd fmla="*/ 2147483646 w 40" name="T16"/>
                  <a:gd fmla="*/ 2147483646 h 45" name="T17"/>
                  <a:gd fmla="*/ 0 w 40" name="T18"/>
                  <a:gd fmla="*/ 2147483646 h 45" name="T19"/>
                  <a:gd fmla="*/ 0 w 40" name="T20"/>
                  <a:gd fmla="*/ 2147483646 h 45" name="T21"/>
                  <a:gd fmla="*/ 0 w 40" name="T22"/>
                  <a:gd fmla="*/ 2147483646 h 45" name="T23"/>
                  <a:gd fmla="*/ 2147483646 w 40" name="T24"/>
                  <a:gd fmla="*/ 0 h 45" name="T25"/>
                  <a:gd fmla="*/ 2147483646 w 40" name="T26"/>
                  <a:gd fmla="*/ 0 h 45" name="T27"/>
                  <a:gd fmla="*/ 2147483646 w 40" name="T28"/>
                  <a:gd fmla="*/ 0 h 45" name="T29"/>
                  <a:gd fmla="*/ 2147483646 w 40" name="T30"/>
                  <a:gd fmla="*/ 0 h 45" name="T31"/>
                  <a:gd fmla="*/ 2147483646 w 40" name="T32"/>
                  <a:gd fmla="*/ 0 h 45" name="T33"/>
                  <a:gd fmla="*/ 2147483646 w 40" name="T34"/>
                  <a:gd fmla="*/ 0 h 45" name="T35"/>
                  <a:gd fmla="*/ 2147483646 w 40" name="T36"/>
                  <a:gd fmla="*/ 2147483646 h 45" name="T37"/>
                  <a:gd fmla="*/ 2147483646 w 40" name="T38"/>
                  <a:gd fmla="*/ 2147483646 h 4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45" w="40">
                    <a:moveTo>
                      <a:pt x="35" y="10"/>
                    </a:moveTo>
                    <a:cubicBezTo>
                      <a:pt x="35" y="10"/>
                      <a:pt x="35" y="10"/>
                      <a:pt x="35" y="10"/>
                    </a:cubicBezTo>
                    <a:cubicBezTo>
                      <a:pt x="33" y="10"/>
                      <a:pt x="33" y="10"/>
                      <a:pt x="33" y="10"/>
                    </a:cubicBezTo>
                    <a:cubicBezTo>
                      <a:pt x="33" y="10"/>
                      <a:pt x="33" y="10"/>
                      <a:pt x="33" y="10"/>
                    </a:cubicBezTo>
                    <a:cubicBezTo>
                      <a:pt x="20" y="10"/>
                      <a:pt x="20" y="10"/>
                      <a:pt x="20" y="10"/>
                    </a:cubicBezTo>
                    <a:cubicBezTo>
                      <a:pt x="15" y="10"/>
                      <a:pt x="10" y="14"/>
                      <a:pt x="10" y="20"/>
                    </a:cubicBezTo>
                    <a:cubicBezTo>
                      <a:pt x="10" y="40"/>
                      <a:pt x="10" y="40"/>
                      <a:pt x="10" y="40"/>
                    </a:cubicBezTo>
                    <a:cubicBezTo>
                      <a:pt x="10" y="40"/>
                      <a:pt x="10" y="40"/>
                      <a:pt x="10" y="40"/>
                    </a:cubicBezTo>
                    <a:cubicBezTo>
                      <a:pt x="10" y="43"/>
                      <a:pt x="8" y="45"/>
                      <a:pt x="5" y="45"/>
                    </a:cubicBezTo>
                    <a:cubicBezTo>
                      <a:pt x="2" y="45"/>
                      <a:pt x="0" y="43"/>
                      <a:pt x="0" y="40"/>
                    </a:cubicBezTo>
                    <a:cubicBezTo>
                      <a:pt x="0" y="40"/>
                      <a:pt x="0" y="40"/>
                      <a:pt x="0" y="40"/>
                    </a:cubicBezTo>
                    <a:cubicBezTo>
                      <a:pt x="0" y="15"/>
                      <a:pt x="0" y="15"/>
                      <a:pt x="0" y="15"/>
                    </a:cubicBezTo>
                    <a:cubicBezTo>
                      <a:pt x="0" y="6"/>
                      <a:pt x="7" y="0"/>
                      <a:pt x="15" y="0"/>
                    </a:cubicBezTo>
                    <a:cubicBezTo>
                      <a:pt x="19" y="0"/>
                      <a:pt x="19" y="0"/>
                      <a:pt x="19" y="0"/>
                    </a:cubicBezTo>
                    <a:cubicBezTo>
                      <a:pt x="19" y="0"/>
                      <a:pt x="19" y="0"/>
                      <a:pt x="19" y="0"/>
                    </a:cubicBezTo>
                    <a:cubicBezTo>
                      <a:pt x="35" y="0"/>
                      <a:pt x="35" y="0"/>
                      <a:pt x="35" y="0"/>
                    </a:cubicBezTo>
                    <a:cubicBezTo>
                      <a:pt x="35" y="0"/>
                      <a:pt x="35" y="0"/>
                      <a:pt x="35" y="0"/>
                    </a:cubicBezTo>
                    <a:cubicBezTo>
                      <a:pt x="35" y="0"/>
                      <a:pt x="35" y="0"/>
                      <a:pt x="35" y="0"/>
                    </a:cubicBezTo>
                    <a:cubicBezTo>
                      <a:pt x="38" y="0"/>
                      <a:pt x="40" y="2"/>
                      <a:pt x="40" y="5"/>
                    </a:cubicBezTo>
                    <a:cubicBezTo>
                      <a:pt x="40" y="7"/>
                      <a:pt x="38" y="10"/>
                      <a:pt x="35" y="10"/>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124" name="Rectangle 573">
                <a:extLst>
                  <a:ext uri="{FF2B5EF4-FFF2-40B4-BE49-F238E27FC236}">
                    <a16:creationId xmlns:a16="http://schemas.microsoft.com/office/drawing/2014/main" id="{1F7BA630-0AD0-4964-9D3F-A06C051A3578}"/>
                  </a:ext>
                </a:extLst>
              </p:cNvPr>
              <p:cNvSpPr>
                <a:spLocks noChangeArrowheads="1"/>
              </p:cNvSpPr>
              <p:nvPr/>
            </p:nvSpPr>
            <p:spPr bwMode="auto">
              <a:xfrm>
                <a:off x="1793875" y="5764213"/>
                <a:ext cx="23813" cy="173037"/>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5" name="Rectangle 574">
                <a:extLst>
                  <a:ext uri="{FF2B5EF4-FFF2-40B4-BE49-F238E27FC236}">
                    <a16:creationId xmlns:a16="http://schemas.microsoft.com/office/drawing/2014/main" id="{0A751DAA-C308-4C68-B29F-82B0A1FCDE15}"/>
                  </a:ext>
                </a:extLst>
              </p:cNvPr>
              <p:cNvSpPr>
                <a:spLocks noChangeArrowheads="1"/>
              </p:cNvSpPr>
              <p:nvPr/>
            </p:nvSpPr>
            <p:spPr bwMode="auto">
              <a:xfrm>
                <a:off x="1793875" y="5937250"/>
                <a:ext cx="23813" cy="114300"/>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6" name="Freeform 575">
                <a:extLst>
                  <a:ext uri="{FF2B5EF4-FFF2-40B4-BE49-F238E27FC236}">
                    <a16:creationId xmlns:a16="http://schemas.microsoft.com/office/drawing/2014/main" id="{FF2B40D4-38B4-4424-81D2-647973B6D336}"/>
                  </a:ext>
                </a:extLst>
              </p:cNvPr>
              <p:cNvSpPr/>
              <p:nvPr/>
            </p:nvSpPr>
            <p:spPr bwMode="auto">
              <a:xfrm>
                <a:off x="1725613" y="6051550"/>
                <a:ext cx="92075" cy="106363"/>
              </a:xfrm>
              <a:custGeom>
                <a:gdLst>
                  <a:gd fmla="*/ 0 w 40" name="T0"/>
                  <a:gd fmla="*/ 2147483646 h 46" name="T1"/>
                  <a:gd fmla="*/ 2147483646 w 40" name="T2"/>
                  <a:gd fmla="*/ 0 h 46" name="T3"/>
                  <a:gd fmla="*/ 2147483646 w 40" name="T4"/>
                  <a:gd fmla="*/ 2147483646 h 46" name="T5"/>
                  <a:gd fmla="*/ 2147483646 w 40" name="T6"/>
                  <a:gd fmla="*/ 2147483646 h 46" name="T7"/>
                  <a:gd fmla="*/ 2147483646 w 40" name="T8"/>
                  <a:gd fmla="*/ 2147483646 h 46" name="T9"/>
                  <a:gd fmla="*/ 2147483646 w 40" name="T10"/>
                  <a:gd fmla="*/ 2147483646 h 46" name="T11"/>
                  <a:gd fmla="*/ 2147483646 w 40" name="T12"/>
                  <a:gd fmla="*/ 2147483646 h 46" name="T13"/>
                  <a:gd fmla="*/ 2147483646 w 40" name="T14"/>
                  <a:gd fmla="*/ 2147483646 h 46" name="T15"/>
                  <a:gd fmla="*/ 2147483646 w 40" name="T16"/>
                  <a:gd fmla="*/ 2147483646 h 46" name="T17"/>
                  <a:gd fmla="*/ 2147483646 w 40" name="T18"/>
                  <a:gd fmla="*/ 2147483646 h 46" name="T19"/>
                  <a:gd fmla="*/ 2147483646 w 40" name="T20"/>
                  <a:gd fmla="*/ 2147483646 h 46" name="T21"/>
                  <a:gd fmla="*/ 2147483646 w 40" name="T22"/>
                  <a:gd fmla="*/ 2147483646 h 46" name="T23"/>
                  <a:gd fmla="*/ 2147483646 w 40" name="T24"/>
                  <a:gd fmla="*/ 2147483646 h 46" name="T25"/>
                  <a:gd fmla="*/ 2147483646 w 40" name="T26"/>
                  <a:gd fmla="*/ 2147483646 h 46" name="T27"/>
                  <a:gd fmla="*/ 2147483646 w 40" name="T28"/>
                  <a:gd fmla="*/ 2147483646 h 46" name="T29"/>
                  <a:gd fmla="*/ 2147483646 w 40" name="T30"/>
                  <a:gd fmla="*/ 2147483646 h 46" name="T31"/>
                  <a:gd fmla="*/ 0 w 40" name="T32"/>
                  <a:gd fmla="*/ 2147483646 h 46" name="T33"/>
                  <a:gd fmla="*/ 0 w 40" name="T34"/>
                  <a:gd fmla="*/ 2147483646 h 46" name="T35"/>
                  <a:gd fmla="*/ 0 w 40" name="T36"/>
                  <a:gd fmla="*/ 2147483646 h 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 w="40">
                    <a:moveTo>
                      <a:pt x="0" y="5"/>
                    </a:moveTo>
                    <a:cubicBezTo>
                      <a:pt x="0" y="3"/>
                      <a:pt x="2" y="0"/>
                      <a:pt x="5" y="0"/>
                    </a:cubicBezTo>
                    <a:cubicBezTo>
                      <a:pt x="8" y="0"/>
                      <a:pt x="10" y="3"/>
                      <a:pt x="10" y="5"/>
                    </a:cubicBezTo>
                    <a:cubicBezTo>
                      <a:pt x="10" y="5"/>
                      <a:pt x="10" y="5"/>
                      <a:pt x="10" y="6"/>
                    </a:cubicBezTo>
                    <a:cubicBezTo>
                      <a:pt x="10" y="25"/>
                      <a:pt x="10" y="25"/>
                      <a:pt x="10" y="25"/>
                    </a:cubicBezTo>
                    <a:cubicBezTo>
                      <a:pt x="10" y="31"/>
                      <a:pt x="14" y="35"/>
                      <a:pt x="19" y="35"/>
                    </a:cubicBezTo>
                    <a:cubicBezTo>
                      <a:pt x="19" y="35"/>
                      <a:pt x="19" y="35"/>
                      <a:pt x="19" y="35"/>
                    </a:cubicBezTo>
                    <a:cubicBezTo>
                      <a:pt x="35" y="35"/>
                      <a:pt x="35" y="35"/>
                      <a:pt x="35" y="35"/>
                    </a:cubicBezTo>
                    <a:cubicBezTo>
                      <a:pt x="35" y="35"/>
                      <a:pt x="35" y="35"/>
                      <a:pt x="35" y="35"/>
                    </a:cubicBezTo>
                    <a:cubicBezTo>
                      <a:pt x="35" y="35"/>
                      <a:pt x="35" y="35"/>
                      <a:pt x="35" y="35"/>
                    </a:cubicBezTo>
                    <a:cubicBezTo>
                      <a:pt x="38" y="35"/>
                      <a:pt x="40" y="38"/>
                      <a:pt x="40" y="40"/>
                    </a:cubicBezTo>
                    <a:cubicBezTo>
                      <a:pt x="40" y="43"/>
                      <a:pt x="38" y="45"/>
                      <a:pt x="35" y="45"/>
                    </a:cubicBezTo>
                    <a:cubicBezTo>
                      <a:pt x="35" y="45"/>
                      <a:pt x="35" y="45"/>
                      <a:pt x="35" y="45"/>
                    </a:cubicBezTo>
                    <a:cubicBezTo>
                      <a:pt x="33" y="45"/>
                      <a:pt x="33" y="45"/>
                      <a:pt x="33" y="45"/>
                    </a:cubicBezTo>
                    <a:cubicBezTo>
                      <a:pt x="33" y="46"/>
                      <a:pt x="33" y="46"/>
                      <a:pt x="33" y="46"/>
                    </a:cubicBezTo>
                    <a:cubicBezTo>
                      <a:pt x="15" y="46"/>
                      <a:pt x="15" y="46"/>
                      <a:pt x="15" y="46"/>
                    </a:cubicBezTo>
                    <a:cubicBezTo>
                      <a:pt x="7" y="46"/>
                      <a:pt x="0" y="39"/>
                      <a:pt x="0" y="30"/>
                    </a:cubicBezTo>
                    <a:cubicBezTo>
                      <a:pt x="0" y="5"/>
                      <a:pt x="0" y="5"/>
                      <a:pt x="0" y="5"/>
                    </a:cubicBezTo>
                    <a:cubicBezTo>
                      <a:pt x="0" y="5"/>
                      <a:pt x="0" y="5"/>
                      <a:pt x="0" y="5"/>
                    </a:cubicBezTo>
                    <a:close/>
                  </a:path>
                </a:pathLst>
              </a:custGeom>
              <a:grpFill/>
              <a:ln w="9525">
                <a:solidFill>
                  <a:schemeClr val="bg1"/>
                </a:solidFill>
                <a:round/>
              </a:ln>
            </p:spPr>
            <p:txBody>
              <a:bodyPr/>
              <a:lstStyle/>
              <a:p>
                <a:endParaRPr altLang="en-US" lang="zh-CN">
                  <a:solidFill>
                    <a:schemeClr val="bg1">
                      <a:lumMod val="50000"/>
                    </a:schemeClr>
                  </a:solidFill>
                </a:endParaRPr>
              </a:p>
            </p:txBody>
          </p:sp>
          <p:sp>
            <p:nvSpPr>
              <p:cNvPr id="127" name="Rectangle 576">
                <a:extLst>
                  <a:ext uri="{FF2B5EF4-FFF2-40B4-BE49-F238E27FC236}">
                    <a16:creationId xmlns:a16="http://schemas.microsoft.com/office/drawing/2014/main" id="{6E77DD9C-6A0E-4B73-A8ED-02D6EFE92896}"/>
                  </a:ext>
                </a:extLst>
              </p:cNvPr>
              <p:cNvSpPr>
                <a:spLocks noChangeArrowheads="1"/>
              </p:cNvSpPr>
              <p:nvPr/>
            </p:nvSpPr>
            <p:spPr bwMode="auto">
              <a:xfrm>
                <a:off x="1839913" y="5937250"/>
                <a:ext cx="127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8" name="Rectangle 577">
                <a:extLst>
                  <a:ext uri="{FF2B5EF4-FFF2-40B4-BE49-F238E27FC236}">
                    <a16:creationId xmlns:a16="http://schemas.microsoft.com/office/drawing/2014/main" id="{D9EA7196-FB9D-4ACE-A20A-D464332495F8}"/>
                  </a:ext>
                </a:extLst>
              </p:cNvPr>
              <p:cNvSpPr>
                <a:spLocks noChangeArrowheads="1"/>
              </p:cNvSpPr>
              <p:nvPr/>
            </p:nvSpPr>
            <p:spPr bwMode="auto">
              <a:xfrm>
                <a:off x="1839913" y="6029325"/>
                <a:ext cx="23812"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29" name="Rectangle 578">
                <a:extLst>
                  <a:ext uri="{FF2B5EF4-FFF2-40B4-BE49-F238E27FC236}">
                    <a16:creationId xmlns:a16="http://schemas.microsoft.com/office/drawing/2014/main" id="{1E0368C3-30B4-491A-BE2C-9FB25E43B066}"/>
                  </a:ext>
                </a:extLst>
              </p:cNvPr>
              <p:cNvSpPr>
                <a:spLocks noChangeArrowheads="1"/>
              </p:cNvSpPr>
              <p:nvPr/>
            </p:nvSpPr>
            <p:spPr bwMode="auto">
              <a:xfrm>
                <a:off x="1885950" y="5937250"/>
                <a:ext cx="127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0" name="Rectangle 579">
                <a:extLst>
                  <a:ext uri="{FF2B5EF4-FFF2-40B4-BE49-F238E27FC236}">
                    <a16:creationId xmlns:a16="http://schemas.microsoft.com/office/drawing/2014/main" id="{DA7C5210-9718-4FB3-8443-D711D5BFCA44}"/>
                  </a:ext>
                </a:extLst>
              </p:cNvPr>
              <p:cNvSpPr>
                <a:spLocks noChangeArrowheads="1"/>
              </p:cNvSpPr>
              <p:nvPr/>
            </p:nvSpPr>
            <p:spPr bwMode="auto">
              <a:xfrm>
                <a:off x="1885950" y="6029325"/>
                <a:ext cx="23813"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1" name="Rectangle 580">
                <a:extLst>
                  <a:ext uri="{FF2B5EF4-FFF2-40B4-BE49-F238E27FC236}">
                    <a16:creationId xmlns:a16="http://schemas.microsoft.com/office/drawing/2014/main" id="{F712F5D3-5307-4573-A51F-B58EC0CBBFC0}"/>
                  </a:ext>
                </a:extLst>
              </p:cNvPr>
              <p:cNvSpPr>
                <a:spLocks noChangeArrowheads="1"/>
              </p:cNvSpPr>
              <p:nvPr/>
            </p:nvSpPr>
            <p:spPr bwMode="auto">
              <a:xfrm>
                <a:off x="1920875" y="5937250"/>
                <a:ext cx="381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2" name="Rectangle 581">
                <a:extLst>
                  <a:ext uri="{FF2B5EF4-FFF2-40B4-BE49-F238E27FC236}">
                    <a16:creationId xmlns:a16="http://schemas.microsoft.com/office/drawing/2014/main" id="{51CEC3BE-81AA-47B6-B232-45CA9DF53790}"/>
                  </a:ext>
                </a:extLst>
              </p:cNvPr>
              <p:cNvSpPr>
                <a:spLocks noChangeArrowheads="1"/>
              </p:cNvSpPr>
              <p:nvPr/>
            </p:nvSpPr>
            <p:spPr bwMode="auto">
              <a:xfrm>
                <a:off x="1933575"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3" name="Rectangle 582">
                <a:extLst>
                  <a:ext uri="{FF2B5EF4-FFF2-40B4-BE49-F238E27FC236}">
                    <a16:creationId xmlns:a16="http://schemas.microsoft.com/office/drawing/2014/main" id="{34B31752-213C-4E0C-9AEA-D728A2220DB2}"/>
                  </a:ext>
                </a:extLst>
              </p:cNvPr>
              <p:cNvSpPr>
                <a:spLocks noChangeArrowheads="1"/>
              </p:cNvSpPr>
              <p:nvPr/>
            </p:nvSpPr>
            <p:spPr bwMode="auto">
              <a:xfrm>
                <a:off x="2001838" y="5937250"/>
                <a:ext cx="25400"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4" name="Rectangle 583">
                <a:extLst>
                  <a:ext uri="{FF2B5EF4-FFF2-40B4-BE49-F238E27FC236}">
                    <a16:creationId xmlns:a16="http://schemas.microsoft.com/office/drawing/2014/main" id="{234BCDFA-F0E6-4BC8-B9FC-439F8B560570}"/>
                  </a:ext>
                </a:extLst>
              </p:cNvPr>
              <p:cNvSpPr>
                <a:spLocks noChangeArrowheads="1"/>
              </p:cNvSpPr>
              <p:nvPr/>
            </p:nvSpPr>
            <p:spPr bwMode="auto">
              <a:xfrm>
                <a:off x="1979613"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5" name="Rectangle 584">
                <a:extLst>
                  <a:ext uri="{FF2B5EF4-FFF2-40B4-BE49-F238E27FC236}">
                    <a16:creationId xmlns:a16="http://schemas.microsoft.com/office/drawing/2014/main" id="{5AE9C47E-A924-4E79-8E38-855B5439B004}"/>
                  </a:ext>
                </a:extLst>
              </p:cNvPr>
              <p:cNvSpPr>
                <a:spLocks noChangeArrowheads="1"/>
              </p:cNvSpPr>
              <p:nvPr/>
            </p:nvSpPr>
            <p:spPr bwMode="auto">
              <a:xfrm>
                <a:off x="2051050" y="5937250"/>
                <a:ext cx="11113"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6" name="Rectangle 585">
                <a:extLst>
                  <a:ext uri="{FF2B5EF4-FFF2-40B4-BE49-F238E27FC236}">
                    <a16:creationId xmlns:a16="http://schemas.microsoft.com/office/drawing/2014/main" id="{AC346B54-BBE5-424E-A7EE-4450B78D32A5}"/>
                  </a:ext>
                </a:extLst>
              </p:cNvPr>
              <p:cNvSpPr>
                <a:spLocks noChangeArrowheads="1"/>
              </p:cNvSpPr>
              <p:nvPr/>
            </p:nvSpPr>
            <p:spPr bwMode="auto">
              <a:xfrm>
                <a:off x="2038350" y="6029325"/>
                <a:ext cx="23813"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7" name="Rectangle 586">
                <a:extLst>
                  <a:ext uri="{FF2B5EF4-FFF2-40B4-BE49-F238E27FC236}">
                    <a16:creationId xmlns:a16="http://schemas.microsoft.com/office/drawing/2014/main" id="{C5FA85EA-5C56-4D8E-BF37-2307327FB8AC}"/>
                  </a:ext>
                </a:extLst>
              </p:cNvPr>
              <p:cNvSpPr>
                <a:spLocks noChangeArrowheads="1"/>
              </p:cNvSpPr>
              <p:nvPr/>
            </p:nvSpPr>
            <p:spPr bwMode="auto">
              <a:xfrm>
                <a:off x="2097088" y="5937250"/>
                <a:ext cx="11112" cy="68263"/>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8" name="Rectangle 587">
                <a:extLst>
                  <a:ext uri="{FF2B5EF4-FFF2-40B4-BE49-F238E27FC236}">
                    <a16:creationId xmlns:a16="http://schemas.microsoft.com/office/drawing/2014/main" id="{D3495468-14FD-4883-BD49-15F6EC927A85}"/>
                  </a:ext>
                </a:extLst>
              </p:cNvPr>
              <p:cNvSpPr>
                <a:spLocks noChangeArrowheads="1"/>
              </p:cNvSpPr>
              <p:nvPr/>
            </p:nvSpPr>
            <p:spPr bwMode="auto">
              <a:xfrm>
                <a:off x="2085975" y="6029325"/>
                <a:ext cx="22225" cy="22225"/>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39" name="Rectangle 588">
                <a:extLst>
                  <a:ext uri="{FF2B5EF4-FFF2-40B4-BE49-F238E27FC236}">
                    <a16:creationId xmlns:a16="http://schemas.microsoft.com/office/drawing/2014/main" id="{3FB49FF8-2B9A-4459-98FB-C2DC80ADDD49}"/>
                  </a:ext>
                </a:extLst>
              </p:cNvPr>
              <p:cNvSpPr>
                <a:spLocks noChangeArrowheads="1"/>
              </p:cNvSpPr>
              <p:nvPr/>
            </p:nvSpPr>
            <p:spPr bwMode="auto">
              <a:xfrm>
                <a:off x="2132013" y="5937250"/>
                <a:ext cx="22225" cy="114300"/>
              </a:xfrm>
              <a:prstGeom prst="rect">
                <a:avLst/>
              </a:prstGeom>
              <a:grpFill/>
              <a:ln w="9525">
                <a:solidFill>
                  <a:schemeClr val="bg1"/>
                </a:solidFill>
                <a:miter lim="800000"/>
              </a:ln>
            </p:spPr>
            <p:txBody>
              <a:bodyPr/>
              <a:lstStyle/>
              <a:p>
                <a:endParaRPr altLang="en-US" lang="zh-CN">
                  <a:solidFill>
                    <a:schemeClr val="bg1">
                      <a:lumMod val="50000"/>
                    </a:schemeClr>
                  </a:solidFill>
                </a:endParaRPr>
              </a:p>
            </p:txBody>
          </p:sp>
          <p:sp>
            <p:nvSpPr>
              <p:cNvPr id="140" name="Freeform 589">
                <a:extLst>
                  <a:ext uri="{FF2B5EF4-FFF2-40B4-BE49-F238E27FC236}">
                    <a16:creationId xmlns:a16="http://schemas.microsoft.com/office/drawing/2014/main" id="{75424953-DB7F-426A-9DE9-205770C9D654}"/>
                  </a:ext>
                </a:extLst>
              </p:cNvPr>
              <p:cNvSpPr/>
              <p:nvPr/>
            </p:nvSpPr>
            <p:spPr bwMode="auto">
              <a:xfrm>
                <a:off x="2132013" y="6051550"/>
                <a:ext cx="92075" cy="106363"/>
              </a:xfrm>
              <a:custGeom>
                <a:gdLst>
                  <a:gd fmla="*/ 2147483646 w 40" name="T0"/>
                  <a:gd fmla="*/ 2147483646 h 46" name="T1"/>
                  <a:gd fmla="*/ 2147483646 w 40" name="T2"/>
                  <a:gd fmla="*/ 2147483646 h 46" name="T3"/>
                  <a:gd fmla="*/ 2147483646 w 40" name="T4"/>
                  <a:gd fmla="*/ 2147483646 h 46" name="T5"/>
                  <a:gd fmla="*/ 2147483646 w 40" name="T6"/>
                  <a:gd fmla="*/ 2147483646 h 46" name="T7"/>
                  <a:gd fmla="*/ 2147483646 w 40" name="T8"/>
                  <a:gd fmla="*/ 2147483646 h 46" name="T9"/>
                  <a:gd fmla="*/ 2147483646 w 40" name="T10"/>
                  <a:gd fmla="*/ 2147483646 h 46" name="T11"/>
                  <a:gd fmla="*/ 2147483646 w 40" name="T12"/>
                  <a:gd fmla="*/ 2147483646 h 46" name="T13"/>
                  <a:gd fmla="*/ 2147483646 w 40" name="T14"/>
                  <a:gd fmla="*/ 2147483646 h 46" name="T15"/>
                  <a:gd fmla="*/ 2147483646 w 40" name="T16"/>
                  <a:gd fmla="*/ 0 h 46" name="T17"/>
                  <a:gd fmla="*/ 2147483646 w 40" name="T18"/>
                  <a:gd fmla="*/ 2147483646 h 46" name="T19"/>
                  <a:gd fmla="*/ 2147483646 w 40" name="T20"/>
                  <a:gd fmla="*/ 2147483646 h 46" name="T21"/>
                  <a:gd fmla="*/ 2147483646 w 40" name="T22"/>
                  <a:gd fmla="*/ 2147483646 h 46" name="T23"/>
                  <a:gd fmla="*/ 2147483646 w 40" name="T24"/>
                  <a:gd fmla="*/ 2147483646 h 46" name="T25"/>
                  <a:gd fmla="*/ 2147483646 w 40" name="T26"/>
                  <a:gd fmla="*/ 2147483646 h 46" name="T27"/>
                  <a:gd fmla="*/ 2147483646 w 40" name="T28"/>
                  <a:gd fmla="*/ 2147483646 h 46" name="T29"/>
                  <a:gd fmla="*/ 2147483646 w 40" name="T30"/>
                  <a:gd fmla="*/ 2147483646 h 46" name="T31"/>
                  <a:gd fmla="*/ 2147483646 w 40" name="T32"/>
                  <a:gd fmla="*/ 2147483646 h 46" name="T33"/>
                  <a:gd fmla="*/ 0 w 40" name="T34"/>
                  <a:gd fmla="*/ 2147483646 h 46" name="T35"/>
                  <a:gd fmla="*/ 2147483646 w 40" name="T36"/>
                  <a:gd fmla="*/ 2147483646 h 4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6" w="40">
                    <a:moveTo>
                      <a:pt x="5" y="35"/>
                    </a:moveTo>
                    <a:cubicBezTo>
                      <a:pt x="5" y="35"/>
                      <a:pt x="5" y="35"/>
                      <a:pt x="5" y="35"/>
                    </a:cubicBezTo>
                    <a:cubicBezTo>
                      <a:pt x="5" y="35"/>
                      <a:pt x="5" y="35"/>
                      <a:pt x="5" y="35"/>
                    </a:cubicBezTo>
                    <a:cubicBezTo>
                      <a:pt x="22" y="35"/>
                      <a:pt x="22" y="35"/>
                      <a:pt x="22" y="35"/>
                    </a:cubicBezTo>
                    <a:cubicBezTo>
                      <a:pt x="22" y="35"/>
                      <a:pt x="22" y="35"/>
                      <a:pt x="22" y="35"/>
                    </a:cubicBezTo>
                    <a:cubicBezTo>
                      <a:pt x="26" y="35"/>
                      <a:pt x="30" y="30"/>
                      <a:pt x="30" y="25"/>
                    </a:cubicBezTo>
                    <a:cubicBezTo>
                      <a:pt x="30" y="6"/>
                      <a:pt x="30" y="6"/>
                      <a:pt x="30" y="6"/>
                    </a:cubicBezTo>
                    <a:cubicBezTo>
                      <a:pt x="30" y="5"/>
                      <a:pt x="30" y="5"/>
                      <a:pt x="30" y="5"/>
                    </a:cubicBezTo>
                    <a:cubicBezTo>
                      <a:pt x="30" y="3"/>
                      <a:pt x="32" y="0"/>
                      <a:pt x="35" y="0"/>
                    </a:cubicBezTo>
                    <a:cubicBezTo>
                      <a:pt x="38" y="0"/>
                      <a:pt x="40" y="3"/>
                      <a:pt x="40" y="5"/>
                    </a:cubicBezTo>
                    <a:cubicBezTo>
                      <a:pt x="40" y="5"/>
                      <a:pt x="40" y="5"/>
                      <a:pt x="40" y="5"/>
                    </a:cubicBezTo>
                    <a:cubicBezTo>
                      <a:pt x="40" y="30"/>
                      <a:pt x="40" y="30"/>
                      <a:pt x="40" y="30"/>
                    </a:cubicBezTo>
                    <a:cubicBezTo>
                      <a:pt x="40" y="39"/>
                      <a:pt x="33" y="46"/>
                      <a:pt x="25" y="46"/>
                    </a:cubicBezTo>
                    <a:cubicBezTo>
                      <a:pt x="12" y="46"/>
                      <a:pt x="12" y="46"/>
                      <a:pt x="12" y="46"/>
                    </a:cubicBezTo>
                    <a:cubicBezTo>
                      <a:pt x="12" y="45"/>
                      <a:pt x="12" y="45"/>
                      <a:pt x="12" y="45"/>
                    </a:cubicBezTo>
                    <a:cubicBezTo>
                      <a:pt x="5" y="45"/>
                      <a:pt x="5" y="45"/>
                      <a:pt x="5" y="45"/>
                    </a:cubicBezTo>
                    <a:cubicBezTo>
                      <a:pt x="5" y="45"/>
                      <a:pt x="5" y="45"/>
                      <a:pt x="5" y="45"/>
                    </a:cubicBezTo>
                    <a:cubicBezTo>
                      <a:pt x="2" y="45"/>
                      <a:pt x="0" y="43"/>
                      <a:pt x="0" y="40"/>
                    </a:cubicBezTo>
                    <a:cubicBezTo>
                      <a:pt x="0" y="38"/>
                      <a:pt x="2" y="35"/>
                      <a:pt x="5" y="35"/>
                    </a:cubicBezTo>
                    <a:close/>
                  </a:path>
                </a:pathLst>
              </a:custGeom>
              <a:grpFill/>
              <a:ln w="9525">
                <a:solidFill>
                  <a:schemeClr val="bg1"/>
                </a:solidFill>
                <a:round/>
              </a:ln>
            </p:spPr>
            <p:txBody>
              <a:bodyPr/>
              <a:lstStyle/>
              <a:p>
                <a:endParaRPr altLang="en-US" lang="zh-CN">
                  <a:solidFill>
                    <a:schemeClr val="bg1">
                      <a:lumMod val="50000"/>
                    </a:schemeClr>
                  </a:solidFill>
                </a:endParaRPr>
              </a:p>
            </p:txBody>
          </p:sp>
        </p:grpSp>
        <p:grpSp>
          <p:nvGrpSpPr>
            <p:cNvPr id="96" name="组合 95">
              <a:extLst>
                <a:ext uri="{FF2B5EF4-FFF2-40B4-BE49-F238E27FC236}">
                  <a16:creationId xmlns:a16="http://schemas.microsoft.com/office/drawing/2014/main" id="{C1AD4DDB-3B61-4E6C-9F1B-3C1AC4D04B8B}"/>
                </a:ext>
              </a:extLst>
            </p:cNvPr>
            <p:cNvGrpSpPr/>
            <p:nvPr/>
          </p:nvGrpSpPr>
          <p:grpSpPr>
            <a:xfrm>
              <a:off x="2824767" y="2680509"/>
              <a:ext cx="1325997" cy="1325998"/>
              <a:chOff x="2278698" y="3741657"/>
              <a:chExt cx="1500029" cy="1500029"/>
            </a:xfrm>
          </p:grpSpPr>
          <p:sp>
            <p:nvSpPr>
              <p:cNvPr id="111" name="椭圆 110">
                <a:extLst>
                  <a:ext uri="{FF2B5EF4-FFF2-40B4-BE49-F238E27FC236}">
                    <a16:creationId xmlns:a16="http://schemas.microsoft.com/office/drawing/2014/main" id="{580D5E81-73FB-42F7-821E-FDD5532189DC}"/>
                  </a:ext>
                </a:extLst>
              </p:cNvPr>
              <p:cNvSpPr/>
              <p:nvPr/>
            </p:nvSpPr>
            <p:spPr>
              <a:xfrm>
                <a:off x="2278698" y="3741657"/>
                <a:ext cx="1500029" cy="1500029"/>
              </a:xfrm>
              <a:prstGeom prst="ellipse">
                <a:avLst/>
              </a:prstGeom>
              <a:solidFill>
                <a:srgbClr val="97B9A1"/>
              </a:solidFill>
              <a:ln w="9525">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sz="4800">
                  <a:solidFill>
                    <a:schemeClr val="bg1">
                      <a:lumMod val="50000"/>
                    </a:schemeClr>
                  </a:solidFill>
                  <a:latin charset="0" panose="02000500000000000000" pitchFamily="2" typeface="Chelsea"/>
                </a:endParaRPr>
              </a:p>
            </p:txBody>
          </p:sp>
          <p:grpSp>
            <p:nvGrpSpPr>
              <p:cNvPr id="112" name="组合 111">
                <a:extLst>
                  <a:ext uri="{FF2B5EF4-FFF2-40B4-BE49-F238E27FC236}">
                    <a16:creationId xmlns:a16="http://schemas.microsoft.com/office/drawing/2014/main" id="{E3A71014-E920-4BB7-AB2D-23995523D061}"/>
                  </a:ext>
                </a:extLst>
              </p:cNvPr>
              <p:cNvGrpSpPr/>
              <p:nvPr/>
            </p:nvGrpSpPr>
            <p:grpSpPr>
              <a:xfrm>
                <a:off x="2662538" y="4134603"/>
                <a:ext cx="693436" cy="691515"/>
                <a:chOff x="2722713" y="3648225"/>
                <a:chExt cx="573087" cy="571500"/>
              </a:xfrm>
            </p:grpSpPr>
            <p:sp>
              <p:nvSpPr>
                <p:cNvPr id="113" name="Freeform 178">
                  <a:extLst>
                    <a:ext uri="{FF2B5EF4-FFF2-40B4-BE49-F238E27FC236}">
                      <a16:creationId xmlns:a16="http://schemas.microsoft.com/office/drawing/2014/main" id="{468B6DA5-20DF-45B6-9690-BE798B830511}"/>
                    </a:ext>
                  </a:extLst>
                </p:cNvPr>
                <p:cNvSpPr/>
                <p:nvPr/>
              </p:nvSpPr>
              <p:spPr bwMode="auto">
                <a:xfrm>
                  <a:off x="2722713" y="3648225"/>
                  <a:ext cx="573087" cy="571500"/>
                </a:xfrm>
                <a:custGeom>
                  <a:gdLst>
                    <a:gd fmla="*/ 2147483646 w 248" name="T0"/>
                    <a:gd fmla="*/ 0 h 248" name="T1"/>
                    <a:gd fmla="*/ 2147483646 w 248" name="T2"/>
                    <a:gd fmla="*/ 2147483646 h 248" name="T3"/>
                    <a:gd fmla="*/ 2147483646 w 248" name="T4"/>
                    <a:gd fmla="*/ 2147483646 h 248" name="T5"/>
                    <a:gd fmla="*/ 2147483646 w 248" name="T6"/>
                    <a:gd fmla="*/ 2147483646 h 248" name="T7"/>
                    <a:gd fmla="*/ 2147483646 w 248" name="T8"/>
                    <a:gd fmla="*/ 2147483646 h 248" name="T9"/>
                    <a:gd fmla="*/ 2147483646 w 248" name="T10"/>
                    <a:gd fmla="*/ 2147483646 h 248" name="T11"/>
                    <a:gd fmla="*/ 2147483646 w 248" name="T12"/>
                    <a:gd fmla="*/ 2147483646 h 248" name="T13"/>
                    <a:gd fmla="*/ 2147483646 w 248" name="T14"/>
                    <a:gd fmla="*/ 2147483646 h 248" name="T15"/>
                    <a:gd fmla="*/ 0 w 248" name="T16"/>
                    <a:gd fmla="*/ 2147483646 h 248" name="T17"/>
                    <a:gd fmla="*/ 2147483646 w 248" name="T18"/>
                    <a:gd fmla="*/ 2147483646 h 248" name="T19"/>
                    <a:gd fmla="*/ 2147483646 w 248" name="T20"/>
                    <a:gd fmla="*/ 2147483646 h 248" name="T21"/>
                    <a:gd fmla="*/ 2147483646 w 248" name="T22"/>
                    <a:gd fmla="*/ 2147483646 h 248" name="T23"/>
                    <a:gd fmla="*/ 2147483646 w 248" name="T24"/>
                    <a:gd fmla="*/ 2147483646 h 248" name="T25"/>
                    <a:gd fmla="*/ 2147483646 w 248" name="T26"/>
                    <a:gd fmla="*/ 2147483646 h 248" name="T27"/>
                    <a:gd fmla="*/ 2147483646 w 248" name="T28"/>
                    <a:gd fmla="*/ 2147483646 h 248" name="T29"/>
                    <a:gd fmla="*/ 2147483646 w 248" name="T30"/>
                    <a:gd fmla="*/ 2147483646 h 248" name="T31"/>
                    <a:gd fmla="*/ 2147483646 w 248" name="T32"/>
                    <a:gd fmla="*/ 2147483646 h 248" name="T33"/>
                    <a:gd fmla="*/ 2147483646 w 248" name="T34"/>
                    <a:gd fmla="*/ 2147483646 h 248" name="T35"/>
                    <a:gd fmla="*/ 2147483646 w 248" name="T36"/>
                    <a:gd fmla="*/ 2147483646 h 248" name="T37"/>
                    <a:gd fmla="*/ 2147483646 w 248" name="T38"/>
                    <a:gd fmla="*/ 2147483646 h 248" name="T39"/>
                    <a:gd fmla="*/ 2147483646 w 248" name="T40"/>
                    <a:gd fmla="*/ 2147483646 h 248" name="T41"/>
                    <a:gd fmla="*/ 2147483646 w 248" name="T42"/>
                    <a:gd fmla="*/ 2147483646 h 248" name="T43"/>
                    <a:gd fmla="*/ 2147483646 w 248" name="T44"/>
                    <a:gd fmla="*/ 2147483646 h 248" name="T45"/>
                    <a:gd fmla="*/ 2147483646 w 248" name="T46"/>
                    <a:gd fmla="*/ 2147483646 h 248" name="T47"/>
                    <a:gd fmla="*/ 2147483646 w 248" name="T48"/>
                    <a:gd fmla="*/ 2147483646 h 248" name="T49"/>
                    <a:gd fmla="*/ 2147483646 w 248" name="T50"/>
                    <a:gd fmla="*/ 2147483646 h 248" name="T51"/>
                    <a:gd fmla="*/ 2147483646 w 248" name="T52"/>
                    <a:gd fmla="*/ 2147483646 h 248" name="T53"/>
                    <a:gd fmla="*/ 2147483646 w 248" name="T54"/>
                    <a:gd fmla="*/ 2147483646 h 248" name="T55"/>
                    <a:gd fmla="*/ 2147483646 w 248" name="T56"/>
                    <a:gd fmla="*/ 2147483646 h 248" name="T57"/>
                    <a:gd fmla="*/ 2147483646 w 248" name="T58"/>
                    <a:gd fmla="*/ 2147483646 h 248" name="T59"/>
                    <a:gd fmla="*/ 2147483646 w 248" name="T60"/>
                    <a:gd fmla="*/ 2147483646 h 248" name="T61"/>
                    <a:gd fmla="*/ 2147483646 w 248" name="T62"/>
                    <a:gd fmla="*/ 2147483646 h 248" name="T63"/>
                    <a:gd fmla="*/ 2147483646 w 248" name="T64"/>
                    <a:gd fmla="*/ 0 h 24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248" w="248">
                      <a:moveTo>
                        <a:pt x="124" y="0"/>
                      </a:moveTo>
                      <a:cubicBezTo>
                        <a:pt x="112" y="0"/>
                        <a:pt x="112" y="0"/>
                        <a:pt x="112" y="0"/>
                      </a:cubicBezTo>
                      <a:cubicBezTo>
                        <a:pt x="105" y="0"/>
                        <a:pt x="100" y="5"/>
                        <a:pt x="100" y="12"/>
                      </a:cubicBezTo>
                      <a:cubicBezTo>
                        <a:pt x="100" y="27"/>
                        <a:pt x="100" y="27"/>
                        <a:pt x="100" y="27"/>
                      </a:cubicBezTo>
                      <a:cubicBezTo>
                        <a:pt x="100" y="33"/>
                        <a:pt x="97" y="37"/>
                        <a:pt x="92" y="39"/>
                      </a:cubicBezTo>
                      <a:cubicBezTo>
                        <a:pt x="83" y="42"/>
                        <a:pt x="83" y="42"/>
                        <a:pt x="83" y="42"/>
                      </a:cubicBezTo>
                      <a:cubicBezTo>
                        <a:pt x="79" y="43"/>
                        <a:pt x="74" y="42"/>
                        <a:pt x="71" y="39"/>
                      </a:cubicBezTo>
                      <a:cubicBezTo>
                        <a:pt x="60" y="28"/>
                        <a:pt x="60" y="28"/>
                        <a:pt x="60" y="28"/>
                      </a:cubicBezTo>
                      <a:cubicBezTo>
                        <a:pt x="56" y="24"/>
                        <a:pt x="48" y="24"/>
                        <a:pt x="44" y="28"/>
                      </a:cubicBezTo>
                      <a:cubicBezTo>
                        <a:pt x="28" y="44"/>
                        <a:pt x="28" y="44"/>
                        <a:pt x="28" y="44"/>
                      </a:cubicBezTo>
                      <a:cubicBezTo>
                        <a:pt x="24" y="48"/>
                        <a:pt x="24" y="56"/>
                        <a:pt x="28" y="60"/>
                      </a:cubicBezTo>
                      <a:cubicBezTo>
                        <a:pt x="39" y="71"/>
                        <a:pt x="39" y="71"/>
                        <a:pt x="39" y="71"/>
                      </a:cubicBezTo>
                      <a:cubicBezTo>
                        <a:pt x="42" y="74"/>
                        <a:pt x="43" y="79"/>
                        <a:pt x="42" y="83"/>
                      </a:cubicBezTo>
                      <a:cubicBezTo>
                        <a:pt x="39" y="92"/>
                        <a:pt x="39" y="92"/>
                        <a:pt x="39" y="92"/>
                      </a:cubicBezTo>
                      <a:cubicBezTo>
                        <a:pt x="37" y="97"/>
                        <a:pt x="33" y="100"/>
                        <a:pt x="27" y="100"/>
                      </a:cubicBezTo>
                      <a:cubicBezTo>
                        <a:pt x="12" y="100"/>
                        <a:pt x="12" y="100"/>
                        <a:pt x="12" y="100"/>
                      </a:cubicBezTo>
                      <a:cubicBezTo>
                        <a:pt x="5" y="100"/>
                        <a:pt x="0" y="105"/>
                        <a:pt x="0" y="112"/>
                      </a:cubicBezTo>
                      <a:cubicBezTo>
                        <a:pt x="0" y="136"/>
                        <a:pt x="0" y="136"/>
                        <a:pt x="0" y="136"/>
                      </a:cubicBezTo>
                      <a:cubicBezTo>
                        <a:pt x="0" y="143"/>
                        <a:pt x="5" y="148"/>
                        <a:pt x="12" y="148"/>
                      </a:cubicBezTo>
                      <a:cubicBezTo>
                        <a:pt x="27" y="148"/>
                        <a:pt x="27" y="148"/>
                        <a:pt x="27" y="148"/>
                      </a:cubicBezTo>
                      <a:cubicBezTo>
                        <a:pt x="33" y="148"/>
                        <a:pt x="37" y="151"/>
                        <a:pt x="39" y="156"/>
                      </a:cubicBezTo>
                      <a:cubicBezTo>
                        <a:pt x="42" y="165"/>
                        <a:pt x="42" y="165"/>
                        <a:pt x="42" y="165"/>
                      </a:cubicBezTo>
                      <a:cubicBezTo>
                        <a:pt x="43" y="169"/>
                        <a:pt x="42" y="174"/>
                        <a:pt x="39" y="177"/>
                      </a:cubicBezTo>
                      <a:cubicBezTo>
                        <a:pt x="28" y="188"/>
                        <a:pt x="28" y="188"/>
                        <a:pt x="28" y="188"/>
                      </a:cubicBezTo>
                      <a:cubicBezTo>
                        <a:pt x="24" y="192"/>
                        <a:pt x="24" y="200"/>
                        <a:pt x="28" y="204"/>
                      </a:cubicBezTo>
                      <a:cubicBezTo>
                        <a:pt x="44" y="220"/>
                        <a:pt x="44" y="220"/>
                        <a:pt x="44" y="220"/>
                      </a:cubicBezTo>
                      <a:cubicBezTo>
                        <a:pt x="48" y="224"/>
                        <a:pt x="56" y="224"/>
                        <a:pt x="60" y="220"/>
                      </a:cubicBezTo>
                      <a:cubicBezTo>
                        <a:pt x="71" y="209"/>
                        <a:pt x="71" y="209"/>
                        <a:pt x="71" y="209"/>
                      </a:cubicBezTo>
                      <a:cubicBezTo>
                        <a:pt x="74" y="206"/>
                        <a:pt x="79" y="205"/>
                        <a:pt x="83" y="206"/>
                      </a:cubicBezTo>
                      <a:cubicBezTo>
                        <a:pt x="92" y="209"/>
                        <a:pt x="92" y="209"/>
                        <a:pt x="92" y="209"/>
                      </a:cubicBezTo>
                      <a:cubicBezTo>
                        <a:pt x="97" y="211"/>
                        <a:pt x="100" y="215"/>
                        <a:pt x="100" y="221"/>
                      </a:cubicBezTo>
                      <a:cubicBezTo>
                        <a:pt x="100" y="236"/>
                        <a:pt x="100" y="236"/>
                        <a:pt x="100" y="236"/>
                      </a:cubicBezTo>
                      <a:cubicBezTo>
                        <a:pt x="100" y="243"/>
                        <a:pt x="105" y="248"/>
                        <a:pt x="112" y="248"/>
                      </a:cubicBezTo>
                      <a:cubicBezTo>
                        <a:pt x="124" y="248"/>
                        <a:pt x="124" y="248"/>
                        <a:pt x="124" y="248"/>
                      </a:cubicBezTo>
                      <a:cubicBezTo>
                        <a:pt x="136" y="248"/>
                        <a:pt x="136" y="248"/>
                        <a:pt x="136" y="248"/>
                      </a:cubicBezTo>
                      <a:cubicBezTo>
                        <a:pt x="143" y="248"/>
                        <a:pt x="148" y="243"/>
                        <a:pt x="148" y="236"/>
                      </a:cubicBezTo>
                      <a:cubicBezTo>
                        <a:pt x="148" y="221"/>
                        <a:pt x="148" y="221"/>
                        <a:pt x="148" y="221"/>
                      </a:cubicBezTo>
                      <a:cubicBezTo>
                        <a:pt x="148" y="215"/>
                        <a:pt x="151" y="211"/>
                        <a:pt x="156" y="209"/>
                      </a:cubicBezTo>
                      <a:cubicBezTo>
                        <a:pt x="165" y="206"/>
                        <a:pt x="165" y="206"/>
                        <a:pt x="165" y="206"/>
                      </a:cubicBezTo>
                      <a:cubicBezTo>
                        <a:pt x="169" y="205"/>
                        <a:pt x="174" y="206"/>
                        <a:pt x="177" y="209"/>
                      </a:cubicBezTo>
                      <a:cubicBezTo>
                        <a:pt x="188" y="220"/>
                        <a:pt x="188" y="220"/>
                        <a:pt x="188" y="220"/>
                      </a:cubicBezTo>
                      <a:cubicBezTo>
                        <a:pt x="192" y="224"/>
                        <a:pt x="200" y="224"/>
                        <a:pt x="204" y="220"/>
                      </a:cubicBezTo>
                      <a:cubicBezTo>
                        <a:pt x="220" y="204"/>
                        <a:pt x="220" y="204"/>
                        <a:pt x="220" y="204"/>
                      </a:cubicBezTo>
                      <a:cubicBezTo>
                        <a:pt x="224" y="200"/>
                        <a:pt x="224" y="192"/>
                        <a:pt x="220" y="188"/>
                      </a:cubicBezTo>
                      <a:cubicBezTo>
                        <a:pt x="209" y="177"/>
                        <a:pt x="209" y="177"/>
                        <a:pt x="209" y="177"/>
                      </a:cubicBezTo>
                      <a:cubicBezTo>
                        <a:pt x="206" y="174"/>
                        <a:pt x="205" y="169"/>
                        <a:pt x="206" y="165"/>
                      </a:cubicBezTo>
                      <a:cubicBezTo>
                        <a:pt x="209" y="156"/>
                        <a:pt x="209" y="156"/>
                        <a:pt x="209" y="156"/>
                      </a:cubicBezTo>
                      <a:cubicBezTo>
                        <a:pt x="211" y="151"/>
                        <a:pt x="215" y="148"/>
                        <a:pt x="221" y="148"/>
                      </a:cubicBezTo>
                      <a:cubicBezTo>
                        <a:pt x="236" y="148"/>
                        <a:pt x="236" y="148"/>
                        <a:pt x="236" y="148"/>
                      </a:cubicBezTo>
                      <a:cubicBezTo>
                        <a:pt x="243" y="148"/>
                        <a:pt x="248" y="143"/>
                        <a:pt x="248" y="136"/>
                      </a:cubicBezTo>
                      <a:cubicBezTo>
                        <a:pt x="248" y="112"/>
                        <a:pt x="248" y="112"/>
                        <a:pt x="248" y="112"/>
                      </a:cubicBezTo>
                      <a:cubicBezTo>
                        <a:pt x="248" y="105"/>
                        <a:pt x="243" y="100"/>
                        <a:pt x="236" y="100"/>
                      </a:cubicBezTo>
                      <a:cubicBezTo>
                        <a:pt x="221" y="100"/>
                        <a:pt x="221" y="100"/>
                        <a:pt x="221" y="100"/>
                      </a:cubicBezTo>
                      <a:cubicBezTo>
                        <a:pt x="215" y="100"/>
                        <a:pt x="211" y="97"/>
                        <a:pt x="209" y="92"/>
                      </a:cubicBezTo>
                      <a:cubicBezTo>
                        <a:pt x="206" y="83"/>
                        <a:pt x="206" y="83"/>
                        <a:pt x="206" y="83"/>
                      </a:cubicBezTo>
                      <a:cubicBezTo>
                        <a:pt x="205" y="79"/>
                        <a:pt x="206" y="74"/>
                        <a:pt x="209" y="71"/>
                      </a:cubicBezTo>
                      <a:cubicBezTo>
                        <a:pt x="220" y="60"/>
                        <a:pt x="220" y="60"/>
                        <a:pt x="220" y="60"/>
                      </a:cubicBezTo>
                      <a:cubicBezTo>
                        <a:pt x="224" y="56"/>
                        <a:pt x="224" y="48"/>
                        <a:pt x="220" y="44"/>
                      </a:cubicBezTo>
                      <a:cubicBezTo>
                        <a:pt x="204" y="28"/>
                        <a:pt x="204" y="28"/>
                        <a:pt x="204" y="28"/>
                      </a:cubicBezTo>
                      <a:cubicBezTo>
                        <a:pt x="200" y="24"/>
                        <a:pt x="192" y="24"/>
                        <a:pt x="188" y="28"/>
                      </a:cubicBezTo>
                      <a:cubicBezTo>
                        <a:pt x="177" y="39"/>
                        <a:pt x="177" y="39"/>
                        <a:pt x="177" y="39"/>
                      </a:cubicBezTo>
                      <a:cubicBezTo>
                        <a:pt x="174" y="42"/>
                        <a:pt x="169" y="43"/>
                        <a:pt x="165" y="42"/>
                      </a:cubicBezTo>
                      <a:cubicBezTo>
                        <a:pt x="156" y="39"/>
                        <a:pt x="156" y="39"/>
                        <a:pt x="156" y="39"/>
                      </a:cubicBezTo>
                      <a:cubicBezTo>
                        <a:pt x="151" y="37"/>
                        <a:pt x="148" y="33"/>
                        <a:pt x="148" y="27"/>
                      </a:cubicBezTo>
                      <a:cubicBezTo>
                        <a:pt x="148" y="12"/>
                        <a:pt x="148" y="12"/>
                        <a:pt x="148" y="12"/>
                      </a:cubicBezTo>
                      <a:cubicBezTo>
                        <a:pt x="148" y="5"/>
                        <a:pt x="143" y="0"/>
                        <a:pt x="136" y="0"/>
                      </a:cubicBezTo>
                      <a:lnTo>
                        <a:pt x="124" y="0"/>
                      </a:ln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14" name="Freeform 179">
                  <a:extLst>
                    <a:ext uri="{FF2B5EF4-FFF2-40B4-BE49-F238E27FC236}">
                      <a16:creationId xmlns:a16="http://schemas.microsoft.com/office/drawing/2014/main" id="{16C3F896-3C7C-45EB-A9BE-3295B5F75858}"/>
                    </a:ext>
                  </a:extLst>
                </p:cNvPr>
                <p:cNvSpPr/>
                <p:nvPr/>
              </p:nvSpPr>
              <p:spPr bwMode="auto">
                <a:xfrm>
                  <a:off x="2946550" y="3872063"/>
                  <a:ext cx="125413" cy="125412"/>
                </a:xfrm>
                <a:custGeom>
                  <a:gdLst>
                    <a:gd fmla="*/ 2147483646 w 54" name="T0"/>
                    <a:gd fmla="*/ 2147483646 h 54" name="T1"/>
                    <a:gd fmla="*/ 2147483646 w 54" name="T2"/>
                    <a:gd fmla="*/ 2147483646 h 54" name="T3"/>
                    <a:gd fmla="*/ 2147483646 w 54" name="T4"/>
                    <a:gd fmla="*/ 2147483646 h 54" name="T5"/>
                    <a:gd fmla="*/ 2147483646 w 54" name="T6"/>
                    <a:gd fmla="*/ 2147483646 h 54" name="T7"/>
                    <a:gd fmla="*/ 2147483646 w 54" name="T8"/>
                    <a:gd fmla="*/ 2147483646 h 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4" w="54">
                      <a:moveTo>
                        <a:pt x="50" y="32"/>
                      </a:moveTo>
                      <a:cubicBezTo>
                        <a:pt x="54" y="15"/>
                        <a:pt x="39" y="0"/>
                        <a:pt x="22" y="4"/>
                      </a:cubicBezTo>
                      <a:cubicBezTo>
                        <a:pt x="13" y="6"/>
                        <a:pt x="6" y="13"/>
                        <a:pt x="4" y="22"/>
                      </a:cubicBezTo>
                      <a:cubicBezTo>
                        <a:pt x="0" y="39"/>
                        <a:pt x="15" y="54"/>
                        <a:pt x="32" y="50"/>
                      </a:cubicBezTo>
                      <a:cubicBezTo>
                        <a:pt x="41" y="48"/>
                        <a:pt x="48" y="41"/>
                        <a:pt x="50" y="32"/>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grpSp>
        </p:grpSp>
        <p:grpSp>
          <p:nvGrpSpPr>
            <p:cNvPr id="97" name="组合 96">
              <a:extLst>
                <a:ext uri="{FF2B5EF4-FFF2-40B4-BE49-F238E27FC236}">
                  <a16:creationId xmlns:a16="http://schemas.microsoft.com/office/drawing/2014/main" id="{B22BC259-6D45-41D7-A883-51680542981C}"/>
                </a:ext>
              </a:extLst>
            </p:cNvPr>
            <p:cNvGrpSpPr/>
            <p:nvPr/>
          </p:nvGrpSpPr>
          <p:grpSpPr>
            <a:xfrm>
              <a:off x="6307993" y="2710885"/>
              <a:ext cx="1325997" cy="1325998"/>
              <a:chOff x="6207761" y="3741657"/>
              <a:chExt cx="1500029" cy="1500029"/>
            </a:xfrm>
          </p:grpSpPr>
          <p:sp>
            <p:nvSpPr>
              <p:cNvPr id="103" name="椭圆 102">
                <a:extLst>
                  <a:ext uri="{FF2B5EF4-FFF2-40B4-BE49-F238E27FC236}">
                    <a16:creationId xmlns:a16="http://schemas.microsoft.com/office/drawing/2014/main" id="{99FD71C3-84A7-4874-BC3E-FECD464EEE05}"/>
                  </a:ext>
                </a:extLst>
              </p:cNvPr>
              <p:cNvSpPr/>
              <p:nvPr/>
            </p:nvSpPr>
            <p:spPr>
              <a:xfrm>
                <a:off x="6207761" y="3741657"/>
                <a:ext cx="1500029" cy="1500029"/>
              </a:xfrm>
              <a:prstGeom prst="ellipse">
                <a:avLst/>
              </a:prstGeom>
              <a:solidFill>
                <a:srgbClr val="97B9A1"/>
              </a:solidFill>
              <a:ln w="9525">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104" name="组合 103">
                <a:extLst>
                  <a:ext uri="{FF2B5EF4-FFF2-40B4-BE49-F238E27FC236}">
                    <a16:creationId xmlns:a16="http://schemas.microsoft.com/office/drawing/2014/main" id="{46F91062-3229-4850-9843-77D1B8BFC8E0}"/>
                  </a:ext>
                </a:extLst>
              </p:cNvPr>
              <p:cNvGrpSpPr/>
              <p:nvPr/>
            </p:nvGrpSpPr>
            <p:grpSpPr>
              <a:xfrm>
                <a:off x="6652054" y="4156692"/>
                <a:ext cx="647335" cy="647336"/>
                <a:chOff x="1830388" y="2073275"/>
                <a:chExt cx="534987" cy="534988"/>
              </a:xfrm>
            </p:grpSpPr>
            <p:sp>
              <p:nvSpPr>
                <p:cNvPr id="105" name="Freeform 24">
                  <a:extLst>
                    <a:ext uri="{FF2B5EF4-FFF2-40B4-BE49-F238E27FC236}">
                      <a16:creationId xmlns:a16="http://schemas.microsoft.com/office/drawing/2014/main" id="{5EB846AD-D5A3-4898-80FC-D2908679F3DF}"/>
                    </a:ext>
                  </a:extLst>
                </p:cNvPr>
                <p:cNvSpPr/>
                <p:nvPr/>
              </p:nvSpPr>
              <p:spPr bwMode="auto">
                <a:xfrm>
                  <a:off x="2000250" y="2119313"/>
                  <a:ext cx="365125" cy="109537"/>
                </a:xfrm>
                <a:custGeom>
                  <a:gdLst>
                    <a:gd fmla="*/ 2147483646 w 158" name="T0"/>
                    <a:gd fmla="*/ 2147483646 h 48" name="T1"/>
                    <a:gd fmla="*/ 2147483646 w 158" name="T2"/>
                    <a:gd fmla="*/ 2147483646 h 48" name="T3"/>
                    <a:gd fmla="*/ 0 w 158" name="T4"/>
                    <a:gd fmla="*/ 2147483646 h 48" name="T5"/>
                    <a:gd fmla="*/ 0 w 158" name="T6"/>
                    <a:gd fmla="*/ 2147483646 h 48" name="T7"/>
                    <a:gd fmla="*/ 2147483646 w 158" name="T8"/>
                    <a:gd fmla="*/ 0 h 48" name="T9"/>
                    <a:gd fmla="*/ 2147483646 w 158" name="T10"/>
                    <a:gd fmla="*/ 0 h 48" name="T11"/>
                    <a:gd fmla="*/ 2147483646 w 158" name="T12"/>
                    <a:gd fmla="*/ 2147483646 h 48" name="T13"/>
                    <a:gd fmla="*/ 2147483646 w 158" name="T14"/>
                    <a:gd fmla="*/ 2147483646 h 48" name="T15"/>
                    <a:gd fmla="*/ 2147483646 w 158" name="T16"/>
                    <a:gd fmla="*/ 2147483646 h 48" name="T17"/>
                    <a:gd fmla="*/ 2147483646 w 158" name="T18"/>
                    <a:gd fmla="*/ 2147483646 h 48" name="T19"/>
                    <a:gd fmla="*/ 2147483646 w 158" name="T20"/>
                    <a:gd fmla="*/ 2147483646 h 4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 w="158">
                      <a:moveTo>
                        <a:pt x="130" y="48"/>
                      </a:moveTo>
                      <a:cubicBezTo>
                        <a:pt x="9" y="48"/>
                        <a:pt x="9" y="48"/>
                        <a:pt x="9" y="48"/>
                      </a:cubicBezTo>
                      <a:cubicBezTo>
                        <a:pt x="4" y="48"/>
                        <a:pt x="0" y="44"/>
                        <a:pt x="0" y="40"/>
                      </a:cubicBezTo>
                      <a:cubicBezTo>
                        <a:pt x="0" y="8"/>
                        <a:pt x="0" y="8"/>
                        <a:pt x="0" y="8"/>
                      </a:cubicBezTo>
                      <a:cubicBezTo>
                        <a:pt x="0" y="4"/>
                        <a:pt x="4" y="0"/>
                        <a:pt x="9" y="0"/>
                      </a:cubicBezTo>
                      <a:cubicBezTo>
                        <a:pt x="130" y="0"/>
                        <a:pt x="130" y="0"/>
                        <a:pt x="130" y="0"/>
                      </a:cubicBezTo>
                      <a:cubicBezTo>
                        <a:pt x="132" y="0"/>
                        <a:pt x="134" y="1"/>
                        <a:pt x="135" y="2"/>
                      </a:cubicBezTo>
                      <a:cubicBezTo>
                        <a:pt x="154" y="18"/>
                        <a:pt x="154" y="18"/>
                        <a:pt x="154" y="18"/>
                      </a:cubicBezTo>
                      <a:cubicBezTo>
                        <a:pt x="158" y="21"/>
                        <a:pt x="158" y="27"/>
                        <a:pt x="154" y="30"/>
                      </a:cubicBezTo>
                      <a:cubicBezTo>
                        <a:pt x="135" y="46"/>
                        <a:pt x="135" y="46"/>
                        <a:pt x="135" y="46"/>
                      </a:cubicBezTo>
                      <a:cubicBezTo>
                        <a:pt x="134" y="47"/>
                        <a:pt x="132" y="48"/>
                        <a:pt x="130" y="48"/>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06" name="Freeform 25">
                  <a:extLst>
                    <a:ext uri="{FF2B5EF4-FFF2-40B4-BE49-F238E27FC236}">
                      <a16:creationId xmlns:a16="http://schemas.microsoft.com/office/drawing/2014/main" id="{CDEDB515-CF65-41AE-83FF-E768DA43CB4C}"/>
                    </a:ext>
                  </a:extLst>
                </p:cNvPr>
                <p:cNvSpPr/>
                <p:nvPr/>
              </p:nvSpPr>
              <p:spPr bwMode="auto">
                <a:xfrm>
                  <a:off x="1830388" y="2266950"/>
                  <a:ext cx="355600" cy="109538"/>
                </a:xfrm>
                <a:custGeom>
                  <a:gdLst>
                    <a:gd fmla="*/ 2147483646 w 154" name="T0"/>
                    <a:gd fmla="*/ 0 h 48" name="T1"/>
                    <a:gd fmla="*/ 2147483646 w 154" name="T2"/>
                    <a:gd fmla="*/ 0 h 48" name="T3"/>
                    <a:gd fmla="*/ 2147483646 w 154" name="T4"/>
                    <a:gd fmla="*/ 2147483646 h 48" name="T5"/>
                    <a:gd fmla="*/ 2147483646 w 154" name="T6"/>
                    <a:gd fmla="*/ 2147483646 h 48" name="T7"/>
                    <a:gd fmla="*/ 2147483646 w 154" name="T8"/>
                    <a:gd fmla="*/ 2147483646 h 48" name="T9"/>
                    <a:gd fmla="*/ 2147483646 w 154" name="T10"/>
                    <a:gd fmla="*/ 2147483646 h 48" name="T11"/>
                    <a:gd fmla="*/ 2147483646 w 154" name="T12"/>
                    <a:gd fmla="*/ 2147483646 h 48" name="T13"/>
                    <a:gd fmla="*/ 2147483646 w 154" name="T14"/>
                    <a:gd fmla="*/ 2147483646 h 48" name="T15"/>
                    <a:gd fmla="*/ 2147483646 w 154" name="T16"/>
                    <a:gd fmla="*/ 2147483646 h 48" name="T17"/>
                    <a:gd fmla="*/ 2147483646 w 154" name="T18"/>
                    <a:gd fmla="*/ 2147483646 h 48" name="T19"/>
                    <a:gd fmla="*/ 2147483646 w 154" name="T20"/>
                    <a:gd fmla="*/ 0 h 4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8" w="154">
                      <a:moveTo>
                        <a:pt x="27" y="0"/>
                      </a:moveTo>
                      <a:cubicBezTo>
                        <a:pt x="144" y="0"/>
                        <a:pt x="144" y="0"/>
                        <a:pt x="144" y="0"/>
                      </a:cubicBezTo>
                      <a:cubicBezTo>
                        <a:pt x="150" y="0"/>
                        <a:pt x="154" y="6"/>
                        <a:pt x="154" y="12"/>
                      </a:cubicBezTo>
                      <a:cubicBezTo>
                        <a:pt x="154" y="36"/>
                        <a:pt x="154" y="36"/>
                        <a:pt x="154" y="36"/>
                      </a:cubicBezTo>
                      <a:cubicBezTo>
                        <a:pt x="154" y="42"/>
                        <a:pt x="150" y="48"/>
                        <a:pt x="144" y="48"/>
                      </a:cubicBezTo>
                      <a:cubicBezTo>
                        <a:pt x="27" y="48"/>
                        <a:pt x="27" y="48"/>
                        <a:pt x="27" y="48"/>
                      </a:cubicBezTo>
                      <a:cubicBezTo>
                        <a:pt x="25" y="48"/>
                        <a:pt x="22" y="47"/>
                        <a:pt x="20" y="45"/>
                      </a:cubicBezTo>
                      <a:cubicBezTo>
                        <a:pt x="5" y="32"/>
                        <a:pt x="5" y="32"/>
                        <a:pt x="5" y="32"/>
                      </a:cubicBezTo>
                      <a:cubicBezTo>
                        <a:pt x="0" y="28"/>
                        <a:pt x="0" y="20"/>
                        <a:pt x="5" y="16"/>
                      </a:cubicBezTo>
                      <a:cubicBezTo>
                        <a:pt x="20" y="3"/>
                        <a:pt x="20" y="3"/>
                        <a:pt x="20" y="3"/>
                      </a:cubicBezTo>
                      <a:cubicBezTo>
                        <a:pt x="22" y="1"/>
                        <a:pt x="25" y="0"/>
                        <a:pt x="27" y="0"/>
                      </a:cubicBezTo>
                      <a:close/>
                    </a:path>
                  </a:pathLst>
                </a:custGeom>
                <a:noFill/>
                <a:ln cap="rnd" w="17463">
                  <a:solidFill>
                    <a:schemeClr val="bg1"/>
                  </a:solidFill>
                  <a:prstDash val="solid"/>
                  <a:miter lim="800000"/>
                </a:ln>
                <a:extLst>
                  <a:ext uri="{909E8E84-426E-40DD-AFC4-6F175D3DCCD1}">
                    <a14:hiddenFill>
                      <a:solidFill>
                        <a:srgbClr val="FFFFFF"/>
                      </a:solidFill>
                    </a14:hiddenFill>
                  </a:ext>
                </a:extLst>
              </p:spPr>
              <p:txBody>
                <a:bodyPr/>
                <a:lstStyle/>
                <a:p>
                  <a:endParaRPr altLang="en-US" lang="zh-CN">
                    <a:solidFill>
                      <a:schemeClr val="bg1">
                        <a:lumMod val="50000"/>
                      </a:schemeClr>
                    </a:solidFill>
                  </a:endParaRPr>
                </a:p>
              </p:txBody>
            </p:sp>
            <p:sp>
              <p:nvSpPr>
                <p:cNvPr id="107" name="Line 26">
                  <a:extLst>
                    <a:ext uri="{FF2B5EF4-FFF2-40B4-BE49-F238E27FC236}">
                      <a16:creationId xmlns:a16="http://schemas.microsoft.com/office/drawing/2014/main" id="{51804022-B83C-4393-803C-9CFA17A4BC3E}"/>
                    </a:ext>
                  </a:extLst>
                </p:cNvPr>
                <p:cNvSpPr>
                  <a:spLocks noChangeShapeType="1"/>
                </p:cNvSpPr>
                <p:nvPr/>
              </p:nvSpPr>
              <p:spPr bwMode="auto">
                <a:xfrm flipH="1">
                  <a:off x="2093913" y="2376488"/>
                  <a:ext cx="0" cy="22225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08" name="Line 27">
                  <a:extLst>
                    <a:ext uri="{FF2B5EF4-FFF2-40B4-BE49-F238E27FC236}">
                      <a16:creationId xmlns:a16="http://schemas.microsoft.com/office/drawing/2014/main" id="{7A43FD5F-11AA-4462-BD85-0E1F6D5402CF}"/>
                    </a:ext>
                  </a:extLst>
                </p:cNvPr>
                <p:cNvSpPr>
                  <a:spLocks noChangeShapeType="1"/>
                </p:cNvSpPr>
                <p:nvPr/>
              </p:nvSpPr>
              <p:spPr bwMode="auto">
                <a:xfrm flipH="1" flipV="1">
                  <a:off x="2093913" y="2228850"/>
                  <a:ext cx="0" cy="3810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09" name="Line 28">
                  <a:extLst>
                    <a:ext uri="{FF2B5EF4-FFF2-40B4-BE49-F238E27FC236}">
                      <a16:creationId xmlns:a16="http://schemas.microsoft.com/office/drawing/2014/main" id="{12BAD631-861A-4F0D-A38B-069EC6EB787A}"/>
                    </a:ext>
                  </a:extLst>
                </p:cNvPr>
                <p:cNvSpPr>
                  <a:spLocks noChangeShapeType="1"/>
                </p:cNvSpPr>
                <p:nvPr/>
              </p:nvSpPr>
              <p:spPr bwMode="auto">
                <a:xfrm flipH="1" flipV="1">
                  <a:off x="2093913" y="2073275"/>
                  <a:ext cx="0" cy="46038"/>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sp>
              <p:nvSpPr>
                <p:cNvPr id="110" name="Line 29">
                  <a:extLst>
                    <a:ext uri="{FF2B5EF4-FFF2-40B4-BE49-F238E27FC236}">
                      <a16:creationId xmlns:a16="http://schemas.microsoft.com/office/drawing/2014/main" id="{BBD3613B-5487-4334-BB7A-0153543BD7D5}"/>
                    </a:ext>
                  </a:extLst>
                </p:cNvPr>
                <p:cNvSpPr>
                  <a:spLocks noChangeShapeType="1"/>
                </p:cNvSpPr>
                <p:nvPr/>
              </p:nvSpPr>
              <p:spPr bwMode="auto">
                <a:xfrm>
                  <a:off x="2020888" y="2608263"/>
                  <a:ext cx="149225" cy="0"/>
                </a:xfrm>
                <a:prstGeom prst="line">
                  <a:avLst/>
                </a:prstGeom>
                <a:noFill/>
                <a:ln cap="rnd" w="17463">
                  <a:solidFill>
                    <a:schemeClr val="bg1"/>
                  </a:solidFill>
                  <a:miter lim="800000"/>
                </a:ln>
                <a:extLst>
                  <a:ext uri="{909E8E84-426E-40DD-AFC4-6F175D3DCCD1}">
                    <a14:hiddenFill>
                      <a:noFill/>
                    </a14:hiddenFill>
                  </a:ext>
                </a:extLst>
              </p:spPr>
              <p:txBody>
                <a:bodyPr/>
                <a:lstStyle/>
                <a:p>
                  <a:endParaRPr altLang="en-US" lang="zh-CN">
                    <a:solidFill>
                      <a:schemeClr val="bg1">
                        <a:lumMod val="50000"/>
                      </a:schemeClr>
                    </a:solidFill>
                  </a:endParaRPr>
                </a:p>
              </p:txBody>
            </p:sp>
          </p:grpSp>
        </p:grpSp>
        <p:grpSp>
          <p:nvGrpSpPr>
            <p:cNvPr id="98" name="组合 97">
              <a:extLst>
                <a:ext uri="{FF2B5EF4-FFF2-40B4-BE49-F238E27FC236}">
                  <a16:creationId xmlns:a16="http://schemas.microsoft.com/office/drawing/2014/main" id="{187AEA10-55A0-4219-B1A8-C78E70D76090}"/>
                </a:ext>
              </a:extLst>
            </p:cNvPr>
            <p:cNvGrpSpPr/>
            <p:nvPr/>
          </p:nvGrpSpPr>
          <p:grpSpPr>
            <a:xfrm>
              <a:off x="8057664" y="2714772"/>
              <a:ext cx="1325997" cy="1325998"/>
              <a:chOff x="8179277" y="3748642"/>
              <a:chExt cx="1500028" cy="1500029"/>
            </a:xfrm>
            <a:solidFill>
              <a:srgbClr val="262626"/>
            </a:solidFill>
          </p:grpSpPr>
          <p:sp>
            <p:nvSpPr>
              <p:cNvPr id="99" name="椭圆 98">
                <a:extLst>
                  <a:ext uri="{FF2B5EF4-FFF2-40B4-BE49-F238E27FC236}">
                    <a16:creationId xmlns:a16="http://schemas.microsoft.com/office/drawing/2014/main" id="{E326308B-326E-4471-8EB5-E40A82323610}"/>
                  </a:ext>
                </a:extLst>
              </p:cNvPr>
              <p:cNvSpPr/>
              <p:nvPr/>
            </p:nvSpPr>
            <p:spPr>
              <a:xfrm>
                <a:off x="8179277" y="3748642"/>
                <a:ext cx="1500028" cy="1500029"/>
              </a:xfrm>
              <a:prstGeom prst="ellipse">
                <a:avLst/>
              </a:prstGeom>
              <a:solidFill>
                <a:srgbClr val="476263"/>
              </a:solidFill>
              <a:ln w="9525">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en-US" lang="zh-CN">
                  <a:solidFill>
                    <a:schemeClr val="bg1">
                      <a:lumMod val="50000"/>
                    </a:schemeClr>
                  </a:solidFill>
                </a:endParaRPr>
              </a:p>
            </p:txBody>
          </p:sp>
          <p:grpSp>
            <p:nvGrpSpPr>
              <p:cNvPr id="100" name="组合 99">
                <a:extLst>
                  <a:ext uri="{FF2B5EF4-FFF2-40B4-BE49-F238E27FC236}">
                    <a16:creationId xmlns:a16="http://schemas.microsoft.com/office/drawing/2014/main" id="{0B0AF9EA-49AF-4FE0-AF5B-15BA35F460C6}"/>
                  </a:ext>
                </a:extLst>
              </p:cNvPr>
              <p:cNvGrpSpPr/>
              <p:nvPr/>
            </p:nvGrpSpPr>
            <p:grpSpPr>
              <a:xfrm>
                <a:off x="8605283" y="4234099"/>
                <a:ext cx="630396" cy="548323"/>
                <a:chOff x="11250613" y="919163"/>
                <a:chExt cx="573087" cy="498475"/>
              </a:xfrm>
              <a:grpFill/>
            </p:grpSpPr>
            <p:sp>
              <p:nvSpPr>
                <p:cNvPr id="101" name="Freeform 193">
                  <a:extLst>
                    <a:ext uri="{FF2B5EF4-FFF2-40B4-BE49-F238E27FC236}">
                      <a16:creationId xmlns:a16="http://schemas.microsoft.com/office/drawing/2014/main" id="{2A2CE8E2-C2DB-4976-B3EF-7B288757900C}"/>
                    </a:ext>
                  </a:extLst>
                </p:cNvPr>
                <p:cNvSpPr/>
                <p:nvPr/>
              </p:nvSpPr>
              <p:spPr bwMode="auto">
                <a:xfrm>
                  <a:off x="11250613" y="919163"/>
                  <a:ext cx="573087" cy="498475"/>
                </a:xfrm>
                <a:custGeom>
                  <a:gdLst>
                    <a:gd fmla="*/ 0 w 248" name="T0"/>
                    <a:gd fmla="*/ 2147483646 h 216" name="T1"/>
                    <a:gd fmla="*/ 2147483646 w 248" name="T2"/>
                    <a:gd fmla="*/ 2147483646 h 216" name="T3"/>
                    <a:gd fmla="*/ 2147483646 w 248" name="T4"/>
                    <a:gd fmla="*/ 2147483646 h 216" name="T5"/>
                    <a:gd fmla="*/ 2147483646 w 248" name="T6"/>
                    <a:gd fmla="*/ 0 h 216" name="T7"/>
                    <a:gd fmla="*/ 2147483646 w 248" name="T8"/>
                    <a:gd fmla="*/ 2147483646 h 216" name="T9"/>
                    <a:gd fmla="*/ 2147483646 w 248" name="T10"/>
                    <a:gd fmla="*/ 0 h 216" name="T11"/>
                    <a:gd fmla="*/ 0 w 248" name="T12"/>
                    <a:gd fmla="*/ 2147483646 h 21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16" w="248">
                      <a:moveTo>
                        <a:pt x="0" y="64"/>
                      </a:moveTo>
                      <a:cubicBezTo>
                        <a:pt x="0" y="144"/>
                        <a:pt x="124" y="216"/>
                        <a:pt x="124" y="216"/>
                      </a:cubicBezTo>
                      <a:cubicBezTo>
                        <a:pt x="124" y="216"/>
                        <a:pt x="248" y="144"/>
                        <a:pt x="248" y="64"/>
                      </a:cubicBezTo>
                      <a:cubicBezTo>
                        <a:pt x="248" y="31"/>
                        <a:pt x="224" y="0"/>
                        <a:pt x="188" y="0"/>
                      </a:cubicBezTo>
                      <a:cubicBezTo>
                        <a:pt x="155" y="0"/>
                        <a:pt x="124" y="23"/>
                        <a:pt x="124" y="56"/>
                      </a:cubicBezTo>
                      <a:cubicBezTo>
                        <a:pt x="124" y="23"/>
                        <a:pt x="93" y="0"/>
                        <a:pt x="60" y="0"/>
                      </a:cubicBezTo>
                      <a:cubicBezTo>
                        <a:pt x="24" y="0"/>
                        <a:pt x="0" y="31"/>
                        <a:pt x="0" y="64"/>
                      </a:cubicBezTo>
                      <a:close/>
                    </a:path>
                  </a:pathLst>
                </a:custGeom>
                <a:solidFill>
                  <a:srgbClr val="476263"/>
                </a:solidFill>
                <a:ln cap="rnd" w="17463">
                  <a:solidFill>
                    <a:schemeClr val="bg1"/>
                  </a:solidFill>
                  <a:prstDash val="solid"/>
                  <a:miter lim="800000"/>
                </a:ln>
              </p:spPr>
              <p:txBody>
                <a:bodyPr/>
                <a:lstStyle/>
                <a:p>
                  <a:endParaRPr altLang="en-US" lang="zh-CN">
                    <a:solidFill>
                      <a:schemeClr val="bg1">
                        <a:lumMod val="50000"/>
                      </a:schemeClr>
                    </a:solidFill>
                  </a:endParaRPr>
                </a:p>
              </p:txBody>
            </p:sp>
            <p:sp>
              <p:nvSpPr>
                <p:cNvPr id="102" name="Freeform 194">
                  <a:extLst>
                    <a:ext uri="{FF2B5EF4-FFF2-40B4-BE49-F238E27FC236}">
                      <a16:creationId xmlns:a16="http://schemas.microsoft.com/office/drawing/2014/main" id="{DB205F05-FBD6-4DE1-AD17-3CD021956BEB}"/>
                    </a:ext>
                  </a:extLst>
                </p:cNvPr>
                <p:cNvSpPr/>
                <p:nvPr/>
              </p:nvSpPr>
              <p:spPr bwMode="auto">
                <a:xfrm>
                  <a:off x="11676063" y="984250"/>
                  <a:ext cx="87312" cy="92075"/>
                </a:xfrm>
                <a:custGeom>
                  <a:gdLst>
                    <a:gd fmla="*/ 2147483646 w 38" name="T0"/>
                    <a:gd fmla="*/ 2147483646 h 40" name="T1"/>
                    <a:gd fmla="*/ 0 w 38" name="T2"/>
                    <a:gd fmla="*/ 0 h 40" name="T3"/>
                    <a:gd fmla="*/ 0 60000 65536" name="T4"/>
                    <a:gd fmla="*/ 0 60000 65536" name="T5"/>
                  </a:gdLst>
                  <a:cxnLst>
                    <a:cxn ang="T4">
                      <a:pos x="T0" y="T1"/>
                    </a:cxn>
                    <a:cxn ang="T5">
                      <a:pos x="T2" y="T3"/>
                    </a:cxn>
                  </a:cxnLst>
                  <a:rect b="b" l="0" r="r" t="0"/>
                  <a:pathLst>
                    <a:path h="40" w="38">
                      <a:moveTo>
                        <a:pt x="38" y="40"/>
                      </a:moveTo>
                      <a:cubicBezTo>
                        <a:pt x="38" y="19"/>
                        <a:pt x="23" y="0"/>
                        <a:pt x="0" y="0"/>
                      </a:cubicBezTo>
                    </a:path>
                  </a:pathLst>
                </a:custGeom>
                <a:solidFill>
                  <a:srgbClr val="BBE1EA"/>
                </a:solidFill>
                <a:ln cap="rnd" w="17463">
                  <a:solidFill>
                    <a:schemeClr val="bg1"/>
                  </a:solidFill>
                  <a:prstDash val="solid"/>
                  <a:miter lim="800000"/>
                </a:ln>
              </p:spPr>
              <p:txBody>
                <a:bodyPr/>
                <a:lstStyle/>
                <a:p>
                  <a:endParaRPr altLang="en-US" lang="zh-CN">
                    <a:solidFill>
                      <a:schemeClr val="bg1">
                        <a:lumMod val="50000"/>
                      </a:schemeClr>
                    </a:solidFill>
                  </a:endParaRPr>
                </a:p>
              </p:txBody>
            </p:sp>
          </p:grpSp>
        </p:grpSp>
      </p:grpSp>
      <p:grpSp>
        <p:nvGrpSpPr>
          <p:cNvPr id="155" name="组合 154">
            <a:extLst>
              <a:ext uri="{FF2B5EF4-FFF2-40B4-BE49-F238E27FC236}">
                <a16:creationId xmlns:a16="http://schemas.microsoft.com/office/drawing/2014/main" id="{7DBBE9B8-F2E6-4AF7-AAEB-640A7A6835B6}"/>
              </a:ext>
            </a:extLst>
          </p:cNvPr>
          <p:cNvGrpSpPr/>
          <p:nvPr/>
        </p:nvGrpSpPr>
        <p:grpSpPr>
          <a:xfrm>
            <a:off x="2006925" y="2375265"/>
            <a:ext cx="2238046" cy="994157"/>
            <a:chOff x="821138" y="4300045"/>
            <a:chExt cx="2493818" cy="1107774"/>
          </a:xfrm>
        </p:grpSpPr>
        <p:sp>
          <p:nvSpPr>
            <p:cNvPr id="156" name="Rectangle 70">
              <a:extLst>
                <a:ext uri="{FF2B5EF4-FFF2-40B4-BE49-F238E27FC236}">
                  <a16:creationId xmlns:a16="http://schemas.microsoft.com/office/drawing/2014/main" id="{5F408CA2-0862-4B49-9520-273353A88F46}"/>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157" name="Rectangle 23">
              <a:extLst>
                <a:ext uri="{FF2B5EF4-FFF2-40B4-BE49-F238E27FC236}">
                  <a16:creationId xmlns:a16="http://schemas.microsoft.com/office/drawing/2014/main" id="{7B43A24B-EBC6-403E-8434-2BD9FA00A3CD}"/>
                </a:ext>
              </a:extLst>
            </p:cNvPr>
            <p:cNvSpPr/>
            <p:nvPr/>
          </p:nvSpPr>
          <p:spPr>
            <a:xfrm>
              <a:off x="821139" y="4619034"/>
              <a:ext cx="2493817"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158" name="组合 157">
            <a:extLst>
              <a:ext uri="{FF2B5EF4-FFF2-40B4-BE49-F238E27FC236}">
                <a16:creationId xmlns:a16="http://schemas.microsoft.com/office/drawing/2014/main" id="{1873C6FD-E2D2-420C-A6F4-EE50F38E4971}"/>
              </a:ext>
            </a:extLst>
          </p:cNvPr>
          <p:cNvGrpSpPr/>
          <p:nvPr/>
        </p:nvGrpSpPr>
        <p:grpSpPr>
          <a:xfrm>
            <a:off x="4051173" y="4981032"/>
            <a:ext cx="2238046" cy="783449"/>
            <a:chOff x="821138" y="4300048"/>
            <a:chExt cx="2493818" cy="872986"/>
          </a:xfrm>
        </p:grpSpPr>
        <p:sp>
          <p:nvSpPr>
            <p:cNvPr id="159" name="Rectangle 70">
              <a:extLst>
                <a:ext uri="{FF2B5EF4-FFF2-40B4-BE49-F238E27FC236}">
                  <a16:creationId xmlns:a16="http://schemas.microsoft.com/office/drawing/2014/main" id="{A73F3A2A-B164-4122-B4B7-C5A3C3A40AB7}"/>
                </a:ext>
              </a:extLst>
            </p:cNvPr>
            <p:cNvSpPr>
              <a:spLocks noChangeArrowheads="1"/>
            </p:cNvSpPr>
            <p:nvPr/>
          </p:nvSpPr>
          <p:spPr bwMode="auto">
            <a:xfrm>
              <a:off x="821138" y="4300048"/>
              <a:ext cx="2493818" cy="3735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160" name="Rectangle 23">
              <a:extLst>
                <a:ext uri="{FF2B5EF4-FFF2-40B4-BE49-F238E27FC236}">
                  <a16:creationId xmlns:a16="http://schemas.microsoft.com/office/drawing/2014/main" id="{59F7A40B-1994-44EA-ABDC-EF82BBB7D698}"/>
                </a:ext>
              </a:extLst>
            </p:cNvPr>
            <p:cNvSpPr/>
            <p:nvPr/>
          </p:nvSpPr>
          <p:spPr>
            <a:xfrm>
              <a:off x="821139" y="4619036"/>
              <a:ext cx="2469439" cy="611342"/>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161" name="组合 160">
            <a:extLst>
              <a:ext uri="{FF2B5EF4-FFF2-40B4-BE49-F238E27FC236}">
                <a16:creationId xmlns:a16="http://schemas.microsoft.com/office/drawing/2014/main" id="{60108770-78BB-4009-808A-CE50A13A4AEF}"/>
              </a:ext>
            </a:extLst>
          </p:cNvPr>
          <p:cNvGrpSpPr/>
          <p:nvPr/>
        </p:nvGrpSpPr>
        <p:grpSpPr>
          <a:xfrm>
            <a:off x="5641707" y="2358252"/>
            <a:ext cx="2238046" cy="783450"/>
            <a:chOff x="821138" y="4300045"/>
            <a:chExt cx="2493818" cy="872986"/>
          </a:xfrm>
        </p:grpSpPr>
        <p:sp>
          <p:nvSpPr>
            <p:cNvPr id="162" name="Rectangle 70">
              <a:extLst>
                <a:ext uri="{FF2B5EF4-FFF2-40B4-BE49-F238E27FC236}">
                  <a16:creationId xmlns:a16="http://schemas.microsoft.com/office/drawing/2014/main" id="{CBBB9E50-4412-4922-A2CE-A23A02C20ED1}"/>
                </a:ext>
              </a:extLst>
            </p:cNvPr>
            <p:cNvSpPr>
              <a:spLocks noChangeArrowheads="1"/>
            </p:cNvSpPr>
            <p:nvPr/>
          </p:nvSpPr>
          <p:spPr bwMode="auto">
            <a:xfrm>
              <a:off x="821138" y="4300045"/>
              <a:ext cx="2493818" cy="3735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163" name="Rectangle 23">
              <a:extLst>
                <a:ext uri="{FF2B5EF4-FFF2-40B4-BE49-F238E27FC236}">
                  <a16:creationId xmlns:a16="http://schemas.microsoft.com/office/drawing/2014/main" id="{5059DC6D-3C34-49D0-AACE-621B76B14A92}"/>
                </a:ext>
              </a:extLst>
            </p:cNvPr>
            <p:cNvSpPr/>
            <p:nvPr/>
          </p:nvSpPr>
          <p:spPr>
            <a:xfrm>
              <a:off x="821140" y="4619034"/>
              <a:ext cx="2493816" cy="611341"/>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164" name="组合 163">
            <a:extLst>
              <a:ext uri="{FF2B5EF4-FFF2-40B4-BE49-F238E27FC236}">
                <a16:creationId xmlns:a16="http://schemas.microsoft.com/office/drawing/2014/main" id="{73398740-AB1A-41C7-A56F-CF0341A00A73}"/>
              </a:ext>
            </a:extLst>
          </p:cNvPr>
          <p:cNvGrpSpPr/>
          <p:nvPr/>
        </p:nvGrpSpPr>
        <p:grpSpPr>
          <a:xfrm>
            <a:off x="7549723" y="4904919"/>
            <a:ext cx="2400480" cy="783449"/>
            <a:chOff x="821138" y="4300048"/>
            <a:chExt cx="2674816" cy="872986"/>
          </a:xfrm>
        </p:grpSpPr>
        <p:sp>
          <p:nvSpPr>
            <p:cNvPr id="165" name="Rectangle 70">
              <a:extLst>
                <a:ext uri="{FF2B5EF4-FFF2-40B4-BE49-F238E27FC236}">
                  <a16:creationId xmlns:a16="http://schemas.microsoft.com/office/drawing/2014/main" id="{34273330-0447-4D3E-B0F1-7843E76FF4BE}"/>
                </a:ext>
              </a:extLst>
            </p:cNvPr>
            <p:cNvSpPr>
              <a:spLocks noChangeArrowheads="1"/>
            </p:cNvSpPr>
            <p:nvPr/>
          </p:nvSpPr>
          <p:spPr bwMode="auto">
            <a:xfrm>
              <a:off x="821137" y="4300048"/>
              <a:ext cx="2493818" cy="3735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166" name="Rectangle 23">
              <a:extLst>
                <a:ext uri="{FF2B5EF4-FFF2-40B4-BE49-F238E27FC236}">
                  <a16:creationId xmlns:a16="http://schemas.microsoft.com/office/drawing/2014/main" id="{E181820B-47F9-44F7-BFF0-A1B9AA38C49B}"/>
                </a:ext>
              </a:extLst>
            </p:cNvPr>
            <p:cNvSpPr/>
            <p:nvPr/>
          </p:nvSpPr>
          <p:spPr>
            <a:xfrm>
              <a:off x="821139" y="4619037"/>
              <a:ext cx="2674815" cy="611342"/>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spTree>
    <p:extLst>
      <p:ext uri="{BB962C8B-B14F-4D97-AF65-F5344CB8AC3E}">
        <p14:creationId val="126766480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88"/>
                                        </p:tgtEl>
                                        <p:attrNameLst>
                                          <p:attrName>style.visibility</p:attrName>
                                        </p:attrNameLst>
                                      </p:cBhvr>
                                      <p:to>
                                        <p:strVal val="visible"/>
                                      </p:to>
                                    </p:set>
                                    <p:animEffect filter="wipe(left)" transition="in">
                                      <p:cBhvr>
                                        <p:cTn dur="500" id="13"/>
                                        <p:tgtEl>
                                          <p:spTgt spid="88"/>
                                        </p:tgtEl>
                                      </p:cBhvr>
                                    </p:animEffect>
                                  </p:childTnLst>
                                </p:cTn>
                              </p:par>
                            </p:childTnLst>
                          </p:cTn>
                        </p:par>
                        <p:par>
                          <p:cTn fill="hold" id="14" nodeType="afterGroup">
                            <p:stCondLst>
                              <p:cond delay="1000"/>
                            </p:stCondLst>
                            <p:childTnLst>
                              <p:par>
                                <p:cTn fill="hold" id="15" nodeType="afterEffect" presetClass="entr" presetID="47" presetSubtype="0">
                                  <p:stCondLst>
                                    <p:cond delay="0"/>
                                  </p:stCondLst>
                                  <p:childTnLst>
                                    <p:set>
                                      <p:cBhvr>
                                        <p:cTn dur="1" fill="hold" id="16">
                                          <p:stCondLst>
                                            <p:cond delay="0"/>
                                          </p:stCondLst>
                                        </p:cTn>
                                        <p:tgtEl>
                                          <p:spTgt spid="155"/>
                                        </p:tgtEl>
                                        <p:attrNameLst>
                                          <p:attrName>style.visibility</p:attrName>
                                        </p:attrNameLst>
                                      </p:cBhvr>
                                      <p:to>
                                        <p:strVal val="visible"/>
                                      </p:to>
                                    </p:set>
                                    <p:animEffect filter="fade" transition="in">
                                      <p:cBhvr>
                                        <p:cTn dur="1000" id="17"/>
                                        <p:tgtEl>
                                          <p:spTgt spid="155"/>
                                        </p:tgtEl>
                                      </p:cBhvr>
                                    </p:animEffect>
                                    <p:anim calcmode="lin" valueType="num">
                                      <p:cBhvr>
                                        <p:cTn dur="1000" fill="hold" id="18"/>
                                        <p:tgtEl>
                                          <p:spTgt spid="155"/>
                                        </p:tgtEl>
                                        <p:attrNameLst>
                                          <p:attrName>ppt_x</p:attrName>
                                        </p:attrNameLst>
                                      </p:cBhvr>
                                      <p:tavLst>
                                        <p:tav tm="0">
                                          <p:val>
                                            <p:strVal val="#ppt_x"/>
                                          </p:val>
                                        </p:tav>
                                        <p:tav tm="100000">
                                          <p:val>
                                            <p:strVal val="#ppt_x"/>
                                          </p:val>
                                        </p:tav>
                                      </p:tavLst>
                                    </p:anim>
                                    <p:anim calcmode="lin" valueType="num">
                                      <p:cBhvr>
                                        <p:cTn dur="1000" fill="hold" id="19"/>
                                        <p:tgtEl>
                                          <p:spTgt spid="155"/>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500"/>
                                  </p:stCondLst>
                                  <p:childTnLst>
                                    <p:set>
                                      <p:cBhvr>
                                        <p:cTn dur="1" fill="hold" id="21">
                                          <p:stCondLst>
                                            <p:cond delay="0"/>
                                          </p:stCondLst>
                                        </p:cTn>
                                        <p:tgtEl>
                                          <p:spTgt spid="158"/>
                                        </p:tgtEl>
                                        <p:attrNameLst>
                                          <p:attrName>style.visibility</p:attrName>
                                        </p:attrNameLst>
                                      </p:cBhvr>
                                      <p:to>
                                        <p:strVal val="visible"/>
                                      </p:to>
                                    </p:set>
                                    <p:animEffect filter="fade" transition="in">
                                      <p:cBhvr>
                                        <p:cTn dur="1000" id="22"/>
                                        <p:tgtEl>
                                          <p:spTgt spid="158"/>
                                        </p:tgtEl>
                                      </p:cBhvr>
                                    </p:animEffect>
                                    <p:anim calcmode="lin" valueType="num">
                                      <p:cBhvr>
                                        <p:cTn dur="1000" fill="hold" id="23"/>
                                        <p:tgtEl>
                                          <p:spTgt spid="158"/>
                                        </p:tgtEl>
                                        <p:attrNameLst>
                                          <p:attrName>ppt_x</p:attrName>
                                        </p:attrNameLst>
                                      </p:cBhvr>
                                      <p:tavLst>
                                        <p:tav tm="0">
                                          <p:val>
                                            <p:strVal val="#ppt_x"/>
                                          </p:val>
                                        </p:tav>
                                        <p:tav tm="100000">
                                          <p:val>
                                            <p:strVal val="#ppt_x"/>
                                          </p:val>
                                        </p:tav>
                                      </p:tavLst>
                                    </p:anim>
                                    <p:anim calcmode="lin" valueType="num">
                                      <p:cBhvr>
                                        <p:cTn dur="1000" fill="hold" id="24"/>
                                        <p:tgtEl>
                                          <p:spTgt spid="158"/>
                                        </p:tgtEl>
                                        <p:attrNameLst>
                                          <p:attrName>ppt_y</p:attrName>
                                        </p:attrNameLst>
                                      </p:cBhvr>
                                      <p:tavLst>
                                        <p:tav tm="0">
                                          <p:val>
                                            <p:strVal val="#ppt_y+.1"/>
                                          </p:val>
                                        </p:tav>
                                        <p:tav tm="100000">
                                          <p:val>
                                            <p:strVal val="#ppt_y"/>
                                          </p:val>
                                        </p:tav>
                                      </p:tavLst>
                                    </p:anim>
                                  </p:childTnLst>
                                </p:cTn>
                              </p:par>
                              <p:par>
                                <p:cTn fill="hold" id="25" nodeType="withEffect" presetClass="entr" presetID="47" presetSubtype="0">
                                  <p:stCondLst>
                                    <p:cond delay="1000"/>
                                  </p:stCondLst>
                                  <p:childTnLst>
                                    <p:set>
                                      <p:cBhvr>
                                        <p:cTn dur="1" fill="hold" id="26">
                                          <p:stCondLst>
                                            <p:cond delay="0"/>
                                          </p:stCondLst>
                                        </p:cTn>
                                        <p:tgtEl>
                                          <p:spTgt spid="161"/>
                                        </p:tgtEl>
                                        <p:attrNameLst>
                                          <p:attrName>style.visibility</p:attrName>
                                        </p:attrNameLst>
                                      </p:cBhvr>
                                      <p:to>
                                        <p:strVal val="visible"/>
                                      </p:to>
                                    </p:set>
                                    <p:animEffect filter="fade" transition="in">
                                      <p:cBhvr>
                                        <p:cTn dur="1000" id="27"/>
                                        <p:tgtEl>
                                          <p:spTgt spid="161"/>
                                        </p:tgtEl>
                                      </p:cBhvr>
                                    </p:animEffect>
                                    <p:anim calcmode="lin" valueType="num">
                                      <p:cBhvr>
                                        <p:cTn dur="1000" fill="hold" id="28"/>
                                        <p:tgtEl>
                                          <p:spTgt spid="161"/>
                                        </p:tgtEl>
                                        <p:attrNameLst>
                                          <p:attrName>ppt_x</p:attrName>
                                        </p:attrNameLst>
                                      </p:cBhvr>
                                      <p:tavLst>
                                        <p:tav tm="0">
                                          <p:val>
                                            <p:strVal val="#ppt_x"/>
                                          </p:val>
                                        </p:tav>
                                        <p:tav tm="100000">
                                          <p:val>
                                            <p:strVal val="#ppt_x"/>
                                          </p:val>
                                        </p:tav>
                                      </p:tavLst>
                                    </p:anim>
                                    <p:anim calcmode="lin" valueType="num">
                                      <p:cBhvr>
                                        <p:cTn dur="1000" fill="hold" id="29"/>
                                        <p:tgtEl>
                                          <p:spTgt spid="161"/>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1500"/>
                                  </p:stCondLst>
                                  <p:childTnLst>
                                    <p:set>
                                      <p:cBhvr>
                                        <p:cTn dur="1" fill="hold" id="31">
                                          <p:stCondLst>
                                            <p:cond delay="0"/>
                                          </p:stCondLst>
                                        </p:cTn>
                                        <p:tgtEl>
                                          <p:spTgt spid="164"/>
                                        </p:tgtEl>
                                        <p:attrNameLst>
                                          <p:attrName>style.visibility</p:attrName>
                                        </p:attrNameLst>
                                      </p:cBhvr>
                                      <p:to>
                                        <p:strVal val="visible"/>
                                      </p:to>
                                    </p:set>
                                    <p:animEffect filter="fade" transition="in">
                                      <p:cBhvr>
                                        <p:cTn dur="1000" id="32"/>
                                        <p:tgtEl>
                                          <p:spTgt spid="164"/>
                                        </p:tgtEl>
                                      </p:cBhvr>
                                    </p:animEffect>
                                    <p:anim calcmode="lin" valueType="num">
                                      <p:cBhvr>
                                        <p:cTn dur="1000" fill="hold" id="33"/>
                                        <p:tgtEl>
                                          <p:spTgt spid="164"/>
                                        </p:tgtEl>
                                        <p:attrNameLst>
                                          <p:attrName>ppt_x</p:attrName>
                                        </p:attrNameLst>
                                      </p:cBhvr>
                                      <p:tavLst>
                                        <p:tav tm="0">
                                          <p:val>
                                            <p:strVal val="#ppt_x"/>
                                          </p:val>
                                        </p:tav>
                                        <p:tav tm="100000">
                                          <p:val>
                                            <p:strVal val="#ppt_x"/>
                                          </p:val>
                                        </p:tav>
                                      </p:tavLst>
                                    </p:anim>
                                    <p:anim calcmode="lin" valueType="num">
                                      <p:cBhvr>
                                        <p:cTn dur="1000" fill="hold" id="34"/>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工作完成情况</a:t>
            </a:r>
          </a:p>
        </p:txBody>
      </p:sp>
      <p:sp>
        <p:nvSpPr>
          <p:cNvPr id="150" name="TextBox 12">
            <a:extLst>
              <a:ext uri="{FF2B5EF4-FFF2-40B4-BE49-F238E27FC236}">
                <a16:creationId xmlns:a16="http://schemas.microsoft.com/office/drawing/2014/main" id="{08D4D980-43DE-4151-A18F-993A817322AA}"/>
              </a:ext>
            </a:extLst>
          </p:cNvPr>
          <p:cNvSpPr txBox="1"/>
          <p:nvPr/>
        </p:nvSpPr>
        <p:spPr>
          <a:xfrm>
            <a:off x="7400219" y="2138307"/>
            <a:ext cx="3662192" cy="2834641"/>
          </a:xfrm>
          <a:prstGeom prst="rect">
            <a:avLst/>
          </a:prstGeom>
          <a:noFill/>
        </p:spPr>
        <p:txBody>
          <a:bodyPr rtlCol="0" wrap="square">
            <a:spAutoFit/>
          </a:bodyPr>
          <a:lstStyle/>
          <a:p>
            <a:r>
              <a:rPr b="1" lang="en-US" spc="300" sz="3600">
                <a:solidFill>
                  <a:srgbClr val="476263"/>
                </a:solidFill>
                <a:latin charset="0" typeface="Montserrat"/>
                <a:ea charset="0" typeface="Montserrat"/>
                <a:cs charset="0" typeface="Montserrat"/>
              </a:rPr>
              <a:t>WRITE HERE</a:t>
            </a:r>
          </a:p>
          <a:p>
            <a:r>
              <a:rPr b="1" lang="en-US" spc="300" sz="3600">
                <a:solidFill>
                  <a:srgbClr val="476263"/>
                </a:solidFill>
                <a:latin charset="0" typeface="Montserrat"/>
                <a:ea charset="0" typeface="Montserrat"/>
                <a:cs charset="0" typeface="Montserrat"/>
              </a:rPr>
              <a:t>YOUR GREAT</a:t>
            </a:r>
          </a:p>
          <a:p>
            <a:r>
              <a:rPr b="1" lang="en-US" spc="300" sz="3600">
                <a:solidFill>
                  <a:srgbClr val="476263"/>
                </a:solidFill>
                <a:latin charset="0" typeface="Montserrat"/>
                <a:ea charset="0" typeface="Montserrat"/>
                <a:cs charset="0" typeface="Montserrat"/>
              </a:rPr>
              <a:t>AND NICE</a:t>
            </a:r>
          </a:p>
          <a:p>
            <a:r>
              <a:rPr b="1" lang="en-US" spc="300" sz="3600">
                <a:solidFill>
                  <a:srgbClr val="476263"/>
                </a:solidFill>
                <a:latin charset="0" typeface="Montserrat"/>
                <a:ea charset="0" typeface="Montserrat"/>
                <a:cs charset="0" typeface="Montserrat"/>
              </a:rPr>
              <a:t>TITLE IN THIS SPACE</a:t>
            </a:r>
          </a:p>
        </p:txBody>
      </p:sp>
      <p:sp>
        <p:nvSpPr>
          <p:cNvPr id="151" name="TextBox 13">
            <a:extLst>
              <a:ext uri="{FF2B5EF4-FFF2-40B4-BE49-F238E27FC236}">
                <a16:creationId xmlns:a16="http://schemas.microsoft.com/office/drawing/2014/main" id="{09D11CBC-AD3C-4F91-B1EE-0055BFE8D6A9}"/>
              </a:ext>
            </a:extLst>
          </p:cNvPr>
          <p:cNvSpPr txBox="1"/>
          <p:nvPr/>
        </p:nvSpPr>
        <p:spPr>
          <a:xfrm>
            <a:off x="7400219" y="1890352"/>
            <a:ext cx="3133947" cy="243840"/>
          </a:xfrm>
          <a:prstGeom prst="rect">
            <a:avLst/>
          </a:prstGeom>
          <a:noFill/>
        </p:spPr>
        <p:txBody>
          <a:bodyPr rtlCol="0" wrap="square">
            <a:spAutoFit/>
          </a:bodyPr>
          <a:lstStyle/>
          <a:p>
            <a:r>
              <a:rPr lang="en-US" spc="600" sz="1000">
                <a:solidFill>
                  <a:schemeClr val="bg1">
                    <a:lumMod val="50000"/>
                  </a:schemeClr>
                </a:solidFill>
                <a:latin charset="-122" panose="020b0503020204020204" pitchFamily="34" typeface="微软雅黑"/>
                <a:ea charset="-122" panose="020b0503020204020204" pitchFamily="34" typeface="微软雅黑"/>
                <a:cs charset="0" typeface="Montserrat"/>
              </a:rPr>
              <a:t>YOU CAN WRITE HERE</a:t>
            </a:r>
          </a:p>
        </p:txBody>
      </p:sp>
      <p:sp>
        <p:nvSpPr>
          <p:cNvPr id="152" name="TextBox 14">
            <a:extLst>
              <a:ext uri="{FF2B5EF4-FFF2-40B4-BE49-F238E27FC236}">
                <a16:creationId xmlns:a16="http://schemas.microsoft.com/office/drawing/2014/main" id="{9BC35001-A34D-4B0E-9174-A96C9158EEA6}"/>
              </a:ext>
            </a:extLst>
          </p:cNvPr>
          <p:cNvSpPr txBox="1"/>
          <p:nvPr/>
        </p:nvSpPr>
        <p:spPr>
          <a:xfrm>
            <a:off x="7400223" y="5162204"/>
            <a:ext cx="3133947" cy="1234440"/>
          </a:xfrm>
          <a:prstGeom prst="rect">
            <a:avLst/>
          </a:prstGeom>
          <a:noFill/>
        </p:spPr>
        <p:txBody>
          <a:bodyPr rtlCol="0" wrap="square">
            <a:spAutoFit/>
          </a:bodyPr>
          <a:lstStyle/>
          <a:p>
            <a:pPr>
              <a:lnSpc>
                <a:spcPct val="150000"/>
              </a:lnSpc>
            </a:pPr>
            <a:r>
              <a:rPr lang="en-US" sz="1000">
                <a:solidFill>
                  <a:schemeClr val="bg1">
                    <a:lumMod val="50000"/>
                  </a:schemeClr>
                </a:solidFill>
                <a:latin charset="-122" panose="020b0503020204020204" pitchFamily="34" typeface="微软雅黑"/>
                <a:ea charset="-122" panose="020b0503020204020204" pitchFamily="34" typeface="微软雅黑"/>
                <a:cs charset="0" typeface="Montserrat Light"/>
              </a:rPr>
              <a:t>A company is an association or collection of individuals, whether natural persons, legal persons, or a mixture of both. Company members share a common purpose and unite in order to focus their various</a:t>
            </a:r>
          </a:p>
        </p:txBody>
      </p:sp>
      <p:pic>
        <p:nvPicPr>
          <p:cNvPr id="153" name="Picture Placeholder 5">
            <a:extLst>
              <a:ext uri="{FF2B5EF4-FFF2-40B4-BE49-F238E27FC236}">
                <a16:creationId xmlns:a16="http://schemas.microsoft.com/office/drawing/2014/main" id="{1433F4BE-82A1-4828-B414-FD1AB925670B}"/>
              </a:ext>
            </a:extLst>
          </p:cNvPr>
          <p:cNvPicPr>
            <a:picLocks noChangeAspect="1"/>
          </p:cNvPicPr>
          <p:nvPr/>
        </p:nvPicPr>
        <p:blipFill>
          <a:blip r:embed="rId3">
            <a:extLst>
              <a:ext uri="{28A0092B-C50C-407E-A947-70E740481C1C}">
                <a14:useLocalDpi/>
              </a:ext>
            </a:extLst>
          </a:blip>
          <a:srcRect b="470" t="470"/>
          <a:stretch>
            <a:fillRect/>
          </a:stretch>
        </p:blipFill>
        <p:spPr>
          <a:xfrm>
            <a:off x="3971118" y="1324178"/>
            <a:ext cx="3047379" cy="2510182"/>
          </a:xfrm>
          <a:prstGeom prst="rect">
            <a:avLst/>
          </a:prstGeom>
          <a:effectLst>
            <a:outerShdw algn="tr" blurRad="381000" dir="8100000" dist="381000" rotWithShape="0">
              <a:schemeClr val="bg1">
                <a:lumMod val="50000"/>
                <a:alpha val="40000"/>
              </a:schemeClr>
            </a:outerShdw>
          </a:effectLst>
        </p:spPr>
      </p:pic>
      <p:pic>
        <p:nvPicPr>
          <p:cNvPr id="154" name="Picture Placeholder 6">
            <a:extLst>
              <a:ext uri="{FF2B5EF4-FFF2-40B4-BE49-F238E27FC236}">
                <a16:creationId xmlns:a16="http://schemas.microsoft.com/office/drawing/2014/main" id="{B211270D-F68F-44FB-BD78-9635BDAE9DAE}"/>
              </a:ext>
            </a:extLst>
          </p:cNvPr>
          <p:cNvPicPr>
            <a:picLocks noChangeAspect="1"/>
          </p:cNvPicPr>
          <p:nvPr/>
        </p:nvPicPr>
        <p:blipFill>
          <a:blip r:embed="rId4">
            <a:grayscl/>
            <a:extLst>
              <a:ext uri="{28A0092B-C50C-407E-A947-70E740481C1C}">
                <a14:useLocalDpi/>
              </a:ext>
            </a:extLst>
          </a:blip>
          <a:srcRect l="4377" r="4377"/>
          <a:stretch>
            <a:fillRect/>
          </a:stretch>
        </p:blipFill>
        <p:spPr>
          <a:xfrm>
            <a:off x="3971117" y="3994816"/>
            <a:ext cx="3044896" cy="2504710"/>
          </a:xfrm>
          <a:prstGeom prst="rect">
            <a:avLst/>
          </a:prstGeom>
          <a:effectLst>
            <a:outerShdw algn="tr" blurRad="381000" dir="8100000" dist="381000" rotWithShape="0">
              <a:schemeClr val="bg1">
                <a:lumMod val="50000"/>
                <a:alpha val="40000"/>
              </a:schemeClr>
            </a:outerShdw>
          </a:effectLst>
        </p:spPr>
      </p:pic>
      <p:pic>
        <p:nvPicPr>
          <p:cNvPr id="155" name="图片 154">
            <a:extLst>
              <a:ext uri="{FF2B5EF4-FFF2-40B4-BE49-F238E27FC236}">
                <a16:creationId xmlns:a16="http://schemas.microsoft.com/office/drawing/2014/main" id="{FF734DEE-6E6A-41E0-93B0-9DEF721481EE}"/>
              </a:ext>
            </a:extLst>
          </p:cNvPr>
          <p:cNvPicPr>
            <a:picLocks noChangeAspect="1"/>
          </p:cNvPicPr>
          <p:nvPr/>
        </p:nvPicPr>
        <p:blipFill>
          <a:blip r:embed="rId6">
            <a:extLst>
              <a:ext uri="{28A0092B-C50C-407E-A947-70E740481C1C}">
                <a14:useLocalDpi val="0"/>
              </a:ext>
            </a:extLst>
          </a:blip>
          <a:stretch>
            <a:fillRect/>
          </a:stretch>
        </p:blipFill>
        <p:spPr>
          <a:xfrm>
            <a:off x="722243" y="1324178"/>
            <a:ext cx="2968487" cy="5175348"/>
          </a:xfrm>
          <a:prstGeom prst="rect">
            <a:avLst/>
          </a:prstGeom>
          <a:blipFill dpi="0" rotWithShape="1">
            <a:blip r:embed="rId5">
              <a:extLst>
                <a:ext uri="{28A0092B-C50C-407E-A947-70E740481C1C}">
                  <a14:useLocalDpi val="0"/>
                </a:ext>
              </a:extLst>
            </a:blip>
            <a:stretch>
              <a:fillRect/>
            </a:stretch>
          </a:blipFill>
          <a:effectLst>
            <a:outerShdw algn="tr" blurRad="635000" dir="8100000" dist="635000" rotWithShape="0">
              <a:schemeClr val="bg1">
                <a:lumMod val="50000"/>
                <a:alpha val="40000"/>
              </a:schemeClr>
            </a:outerShdw>
          </a:effectLst>
        </p:spPr>
      </p:pic>
    </p:spTree>
    <p:extLst>
      <p:ext uri="{BB962C8B-B14F-4D97-AF65-F5344CB8AC3E}">
        <p14:creationId val="240638847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decel="100000" fill="hold" id="11" nodeType="afterEffect" presetClass="entr" presetID="2" presetSubtype="2">
                                  <p:stCondLst>
                                    <p:cond delay="0"/>
                                  </p:stCondLst>
                                  <p:childTnLst>
                                    <p:set>
                                      <p:cBhvr>
                                        <p:cTn dur="1" fill="hold" id="12">
                                          <p:stCondLst>
                                            <p:cond delay="0"/>
                                          </p:stCondLst>
                                        </p:cTn>
                                        <p:tgtEl>
                                          <p:spTgt spid="155"/>
                                        </p:tgtEl>
                                        <p:attrNameLst>
                                          <p:attrName>style.visibility</p:attrName>
                                        </p:attrNameLst>
                                      </p:cBhvr>
                                      <p:to>
                                        <p:strVal val="visible"/>
                                      </p:to>
                                    </p:set>
                                    <p:anim calcmode="lin" valueType="num">
                                      <p:cBhvr additive="base">
                                        <p:cTn dur="1500" fill="hold" id="13"/>
                                        <p:tgtEl>
                                          <p:spTgt spid="155"/>
                                        </p:tgtEl>
                                        <p:attrNameLst>
                                          <p:attrName>ppt_x</p:attrName>
                                        </p:attrNameLst>
                                      </p:cBhvr>
                                      <p:tavLst>
                                        <p:tav tm="0">
                                          <p:val>
                                            <p:strVal val="1+#ppt_w/2"/>
                                          </p:val>
                                        </p:tav>
                                        <p:tav tm="100000">
                                          <p:val>
                                            <p:strVal val="#ppt_x"/>
                                          </p:val>
                                        </p:tav>
                                      </p:tavLst>
                                    </p:anim>
                                    <p:anim calcmode="lin" valueType="num">
                                      <p:cBhvr additive="base">
                                        <p:cTn dur="1500" fill="hold" id="14"/>
                                        <p:tgtEl>
                                          <p:spTgt spid="155"/>
                                        </p:tgtEl>
                                        <p:attrNameLst>
                                          <p:attrName>ppt_y</p:attrName>
                                        </p:attrNameLst>
                                      </p:cBhvr>
                                      <p:tavLst>
                                        <p:tav tm="0">
                                          <p:val>
                                            <p:strVal val="#ppt_y"/>
                                          </p:val>
                                        </p:tav>
                                        <p:tav tm="100000">
                                          <p:val>
                                            <p:strVal val="#ppt_y"/>
                                          </p:val>
                                        </p:tav>
                                      </p:tavLst>
                                    </p:anim>
                                  </p:childTnLst>
                                </p:cTn>
                              </p:par>
                              <p:par>
                                <p:cTn decel="100000" fill="hold" id="15" nodeType="withEffect" presetClass="entr" presetID="2" presetSubtype="2">
                                  <p:stCondLst>
                                    <p:cond delay="500"/>
                                  </p:stCondLst>
                                  <p:childTnLst>
                                    <p:set>
                                      <p:cBhvr>
                                        <p:cTn dur="1" fill="hold" id="16">
                                          <p:stCondLst>
                                            <p:cond delay="0"/>
                                          </p:stCondLst>
                                        </p:cTn>
                                        <p:tgtEl>
                                          <p:spTgt spid="153"/>
                                        </p:tgtEl>
                                        <p:attrNameLst>
                                          <p:attrName>style.visibility</p:attrName>
                                        </p:attrNameLst>
                                      </p:cBhvr>
                                      <p:to>
                                        <p:strVal val="visible"/>
                                      </p:to>
                                    </p:set>
                                    <p:anim calcmode="lin" valueType="num">
                                      <p:cBhvr additive="base">
                                        <p:cTn dur="1500" fill="hold" id="17"/>
                                        <p:tgtEl>
                                          <p:spTgt spid="153"/>
                                        </p:tgtEl>
                                        <p:attrNameLst>
                                          <p:attrName>ppt_x</p:attrName>
                                        </p:attrNameLst>
                                      </p:cBhvr>
                                      <p:tavLst>
                                        <p:tav tm="0">
                                          <p:val>
                                            <p:strVal val="1+#ppt_w/2"/>
                                          </p:val>
                                        </p:tav>
                                        <p:tav tm="100000">
                                          <p:val>
                                            <p:strVal val="#ppt_x"/>
                                          </p:val>
                                        </p:tav>
                                      </p:tavLst>
                                    </p:anim>
                                    <p:anim calcmode="lin" valueType="num">
                                      <p:cBhvr additive="base">
                                        <p:cTn dur="1500" fill="hold" id="18"/>
                                        <p:tgtEl>
                                          <p:spTgt spid="153"/>
                                        </p:tgtEl>
                                        <p:attrNameLst>
                                          <p:attrName>ppt_y</p:attrName>
                                        </p:attrNameLst>
                                      </p:cBhvr>
                                      <p:tavLst>
                                        <p:tav tm="0">
                                          <p:val>
                                            <p:strVal val="#ppt_y"/>
                                          </p:val>
                                        </p:tav>
                                        <p:tav tm="100000">
                                          <p:val>
                                            <p:strVal val="#ppt_y"/>
                                          </p:val>
                                        </p:tav>
                                      </p:tavLst>
                                    </p:anim>
                                  </p:childTnLst>
                                </p:cTn>
                              </p:par>
                              <p:par>
                                <p:cTn decel="100000" fill="hold" id="19" nodeType="withEffect" presetClass="entr" presetID="2" presetSubtype="2">
                                  <p:stCondLst>
                                    <p:cond delay="1000"/>
                                  </p:stCondLst>
                                  <p:childTnLst>
                                    <p:set>
                                      <p:cBhvr>
                                        <p:cTn dur="1" fill="hold" id="20">
                                          <p:stCondLst>
                                            <p:cond delay="0"/>
                                          </p:stCondLst>
                                        </p:cTn>
                                        <p:tgtEl>
                                          <p:spTgt spid="154"/>
                                        </p:tgtEl>
                                        <p:attrNameLst>
                                          <p:attrName>style.visibility</p:attrName>
                                        </p:attrNameLst>
                                      </p:cBhvr>
                                      <p:to>
                                        <p:strVal val="visible"/>
                                      </p:to>
                                    </p:set>
                                    <p:anim calcmode="lin" valueType="num">
                                      <p:cBhvr additive="base">
                                        <p:cTn dur="1500" fill="hold" id="21"/>
                                        <p:tgtEl>
                                          <p:spTgt spid="154"/>
                                        </p:tgtEl>
                                        <p:attrNameLst>
                                          <p:attrName>ppt_x</p:attrName>
                                        </p:attrNameLst>
                                      </p:cBhvr>
                                      <p:tavLst>
                                        <p:tav tm="0">
                                          <p:val>
                                            <p:strVal val="1+#ppt_w/2"/>
                                          </p:val>
                                        </p:tav>
                                        <p:tav tm="100000">
                                          <p:val>
                                            <p:strVal val="#ppt_x"/>
                                          </p:val>
                                        </p:tav>
                                      </p:tavLst>
                                    </p:anim>
                                    <p:anim calcmode="lin" valueType="num">
                                      <p:cBhvr additive="base">
                                        <p:cTn dur="1500" fill="hold" id="22"/>
                                        <p:tgtEl>
                                          <p:spTgt spid="15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3000"/>
                            </p:stCondLst>
                            <p:childTnLst>
                              <p:par>
                                <p:cTn fill="hold" grpId="0" id="24" nodeType="afterEffect" presetClass="entr" presetID="14" presetSubtype="10">
                                  <p:stCondLst>
                                    <p:cond delay="0"/>
                                  </p:stCondLst>
                                  <p:childTnLst>
                                    <p:set>
                                      <p:cBhvr>
                                        <p:cTn dur="1" fill="hold" id="25">
                                          <p:stCondLst>
                                            <p:cond delay="0"/>
                                          </p:stCondLst>
                                        </p:cTn>
                                        <p:tgtEl>
                                          <p:spTgt spid="151"/>
                                        </p:tgtEl>
                                        <p:attrNameLst>
                                          <p:attrName>style.visibility</p:attrName>
                                        </p:attrNameLst>
                                      </p:cBhvr>
                                      <p:to>
                                        <p:strVal val="visible"/>
                                      </p:to>
                                    </p:set>
                                    <p:animEffect filter="randombar(horizontal)" transition="in">
                                      <p:cBhvr>
                                        <p:cTn dur="500" id="26"/>
                                        <p:tgtEl>
                                          <p:spTgt spid="151"/>
                                        </p:tgtEl>
                                      </p:cBhvr>
                                    </p:animEffect>
                                  </p:childTnLst>
                                </p:cTn>
                              </p:par>
                            </p:childTnLst>
                          </p:cTn>
                        </p:par>
                        <p:par>
                          <p:cTn fill="hold" id="27" nodeType="afterGroup">
                            <p:stCondLst>
                              <p:cond delay="3500"/>
                            </p:stCondLst>
                            <p:childTnLst>
                              <p:par>
                                <p:cTn fill="hold" grpId="0" id="28" nodeType="afterEffect" presetClass="entr" presetID="14" presetSubtype="10">
                                  <p:stCondLst>
                                    <p:cond delay="0"/>
                                  </p:stCondLst>
                                  <p:childTnLst>
                                    <p:set>
                                      <p:cBhvr>
                                        <p:cTn dur="1" fill="hold" id="29">
                                          <p:stCondLst>
                                            <p:cond delay="0"/>
                                          </p:stCondLst>
                                        </p:cTn>
                                        <p:tgtEl>
                                          <p:spTgt spid="150"/>
                                        </p:tgtEl>
                                        <p:attrNameLst>
                                          <p:attrName>style.visibility</p:attrName>
                                        </p:attrNameLst>
                                      </p:cBhvr>
                                      <p:to>
                                        <p:strVal val="visible"/>
                                      </p:to>
                                    </p:set>
                                    <p:animEffect filter="randombar(horizontal)" transition="in">
                                      <p:cBhvr>
                                        <p:cTn dur="500" id="30"/>
                                        <p:tgtEl>
                                          <p:spTgt spid="150"/>
                                        </p:tgtEl>
                                      </p:cBhvr>
                                    </p:animEffect>
                                  </p:childTnLst>
                                </p:cTn>
                              </p:par>
                            </p:childTnLst>
                          </p:cTn>
                        </p:par>
                        <p:par>
                          <p:cTn fill="hold" id="31" nodeType="afterGroup">
                            <p:stCondLst>
                              <p:cond delay="4000"/>
                            </p:stCondLst>
                            <p:childTnLst>
                              <p:par>
                                <p:cTn fill="hold" grpId="0" id="32" nodeType="afterEffect" presetClass="entr" presetID="14" presetSubtype="10">
                                  <p:stCondLst>
                                    <p:cond delay="0"/>
                                  </p:stCondLst>
                                  <p:childTnLst>
                                    <p:set>
                                      <p:cBhvr>
                                        <p:cTn dur="1" fill="hold" id="33">
                                          <p:stCondLst>
                                            <p:cond delay="0"/>
                                          </p:stCondLst>
                                        </p:cTn>
                                        <p:tgtEl>
                                          <p:spTgt spid="152"/>
                                        </p:tgtEl>
                                        <p:attrNameLst>
                                          <p:attrName>style.visibility</p:attrName>
                                        </p:attrNameLst>
                                      </p:cBhvr>
                                      <p:to>
                                        <p:strVal val="visible"/>
                                      </p:to>
                                    </p:set>
                                    <p:animEffect filter="randombar(horizontal)" transition="in">
                                      <p:cBhvr>
                                        <p:cTn dur="500" id="34"/>
                                        <p:tgtEl>
                                          <p:spTgt spid="1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0"/>
      <p:bldP grpId="0" spid="151"/>
      <p:bldP grpId="0" spid="15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14943" y="1256366"/>
            <a:ext cx="1706880" cy="19202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12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03</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3"/>
            </p:custDataLst>
          </p:nvPr>
        </p:nvSpPr>
        <p:spPr>
          <a:xfrm>
            <a:off x="1292178" y="3364324"/>
            <a:ext cx="5952413" cy="1005840"/>
          </a:xfrm>
          <a:prstGeom prst="rect">
            <a:avLst/>
          </a:prstGeom>
          <a:noFill/>
          <a:effectLst/>
        </p:spPr>
        <p:txBody>
          <a:bodyPr rtlCol="0" wrap="square">
            <a:spAutoFit/>
          </a:bodyPr>
          <a:lstStyle/>
          <a:p>
            <a:pPr algn="ctr"/>
            <a:r>
              <a:rPr altLang="en-US" b="1" lang="zh-CN" sz="6000">
                <a:solidFill>
                  <a:srgbClr val="476263"/>
                </a:solidFill>
                <a:effectLst>
                  <a:innerShdw blurRad="63500" dir="13500000" dist="50800">
                    <a:prstClr val="black">
                      <a:alpha val="50000"/>
                    </a:prstClr>
                  </a:innerShdw>
                </a:effectLst>
                <a:latin charset="-122" panose="02010609000101010101" pitchFamily="49" typeface="汉仪菱心体简"/>
                <a:ea charset="-122" panose="02010609000101010101" pitchFamily="49" typeface="汉仪菱心体简"/>
              </a:rPr>
              <a:t>问题与不足</a:t>
            </a:r>
          </a:p>
        </p:txBody>
      </p:sp>
      <p:sp>
        <p:nvSpPr>
          <p:cNvPr id="5" name="矩形 4">
            <a:extLst>
              <a:ext uri="{FF2B5EF4-FFF2-40B4-BE49-F238E27FC236}">
                <a16:creationId xmlns:a16="http://schemas.microsoft.com/office/drawing/2014/main" id="{FA92D8D1-3061-4ED6-BC9F-91DD13A6DFAA}"/>
              </a:ext>
            </a:extLst>
          </p:cNvPr>
          <p:cNvSpPr/>
          <p:nvPr/>
        </p:nvSpPr>
        <p:spPr>
          <a:xfrm>
            <a:off x="1981986" y="4478529"/>
            <a:ext cx="4572794" cy="502928"/>
          </a:xfrm>
          <a:prstGeom prst="rect">
            <a:avLst/>
          </a:prstGeom>
        </p:spPr>
        <p:txBody>
          <a:bodyPr bIns="45724" lIns="91448" rIns="91448" tIns="45724">
            <a:spAutoFit/>
          </a:bodyPr>
          <a:lstStyle/>
          <a:p>
            <a:pPr algn="ctr"/>
            <a:r>
              <a:rPr altLang="zh-CN" lang="en-US" sz="900">
                <a:solidFill>
                  <a:schemeClr val="bg1">
                    <a:lumMod val="50000"/>
                  </a:schemeClr>
                </a:solidFill>
              </a:rPr>
              <a:t>Chinese  companies  will no longer remain in the hard stage and they are also promoting a culture Chinese  companies  will no longer remain </a:t>
            </a:r>
          </a:p>
          <a:p>
            <a:pPr algn="ctr"/>
            <a:r>
              <a:rPr altLang="zh-CN" lang="en-US" sz="900">
                <a:solidFill>
                  <a:schemeClr val="bg1">
                    <a:lumMod val="50000"/>
                  </a:schemeClr>
                </a:solidFill>
              </a:rPr>
              <a:t>in the hard stage and they are also wang ling yan a culture</a:t>
            </a:r>
          </a:p>
        </p:txBody>
      </p:sp>
      <p:grpSp>
        <p:nvGrpSpPr>
          <p:cNvPr id="6" name="组合 5">
            <a:extLst>
              <a:ext uri="{FF2B5EF4-FFF2-40B4-BE49-F238E27FC236}">
                <a16:creationId xmlns:a16="http://schemas.microsoft.com/office/drawing/2014/main" id="{C46E1291-965F-4C7B-A34D-2E4AAE0128EC}"/>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F341A8BA-B140-4C86-9704-C56E7481CE80}"/>
                </a:ext>
              </a:extLst>
            </p:cNvPr>
            <p:cNvSpPr/>
            <p:nvPr>
              <p:custDataLst>
                <p:tags r:id="rId4"/>
              </p:custDataLst>
            </p:nvPr>
          </p:nvSpPr>
          <p:spPr>
            <a:xfrm>
              <a:off x="4902198" y="3898900"/>
              <a:ext cx="2387602" cy="375420"/>
            </a:xfrm>
            <a:prstGeom prst="roundRect">
              <a:avLst>
                <a:gd fmla="val 50000" name="adj"/>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CBD46101-306E-4E0D-B2AF-680C850D298E}"/>
                </a:ext>
              </a:extLst>
            </p:cNvPr>
            <p:cNvSpPr txBox="1"/>
            <p:nvPr>
              <p:custDataLst>
                <p:tags r:id="rId5"/>
              </p:custDataLst>
            </p:nvPr>
          </p:nvSpPr>
          <p:spPr>
            <a:xfrm>
              <a:off x="5004993" y="3917332"/>
              <a:ext cx="2179464" cy="341197"/>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cs typeface="+mn-ea"/>
                  <a:sym typeface="+mn-lt"/>
                </a:rPr>
                <a:t>THE PART THREE</a:t>
              </a:r>
            </a:p>
          </p:txBody>
        </p:sp>
      </p:grpSp>
    </p:spTree>
    <p:extLst>
      <p:ext uri="{BB962C8B-B14F-4D97-AF65-F5344CB8AC3E}">
        <p14:creationId val="279576455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1+#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1+#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0-#ppt_w/2"/>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5"/>
                                        </p:tgtEl>
                                      </p:cBhvr>
                                    </p:animEffect>
                                    <p:animScale>
                                      <p:cBhvr>
                                        <p:cTn autoRev="1" dur="250" fill="hold" id="20"/>
                                        <p:tgtEl>
                                          <p:spTgt spid="5"/>
                                        </p:tgtEl>
                                      </p:cBhvr>
                                      <p:by x="105000" y="105000"/>
                                    </p:animScale>
                                  </p:childTnLst>
                                </p:cTn>
                              </p:par>
                            </p:childTnLst>
                          </p:cTn>
                        </p:par>
                        <p:par>
                          <p:cTn fill="hold" id="21" nodeType="afterGroup">
                            <p:stCondLst>
                              <p:cond delay="3500"/>
                            </p:stCondLst>
                            <p:childTnLst>
                              <p:par>
                                <p:cTn fill="hold" id="22" nodeType="afterEffect" presetClass="entr" presetID="55"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strVal val="#ppt_w*0.70"/>
                                          </p:val>
                                        </p:tav>
                                        <p:tav tm="100000">
                                          <p:val>
                                            <p:strVal val="#ppt_w"/>
                                          </p:val>
                                        </p:tav>
                                      </p:tavLst>
                                    </p:anim>
                                    <p:anim calcmode="lin" valueType="num">
                                      <p:cBhvr>
                                        <p:cTn dur="1000" fill="hold" id="25"/>
                                        <p:tgtEl>
                                          <p:spTgt spid="6"/>
                                        </p:tgtEl>
                                        <p:attrNameLst>
                                          <p:attrName>ppt_h</p:attrName>
                                        </p:attrNameLst>
                                      </p:cBhvr>
                                      <p:tavLst>
                                        <p:tav tm="0">
                                          <p:val>
                                            <p:strVal val="#ppt_h"/>
                                          </p:val>
                                        </p:tav>
                                        <p:tav tm="100000">
                                          <p:val>
                                            <p:strVal val="#ppt_h"/>
                                          </p:val>
                                        </p:tav>
                                      </p:tavLst>
                                    </p:anim>
                                    <p:animEffect filter="fade" transition="in">
                                      <p:cBhvr>
                                        <p:cTn dur="10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1" spid="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问题与不足</a:t>
            </a:r>
          </a:p>
        </p:txBody>
      </p:sp>
      <p:pic>
        <p:nvPicPr>
          <p:cNvPr id="65" name="图片 64">
            <a:extLst>
              <a:ext uri="{FF2B5EF4-FFF2-40B4-BE49-F238E27FC236}">
                <a16:creationId xmlns:a16="http://schemas.microsoft.com/office/drawing/2014/main" id="{A3B24876-F661-44CA-A429-78124D71E7B7}"/>
              </a:ext>
            </a:extLst>
          </p:cNvPr>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26375" r="69813" t="34111"/>
                    </a14:imgEffect>
                  </a14:imgLayer>
                </a14:imgProps>
              </a:ext>
              <a:ext uri="{28A0092B-C50C-407E-A947-70E740481C1C}">
                <a14:useLocalDpi val="0"/>
              </a:ext>
            </a:extLst>
          </a:blip>
          <a:srcRect l="25050" r="27775" t="33333"/>
          <a:stretch>
            <a:fillRect/>
          </a:stretch>
        </p:blipFill>
        <p:spPr>
          <a:xfrm>
            <a:off x="2904941" y="2286000"/>
            <a:ext cx="5751576" cy="4572000"/>
          </a:xfrm>
          <a:prstGeom prst="rect">
            <a:avLst/>
          </a:prstGeom>
        </p:spPr>
      </p:pic>
      <p:sp>
        <p:nvSpPr>
          <p:cNvPr id="66" name="任意多边形: 形状 65">
            <a:extLst>
              <a:ext uri="{FF2B5EF4-FFF2-40B4-BE49-F238E27FC236}">
                <a16:creationId xmlns:a16="http://schemas.microsoft.com/office/drawing/2014/main" id="{6DAD7B07-2CB7-45F8-90D4-CE59090D826E}"/>
              </a:ext>
            </a:extLst>
          </p:cNvPr>
          <p:cNvSpPr/>
          <p:nvPr/>
        </p:nvSpPr>
        <p:spPr>
          <a:xfrm>
            <a:off x="5086960" y="323832"/>
            <a:ext cx="1518369" cy="1836143"/>
          </a:xfrm>
          <a:custGeom>
            <a:gdLst>
              <a:gd fmla="*/ 730536 w 1518369" name="connsiteX0"/>
              <a:gd fmla="*/ 0 h 1836143" name="connsiteY0"/>
              <a:gd fmla="*/ 1518369 w 1518369" name="connsiteX1"/>
              <a:gd fmla="*/ 558188 h 1836143" name="connsiteY1"/>
              <a:gd fmla="*/ 1145938 w 1518369" name="connsiteX2"/>
              <a:gd fmla="*/ 1145754 h 1836143" name="connsiteY2"/>
              <a:gd fmla="*/ 802157 w 1518369" name="connsiteX3"/>
              <a:gd fmla="*/ 1674562 h 1836143" name="connsiteY3"/>
              <a:gd fmla="*/ 802157 w 1518369" name="connsiteX4"/>
              <a:gd fmla="*/ 1836143 h 1836143" name="connsiteY4"/>
              <a:gd fmla="*/ 615942 w 1518369" name="connsiteX5"/>
              <a:gd fmla="*/ 1836143 h 1836143" name="connsiteY5"/>
              <a:gd fmla="*/ 615942 w 1518369" name="connsiteX6"/>
              <a:gd fmla="*/ 1601117 h 1836143" name="connsiteY6"/>
              <a:gd fmla="*/ 773508 w 1518369" name="connsiteX7"/>
              <a:gd fmla="*/ 1189821 h 1836143" name="connsiteY7"/>
              <a:gd fmla="*/ 945400 w 1518369" name="connsiteX8"/>
              <a:gd fmla="*/ 705079 h 1836143" name="connsiteY8"/>
              <a:gd fmla="*/ 601618 w 1518369" name="connsiteX9"/>
              <a:gd fmla="*/ 161581 h 1836143" name="connsiteY9"/>
              <a:gd fmla="*/ 229188 w 1518369" name="connsiteX10"/>
              <a:gd fmla="*/ 367228 h 1836143" name="connsiteY10"/>
              <a:gd fmla="*/ 286485 w 1518369" name="connsiteX11"/>
              <a:gd fmla="*/ 367228 h 1836143" name="connsiteY11"/>
              <a:gd fmla="*/ 572970 w 1518369" name="connsiteX12"/>
              <a:gd fmla="*/ 616944 h 1836143" name="connsiteY12"/>
              <a:gd fmla="*/ 286485 w 1518369" name="connsiteX13"/>
              <a:gd fmla="*/ 881349 h 1836143" name="connsiteY13"/>
              <a:gd fmla="*/ 0 w 1518369" name="connsiteX14"/>
              <a:gd fmla="*/ 572877 h 1836143" name="connsiteY14"/>
              <a:gd fmla="*/ 730536 w 1518369" name="connsiteX15"/>
              <a:gd fmla="*/ 0 h 1836143"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836143" w="1518369">
                <a:moveTo>
                  <a:pt x="730536" y="0"/>
                </a:moveTo>
                <a:cubicBezTo>
                  <a:pt x="1227109" y="19586"/>
                  <a:pt x="1489720" y="205648"/>
                  <a:pt x="1518369" y="558188"/>
                </a:cubicBezTo>
                <a:cubicBezTo>
                  <a:pt x="1518369" y="754043"/>
                  <a:pt x="1394226" y="949898"/>
                  <a:pt x="1145938" y="1145754"/>
                </a:cubicBezTo>
                <a:cubicBezTo>
                  <a:pt x="916751" y="1322023"/>
                  <a:pt x="802157" y="1498293"/>
                  <a:pt x="802157" y="1674562"/>
                </a:cubicBezTo>
                <a:lnTo>
                  <a:pt x="802157" y="1836143"/>
                </a:lnTo>
                <a:lnTo>
                  <a:pt x="615942" y="1836143"/>
                </a:lnTo>
                <a:lnTo>
                  <a:pt x="615942" y="1601117"/>
                </a:lnTo>
                <a:cubicBezTo>
                  <a:pt x="615942" y="1464018"/>
                  <a:pt x="668465" y="1326919"/>
                  <a:pt x="773508" y="1189821"/>
                </a:cubicBezTo>
                <a:cubicBezTo>
                  <a:pt x="888103" y="1033137"/>
                  <a:pt x="945400" y="871556"/>
                  <a:pt x="945400" y="705079"/>
                </a:cubicBezTo>
                <a:cubicBezTo>
                  <a:pt x="945400" y="342747"/>
                  <a:pt x="830805" y="161581"/>
                  <a:pt x="601618" y="161581"/>
                </a:cubicBezTo>
                <a:cubicBezTo>
                  <a:pt x="429727" y="171373"/>
                  <a:pt x="305584" y="239923"/>
                  <a:pt x="229188" y="367228"/>
                </a:cubicBezTo>
                <a:cubicBezTo>
                  <a:pt x="257837" y="367228"/>
                  <a:pt x="276935" y="367228"/>
                  <a:pt x="286485" y="367228"/>
                </a:cubicBezTo>
                <a:cubicBezTo>
                  <a:pt x="477475" y="367228"/>
                  <a:pt x="572970" y="450467"/>
                  <a:pt x="572970" y="616944"/>
                </a:cubicBezTo>
                <a:cubicBezTo>
                  <a:pt x="553870" y="773628"/>
                  <a:pt x="458375" y="861763"/>
                  <a:pt x="286485" y="881349"/>
                </a:cubicBezTo>
                <a:cubicBezTo>
                  <a:pt x="114594" y="861763"/>
                  <a:pt x="19099" y="758939"/>
                  <a:pt x="0" y="572877"/>
                </a:cubicBezTo>
                <a:cubicBezTo>
                  <a:pt x="38198" y="220338"/>
                  <a:pt x="281709" y="29378"/>
                  <a:pt x="730536" y="0"/>
                </a:cubicBezTo>
                <a:close/>
              </a:path>
            </a:pathLst>
          </a:cu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组合 66">
            <a:extLst>
              <a:ext uri="{FF2B5EF4-FFF2-40B4-BE49-F238E27FC236}">
                <a16:creationId xmlns:a16="http://schemas.microsoft.com/office/drawing/2014/main" id="{9D0E6695-5D33-4FE2-8A3B-9226C0942352}"/>
              </a:ext>
            </a:extLst>
          </p:cNvPr>
          <p:cNvGrpSpPr/>
          <p:nvPr/>
        </p:nvGrpSpPr>
        <p:grpSpPr>
          <a:xfrm>
            <a:off x="5354439" y="2286000"/>
            <a:ext cx="897147" cy="897147"/>
            <a:chOff x="5503594" y="2286000"/>
            <a:chExt cx="897147" cy="897147"/>
          </a:xfrm>
          <a:effectLst>
            <a:innerShdw blurRad="63500" dir="13500000" dist="50800">
              <a:prstClr val="black">
                <a:alpha val="50000"/>
              </a:prstClr>
            </a:innerShdw>
          </a:effectLst>
        </p:grpSpPr>
        <p:sp>
          <p:nvSpPr>
            <p:cNvPr id="68" name="椭圆 67">
              <a:extLst>
                <a:ext uri="{FF2B5EF4-FFF2-40B4-BE49-F238E27FC236}">
                  <a16:creationId xmlns:a16="http://schemas.microsoft.com/office/drawing/2014/main" id="{9596EC68-A1DA-476C-8926-3DD989BDAFED}"/>
                </a:ext>
              </a:extLst>
            </p:cNvPr>
            <p:cNvSpPr/>
            <p:nvPr/>
          </p:nvSpPr>
          <p:spPr>
            <a:xfrm>
              <a:off x="5503594" y="2286000"/>
              <a:ext cx="897147" cy="897147"/>
            </a:xfrm>
            <a:prstGeom prst="ellipse">
              <a:avLst/>
            </a:prstGeom>
            <a:solidFill>
              <a:srgbClr val="476263"/>
            </a:solidFill>
            <a:ln w="19050">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a:extLst>
                <a:ext uri="{FF2B5EF4-FFF2-40B4-BE49-F238E27FC236}">
                  <a16:creationId xmlns:a16="http://schemas.microsoft.com/office/drawing/2014/main" id="{C36DF743-DE49-4CC4-AB66-EDD784BE7CC1}"/>
                </a:ext>
              </a:extLst>
            </p:cNvPr>
            <p:cNvSpPr txBox="1"/>
            <p:nvPr/>
          </p:nvSpPr>
          <p:spPr>
            <a:xfrm>
              <a:off x="5552058" y="2319074"/>
              <a:ext cx="182880" cy="822960"/>
            </a:xfrm>
            <a:prstGeom prst="rect">
              <a:avLst/>
            </a:prstGeom>
            <a:noFill/>
            <a:ln>
              <a:noFill/>
            </a:ln>
          </p:spPr>
          <p:txBody>
            <a:bodyPr rtlCol="0" wrap="none">
              <a:spAutoFit/>
            </a:bodyPr>
            <a:lstStyle/>
            <a:p>
              <a:endParaRPr altLang="en-US" lang="zh-CN" sz="4800">
                <a:ln>
                  <a:solidFill>
                    <a:srgbClr val="9D957F"/>
                  </a:solidFill>
                </a:ln>
                <a:solidFill>
                  <a:schemeClr val="bg1"/>
                </a:solidFill>
                <a:latin charset="-122" panose="02010601030101010101" pitchFamily="2" typeface="方正综艺简体"/>
                <a:ea charset="-122" panose="02010601030101010101" pitchFamily="2" typeface="方正综艺简体"/>
              </a:endParaRPr>
            </a:p>
          </p:txBody>
        </p:sp>
      </p:grpSp>
      <p:sp>
        <p:nvSpPr>
          <p:cNvPr id="70" name="Freeform 5">
            <a:extLst>
              <a:ext uri="{FF2B5EF4-FFF2-40B4-BE49-F238E27FC236}">
                <a16:creationId xmlns:a16="http://schemas.microsoft.com/office/drawing/2014/main" id="{A4FC5B9C-6C37-4FD8-8EDA-86C121ABDEE6}"/>
              </a:ext>
            </a:extLst>
          </p:cNvPr>
          <p:cNvSpPr>
            <a:spLocks noEditPoints="1"/>
          </p:cNvSpPr>
          <p:nvPr/>
        </p:nvSpPr>
        <p:spPr bwMode="auto">
          <a:xfrm>
            <a:off x="878097" y="2227314"/>
            <a:ext cx="437878" cy="405974"/>
          </a:xfrm>
          <a:custGeom>
            <a:gdLst>
              <a:gd fmla="*/ 2903 w 2930" name="T0"/>
              <a:gd fmla="*/ 1416 h 2715" name="T1"/>
              <a:gd fmla="*/ 1514 w 2930" name="T2"/>
              <a:gd fmla="*/ 27 h 2715" name="T3"/>
              <a:gd fmla="*/ 1416 w 2930" name="T4"/>
              <a:gd fmla="*/ 27 h 2715" name="T5"/>
              <a:gd fmla="*/ 375 w 2930" name="T6"/>
              <a:gd fmla="*/ 1068 h 2715" name="T7"/>
              <a:gd fmla="*/ 374 w 2930" name="T8"/>
              <a:gd fmla="*/ 1070 h 2715" name="T9"/>
              <a:gd fmla="*/ 27 w 2930" name="T10"/>
              <a:gd fmla="*/ 1416 h 2715" name="T11"/>
              <a:gd fmla="*/ 27 w 2930" name="T12"/>
              <a:gd fmla="*/ 1514 h 2715" name="T13"/>
              <a:gd fmla="*/ 126 w 2930" name="T14"/>
              <a:gd fmla="*/ 1514 h 2715" name="T15"/>
              <a:gd fmla="*/ 354 w 2930" name="T16"/>
              <a:gd fmla="*/ 1286 h 2715" name="T17"/>
              <a:gd fmla="*/ 354 w 2930" name="T18"/>
              <a:gd fmla="*/ 2438 h 2715" name="T19"/>
              <a:gd fmla="*/ 632 w 2930" name="T20"/>
              <a:gd fmla="*/ 2715 h 2715" name="T21"/>
              <a:gd fmla="*/ 1118 w 2930" name="T22"/>
              <a:gd fmla="*/ 2715 h 2715" name="T23"/>
              <a:gd fmla="*/ 1187 w 2930" name="T24"/>
              <a:gd fmla="*/ 2646 h 2715" name="T25"/>
              <a:gd fmla="*/ 1187 w 2930" name="T26"/>
              <a:gd fmla="*/ 2021 h 2715" name="T27"/>
              <a:gd fmla="*/ 1812 w 2930" name="T28"/>
              <a:gd fmla="*/ 2021 h 2715" name="T29"/>
              <a:gd fmla="*/ 1882 w 2930" name="T30"/>
              <a:gd fmla="*/ 1951 h 2715" name="T31"/>
              <a:gd fmla="*/ 1812 w 2930" name="T32"/>
              <a:gd fmla="*/ 1882 h 2715" name="T33"/>
              <a:gd fmla="*/ 1118 w 2930" name="T34"/>
              <a:gd fmla="*/ 1882 h 2715" name="T35"/>
              <a:gd fmla="*/ 1049 w 2930" name="T36"/>
              <a:gd fmla="*/ 1951 h 2715" name="T37"/>
              <a:gd fmla="*/ 1049 w 2930" name="T38"/>
              <a:gd fmla="*/ 2576 h 2715" name="T39"/>
              <a:gd fmla="*/ 632 w 2930" name="T40"/>
              <a:gd fmla="*/ 2576 h 2715" name="T41"/>
              <a:gd fmla="*/ 493 w 2930" name="T42"/>
              <a:gd fmla="*/ 2438 h 2715" name="T43"/>
              <a:gd fmla="*/ 493 w 2930" name="T44"/>
              <a:gd fmla="*/ 1147 h 2715" name="T45"/>
              <a:gd fmla="*/ 1465 w 2930" name="T46"/>
              <a:gd fmla="*/ 175 h 2715" name="T47"/>
              <a:gd fmla="*/ 2805 w 2930" name="T48"/>
              <a:gd fmla="*/ 1514 h 2715" name="T49"/>
              <a:gd fmla="*/ 2854 w 2930" name="T50"/>
              <a:gd fmla="*/ 1535 h 2715" name="T51"/>
              <a:gd fmla="*/ 2903 w 2930" name="T52"/>
              <a:gd fmla="*/ 1514 h 2715" name="T53"/>
              <a:gd fmla="*/ 2903 w 2930" name="T54"/>
              <a:gd fmla="*/ 1416 h 2715" name="T55"/>
              <a:gd fmla="*/ 2903 w 2930" name="T56"/>
              <a:gd fmla="*/ 1416 h 2715" name="T57"/>
              <a:gd fmla="*/ 2507 w 2930" name="T58"/>
              <a:gd fmla="*/ 1604 h 2715" name="T59"/>
              <a:gd fmla="*/ 2437 w 2930" name="T60"/>
              <a:gd fmla="*/ 1674 h 2715" name="T61"/>
              <a:gd fmla="*/ 2437 w 2930" name="T62"/>
              <a:gd fmla="*/ 2437 h 2715" name="T63"/>
              <a:gd fmla="*/ 2299 w 2930" name="T64"/>
              <a:gd fmla="*/ 2576 h 2715" name="T65"/>
              <a:gd fmla="*/ 1812 w 2930" name="T66"/>
              <a:gd fmla="*/ 2576 h 2715" name="T67"/>
              <a:gd fmla="*/ 1743 w 2930" name="T68"/>
              <a:gd fmla="*/ 2646 h 2715" name="T69"/>
              <a:gd fmla="*/ 1812 w 2930" name="T70"/>
              <a:gd fmla="*/ 2715 h 2715" name="T71"/>
              <a:gd fmla="*/ 2299 w 2930" name="T72"/>
              <a:gd fmla="*/ 2715 h 2715" name="T73"/>
              <a:gd fmla="*/ 2576 w 2930" name="T74"/>
              <a:gd fmla="*/ 2437 h 2715" name="T75"/>
              <a:gd fmla="*/ 2576 w 2930" name="T76"/>
              <a:gd fmla="*/ 1674 h 2715" name="T77"/>
              <a:gd fmla="*/ 2507 w 2930" name="T78"/>
              <a:gd fmla="*/ 1604 h 2715" name="T79"/>
              <a:gd fmla="*/ 2507 w 2930" name="T80"/>
              <a:gd fmla="*/ 1604 h 27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15" w="2930">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9">
            <a:extLst>
              <a:ext uri="{FF2B5EF4-FFF2-40B4-BE49-F238E27FC236}">
                <a16:creationId xmlns:a16="http://schemas.microsoft.com/office/drawing/2014/main" id="{8FFA2360-BBF7-45BB-BEF0-A51758638734}"/>
              </a:ext>
            </a:extLst>
          </p:cNvPr>
          <p:cNvSpPr>
            <a:spLocks noEditPoints="1"/>
          </p:cNvSpPr>
          <p:nvPr/>
        </p:nvSpPr>
        <p:spPr bwMode="auto">
          <a:xfrm>
            <a:off x="920400" y="4688392"/>
            <a:ext cx="405771" cy="405974"/>
          </a:xfrm>
          <a:custGeom>
            <a:gdLst>
              <a:gd fmla="*/ 0 w 3004" name="T0"/>
              <a:gd fmla="*/ 1502 h 3004" name="T1"/>
              <a:gd fmla="*/ 3004 w 3004" name="T2"/>
              <a:gd fmla="*/ 1502 h 3004" name="T3"/>
              <a:gd fmla="*/ 2253 w 3004" name="T4"/>
              <a:gd fmla="*/ 362 h 3004" name="T5"/>
              <a:gd fmla="*/ 2212 w 3004" name="T6"/>
              <a:gd fmla="*/ 826 h 3004" name="T7"/>
              <a:gd fmla="*/ 2109 w 3004" name="T8"/>
              <a:gd fmla="*/ 1167 h 3004" name="T9"/>
              <a:gd fmla="*/ 1454 w 3004" name="T10"/>
              <a:gd fmla="*/ 437 h 3004" name="T11"/>
              <a:gd fmla="*/ 2253 w 3004" name="T12"/>
              <a:gd fmla="*/ 362 h 3004" name="T13"/>
              <a:gd fmla="*/ 2362 w 3004" name="T14"/>
              <a:gd fmla="*/ 2007 h 3004" name="T15"/>
              <a:gd fmla="*/ 1707 w 3004" name="T16"/>
              <a:gd fmla="*/ 2041 h 3004" name="T17"/>
              <a:gd fmla="*/ 1966 w 3004" name="T18"/>
              <a:gd fmla="*/ 1707 h 3004" name="T19"/>
              <a:gd fmla="*/ 1727 w 3004" name="T20"/>
              <a:gd fmla="*/ 157 h 3004" name="T21"/>
              <a:gd fmla="*/ 1434 w 3004" name="T22"/>
              <a:gd fmla="*/ 143 h 3004" name="T23"/>
              <a:gd fmla="*/ 1871 w 3004" name="T24"/>
              <a:gd fmla="*/ 1604 h 3004" name="T25"/>
              <a:gd fmla="*/ 1502 w 3004" name="T26"/>
              <a:gd fmla="*/ 1843 h 3004" name="T27"/>
              <a:gd fmla="*/ 546 w 3004" name="T28"/>
              <a:gd fmla="*/ 1666 h 3004" name="T29"/>
              <a:gd fmla="*/ 887 w 3004" name="T30"/>
              <a:gd fmla="*/ 1031 h 3004" name="T31"/>
              <a:gd fmla="*/ 1079 w 3004" name="T32"/>
              <a:gd fmla="*/ 744 h 3004" name="T33"/>
              <a:gd fmla="*/ 1871 w 3004" name="T34"/>
              <a:gd fmla="*/ 1604 h 3004" name="T35"/>
              <a:gd fmla="*/ 137 w 3004" name="T36"/>
              <a:gd fmla="*/ 1529 h 3004" name="T37"/>
              <a:gd fmla="*/ 341 w 3004" name="T38"/>
              <a:gd fmla="*/ 2185 h 3004" name="T39"/>
              <a:gd fmla="*/ 430 w 3004" name="T40"/>
              <a:gd fmla="*/ 1584 h 3004" name="T41"/>
              <a:gd fmla="*/ 1304 w 3004" name="T42"/>
              <a:gd fmla="*/ 157 h 3004" name="T43"/>
              <a:gd fmla="*/ 990 w 3004" name="T44"/>
              <a:gd fmla="*/ 642 h 3004" name="T45"/>
              <a:gd fmla="*/ 683 w 3004" name="T46"/>
              <a:gd fmla="*/ 819 h 3004" name="T47"/>
              <a:gd fmla="*/ 430 w 3004" name="T48"/>
              <a:gd fmla="*/ 1584 h 3004" name="T49"/>
              <a:gd fmla="*/ 478 w 3004" name="T50"/>
              <a:gd fmla="*/ 2185 h 3004" name="T51"/>
              <a:gd fmla="*/ 1311 w 3004" name="T52"/>
              <a:gd fmla="*/ 2116 h 3004" name="T53"/>
              <a:gd fmla="*/ 512 w 3004" name="T54"/>
              <a:gd fmla="*/ 2437 h 3004" name="T55"/>
              <a:gd fmla="*/ 1502 w 3004" name="T56"/>
              <a:gd fmla="*/ 2867 h 3004" name="T57"/>
              <a:gd fmla="*/ 1406 w 3004" name="T58"/>
              <a:gd fmla="*/ 2225 h 3004" name="T59"/>
              <a:gd fmla="*/ 1666 w 3004" name="T60"/>
              <a:gd fmla="*/ 2171 h 3004" name="T61"/>
              <a:gd fmla="*/ 2546 w 3004" name="T62"/>
              <a:gd fmla="*/ 2109 h 3004" name="T63"/>
              <a:gd fmla="*/ 1502 w 3004" name="T64"/>
              <a:gd fmla="*/ 2867 h 3004" name="T65"/>
              <a:gd fmla="*/ 2041 w 3004" name="T66"/>
              <a:gd fmla="*/ 1591 h 3004" name="T67"/>
              <a:gd fmla="*/ 2253 w 3004" name="T68"/>
              <a:gd fmla="*/ 1229 h 3004" name="T69"/>
              <a:gd fmla="*/ 2342 w 3004" name="T70"/>
              <a:gd fmla="*/ 840 h 3004" name="T71"/>
              <a:gd fmla="*/ 2860 w 3004" name="T72"/>
              <a:gd fmla="*/ 1502 h 3004" name="T73"/>
              <a:gd fmla="*/ 2560 w 3004" name="T74"/>
              <a:gd fmla="*/ 1966 h 30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04" w="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tx1"/>
          </a:solidFill>
          <a:ln>
            <a:noFill/>
          </a:ln>
          <a:effectLst/>
        </p:spPr>
        <p:txBody>
          <a:bodyPr anchor="t" anchorCtr="0" bIns="45720" compatLnSpc="1" lIns="91440" numCol="1" rIns="91440" tIns="45720" vert="horz" wrap="square">
            <a:prstTxWarp prst="textNoShape">
              <a:avLst/>
            </a:prstTxWarp>
          </a:bodyPr>
          <a:lstStyle/>
          <a:p>
            <a:endParaRPr altLang="en-US" lang="zh-CN"/>
          </a:p>
        </p:txBody>
      </p:sp>
      <p:sp>
        <p:nvSpPr>
          <p:cNvPr id="84" name="矩形 83">
            <a:extLst>
              <a:ext uri="{FF2B5EF4-FFF2-40B4-BE49-F238E27FC236}">
                <a16:creationId xmlns:a16="http://schemas.microsoft.com/office/drawing/2014/main" id="{49F10191-567B-49D1-ABAA-2C9821A97067}"/>
              </a:ext>
            </a:extLst>
          </p:cNvPr>
          <p:cNvSpPr/>
          <p:nvPr/>
        </p:nvSpPr>
        <p:spPr>
          <a:xfrm>
            <a:off x="1367636" y="2345449"/>
            <a:ext cx="1071880" cy="304800"/>
          </a:xfrm>
          <a:prstGeom prst="rect">
            <a:avLst/>
          </a:prstGeom>
        </p:spPr>
        <p:txBody>
          <a:bodyPr wrap="none">
            <a:spAutoFit/>
          </a:bodyPr>
          <a:lstStyle/>
          <a:p>
            <a:r>
              <a:rPr altLang="en-US" b="1" lang="zh-CN" sz="1400">
                <a:latin charset="-122" panose="020b0503020204020204" pitchFamily="34" typeface="微软雅黑"/>
                <a:ea charset="-122" panose="020b0503020204020204" pitchFamily="34" typeface="微软雅黑"/>
              </a:rPr>
              <a:t>请输入标题</a:t>
            </a:r>
          </a:p>
        </p:txBody>
      </p:sp>
      <p:sp>
        <p:nvSpPr>
          <p:cNvPr id="85" name="矩形 84">
            <a:extLst>
              <a:ext uri="{FF2B5EF4-FFF2-40B4-BE49-F238E27FC236}">
                <a16:creationId xmlns:a16="http://schemas.microsoft.com/office/drawing/2014/main" id="{23EA1519-DB39-44B5-A85B-8D6F8DF75904}"/>
              </a:ext>
            </a:extLst>
          </p:cNvPr>
          <p:cNvSpPr/>
          <p:nvPr/>
        </p:nvSpPr>
        <p:spPr>
          <a:xfrm>
            <a:off x="1388835" y="4806528"/>
            <a:ext cx="1071880" cy="304800"/>
          </a:xfrm>
          <a:prstGeom prst="rect">
            <a:avLst/>
          </a:prstGeom>
        </p:spPr>
        <p:txBody>
          <a:bodyPr wrap="none">
            <a:spAutoFit/>
          </a:bodyPr>
          <a:lstStyle/>
          <a:p>
            <a:r>
              <a:rPr altLang="en-US" b="1" lang="zh-CN" sz="1400">
                <a:latin charset="-122" panose="020b0503020204020204" pitchFamily="34" typeface="微软雅黑"/>
                <a:ea charset="-122" panose="020b0503020204020204" pitchFamily="34" typeface="微软雅黑"/>
              </a:rPr>
              <a:t>请输入标题</a:t>
            </a:r>
          </a:p>
        </p:txBody>
      </p:sp>
      <p:sp>
        <p:nvSpPr>
          <p:cNvPr id="86" name="文本框 85">
            <a:extLst>
              <a:ext uri="{FF2B5EF4-FFF2-40B4-BE49-F238E27FC236}">
                <a16:creationId xmlns:a16="http://schemas.microsoft.com/office/drawing/2014/main" id="{9A44D414-552B-491D-A052-56469D00A44C}"/>
              </a:ext>
            </a:extLst>
          </p:cNvPr>
          <p:cNvSpPr txBox="1"/>
          <p:nvPr/>
        </p:nvSpPr>
        <p:spPr>
          <a:xfrm>
            <a:off x="852806" y="2858795"/>
            <a:ext cx="2912203" cy="594360"/>
          </a:xfrm>
          <a:prstGeom prst="rect">
            <a:avLst/>
          </a:prstGeom>
          <a:noFill/>
        </p:spPr>
        <p:txBody>
          <a:bodyPr rtlCol="0" wrap="square">
            <a:spAutoFit/>
          </a:bodyPr>
          <a:lstStyle/>
          <a:p>
            <a:r>
              <a:rPr altLang="zh-CN" lang="en-US" sz="1100">
                <a:solidFill>
                  <a:srgbClr val="5F5F5F"/>
                </a:solidFill>
              </a:rPr>
              <a:t>Click here add your text Click here add </a:t>
            </a:r>
          </a:p>
          <a:p>
            <a:r>
              <a:rPr altLang="zh-CN" lang="en-US" sz="1100">
                <a:solidFill>
                  <a:srgbClr val="5F5F5F"/>
                </a:solidFill>
              </a:rPr>
              <a:t>your text Click here add your text </a:t>
            </a:r>
          </a:p>
          <a:p>
            <a:r>
              <a:rPr altLang="zh-CN" lang="en-US" sz="1100">
                <a:solidFill>
                  <a:srgbClr val="5F5F5F"/>
                </a:solidFill>
              </a:rPr>
              <a:t>Click here add your text </a:t>
            </a:r>
          </a:p>
        </p:txBody>
      </p:sp>
      <p:sp>
        <p:nvSpPr>
          <p:cNvPr id="87" name="文本框 86">
            <a:extLst>
              <a:ext uri="{FF2B5EF4-FFF2-40B4-BE49-F238E27FC236}">
                <a16:creationId xmlns:a16="http://schemas.microsoft.com/office/drawing/2014/main" id="{08AD105D-0E3F-44C5-8FAB-341DF71DF707}"/>
              </a:ext>
            </a:extLst>
          </p:cNvPr>
          <p:cNvSpPr txBox="1"/>
          <p:nvPr/>
        </p:nvSpPr>
        <p:spPr>
          <a:xfrm>
            <a:off x="857106" y="5319873"/>
            <a:ext cx="2912203" cy="594360"/>
          </a:xfrm>
          <a:prstGeom prst="rect">
            <a:avLst/>
          </a:prstGeom>
          <a:noFill/>
        </p:spPr>
        <p:txBody>
          <a:bodyPr rtlCol="0" wrap="square">
            <a:spAutoFit/>
          </a:bodyPr>
          <a:lstStyle/>
          <a:p>
            <a:r>
              <a:rPr altLang="zh-CN" lang="en-US" sz="1100">
                <a:solidFill>
                  <a:srgbClr val="5F5F5F"/>
                </a:solidFill>
              </a:rPr>
              <a:t>Click here add your text Click here add </a:t>
            </a:r>
          </a:p>
          <a:p>
            <a:r>
              <a:rPr altLang="zh-CN" lang="en-US" sz="1100">
                <a:solidFill>
                  <a:srgbClr val="5F5F5F"/>
                </a:solidFill>
              </a:rPr>
              <a:t>your text Click here add your text </a:t>
            </a:r>
          </a:p>
          <a:p>
            <a:r>
              <a:rPr altLang="zh-CN" lang="en-US" sz="1100">
                <a:solidFill>
                  <a:srgbClr val="5F5F5F"/>
                </a:solidFill>
              </a:rPr>
              <a:t>Click here add your text </a:t>
            </a:r>
          </a:p>
        </p:txBody>
      </p:sp>
      <p:sp>
        <p:nvSpPr>
          <p:cNvPr id="88" name="Freeform 13">
            <a:extLst>
              <a:ext uri="{FF2B5EF4-FFF2-40B4-BE49-F238E27FC236}">
                <a16:creationId xmlns:a16="http://schemas.microsoft.com/office/drawing/2014/main" id="{F618A43D-21A6-4C62-AB2A-BB2567C7B734}"/>
              </a:ext>
            </a:extLst>
          </p:cNvPr>
          <p:cNvSpPr>
            <a:spLocks noEditPoints="1"/>
          </p:cNvSpPr>
          <p:nvPr/>
        </p:nvSpPr>
        <p:spPr bwMode="auto">
          <a:xfrm>
            <a:off x="8361693" y="2227314"/>
            <a:ext cx="422275" cy="406400"/>
          </a:xfrm>
          <a:custGeom>
            <a:gdLst>
              <a:gd fmla="*/ 548 w 2812" name="T0"/>
              <a:gd fmla="*/ 1500 h 2710" name="T1"/>
              <a:gd fmla="*/ 631 w 2812" name="T2"/>
              <a:gd fmla="*/ 1383 h 2710" name="T3"/>
              <a:gd fmla="*/ 697 w 2812" name="T4"/>
              <a:gd fmla="*/ 1595 h 2710" name="T5"/>
              <a:gd fmla="*/ 805 w 2812" name="T6"/>
              <a:gd fmla="*/ 1575 h 2710" name="T7"/>
              <a:gd fmla="*/ 1088 w 2812" name="T8"/>
              <a:gd fmla="*/ 1155 h 2710" name="T9"/>
              <a:gd fmla="*/ 1432 w 2812" name="T10"/>
              <a:gd fmla="*/ 1456 h 2710" name="T11"/>
              <a:gd fmla="*/ 1531 w 2812" name="T12"/>
              <a:gd fmla="*/ 1456 h 2710" name="T13"/>
              <a:gd fmla="*/ 2076 w 2812" name="T14"/>
              <a:gd fmla="*/ 831 h 2710" name="T15"/>
              <a:gd fmla="*/ 2183 w 2812" name="T16"/>
              <a:gd fmla="*/ 941 h 2710" name="T17"/>
              <a:gd fmla="*/ 2230 w 2812" name="T18"/>
              <a:gd fmla="*/ 593 h 2710" name="T19"/>
              <a:gd fmla="*/ 1876 w 2812" name="T20"/>
              <a:gd fmla="*/ 625 h 2710" name="T21"/>
              <a:gd fmla="*/ 1973 w 2812" name="T22"/>
              <a:gd fmla="*/ 725 h 2710" name="T23"/>
              <a:gd fmla="*/ 1485 w 2812" name="T24"/>
              <a:gd fmla="*/ 1304 h 2710" name="T25"/>
              <a:gd fmla="*/ 1124 w 2812" name="T26"/>
              <a:gd fmla="*/ 989 h 2710" name="T27"/>
              <a:gd fmla="*/ 1010 w 2812" name="T28"/>
              <a:gd fmla="*/ 1003 h 2710" name="T29"/>
              <a:gd fmla="*/ 722 w 2812" name="T30"/>
              <a:gd fmla="*/ 1424 h 2710" name="T31"/>
              <a:gd fmla="*/ 658 w 2812" name="T32"/>
              <a:gd fmla="*/ 1214 h 2710" name="T33"/>
              <a:gd fmla="*/ 551 w 2812" name="T34"/>
              <a:gd fmla="*/ 1232 h 2710" name="T35"/>
              <a:gd fmla="*/ 423 w 2812" name="T36"/>
              <a:gd fmla="*/ 1411 h 2710" name="T37"/>
              <a:gd fmla="*/ 548 w 2812" name="T38"/>
              <a:gd fmla="*/ 1500 h 2710" name="T39"/>
              <a:gd fmla="*/ 0 w 2812" name="T40"/>
              <a:gd fmla="*/ 440 h 2710" name="T41"/>
              <a:gd fmla="*/ 0 w 2812" name="T42"/>
              <a:gd fmla="*/ 1809 h 2710" name="T43"/>
              <a:gd fmla="*/ 441 w 2812" name="T44"/>
              <a:gd fmla="*/ 2250 h 2710" name="T45"/>
              <a:gd fmla="*/ 1074 w 2812" name="T46"/>
              <a:gd fmla="*/ 2250 h 2710" name="T47"/>
              <a:gd fmla="*/ 1074 w 2812" name="T48"/>
              <a:gd fmla="*/ 2556 h 2710" name="T49"/>
              <a:gd fmla="*/ 689 w 2812" name="T50"/>
              <a:gd fmla="*/ 2556 h 2710" name="T51"/>
              <a:gd fmla="*/ 616 w 2812" name="T52"/>
              <a:gd fmla="*/ 2630 h 2710" name="T53"/>
              <a:gd fmla="*/ 689 w 2812" name="T54"/>
              <a:gd fmla="*/ 2710 h 2710" name="T55"/>
              <a:gd fmla="*/ 2123 w 2812" name="T56"/>
              <a:gd fmla="*/ 2710 h 2710" name="T57"/>
              <a:gd fmla="*/ 2196 w 2812" name="T58"/>
              <a:gd fmla="*/ 2630 h 2710" name="T59"/>
              <a:gd fmla="*/ 2123 w 2812" name="T60"/>
              <a:gd fmla="*/ 2556 h 2710" name="T61"/>
              <a:gd fmla="*/ 1764 w 2812" name="T62"/>
              <a:gd fmla="*/ 2556 h 2710" name="T63"/>
              <a:gd fmla="*/ 1764 w 2812" name="T64"/>
              <a:gd fmla="*/ 2250 h 2710" name="T65"/>
              <a:gd fmla="*/ 2371 w 2812" name="T66"/>
              <a:gd fmla="*/ 2250 h 2710" name="T67"/>
              <a:gd fmla="*/ 2812 w 2812" name="T68"/>
              <a:gd fmla="*/ 1809 h 2710" name="T69"/>
              <a:gd fmla="*/ 2812 w 2812" name="T70"/>
              <a:gd fmla="*/ 440 h 2710" name="T71"/>
              <a:gd fmla="*/ 2371 w 2812" name="T72"/>
              <a:gd fmla="*/ 0 h 2710" name="T73"/>
              <a:gd fmla="*/ 441 w 2812" name="T74"/>
              <a:gd fmla="*/ 0 h 2710" name="T75"/>
              <a:gd fmla="*/ 0 w 2812" name="T76"/>
              <a:gd fmla="*/ 440 h 2710" name="T77"/>
              <a:gd fmla="*/ 205 w 2812" name="T78"/>
              <a:gd fmla="*/ 544 h 2710" name="T79"/>
              <a:gd fmla="*/ 572 w 2812" name="T80"/>
              <a:gd fmla="*/ 177 h 2710" name="T81"/>
              <a:gd fmla="*/ 2240 w 2812" name="T82"/>
              <a:gd fmla="*/ 177 h 2710" name="T83"/>
              <a:gd fmla="*/ 2607 w 2812" name="T84"/>
              <a:gd fmla="*/ 544 h 2710" name="T85"/>
              <a:gd fmla="*/ 2607 w 2812" name="T86"/>
              <a:gd fmla="*/ 1779 h 2710" name="T87"/>
              <a:gd fmla="*/ 2240 w 2812" name="T88"/>
              <a:gd fmla="*/ 2043 h 2710" name="T89"/>
              <a:gd fmla="*/ 572 w 2812" name="T90"/>
              <a:gd fmla="*/ 2043 h 2710" name="T91"/>
              <a:gd fmla="*/ 205 w 2812" name="T92"/>
              <a:gd fmla="*/ 1779 h 2710" name="T93"/>
              <a:gd fmla="*/ 205 w 2812" name="T94"/>
              <a:gd fmla="*/ 544 h 27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710" w="2812">
                <a:moveTo>
                  <a:pt x="548" y="1500"/>
                </a:moveTo>
                <a:cubicBezTo>
                  <a:pt x="631" y="1383"/>
                  <a:pt x="631" y="1383"/>
                  <a:pt x="631" y="1383"/>
                </a:cubicBezTo>
                <a:cubicBezTo>
                  <a:pt x="697" y="1595"/>
                  <a:pt x="697" y="1595"/>
                  <a:pt x="697" y="1595"/>
                </a:cubicBezTo>
                <a:cubicBezTo>
                  <a:pt x="805" y="1575"/>
                  <a:pt x="805" y="1575"/>
                  <a:pt x="805" y="1575"/>
                </a:cubicBezTo>
                <a:cubicBezTo>
                  <a:pt x="1088" y="1155"/>
                  <a:pt x="1088" y="1155"/>
                  <a:pt x="1088" y="1155"/>
                </a:cubicBezTo>
                <a:cubicBezTo>
                  <a:pt x="1432" y="1456"/>
                  <a:pt x="1432" y="1456"/>
                  <a:pt x="1432" y="1456"/>
                </a:cubicBezTo>
                <a:cubicBezTo>
                  <a:pt x="1531" y="1456"/>
                  <a:pt x="1531" y="1456"/>
                  <a:pt x="1531" y="1456"/>
                </a:cubicBezTo>
                <a:cubicBezTo>
                  <a:pt x="2076" y="831"/>
                  <a:pt x="2076" y="831"/>
                  <a:pt x="2076" y="831"/>
                </a:cubicBezTo>
                <a:cubicBezTo>
                  <a:pt x="2183" y="941"/>
                  <a:pt x="2183" y="941"/>
                  <a:pt x="2183" y="941"/>
                </a:cubicBezTo>
                <a:cubicBezTo>
                  <a:pt x="2230" y="593"/>
                  <a:pt x="2230" y="593"/>
                  <a:pt x="2230" y="593"/>
                </a:cubicBezTo>
                <a:cubicBezTo>
                  <a:pt x="1876" y="625"/>
                  <a:pt x="1876" y="625"/>
                  <a:pt x="1876" y="625"/>
                </a:cubicBezTo>
                <a:cubicBezTo>
                  <a:pt x="1973" y="725"/>
                  <a:pt x="1973" y="725"/>
                  <a:pt x="1973" y="725"/>
                </a:cubicBezTo>
                <a:cubicBezTo>
                  <a:pt x="1485" y="1304"/>
                  <a:pt x="1485" y="1304"/>
                  <a:pt x="1485" y="1304"/>
                </a:cubicBezTo>
                <a:cubicBezTo>
                  <a:pt x="1124" y="989"/>
                  <a:pt x="1124" y="989"/>
                  <a:pt x="1124" y="989"/>
                </a:cubicBezTo>
                <a:cubicBezTo>
                  <a:pt x="1010" y="1003"/>
                  <a:pt x="1010" y="1003"/>
                  <a:pt x="1010" y="1003"/>
                </a:cubicBezTo>
                <a:cubicBezTo>
                  <a:pt x="722" y="1424"/>
                  <a:pt x="722" y="1424"/>
                  <a:pt x="722" y="1424"/>
                </a:cubicBezTo>
                <a:cubicBezTo>
                  <a:pt x="658" y="1214"/>
                  <a:pt x="658" y="1214"/>
                  <a:pt x="658" y="1214"/>
                </a:cubicBezTo>
                <a:cubicBezTo>
                  <a:pt x="551" y="1232"/>
                  <a:pt x="551" y="1232"/>
                  <a:pt x="551" y="1232"/>
                </a:cubicBezTo>
                <a:cubicBezTo>
                  <a:pt x="423" y="1411"/>
                  <a:pt x="423" y="1411"/>
                  <a:pt x="423" y="1411"/>
                </a:cubicBezTo>
                <a:cubicBezTo>
                  <a:pt x="548" y="1500"/>
                  <a:pt x="548" y="1500"/>
                  <a:pt x="548" y="1500"/>
                </a:cubicBezTo>
                <a:close/>
                <a:moveTo>
                  <a:pt x="0" y="440"/>
                </a:moveTo>
                <a:cubicBezTo>
                  <a:pt x="0" y="1809"/>
                  <a:pt x="0" y="1809"/>
                  <a:pt x="0" y="1809"/>
                </a:cubicBezTo>
                <a:cubicBezTo>
                  <a:pt x="0" y="2052"/>
                  <a:pt x="198" y="2250"/>
                  <a:pt x="441" y="2250"/>
                </a:cubicBezTo>
                <a:cubicBezTo>
                  <a:pt x="1074" y="2250"/>
                  <a:pt x="1074" y="2250"/>
                  <a:pt x="1074" y="2250"/>
                </a:cubicBezTo>
                <a:cubicBezTo>
                  <a:pt x="1074" y="2556"/>
                  <a:pt x="1074" y="2556"/>
                  <a:pt x="1074" y="2556"/>
                </a:cubicBezTo>
                <a:cubicBezTo>
                  <a:pt x="689" y="2556"/>
                  <a:pt x="689" y="2556"/>
                  <a:pt x="689" y="2556"/>
                </a:cubicBezTo>
                <a:cubicBezTo>
                  <a:pt x="649" y="2556"/>
                  <a:pt x="616" y="2589"/>
                  <a:pt x="616" y="2630"/>
                </a:cubicBezTo>
                <a:cubicBezTo>
                  <a:pt x="616" y="2670"/>
                  <a:pt x="649" y="2710"/>
                  <a:pt x="689" y="2710"/>
                </a:cubicBezTo>
                <a:cubicBezTo>
                  <a:pt x="2123" y="2710"/>
                  <a:pt x="2123" y="2710"/>
                  <a:pt x="2123" y="2710"/>
                </a:cubicBezTo>
                <a:cubicBezTo>
                  <a:pt x="2163" y="2710"/>
                  <a:pt x="2196" y="2670"/>
                  <a:pt x="2196" y="2630"/>
                </a:cubicBezTo>
                <a:cubicBezTo>
                  <a:pt x="2196" y="2589"/>
                  <a:pt x="2163" y="2556"/>
                  <a:pt x="2123" y="2556"/>
                </a:cubicBezTo>
                <a:cubicBezTo>
                  <a:pt x="1764" y="2556"/>
                  <a:pt x="1764" y="2556"/>
                  <a:pt x="1764" y="2556"/>
                </a:cubicBezTo>
                <a:cubicBezTo>
                  <a:pt x="1764" y="2250"/>
                  <a:pt x="1764" y="2250"/>
                  <a:pt x="1764" y="2250"/>
                </a:cubicBezTo>
                <a:cubicBezTo>
                  <a:pt x="2371" y="2250"/>
                  <a:pt x="2371" y="2250"/>
                  <a:pt x="2371" y="2250"/>
                </a:cubicBezTo>
                <a:cubicBezTo>
                  <a:pt x="2614" y="2250"/>
                  <a:pt x="2812" y="2052"/>
                  <a:pt x="2812" y="1809"/>
                </a:cubicBezTo>
                <a:cubicBezTo>
                  <a:pt x="2812" y="440"/>
                  <a:pt x="2812" y="440"/>
                  <a:pt x="2812" y="440"/>
                </a:cubicBezTo>
                <a:cubicBezTo>
                  <a:pt x="2812" y="197"/>
                  <a:pt x="2614" y="0"/>
                  <a:pt x="2371" y="0"/>
                </a:cubicBezTo>
                <a:cubicBezTo>
                  <a:pt x="441" y="0"/>
                  <a:pt x="441" y="0"/>
                  <a:pt x="441" y="0"/>
                </a:cubicBezTo>
                <a:cubicBezTo>
                  <a:pt x="198" y="0"/>
                  <a:pt x="0" y="197"/>
                  <a:pt x="0" y="440"/>
                </a:cubicBezTo>
                <a:close/>
                <a:moveTo>
                  <a:pt x="205" y="544"/>
                </a:moveTo>
                <a:cubicBezTo>
                  <a:pt x="205" y="342"/>
                  <a:pt x="369" y="177"/>
                  <a:pt x="572" y="177"/>
                </a:cubicBezTo>
                <a:cubicBezTo>
                  <a:pt x="2240" y="177"/>
                  <a:pt x="2240" y="177"/>
                  <a:pt x="2240" y="177"/>
                </a:cubicBezTo>
                <a:cubicBezTo>
                  <a:pt x="2443" y="177"/>
                  <a:pt x="2607" y="342"/>
                  <a:pt x="2607" y="544"/>
                </a:cubicBezTo>
                <a:cubicBezTo>
                  <a:pt x="2607" y="1779"/>
                  <a:pt x="2607" y="1779"/>
                  <a:pt x="2607" y="1779"/>
                </a:cubicBezTo>
                <a:cubicBezTo>
                  <a:pt x="2607" y="1981"/>
                  <a:pt x="2443" y="2043"/>
                  <a:pt x="2240" y="2043"/>
                </a:cubicBezTo>
                <a:cubicBezTo>
                  <a:pt x="572" y="2043"/>
                  <a:pt x="572" y="2043"/>
                  <a:pt x="572" y="2043"/>
                </a:cubicBezTo>
                <a:cubicBezTo>
                  <a:pt x="369" y="2043"/>
                  <a:pt x="205" y="1981"/>
                  <a:pt x="205" y="1779"/>
                </a:cubicBezTo>
                <a:cubicBezTo>
                  <a:pt x="205" y="544"/>
                  <a:pt x="205" y="544"/>
                  <a:pt x="205" y="544"/>
                </a:cubicBezTo>
                <a:close/>
              </a:path>
            </a:pathLst>
          </a:custGeom>
          <a:solidFill>
            <a:schemeClr val="tx1"/>
          </a:solidFill>
          <a:ln>
            <a:noFill/>
          </a:ln>
          <a:effectLst/>
        </p:spPr>
        <p:txBody>
          <a:bodyPr anchor="t" anchorCtr="0" bIns="45720" compatLnSpc="1" lIns="91440" numCol="1" rIns="91440" tIns="45720" vert="horz" wrap="square">
            <a:prstTxWarp prst="textNoShape">
              <a:avLst/>
            </a:prstTxWarp>
          </a:bodyPr>
          <a:lstStyle/>
          <a:p>
            <a:endParaRPr altLang="en-US" lang="zh-CN"/>
          </a:p>
        </p:txBody>
      </p:sp>
      <p:grpSp>
        <p:nvGrpSpPr>
          <p:cNvPr id="89" name="Group 16">
            <a:extLst>
              <a:ext uri="{FF2B5EF4-FFF2-40B4-BE49-F238E27FC236}">
                <a16:creationId xmlns:a16="http://schemas.microsoft.com/office/drawing/2014/main" id="{CB75A1F9-AC47-4F76-8893-423FEE08F515}"/>
              </a:ext>
            </a:extLst>
          </p:cNvPr>
          <p:cNvGrpSpPr>
            <a:grpSpLocks noChangeAspect="1"/>
          </p:cNvGrpSpPr>
          <p:nvPr/>
        </p:nvGrpSpPr>
        <p:grpSpPr>
          <a:xfrm>
            <a:off x="8379561" y="4688392"/>
            <a:ext cx="436563" cy="438150"/>
            <a:chOff x="4686" y="2921"/>
            <a:chExt cx="275" cy="276"/>
          </a:xfrm>
          <a:solidFill>
            <a:schemeClr val="tx1"/>
          </a:solidFill>
          <a:effectLst/>
        </p:grpSpPr>
        <p:sp>
          <p:nvSpPr>
            <p:cNvPr id="90" name="Freeform 17">
              <a:extLst>
                <a:ext uri="{FF2B5EF4-FFF2-40B4-BE49-F238E27FC236}">
                  <a16:creationId xmlns:a16="http://schemas.microsoft.com/office/drawing/2014/main" id="{B2EC9205-D886-4777-8CE7-F2511432AE5F}"/>
                </a:ext>
              </a:extLst>
            </p:cNvPr>
            <p:cNvSpPr/>
            <p:nvPr/>
          </p:nvSpPr>
          <p:spPr bwMode="auto">
            <a:xfrm>
              <a:off x="4686" y="2921"/>
              <a:ext cx="275" cy="276"/>
            </a:xfrm>
            <a:custGeom>
              <a:gdLst>
                <a:gd fmla="*/ 2818 w 3125" name="T0"/>
                <a:gd fmla="*/ 920 h 3121" name="T1"/>
                <a:gd fmla="*/ 2393 w 3125" name="T2"/>
                <a:gd fmla="*/ 2707 h 3121" name="T3"/>
                <a:gd fmla="*/ 550 w 3125" name="T4"/>
                <a:gd fmla="*/ 2562 h 3121" name="T5"/>
                <a:gd fmla="*/ 415 w 3125" name="T6"/>
                <a:gd fmla="*/ 720 h 3121" name="T7"/>
                <a:gd fmla="*/ 2199 w 3125" name="T8"/>
                <a:gd fmla="*/ 300 h 3121" name="T9"/>
                <a:gd fmla="*/ 2056 w 3125" name="T10"/>
                <a:gd fmla="*/ 445 h 3121" name="T11"/>
                <a:gd fmla="*/ 1943 w 3125" name="T12"/>
                <a:gd fmla="*/ 472 h 3121" name="T13"/>
                <a:gd fmla="*/ 445 w 3125" name="T14"/>
                <a:gd fmla="*/ 1226 h 3121" name="T15"/>
                <a:gd fmla="*/ 1321 w 3125" name="T16"/>
                <a:gd fmla="*/ 2699 h 3121" name="T17"/>
                <a:gd fmla="*/ 2696 w 3125" name="T18"/>
                <a:gd fmla="*/ 1771 h 3121" name="T19"/>
                <a:gd fmla="*/ 2634 w 3125" name="T20"/>
                <a:gd fmla="*/ 1137 h 3121" name="T21"/>
                <a:gd fmla="*/ 2643 w 3125" name="T22"/>
                <a:gd fmla="*/ 1094 h 3121" name="T23"/>
                <a:gd fmla="*/ 2818 w 3125" name="T24"/>
                <a:gd fmla="*/ 920 h 312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21" w="3125">
                  <a:moveTo>
                    <a:pt x="2818" y="920"/>
                  </a:moveTo>
                  <a:cubicBezTo>
                    <a:pt x="3125" y="1524"/>
                    <a:pt x="2969" y="2284"/>
                    <a:pt x="2393" y="2707"/>
                  </a:cubicBezTo>
                  <a:cubicBezTo>
                    <a:pt x="1829" y="3121"/>
                    <a:pt x="1038" y="3058"/>
                    <a:pt x="550" y="2562"/>
                  </a:cubicBezTo>
                  <a:cubicBezTo>
                    <a:pt x="57" y="2062"/>
                    <a:pt x="0" y="1275"/>
                    <a:pt x="415" y="720"/>
                  </a:cubicBezTo>
                  <a:cubicBezTo>
                    <a:pt x="849" y="138"/>
                    <a:pt x="1611" y="0"/>
                    <a:pt x="2199" y="300"/>
                  </a:cubicBezTo>
                  <a:cubicBezTo>
                    <a:pt x="2150" y="348"/>
                    <a:pt x="2100" y="394"/>
                    <a:pt x="2056" y="445"/>
                  </a:cubicBezTo>
                  <a:cubicBezTo>
                    <a:pt x="2022" y="484"/>
                    <a:pt x="1993" y="490"/>
                    <a:pt x="1943" y="472"/>
                  </a:cubicBezTo>
                  <a:cubicBezTo>
                    <a:pt x="1317" y="249"/>
                    <a:pt x="640" y="591"/>
                    <a:pt x="445" y="1226"/>
                  </a:cubicBezTo>
                  <a:cubicBezTo>
                    <a:pt x="246" y="1876"/>
                    <a:pt x="655" y="2564"/>
                    <a:pt x="1321" y="2699"/>
                  </a:cubicBezTo>
                  <a:cubicBezTo>
                    <a:pt x="1962" y="2828"/>
                    <a:pt x="2577" y="2414"/>
                    <a:pt x="2696" y="1771"/>
                  </a:cubicBezTo>
                  <a:cubicBezTo>
                    <a:pt x="2737" y="1554"/>
                    <a:pt x="2714" y="1343"/>
                    <a:pt x="2634" y="1137"/>
                  </a:cubicBezTo>
                  <a:cubicBezTo>
                    <a:pt x="2627" y="1119"/>
                    <a:pt x="2628" y="1108"/>
                    <a:pt x="2643" y="1094"/>
                  </a:cubicBezTo>
                  <a:cubicBezTo>
                    <a:pt x="2701" y="1038"/>
                    <a:pt x="2758" y="979"/>
                    <a:pt x="2818" y="920"/>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18">
              <a:extLst>
                <a:ext uri="{FF2B5EF4-FFF2-40B4-BE49-F238E27FC236}">
                  <a16:creationId xmlns:a16="http://schemas.microsoft.com/office/drawing/2014/main" id="{A7F1352A-0C6A-4074-BC5C-333182074722}"/>
                </a:ext>
              </a:extLst>
            </p:cNvPr>
            <p:cNvSpPr/>
            <p:nvPr/>
          </p:nvSpPr>
          <p:spPr bwMode="auto">
            <a:xfrm>
              <a:off x="4735" y="2973"/>
              <a:ext cx="174" cy="174"/>
            </a:xfrm>
            <a:custGeom>
              <a:gdLst>
                <a:gd fmla="*/ 1444 w 1969" name="T0"/>
                <a:gd fmla="*/ 200 h 1968" name="T1"/>
                <a:gd fmla="*/ 1267 w 1969" name="T2"/>
                <a:gd fmla="*/ 377 h 1968" name="T3"/>
                <a:gd fmla="*/ 1233 w 1969" name="T4"/>
                <a:gd fmla="*/ 382 h 1968" name="T5"/>
                <a:gd fmla="*/ 660 w 1969" name="T6"/>
                <a:gd fmla="*/ 429 h 1968" name="T7"/>
                <a:gd fmla="*/ 353 w 1969" name="T8"/>
                <a:gd fmla="*/ 1043 h 1968" name="T9"/>
                <a:gd fmla="*/ 900 w 1969" name="T10"/>
                <a:gd fmla="*/ 1617 h 1968" name="T11"/>
                <a:gd fmla="*/ 1623 w 1969" name="T12"/>
                <a:gd fmla="*/ 1112 h 1968" name="T13"/>
                <a:gd fmla="*/ 1589 w 1969" name="T14"/>
                <a:gd fmla="*/ 736 h 1968" name="T15"/>
                <a:gd fmla="*/ 1590 w 1969" name="T16"/>
                <a:gd fmla="*/ 709 h 1968" name="T17"/>
                <a:gd fmla="*/ 1771 w 1969" name="T18"/>
                <a:gd fmla="*/ 528 h 1968" name="T19"/>
                <a:gd fmla="*/ 1573 w 1969" name="T20"/>
                <a:gd fmla="*/ 1670 h 1968" name="T21"/>
                <a:gd fmla="*/ 359 w 1969" name="T22"/>
                <a:gd fmla="*/ 1621 h 1968" name="T23"/>
                <a:gd fmla="*/ 296 w 1969" name="T24"/>
                <a:gd fmla="*/ 405 h 1968" name="T25"/>
                <a:gd fmla="*/ 1444 w 1969" name="T26"/>
                <a:gd fmla="*/ 200 h 19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68" w="1969">
                  <a:moveTo>
                    <a:pt x="1444" y="200"/>
                  </a:moveTo>
                  <a:cubicBezTo>
                    <a:pt x="1384" y="260"/>
                    <a:pt x="1324" y="318"/>
                    <a:pt x="1267" y="377"/>
                  </a:cubicBezTo>
                  <a:cubicBezTo>
                    <a:pt x="1255" y="390"/>
                    <a:pt x="1245" y="387"/>
                    <a:pt x="1233" y="382"/>
                  </a:cubicBezTo>
                  <a:cubicBezTo>
                    <a:pt x="1034" y="306"/>
                    <a:pt x="840" y="317"/>
                    <a:pt x="660" y="429"/>
                  </a:cubicBezTo>
                  <a:cubicBezTo>
                    <a:pt x="434" y="569"/>
                    <a:pt x="329" y="778"/>
                    <a:pt x="353" y="1043"/>
                  </a:cubicBezTo>
                  <a:cubicBezTo>
                    <a:pt x="381" y="1342"/>
                    <a:pt x="603" y="1571"/>
                    <a:pt x="900" y="1617"/>
                  </a:cubicBezTo>
                  <a:cubicBezTo>
                    <a:pt x="1231" y="1668"/>
                    <a:pt x="1556" y="1441"/>
                    <a:pt x="1623" y="1112"/>
                  </a:cubicBezTo>
                  <a:cubicBezTo>
                    <a:pt x="1648" y="983"/>
                    <a:pt x="1638" y="858"/>
                    <a:pt x="1589" y="736"/>
                  </a:cubicBezTo>
                  <a:cubicBezTo>
                    <a:pt x="1586" y="727"/>
                    <a:pt x="1579" y="719"/>
                    <a:pt x="1590" y="709"/>
                  </a:cubicBezTo>
                  <a:cubicBezTo>
                    <a:pt x="1651" y="649"/>
                    <a:pt x="1711" y="588"/>
                    <a:pt x="1771" y="528"/>
                  </a:cubicBezTo>
                  <a:cubicBezTo>
                    <a:pt x="1969" y="851"/>
                    <a:pt x="1943" y="1355"/>
                    <a:pt x="1573" y="1670"/>
                  </a:cubicBezTo>
                  <a:cubicBezTo>
                    <a:pt x="1222" y="1968"/>
                    <a:pt x="688" y="1947"/>
                    <a:pt x="359" y="1621"/>
                  </a:cubicBezTo>
                  <a:cubicBezTo>
                    <a:pt x="27" y="1292"/>
                    <a:pt x="0" y="760"/>
                    <a:pt x="296" y="405"/>
                  </a:cubicBezTo>
                  <a:cubicBezTo>
                    <a:pt x="608" y="30"/>
                    <a:pt x="1115" y="0"/>
                    <a:pt x="1444" y="200"/>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19">
              <a:extLst>
                <a:ext uri="{FF2B5EF4-FFF2-40B4-BE49-F238E27FC236}">
                  <a16:creationId xmlns:a16="http://schemas.microsoft.com/office/drawing/2014/main" id="{F880A36C-F361-43BE-B9C0-3DAD3BA24FD3}"/>
                </a:ext>
              </a:extLst>
            </p:cNvPr>
            <p:cNvSpPr/>
            <p:nvPr/>
          </p:nvSpPr>
          <p:spPr bwMode="auto">
            <a:xfrm>
              <a:off x="4818" y="2931"/>
              <a:ext cx="133" cy="132"/>
            </a:xfrm>
            <a:custGeom>
              <a:gdLst>
                <a:gd fmla="*/ 1074 w 1505" name="T0"/>
                <a:gd fmla="*/ 0 h 1494" name="T1"/>
                <a:gd fmla="*/ 1088 w 1505" name="T2"/>
                <a:gd fmla="*/ 157 h 1494" name="T3"/>
                <a:gd fmla="*/ 1107 w 1505" name="T4"/>
                <a:gd fmla="*/ 370 h 1494" name="T5"/>
                <a:gd fmla="*/ 1138 w 1505" name="T6"/>
                <a:gd fmla="*/ 401 h 1494" name="T7"/>
                <a:gd fmla="*/ 1478 w 1505" name="T8"/>
                <a:gd fmla="*/ 431 h 1494" name="T9"/>
                <a:gd fmla="*/ 1505 w 1505" name="T10"/>
                <a:gd fmla="*/ 436 h 1494" name="T11"/>
                <a:gd fmla="*/ 1489 w 1505" name="T12"/>
                <a:gd fmla="*/ 455 h 1494" name="T13"/>
                <a:gd fmla="*/ 1073 w 1505" name="T14"/>
                <a:gd fmla="*/ 872 h 1494" name="T15"/>
                <a:gd fmla="*/ 1031 w 1505" name="T16"/>
                <a:gd fmla="*/ 888 h 1494" name="T17"/>
                <a:gd fmla="*/ 813 w 1505" name="T18"/>
                <a:gd fmla="*/ 867 h 1494" name="T19"/>
                <a:gd fmla="*/ 771 w 1505" name="T20"/>
                <a:gd fmla="*/ 882 h 1494" name="T21"/>
                <a:gd fmla="*/ 207 w 1505" name="T22"/>
                <a:gd fmla="*/ 1446 h 1494" name="T23"/>
                <a:gd fmla="*/ 95 w 1505" name="T24"/>
                <a:gd fmla="*/ 1480 h 1494" name="T25"/>
                <a:gd fmla="*/ 44 w 1505" name="T26"/>
                <a:gd fmla="*/ 1319 h 1494" name="T27"/>
                <a:gd fmla="*/ 68 w 1505" name="T28"/>
                <a:gd fmla="*/ 1294 h 1494" name="T29"/>
                <a:gd fmla="*/ 622 w 1505" name="T30"/>
                <a:gd fmla="*/ 740 h 1494" name="T31"/>
                <a:gd fmla="*/ 640 w 1505" name="T32"/>
                <a:gd fmla="*/ 691 h 1494" name="T33"/>
                <a:gd fmla="*/ 619 w 1505" name="T34"/>
                <a:gd fmla="*/ 470 h 1494" name="T35"/>
                <a:gd fmla="*/ 630 w 1505" name="T36"/>
                <a:gd fmla="*/ 440 h 1494" name="T37"/>
                <a:gd fmla="*/ 1065 w 1505" name="T38"/>
                <a:gd fmla="*/ 5 h 1494" name="T39"/>
                <a:gd fmla="*/ 1074 w 1505" name="T40"/>
                <a:gd fmla="*/ 0 h 149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94" w="1505">
                  <a:moveTo>
                    <a:pt x="1074" y="0"/>
                  </a:moveTo>
                  <a:cubicBezTo>
                    <a:pt x="1079" y="54"/>
                    <a:pt x="1083" y="105"/>
                    <a:pt x="1088" y="157"/>
                  </a:cubicBezTo>
                  <a:cubicBezTo>
                    <a:pt x="1094" y="228"/>
                    <a:pt x="1102" y="299"/>
                    <a:pt x="1107" y="370"/>
                  </a:cubicBezTo>
                  <a:cubicBezTo>
                    <a:pt x="1108" y="392"/>
                    <a:pt x="1117" y="399"/>
                    <a:pt x="1138" y="401"/>
                  </a:cubicBezTo>
                  <a:cubicBezTo>
                    <a:pt x="1252" y="410"/>
                    <a:pt x="1365" y="420"/>
                    <a:pt x="1478" y="431"/>
                  </a:cubicBezTo>
                  <a:cubicBezTo>
                    <a:pt x="1487" y="432"/>
                    <a:pt x="1497" y="429"/>
                    <a:pt x="1505" y="436"/>
                  </a:cubicBezTo>
                  <a:cubicBezTo>
                    <a:pt x="1503" y="445"/>
                    <a:pt x="1495" y="449"/>
                    <a:pt x="1489" y="455"/>
                  </a:cubicBezTo>
                  <a:cubicBezTo>
                    <a:pt x="1351" y="594"/>
                    <a:pt x="1212" y="733"/>
                    <a:pt x="1073" y="872"/>
                  </a:cubicBezTo>
                  <a:cubicBezTo>
                    <a:pt x="1061" y="885"/>
                    <a:pt x="1049" y="889"/>
                    <a:pt x="1031" y="888"/>
                  </a:cubicBezTo>
                  <a:cubicBezTo>
                    <a:pt x="959" y="880"/>
                    <a:pt x="885" y="875"/>
                    <a:pt x="813" y="867"/>
                  </a:cubicBezTo>
                  <a:cubicBezTo>
                    <a:pt x="795" y="865"/>
                    <a:pt x="783" y="869"/>
                    <a:pt x="771" y="882"/>
                  </a:cubicBezTo>
                  <a:cubicBezTo>
                    <a:pt x="583" y="1070"/>
                    <a:pt x="395" y="1258"/>
                    <a:pt x="207" y="1446"/>
                  </a:cubicBezTo>
                  <a:cubicBezTo>
                    <a:pt x="175" y="1478"/>
                    <a:pt x="140" y="1494"/>
                    <a:pt x="95" y="1480"/>
                  </a:cubicBezTo>
                  <a:cubicBezTo>
                    <a:pt x="26" y="1459"/>
                    <a:pt x="0" y="1376"/>
                    <a:pt x="44" y="1319"/>
                  </a:cubicBezTo>
                  <a:cubicBezTo>
                    <a:pt x="51" y="1310"/>
                    <a:pt x="60" y="1302"/>
                    <a:pt x="68" y="1294"/>
                  </a:cubicBezTo>
                  <a:cubicBezTo>
                    <a:pt x="252" y="1109"/>
                    <a:pt x="437" y="924"/>
                    <a:pt x="622" y="740"/>
                  </a:cubicBezTo>
                  <a:cubicBezTo>
                    <a:pt x="637" y="726"/>
                    <a:pt x="642" y="713"/>
                    <a:pt x="640" y="691"/>
                  </a:cubicBezTo>
                  <a:cubicBezTo>
                    <a:pt x="631" y="618"/>
                    <a:pt x="626" y="543"/>
                    <a:pt x="619" y="470"/>
                  </a:cubicBezTo>
                  <a:cubicBezTo>
                    <a:pt x="618" y="458"/>
                    <a:pt x="621" y="449"/>
                    <a:pt x="630" y="440"/>
                  </a:cubicBezTo>
                  <a:cubicBezTo>
                    <a:pt x="775" y="295"/>
                    <a:pt x="920" y="150"/>
                    <a:pt x="1065" y="5"/>
                  </a:cubicBezTo>
                  <a:cubicBezTo>
                    <a:pt x="1066" y="4"/>
                    <a:pt x="1068" y="4"/>
                    <a:pt x="1074" y="0"/>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20">
              <a:extLst>
                <a:ext uri="{FF2B5EF4-FFF2-40B4-BE49-F238E27FC236}">
                  <a16:creationId xmlns:a16="http://schemas.microsoft.com/office/drawing/2014/main" id="{8E5A50B0-8C0A-4FD1-9782-F8C6FCF7B70D}"/>
                </a:ext>
              </a:extLst>
            </p:cNvPr>
            <p:cNvSpPr/>
            <p:nvPr/>
          </p:nvSpPr>
          <p:spPr bwMode="auto">
            <a:xfrm>
              <a:off x="4786" y="3023"/>
              <a:ext cx="74" cy="74"/>
            </a:xfrm>
            <a:custGeom>
              <a:gdLst>
                <a:gd fmla="*/ 801 w 839" name="T0"/>
                <a:gd fmla="*/ 368 h 842" name="T1"/>
                <a:gd fmla="*/ 616 w 839" name="T2"/>
                <a:gd fmla="*/ 752 h 842" name="T3"/>
                <a:gd fmla="*/ 141 w 839" name="T4"/>
                <a:gd fmla="*/ 684 h 842" name="T5"/>
                <a:gd fmla="*/ 95 w 839" name="T6"/>
                <a:gd fmla="*/ 211 h 842" name="T7"/>
                <a:gd fmla="*/ 474 w 839" name="T8"/>
                <a:gd fmla="*/ 40 h 842" name="T9"/>
                <a:gd fmla="*/ 329 w 839" name="T10"/>
                <a:gd fmla="*/ 183 h 842" name="T11"/>
                <a:gd fmla="*/ 401 w 839" name="T12"/>
                <a:gd fmla="*/ 557 h 842" name="T13"/>
                <a:gd fmla="*/ 659 w 839" name="T14"/>
                <a:gd fmla="*/ 509 h 842" name="T15"/>
                <a:gd fmla="*/ 781 w 839" name="T16"/>
                <a:gd fmla="*/ 387 h 842" name="T17"/>
                <a:gd fmla="*/ 801 w 839" name="T18"/>
                <a:gd fmla="*/ 368 h 8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42" w="839">
                  <a:moveTo>
                    <a:pt x="801" y="368"/>
                  </a:moveTo>
                  <a:cubicBezTo>
                    <a:pt x="839" y="492"/>
                    <a:pt x="751" y="674"/>
                    <a:pt x="616" y="752"/>
                  </a:cubicBezTo>
                  <a:cubicBezTo>
                    <a:pt x="461" y="842"/>
                    <a:pt x="265" y="814"/>
                    <a:pt x="141" y="684"/>
                  </a:cubicBezTo>
                  <a:cubicBezTo>
                    <a:pt x="19" y="557"/>
                    <a:pt x="0" y="359"/>
                    <a:pt x="95" y="211"/>
                  </a:cubicBezTo>
                  <a:cubicBezTo>
                    <a:pt x="176" y="83"/>
                    <a:pt x="358" y="0"/>
                    <a:pt x="474" y="40"/>
                  </a:cubicBezTo>
                  <a:cubicBezTo>
                    <a:pt x="424" y="88"/>
                    <a:pt x="375" y="134"/>
                    <a:pt x="329" y="183"/>
                  </a:cubicBezTo>
                  <a:cubicBezTo>
                    <a:pt x="216" y="302"/>
                    <a:pt x="253" y="492"/>
                    <a:pt x="401" y="557"/>
                  </a:cubicBezTo>
                  <a:cubicBezTo>
                    <a:pt x="490" y="596"/>
                    <a:pt x="588" y="578"/>
                    <a:pt x="659" y="509"/>
                  </a:cubicBezTo>
                  <a:cubicBezTo>
                    <a:pt x="700" y="468"/>
                    <a:pt x="740" y="428"/>
                    <a:pt x="781" y="387"/>
                  </a:cubicBezTo>
                  <a:cubicBezTo>
                    <a:pt x="787" y="381"/>
                    <a:pt x="794" y="375"/>
                    <a:pt x="801" y="36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94" name="矩形 93">
            <a:extLst>
              <a:ext uri="{FF2B5EF4-FFF2-40B4-BE49-F238E27FC236}">
                <a16:creationId xmlns:a16="http://schemas.microsoft.com/office/drawing/2014/main" id="{1B9D612C-50DF-47F3-A758-A0055B927A11}"/>
              </a:ext>
            </a:extLst>
          </p:cNvPr>
          <p:cNvSpPr/>
          <p:nvPr/>
        </p:nvSpPr>
        <p:spPr>
          <a:xfrm>
            <a:off x="8841132" y="2345449"/>
            <a:ext cx="1071880" cy="304800"/>
          </a:xfrm>
          <a:prstGeom prst="rect">
            <a:avLst/>
          </a:prstGeom>
        </p:spPr>
        <p:txBody>
          <a:bodyPr wrap="none">
            <a:spAutoFit/>
          </a:bodyPr>
          <a:lstStyle/>
          <a:p>
            <a:r>
              <a:rPr altLang="en-US" b="1" lang="zh-CN" sz="1400">
                <a:latin charset="-122" panose="020b0503020204020204" pitchFamily="34" typeface="微软雅黑"/>
                <a:ea charset="-122" panose="020b0503020204020204" pitchFamily="34" typeface="微软雅黑"/>
              </a:rPr>
              <a:t>请输入标题</a:t>
            </a:r>
          </a:p>
        </p:txBody>
      </p:sp>
      <p:sp>
        <p:nvSpPr>
          <p:cNvPr id="95" name="矩形 94">
            <a:extLst>
              <a:ext uri="{FF2B5EF4-FFF2-40B4-BE49-F238E27FC236}">
                <a16:creationId xmlns:a16="http://schemas.microsoft.com/office/drawing/2014/main" id="{DC713711-EB0B-4B49-AC01-443F9F135A53}"/>
              </a:ext>
            </a:extLst>
          </p:cNvPr>
          <p:cNvSpPr/>
          <p:nvPr/>
        </p:nvSpPr>
        <p:spPr>
          <a:xfrm>
            <a:off x="8853498" y="4829203"/>
            <a:ext cx="1071880" cy="304800"/>
          </a:xfrm>
          <a:prstGeom prst="rect">
            <a:avLst/>
          </a:prstGeom>
        </p:spPr>
        <p:txBody>
          <a:bodyPr wrap="none">
            <a:spAutoFit/>
          </a:bodyPr>
          <a:lstStyle/>
          <a:p>
            <a:r>
              <a:rPr altLang="en-US" b="1" lang="zh-CN" sz="1400">
                <a:latin charset="-122" panose="020b0503020204020204" pitchFamily="34" typeface="微软雅黑"/>
                <a:ea charset="-122" panose="020b0503020204020204" pitchFamily="34" typeface="微软雅黑"/>
              </a:rPr>
              <a:t>请输入标题</a:t>
            </a:r>
          </a:p>
        </p:txBody>
      </p:sp>
      <p:sp>
        <p:nvSpPr>
          <p:cNvPr id="96" name="文本框 95">
            <a:extLst>
              <a:ext uri="{FF2B5EF4-FFF2-40B4-BE49-F238E27FC236}">
                <a16:creationId xmlns:a16="http://schemas.microsoft.com/office/drawing/2014/main" id="{4408607C-A1A6-4B8A-9917-5615D5413964}"/>
              </a:ext>
            </a:extLst>
          </p:cNvPr>
          <p:cNvSpPr txBox="1"/>
          <p:nvPr/>
        </p:nvSpPr>
        <p:spPr>
          <a:xfrm>
            <a:off x="8292502" y="2839589"/>
            <a:ext cx="2912203" cy="594360"/>
          </a:xfrm>
          <a:prstGeom prst="rect">
            <a:avLst/>
          </a:prstGeom>
          <a:noFill/>
        </p:spPr>
        <p:txBody>
          <a:bodyPr rtlCol="0" wrap="square">
            <a:spAutoFit/>
          </a:bodyPr>
          <a:lstStyle/>
          <a:p>
            <a:r>
              <a:rPr altLang="zh-CN" lang="en-US" sz="1100">
                <a:solidFill>
                  <a:srgbClr val="5F5F5F"/>
                </a:solidFill>
              </a:rPr>
              <a:t>Click here add your text Click here add </a:t>
            </a:r>
          </a:p>
          <a:p>
            <a:r>
              <a:rPr altLang="zh-CN" lang="en-US" sz="1100">
                <a:solidFill>
                  <a:srgbClr val="5F5F5F"/>
                </a:solidFill>
              </a:rPr>
              <a:t>your text Click here add your text </a:t>
            </a:r>
          </a:p>
          <a:p>
            <a:r>
              <a:rPr altLang="zh-CN" lang="en-US" sz="1100">
                <a:solidFill>
                  <a:srgbClr val="5F5F5F"/>
                </a:solidFill>
              </a:rPr>
              <a:t>Click here add your text </a:t>
            </a:r>
          </a:p>
        </p:txBody>
      </p:sp>
      <p:sp>
        <p:nvSpPr>
          <p:cNvPr id="97" name="文本框 96">
            <a:extLst>
              <a:ext uri="{FF2B5EF4-FFF2-40B4-BE49-F238E27FC236}">
                <a16:creationId xmlns:a16="http://schemas.microsoft.com/office/drawing/2014/main" id="{1699E11C-DE68-43A6-9949-A03676EC8C69}"/>
              </a:ext>
            </a:extLst>
          </p:cNvPr>
          <p:cNvSpPr txBox="1"/>
          <p:nvPr/>
        </p:nvSpPr>
        <p:spPr>
          <a:xfrm>
            <a:off x="8287971" y="5323343"/>
            <a:ext cx="2912203" cy="594360"/>
          </a:xfrm>
          <a:prstGeom prst="rect">
            <a:avLst/>
          </a:prstGeom>
          <a:noFill/>
        </p:spPr>
        <p:txBody>
          <a:bodyPr rtlCol="0" wrap="square">
            <a:spAutoFit/>
          </a:bodyPr>
          <a:lstStyle/>
          <a:p>
            <a:r>
              <a:rPr altLang="zh-CN" lang="en-US" sz="1100">
                <a:solidFill>
                  <a:srgbClr val="5F5F5F"/>
                </a:solidFill>
              </a:rPr>
              <a:t>Click here add your text Click here add </a:t>
            </a:r>
          </a:p>
          <a:p>
            <a:r>
              <a:rPr altLang="zh-CN" lang="en-US" sz="1100">
                <a:solidFill>
                  <a:srgbClr val="5F5F5F"/>
                </a:solidFill>
              </a:rPr>
              <a:t>your text Click here add your text </a:t>
            </a:r>
          </a:p>
          <a:p>
            <a:r>
              <a:rPr altLang="zh-CN" lang="en-US" sz="1100">
                <a:solidFill>
                  <a:srgbClr val="5F5F5F"/>
                </a:solidFill>
              </a:rPr>
              <a:t>Click here add your text </a:t>
            </a:r>
          </a:p>
        </p:txBody>
      </p:sp>
    </p:spTree>
    <p:extLst>
      <p:ext uri="{BB962C8B-B14F-4D97-AF65-F5344CB8AC3E}">
        <p14:creationId val="225108275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12" presetSubtype="4">
                                  <p:stCondLst>
                                    <p:cond delay="0"/>
                                  </p:stCondLst>
                                  <p:childTnLst>
                                    <p:set>
                                      <p:cBhvr>
                                        <p:cTn dur="1" fill="hold" id="12">
                                          <p:stCondLst>
                                            <p:cond delay="0"/>
                                          </p:stCondLst>
                                        </p:cTn>
                                        <p:tgtEl>
                                          <p:spTgt spid="67"/>
                                        </p:tgtEl>
                                        <p:attrNameLst>
                                          <p:attrName>style.visibility</p:attrName>
                                        </p:attrNameLst>
                                      </p:cBhvr>
                                      <p:to>
                                        <p:strVal val="visible"/>
                                      </p:to>
                                    </p:set>
                                    <p:anim calcmode="lin" valueType="num">
                                      <p:cBhvr additive="base">
                                        <p:cTn dur="500" id="13"/>
                                        <p:tgtEl>
                                          <p:spTgt spid="67"/>
                                        </p:tgtEl>
                                        <p:attrNameLst>
                                          <p:attrName>ppt_y</p:attrName>
                                        </p:attrNameLst>
                                      </p:cBhvr>
                                      <p:tavLst>
                                        <p:tav tm="0">
                                          <p:val>
                                            <p:strVal val="#ppt_y+#ppt_h*1.125000"/>
                                          </p:val>
                                        </p:tav>
                                        <p:tav tm="100000">
                                          <p:val>
                                            <p:strVal val="#ppt_y"/>
                                          </p:val>
                                        </p:tav>
                                      </p:tavLst>
                                    </p:anim>
                                    <p:animEffect filter="wipe(up)" transition="in">
                                      <p:cBhvr>
                                        <p:cTn dur="500" id="14"/>
                                        <p:tgtEl>
                                          <p:spTgt spid="67"/>
                                        </p:tgtEl>
                                      </p:cBhvr>
                                    </p:animEffect>
                                  </p:childTnLst>
                                </p:cTn>
                              </p:par>
                              <p:par>
                                <p:cTn fill="hold" grpId="0" id="15" nodeType="withEffect" presetClass="entr" presetID="12" presetSubtype="1">
                                  <p:stCondLst>
                                    <p:cond delay="0"/>
                                  </p:stCondLst>
                                  <p:childTnLst>
                                    <p:set>
                                      <p:cBhvr>
                                        <p:cTn dur="1" fill="hold" id="16">
                                          <p:stCondLst>
                                            <p:cond delay="0"/>
                                          </p:stCondLst>
                                        </p:cTn>
                                        <p:tgtEl>
                                          <p:spTgt spid="66"/>
                                        </p:tgtEl>
                                        <p:attrNameLst>
                                          <p:attrName>style.visibility</p:attrName>
                                        </p:attrNameLst>
                                      </p:cBhvr>
                                      <p:to>
                                        <p:strVal val="visible"/>
                                      </p:to>
                                    </p:set>
                                    <p:anim calcmode="lin" valueType="num">
                                      <p:cBhvr additive="base">
                                        <p:cTn dur="500" id="17"/>
                                        <p:tgtEl>
                                          <p:spTgt spid="66"/>
                                        </p:tgtEl>
                                        <p:attrNameLst>
                                          <p:attrName>ppt_y</p:attrName>
                                        </p:attrNameLst>
                                      </p:cBhvr>
                                      <p:tavLst>
                                        <p:tav tm="0">
                                          <p:val>
                                            <p:strVal val="#ppt_y-#ppt_h*1.125000"/>
                                          </p:val>
                                        </p:tav>
                                        <p:tav tm="100000">
                                          <p:val>
                                            <p:strVal val="#ppt_y"/>
                                          </p:val>
                                        </p:tav>
                                      </p:tavLst>
                                    </p:anim>
                                    <p:animEffect filter="wipe(down)" transition="in">
                                      <p:cBhvr>
                                        <p:cTn dur="500" id="18"/>
                                        <p:tgtEl>
                                          <p:spTgt spid="66"/>
                                        </p:tgtEl>
                                      </p:cBhvr>
                                    </p:animEffect>
                                  </p:childTnLst>
                                </p:cTn>
                              </p:par>
                            </p:childTnLst>
                          </p:cTn>
                        </p:par>
                        <p:par>
                          <p:cTn fill="hold" id="19" nodeType="afterGroup">
                            <p:stCondLst>
                              <p:cond delay="1000"/>
                            </p:stCondLst>
                            <p:childTnLst>
                              <p:par>
                                <p:cTn fill="hold" id="20" nodeType="afterEffect" presetClass="entr" presetID="13" presetSubtype="16">
                                  <p:stCondLst>
                                    <p:cond delay="0"/>
                                  </p:stCondLst>
                                  <p:childTnLst>
                                    <p:set>
                                      <p:cBhvr>
                                        <p:cTn dur="1" fill="hold" id="21">
                                          <p:stCondLst>
                                            <p:cond delay="0"/>
                                          </p:stCondLst>
                                        </p:cTn>
                                        <p:tgtEl>
                                          <p:spTgt spid="65"/>
                                        </p:tgtEl>
                                        <p:attrNameLst>
                                          <p:attrName>style.visibility</p:attrName>
                                        </p:attrNameLst>
                                      </p:cBhvr>
                                      <p:to>
                                        <p:strVal val="visible"/>
                                      </p:to>
                                    </p:set>
                                    <p:animEffect filter="plus(in)" transition="in">
                                      <p:cBhvr>
                                        <p:cTn dur="2000" id="22"/>
                                        <p:tgtEl>
                                          <p:spTgt spid="65"/>
                                        </p:tgtEl>
                                      </p:cBhvr>
                                    </p:animEffect>
                                  </p:childTnLst>
                                </p:cTn>
                              </p:par>
                            </p:childTnLst>
                          </p:cTn>
                        </p:par>
                        <p:par>
                          <p:cTn fill="hold" id="23" nodeType="afterGroup">
                            <p:stCondLst>
                              <p:cond delay="3000"/>
                            </p:stCondLst>
                            <p:childTnLst>
                              <p:par>
                                <p:cTn decel="100000" fill="hold" grpId="0" id="24" nodeType="afterEffect" presetClass="entr" presetID="49" presetSubtype="0">
                                  <p:stCondLst>
                                    <p:cond delay="0"/>
                                  </p:stCondLst>
                                  <p:childTnLst>
                                    <p:set>
                                      <p:cBhvr>
                                        <p:cTn dur="1" fill="hold" id="25">
                                          <p:stCondLst>
                                            <p:cond delay="0"/>
                                          </p:stCondLst>
                                        </p:cTn>
                                        <p:tgtEl>
                                          <p:spTgt spid="70"/>
                                        </p:tgtEl>
                                        <p:attrNameLst>
                                          <p:attrName>style.visibility</p:attrName>
                                        </p:attrNameLst>
                                      </p:cBhvr>
                                      <p:to>
                                        <p:strVal val="visible"/>
                                      </p:to>
                                    </p:set>
                                    <p:anim calcmode="lin" valueType="num">
                                      <p:cBhvr>
                                        <p:cTn dur="500" fill="hold" id="26"/>
                                        <p:tgtEl>
                                          <p:spTgt spid="70"/>
                                        </p:tgtEl>
                                        <p:attrNameLst>
                                          <p:attrName>ppt_w</p:attrName>
                                        </p:attrNameLst>
                                      </p:cBhvr>
                                      <p:tavLst>
                                        <p:tav tm="0">
                                          <p:val>
                                            <p:fltVal val="0"/>
                                          </p:val>
                                        </p:tav>
                                        <p:tav tm="100000">
                                          <p:val>
                                            <p:strVal val="#ppt_w"/>
                                          </p:val>
                                        </p:tav>
                                      </p:tavLst>
                                    </p:anim>
                                    <p:anim calcmode="lin" valueType="num">
                                      <p:cBhvr>
                                        <p:cTn dur="500" fill="hold" id="27"/>
                                        <p:tgtEl>
                                          <p:spTgt spid="70"/>
                                        </p:tgtEl>
                                        <p:attrNameLst>
                                          <p:attrName>ppt_h</p:attrName>
                                        </p:attrNameLst>
                                      </p:cBhvr>
                                      <p:tavLst>
                                        <p:tav tm="0">
                                          <p:val>
                                            <p:fltVal val="0"/>
                                          </p:val>
                                        </p:tav>
                                        <p:tav tm="100000">
                                          <p:val>
                                            <p:strVal val="#ppt_h"/>
                                          </p:val>
                                        </p:tav>
                                      </p:tavLst>
                                    </p:anim>
                                    <p:anim calcmode="lin" valueType="num">
                                      <p:cBhvr>
                                        <p:cTn dur="500" fill="hold" id="28"/>
                                        <p:tgtEl>
                                          <p:spTgt spid="70"/>
                                        </p:tgtEl>
                                        <p:attrNameLst>
                                          <p:attrName>style.rotation</p:attrName>
                                        </p:attrNameLst>
                                      </p:cBhvr>
                                      <p:tavLst>
                                        <p:tav tm="0">
                                          <p:val>
                                            <p:fltVal val="360"/>
                                          </p:val>
                                        </p:tav>
                                        <p:tav tm="100000">
                                          <p:val>
                                            <p:fltVal val="0"/>
                                          </p:val>
                                        </p:tav>
                                      </p:tavLst>
                                    </p:anim>
                                    <p:animEffect filter="fade" transition="in">
                                      <p:cBhvr>
                                        <p:cTn dur="500" id="29"/>
                                        <p:tgtEl>
                                          <p:spTgt spid="70"/>
                                        </p:tgtEl>
                                      </p:cBhvr>
                                    </p:animEffect>
                                  </p:childTnLst>
                                </p:cTn>
                              </p:par>
                            </p:childTnLst>
                          </p:cTn>
                        </p:par>
                        <p:par>
                          <p:cTn fill="hold" id="30" nodeType="afterGroup">
                            <p:stCondLst>
                              <p:cond delay="3500"/>
                            </p:stCondLst>
                            <p:childTnLst>
                              <p:par>
                                <p:cTn fill="hold" grpId="0" id="31" nodeType="afterEffect" presetClass="entr" presetID="55" presetSubtype="0">
                                  <p:stCondLst>
                                    <p:cond delay="0"/>
                                  </p:stCondLst>
                                  <p:childTnLst>
                                    <p:set>
                                      <p:cBhvr>
                                        <p:cTn dur="1" fill="hold" id="32">
                                          <p:stCondLst>
                                            <p:cond delay="0"/>
                                          </p:stCondLst>
                                        </p:cTn>
                                        <p:tgtEl>
                                          <p:spTgt spid="84"/>
                                        </p:tgtEl>
                                        <p:attrNameLst>
                                          <p:attrName>style.visibility</p:attrName>
                                        </p:attrNameLst>
                                      </p:cBhvr>
                                      <p:to>
                                        <p:strVal val="visible"/>
                                      </p:to>
                                    </p:set>
                                    <p:anim calcmode="lin" valueType="num">
                                      <p:cBhvr>
                                        <p:cTn dur="1000" fill="hold" id="33"/>
                                        <p:tgtEl>
                                          <p:spTgt spid="84"/>
                                        </p:tgtEl>
                                        <p:attrNameLst>
                                          <p:attrName>ppt_w</p:attrName>
                                        </p:attrNameLst>
                                      </p:cBhvr>
                                      <p:tavLst>
                                        <p:tav tm="0">
                                          <p:val>
                                            <p:strVal val="#ppt_w*0.70"/>
                                          </p:val>
                                        </p:tav>
                                        <p:tav tm="100000">
                                          <p:val>
                                            <p:strVal val="#ppt_w"/>
                                          </p:val>
                                        </p:tav>
                                      </p:tavLst>
                                    </p:anim>
                                    <p:anim calcmode="lin" valueType="num">
                                      <p:cBhvr>
                                        <p:cTn dur="1000" fill="hold" id="34"/>
                                        <p:tgtEl>
                                          <p:spTgt spid="84"/>
                                        </p:tgtEl>
                                        <p:attrNameLst>
                                          <p:attrName>ppt_h</p:attrName>
                                        </p:attrNameLst>
                                      </p:cBhvr>
                                      <p:tavLst>
                                        <p:tav tm="0">
                                          <p:val>
                                            <p:strVal val="#ppt_h"/>
                                          </p:val>
                                        </p:tav>
                                        <p:tav tm="100000">
                                          <p:val>
                                            <p:strVal val="#ppt_h"/>
                                          </p:val>
                                        </p:tav>
                                      </p:tavLst>
                                    </p:anim>
                                    <p:animEffect filter="fade" transition="in">
                                      <p:cBhvr>
                                        <p:cTn dur="1000" id="35"/>
                                        <p:tgtEl>
                                          <p:spTgt spid="84"/>
                                        </p:tgtEl>
                                      </p:cBhvr>
                                    </p:animEffect>
                                  </p:childTnLst>
                                </p:cTn>
                              </p:par>
                            </p:childTnLst>
                          </p:cTn>
                        </p:par>
                        <p:par>
                          <p:cTn fill="hold" id="36" nodeType="afterGroup">
                            <p:stCondLst>
                              <p:cond delay="4500"/>
                            </p:stCondLst>
                            <p:childTnLst>
                              <p:par>
                                <p:cTn fill="hold" grpId="0" id="37" nodeType="afterEffect" presetClass="entr" presetID="14" presetSubtype="10">
                                  <p:stCondLst>
                                    <p:cond delay="0"/>
                                  </p:stCondLst>
                                  <p:childTnLst>
                                    <p:set>
                                      <p:cBhvr>
                                        <p:cTn dur="1" fill="hold" id="38">
                                          <p:stCondLst>
                                            <p:cond delay="0"/>
                                          </p:stCondLst>
                                        </p:cTn>
                                        <p:tgtEl>
                                          <p:spTgt spid="86"/>
                                        </p:tgtEl>
                                        <p:attrNameLst>
                                          <p:attrName>style.visibility</p:attrName>
                                        </p:attrNameLst>
                                      </p:cBhvr>
                                      <p:to>
                                        <p:strVal val="visible"/>
                                      </p:to>
                                    </p:set>
                                    <p:animEffect filter="randombar(horizontal)" transition="in">
                                      <p:cBhvr>
                                        <p:cTn dur="500" id="39"/>
                                        <p:tgtEl>
                                          <p:spTgt spid="86"/>
                                        </p:tgtEl>
                                      </p:cBhvr>
                                    </p:animEffect>
                                  </p:childTnLst>
                                </p:cTn>
                              </p:par>
                            </p:childTnLst>
                          </p:cTn>
                        </p:par>
                        <p:par>
                          <p:cTn fill="hold" id="40" nodeType="afterGroup">
                            <p:stCondLst>
                              <p:cond delay="5000"/>
                            </p:stCondLst>
                            <p:childTnLst>
                              <p:par>
                                <p:cTn decel="100000" fill="hold" grpId="0" id="41" nodeType="afterEffect" presetClass="entr" presetID="49" presetSubtype="0">
                                  <p:stCondLst>
                                    <p:cond delay="0"/>
                                  </p:stCondLst>
                                  <p:childTnLst>
                                    <p:set>
                                      <p:cBhvr>
                                        <p:cTn dur="1" fill="hold" id="42">
                                          <p:stCondLst>
                                            <p:cond delay="0"/>
                                          </p:stCondLst>
                                        </p:cTn>
                                        <p:tgtEl>
                                          <p:spTgt spid="83"/>
                                        </p:tgtEl>
                                        <p:attrNameLst>
                                          <p:attrName>style.visibility</p:attrName>
                                        </p:attrNameLst>
                                      </p:cBhvr>
                                      <p:to>
                                        <p:strVal val="visible"/>
                                      </p:to>
                                    </p:set>
                                    <p:anim calcmode="lin" valueType="num">
                                      <p:cBhvr>
                                        <p:cTn dur="500" fill="hold" id="43"/>
                                        <p:tgtEl>
                                          <p:spTgt spid="83"/>
                                        </p:tgtEl>
                                        <p:attrNameLst>
                                          <p:attrName>ppt_w</p:attrName>
                                        </p:attrNameLst>
                                      </p:cBhvr>
                                      <p:tavLst>
                                        <p:tav tm="0">
                                          <p:val>
                                            <p:fltVal val="0"/>
                                          </p:val>
                                        </p:tav>
                                        <p:tav tm="100000">
                                          <p:val>
                                            <p:strVal val="#ppt_w"/>
                                          </p:val>
                                        </p:tav>
                                      </p:tavLst>
                                    </p:anim>
                                    <p:anim calcmode="lin" valueType="num">
                                      <p:cBhvr>
                                        <p:cTn dur="500" fill="hold" id="44"/>
                                        <p:tgtEl>
                                          <p:spTgt spid="83"/>
                                        </p:tgtEl>
                                        <p:attrNameLst>
                                          <p:attrName>ppt_h</p:attrName>
                                        </p:attrNameLst>
                                      </p:cBhvr>
                                      <p:tavLst>
                                        <p:tav tm="0">
                                          <p:val>
                                            <p:fltVal val="0"/>
                                          </p:val>
                                        </p:tav>
                                        <p:tav tm="100000">
                                          <p:val>
                                            <p:strVal val="#ppt_h"/>
                                          </p:val>
                                        </p:tav>
                                      </p:tavLst>
                                    </p:anim>
                                    <p:anim calcmode="lin" valueType="num">
                                      <p:cBhvr>
                                        <p:cTn dur="500" fill="hold" id="45"/>
                                        <p:tgtEl>
                                          <p:spTgt spid="83"/>
                                        </p:tgtEl>
                                        <p:attrNameLst>
                                          <p:attrName>style.rotation</p:attrName>
                                        </p:attrNameLst>
                                      </p:cBhvr>
                                      <p:tavLst>
                                        <p:tav tm="0">
                                          <p:val>
                                            <p:fltVal val="360"/>
                                          </p:val>
                                        </p:tav>
                                        <p:tav tm="100000">
                                          <p:val>
                                            <p:fltVal val="0"/>
                                          </p:val>
                                        </p:tav>
                                      </p:tavLst>
                                    </p:anim>
                                    <p:animEffect filter="fade" transition="in">
                                      <p:cBhvr>
                                        <p:cTn dur="500" id="46"/>
                                        <p:tgtEl>
                                          <p:spTgt spid="83"/>
                                        </p:tgtEl>
                                      </p:cBhvr>
                                    </p:animEffect>
                                  </p:childTnLst>
                                </p:cTn>
                              </p:par>
                            </p:childTnLst>
                          </p:cTn>
                        </p:par>
                        <p:par>
                          <p:cTn fill="hold" id="47" nodeType="afterGroup">
                            <p:stCondLst>
                              <p:cond delay="5500"/>
                            </p:stCondLst>
                            <p:childTnLst>
                              <p:par>
                                <p:cTn fill="hold" grpId="0" id="48" nodeType="afterEffect" presetClass="entr" presetID="55" presetSubtype="0">
                                  <p:stCondLst>
                                    <p:cond delay="0"/>
                                  </p:stCondLst>
                                  <p:childTnLst>
                                    <p:set>
                                      <p:cBhvr>
                                        <p:cTn dur="1" fill="hold" id="49">
                                          <p:stCondLst>
                                            <p:cond delay="0"/>
                                          </p:stCondLst>
                                        </p:cTn>
                                        <p:tgtEl>
                                          <p:spTgt spid="85"/>
                                        </p:tgtEl>
                                        <p:attrNameLst>
                                          <p:attrName>style.visibility</p:attrName>
                                        </p:attrNameLst>
                                      </p:cBhvr>
                                      <p:to>
                                        <p:strVal val="visible"/>
                                      </p:to>
                                    </p:set>
                                    <p:anim calcmode="lin" valueType="num">
                                      <p:cBhvr>
                                        <p:cTn dur="1000" fill="hold" id="50"/>
                                        <p:tgtEl>
                                          <p:spTgt spid="85"/>
                                        </p:tgtEl>
                                        <p:attrNameLst>
                                          <p:attrName>ppt_w</p:attrName>
                                        </p:attrNameLst>
                                      </p:cBhvr>
                                      <p:tavLst>
                                        <p:tav tm="0">
                                          <p:val>
                                            <p:strVal val="#ppt_w*0.70"/>
                                          </p:val>
                                        </p:tav>
                                        <p:tav tm="100000">
                                          <p:val>
                                            <p:strVal val="#ppt_w"/>
                                          </p:val>
                                        </p:tav>
                                      </p:tavLst>
                                    </p:anim>
                                    <p:anim calcmode="lin" valueType="num">
                                      <p:cBhvr>
                                        <p:cTn dur="1000" fill="hold" id="51"/>
                                        <p:tgtEl>
                                          <p:spTgt spid="85"/>
                                        </p:tgtEl>
                                        <p:attrNameLst>
                                          <p:attrName>ppt_h</p:attrName>
                                        </p:attrNameLst>
                                      </p:cBhvr>
                                      <p:tavLst>
                                        <p:tav tm="0">
                                          <p:val>
                                            <p:strVal val="#ppt_h"/>
                                          </p:val>
                                        </p:tav>
                                        <p:tav tm="100000">
                                          <p:val>
                                            <p:strVal val="#ppt_h"/>
                                          </p:val>
                                        </p:tav>
                                      </p:tavLst>
                                    </p:anim>
                                    <p:animEffect filter="fade" transition="in">
                                      <p:cBhvr>
                                        <p:cTn dur="1000" id="52"/>
                                        <p:tgtEl>
                                          <p:spTgt spid="85"/>
                                        </p:tgtEl>
                                      </p:cBhvr>
                                    </p:animEffect>
                                  </p:childTnLst>
                                </p:cTn>
                              </p:par>
                            </p:childTnLst>
                          </p:cTn>
                        </p:par>
                        <p:par>
                          <p:cTn fill="hold" id="53" nodeType="afterGroup">
                            <p:stCondLst>
                              <p:cond delay="6500"/>
                            </p:stCondLst>
                            <p:childTnLst>
                              <p:par>
                                <p:cTn fill="hold" grpId="0" id="54" nodeType="afterEffect" presetClass="entr" presetID="14" presetSubtype="10">
                                  <p:stCondLst>
                                    <p:cond delay="0"/>
                                  </p:stCondLst>
                                  <p:childTnLst>
                                    <p:set>
                                      <p:cBhvr>
                                        <p:cTn dur="1" fill="hold" id="55">
                                          <p:stCondLst>
                                            <p:cond delay="0"/>
                                          </p:stCondLst>
                                        </p:cTn>
                                        <p:tgtEl>
                                          <p:spTgt spid="87"/>
                                        </p:tgtEl>
                                        <p:attrNameLst>
                                          <p:attrName>style.visibility</p:attrName>
                                        </p:attrNameLst>
                                      </p:cBhvr>
                                      <p:to>
                                        <p:strVal val="visible"/>
                                      </p:to>
                                    </p:set>
                                    <p:animEffect filter="randombar(horizontal)" transition="in">
                                      <p:cBhvr>
                                        <p:cTn dur="500" id="56"/>
                                        <p:tgtEl>
                                          <p:spTgt spid="87"/>
                                        </p:tgtEl>
                                      </p:cBhvr>
                                    </p:animEffect>
                                  </p:childTnLst>
                                </p:cTn>
                              </p:par>
                            </p:childTnLst>
                          </p:cTn>
                        </p:par>
                        <p:par>
                          <p:cTn fill="hold" id="57" nodeType="afterGroup">
                            <p:stCondLst>
                              <p:cond delay="7000"/>
                            </p:stCondLst>
                            <p:childTnLst>
                              <p:par>
                                <p:cTn decel="100000" fill="hold" grpId="0" id="58" nodeType="afterEffect" presetClass="entr" presetID="49" presetSubtype="0">
                                  <p:stCondLst>
                                    <p:cond delay="0"/>
                                  </p:stCondLst>
                                  <p:childTnLst>
                                    <p:set>
                                      <p:cBhvr>
                                        <p:cTn dur="1" fill="hold" id="59">
                                          <p:stCondLst>
                                            <p:cond delay="0"/>
                                          </p:stCondLst>
                                        </p:cTn>
                                        <p:tgtEl>
                                          <p:spTgt spid="88"/>
                                        </p:tgtEl>
                                        <p:attrNameLst>
                                          <p:attrName>style.visibility</p:attrName>
                                        </p:attrNameLst>
                                      </p:cBhvr>
                                      <p:to>
                                        <p:strVal val="visible"/>
                                      </p:to>
                                    </p:set>
                                    <p:anim calcmode="lin" valueType="num">
                                      <p:cBhvr>
                                        <p:cTn dur="500" fill="hold" id="60"/>
                                        <p:tgtEl>
                                          <p:spTgt spid="88"/>
                                        </p:tgtEl>
                                        <p:attrNameLst>
                                          <p:attrName>ppt_w</p:attrName>
                                        </p:attrNameLst>
                                      </p:cBhvr>
                                      <p:tavLst>
                                        <p:tav tm="0">
                                          <p:val>
                                            <p:fltVal val="0"/>
                                          </p:val>
                                        </p:tav>
                                        <p:tav tm="100000">
                                          <p:val>
                                            <p:strVal val="#ppt_w"/>
                                          </p:val>
                                        </p:tav>
                                      </p:tavLst>
                                    </p:anim>
                                    <p:anim calcmode="lin" valueType="num">
                                      <p:cBhvr>
                                        <p:cTn dur="500" fill="hold" id="61"/>
                                        <p:tgtEl>
                                          <p:spTgt spid="88"/>
                                        </p:tgtEl>
                                        <p:attrNameLst>
                                          <p:attrName>ppt_h</p:attrName>
                                        </p:attrNameLst>
                                      </p:cBhvr>
                                      <p:tavLst>
                                        <p:tav tm="0">
                                          <p:val>
                                            <p:fltVal val="0"/>
                                          </p:val>
                                        </p:tav>
                                        <p:tav tm="100000">
                                          <p:val>
                                            <p:strVal val="#ppt_h"/>
                                          </p:val>
                                        </p:tav>
                                      </p:tavLst>
                                    </p:anim>
                                    <p:anim calcmode="lin" valueType="num">
                                      <p:cBhvr>
                                        <p:cTn dur="500" fill="hold" id="62"/>
                                        <p:tgtEl>
                                          <p:spTgt spid="88"/>
                                        </p:tgtEl>
                                        <p:attrNameLst>
                                          <p:attrName>style.rotation</p:attrName>
                                        </p:attrNameLst>
                                      </p:cBhvr>
                                      <p:tavLst>
                                        <p:tav tm="0">
                                          <p:val>
                                            <p:fltVal val="360"/>
                                          </p:val>
                                        </p:tav>
                                        <p:tav tm="100000">
                                          <p:val>
                                            <p:fltVal val="0"/>
                                          </p:val>
                                        </p:tav>
                                      </p:tavLst>
                                    </p:anim>
                                    <p:animEffect filter="fade" transition="in">
                                      <p:cBhvr>
                                        <p:cTn dur="500" id="63"/>
                                        <p:tgtEl>
                                          <p:spTgt spid="88"/>
                                        </p:tgtEl>
                                      </p:cBhvr>
                                    </p:animEffect>
                                  </p:childTnLst>
                                </p:cTn>
                              </p:par>
                            </p:childTnLst>
                          </p:cTn>
                        </p:par>
                        <p:par>
                          <p:cTn fill="hold" id="64" nodeType="afterGroup">
                            <p:stCondLst>
                              <p:cond delay="7500"/>
                            </p:stCondLst>
                            <p:childTnLst>
                              <p:par>
                                <p:cTn fill="hold" grpId="0" id="65" nodeType="afterEffect" presetClass="entr" presetID="55" presetSubtype="0">
                                  <p:stCondLst>
                                    <p:cond delay="0"/>
                                  </p:stCondLst>
                                  <p:childTnLst>
                                    <p:set>
                                      <p:cBhvr>
                                        <p:cTn dur="1" fill="hold" id="66">
                                          <p:stCondLst>
                                            <p:cond delay="0"/>
                                          </p:stCondLst>
                                        </p:cTn>
                                        <p:tgtEl>
                                          <p:spTgt spid="94"/>
                                        </p:tgtEl>
                                        <p:attrNameLst>
                                          <p:attrName>style.visibility</p:attrName>
                                        </p:attrNameLst>
                                      </p:cBhvr>
                                      <p:to>
                                        <p:strVal val="visible"/>
                                      </p:to>
                                    </p:set>
                                    <p:anim calcmode="lin" valueType="num">
                                      <p:cBhvr>
                                        <p:cTn dur="1000" fill="hold" id="67"/>
                                        <p:tgtEl>
                                          <p:spTgt spid="94"/>
                                        </p:tgtEl>
                                        <p:attrNameLst>
                                          <p:attrName>ppt_w</p:attrName>
                                        </p:attrNameLst>
                                      </p:cBhvr>
                                      <p:tavLst>
                                        <p:tav tm="0">
                                          <p:val>
                                            <p:strVal val="#ppt_w*0.70"/>
                                          </p:val>
                                        </p:tav>
                                        <p:tav tm="100000">
                                          <p:val>
                                            <p:strVal val="#ppt_w"/>
                                          </p:val>
                                        </p:tav>
                                      </p:tavLst>
                                    </p:anim>
                                    <p:anim calcmode="lin" valueType="num">
                                      <p:cBhvr>
                                        <p:cTn dur="1000" fill="hold" id="68"/>
                                        <p:tgtEl>
                                          <p:spTgt spid="94"/>
                                        </p:tgtEl>
                                        <p:attrNameLst>
                                          <p:attrName>ppt_h</p:attrName>
                                        </p:attrNameLst>
                                      </p:cBhvr>
                                      <p:tavLst>
                                        <p:tav tm="0">
                                          <p:val>
                                            <p:strVal val="#ppt_h"/>
                                          </p:val>
                                        </p:tav>
                                        <p:tav tm="100000">
                                          <p:val>
                                            <p:strVal val="#ppt_h"/>
                                          </p:val>
                                        </p:tav>
                                      </p:tavLst>
                                    </p:anim>
                                    <p:animEffect filter="fade" transition="in">
                                      <p:cBhvr>
                                        <p:cTn dur="1000" id="69"/>
                                        <p:tgtEl>
                                          <p:spTgt spid="94"/>
                                        </p:tgtEl>
                                      </p:cBhvr>
                                    </p:animEffect>
                                  </p:childTnLst>
                                </p:cTn>
                              </p:par>
                            </p:childTnLst>
                          </p:cTn>
                        </p:par>
                        <p:par>
                          <p:cTn fill="hold" id="70" nodeType="afterGroup">
                            <p:stCondLst>
                              <p:cond delay="8500"/>
                            </p:stCondLst>
                            <p:childTnLst>
                              <p:par>
                                <p:cTn fill="hold" grpId="0" id="71" nodeType="afterEffect" presetClass="entr" presetID="14" presetSubtype="10">
                                  <p:stCondLst>
                                    <p:cond delay="0"/>
                                  </p:stCondLst>
                                  <p:childTnLst>
                                    <p:set>
                                      <p:cBhvr>
                                        <p:cTn dur="1" fill="hold" id="72">
                                          <p:stCondLst>
                                            <p:cond delay="0"/>
                                          </p:stCondLst>
                                        </p:cTn>
                                        <p:tgtEl>
                                          <p:spTgt spid="96"/>
                                        </p:tgtEl>
                                        <p:attrNameLst>
                                          <p:attrName>style.visibility</p:attrName>
                                        </p:attrNameLst>
                                      </p:cBhvr>
                                      <p:to>
                                        <p:strVal val="visible"/>
                                      </p:to>
                                    </p:set>
                                    <p:animEffect filter="randombar(horizontal)" transition="in">
                                      <p:cBhvr>
                                        <p:cTn dur="500" id="73"/>
                                        <p:tgtEl>
                                          <p:spTgt spid="96"/>
                                        </p:tgtEl>
                                      </p:cBhvr>
                                    </p:animEffect>
                                  </p:childTnLst>
                                </p:cTn>
                              </p:par>
                            </p:childTnLst>
                          </p:cTn>
                        </p:par>
                        <p:par>
                          <p:cTn fill="hold" id="74" nodeType="afterGroup">
                            <p:stCondLst>
                              <p:cond delay="9000"/>
                            </p:stCondLst>
                            <p:childTnLst>
                              <p:par>
                                <p:cTn decel="100000" fill="hold" id="75" nodeType="afterEffect" presetClass="entr" presetID="49" presetSubtype="0">
                                  <p:stCondLst>
                                    <p:cond delay="0"/>
                                  </p:stCondLst>
                                  <p:childTnLst>
                                    <p:set>
                                      <p:cBhvr>
                                        <p:cTn dur="1" fill="hold" id="76">
                                          <p:stCondLst>
                                            <p:cond delay="0"/>
                                          </p:stCondLst>
                                        </p:cTn>
                                        <p:tgtEl>
                                          <p:spTgt spid="89"/>
                                        </p:tgtEl>
                                        <p:attrNameLst>
                                          <p:attrName>style.visibility</p:attrName>
                                        </p:attrNameLst>
                                      </p:cBhvr>
                                      <p:to>
                                        <p:strVal val="visible"/>
                                      </p:to>
                                    </p:set>
                                    <p:anim calcmode="lin" valueType="num">
                                      <p:cBhvr>
                                        <p:cTn dur="500" fill="hold" id="77"/>
                                        <p:tgtEl>
                                          <p:spTgt spid="89"/>
                                        </p:tgtEl>
                                        <p:attrNameLst>
                                          <p:attrName>ppt_w</p:attrName>
                                        </p:attrNameLst>
                                      </p:cBhvr>
                                      <p:tavLst>
                                        <p:tav tm="0">
                                          <p:val>
                                            <p:fltVal val="0"/>
                                          </p:val>
                                        </p:tav>
                                        <p:tav tm="100000">
                                          <p:val>
                                            <p:strVal val="#ppt_w"/>
                                          </p:val>
                                        </p:tav>
                                      </p:tavLst>
                                    </p:anim>
                                    <p:anim calcmode="lin" valueType="num">
                                      <p:cBhvr>
                                        <p:cTn dur="500" fill="hold" id="78"/>
                                        <p:tgtEl>
                                          <p:spTgt spid="89"/>
                                        </p:tgtEl>
                                        <p:attrNameLst>
                                          <p:attrName>ppt_h</p:attrName>
                                        </p:attrNameLst>
                                      </p:cBhvr>
                                      <p:tavLst>
                                        <p:tav tm="0">
                                          <p:val>
                                            <p:fltVal val="0"/>
                                          </p:val>
                                        </p:tav>
                                        <p:tav tm="100000">
                                          <p:val>
                                            <p:strVal val="#ppt_h"/>
                                          </p:val>
                                        </p:tav>
                                      </p:tavLst>
                                    </p:anim>
                                    <p:anim calcmode="lin" valueType="num">
                                      <p:cBhvr>
                                        <p:cTn dur="500" fill="hold" id="79"/>
                                        <p:tgtEl>
                                          <p:spTgt spid="89"/>
                                        </p:tgtEl>
                                        <p:attrNameLst>
                                          <p:attrName>style.rotation</p:attrName>
                                        </p:attrNameLst>
                                      </p:cBhvr>
                                      <p:tavLst>
                                        <p:tav tm="0">
                                          <p:val>
                                            <p:fltVal val="360"/>
                                          </p:val>
                                        </p:tav>
                                        <p:tav tm="100000">
                                          <p:val>
                                            <p:fltVal val="0"/>
                                          </p:val>
                                        </p:tav>
                                      </p:tavLst>
                                    </p:anim>
                                    <p:animEffect filter="fade" transition="in">
                                      <p:cBhvr>
                                        <p:cTn dur="500" id="80"/>
                                        <p:tgtEl>
                                          <p:spTgt spid="89"/>
                                        </p:tgtEl>
                                      </p:cBhvr>
                                    </p:animEffect>
                                  </p:childTnLst>
                                </p:cTn>
                              </p:par>
                            </p:childTnLst>
                          </p:cTn>
                        </p:par>
                        <p:par>
                          <p:cTn fill="hold" id="81" nodeType="afterGroup">
                            <p:stCondLst>
                              <p:cond delay="9500"/>
                            </p:stCondLst>
                            <p:childTnLst>
                              <p:par>
                                <p:cTn fill="hold" grpId="0" id="82" nodeType="afterEffect" presetClass="entr" presetID="55" presetSubtype="0">
                                  <p:stCondLst>
                                    <p:cond delay="0"/>
                                  </p:stCondLst>
                                  <p:childTnLst>
                                    <p:set>
                                      <p:cBhvr>
                                        <p:cTn dur="1" fill="hold" id="83">
                                          <p:stCondLst>
                                            <p:cond delay="0"/>
                                          </p:stCondLst>
                                        </p:cTn>
                                        <p:tgtEl>
                                          <p:spTgt spid="95"/>
                                        </p:tgtEl>
                                        <p:attrNameLst>
                                          <p:attrName>style.visibility</p:attrName>
                                        </p:attrNameLst>
                                      </p:cBhvr>
                                      <p:to>
                                        <p:strVal val="visible"/>
                                      </p:to>
                                    </p:set>
                                    <p:anim calcmode="lin" valueType="num">
                                      <p:cBhvr>
                                        <p:cTn dur="1000" fill="hold" id="84"/>
                                        <p:tgtEl>
                                          <p:spTgt spid="95"/>
                                        </p:tgtEl>
                                        <p:attrNameLst>
                                          <p:attrName>ppt_w</p:attrName>
                                        </p:attrNameLst>
                                      </p:cBhvr>
                                      <p:tavLst>
                                        <p:tav tm="0">
                                          <p:val>
                                            <p:strVal val="#ppt_w*0.70"/>
                                          </p:val>
                                        </p:tav>
                                        <p:tav tm="100000">
                                          <p:val>
                                            <p:strVal val="#ppt_w"/>
                                          </p:val>
                                        </p:tav>
                                      </p:tavLst>
                                    </p:anim>
                                    <p:anim calcmode="lin" valueType="num">
                                      <p:cBhvr>
                                        <p:cTn dur="1000" fill="hold" id="85"/>
                                        <p:tgtEl>
                                          <p:spTgt spid="95"/>
                                        </p:tgtEl>
                                        <p:attrNameLst>
                                          <p:attrName>ppt_h</p:attrName>
                                        </p:attrNameLst>
                                      </p:cBhvr>
                                      <p:tavLst>
                                        <p:tav tm="0">
                                          <p:val>
                                            <p:strVal val="#ppt_h"/>
                                          </p:val>
                                        </p:tav>
                                        <p:tav tm="100000">
                                          <p:val>
                                            <p:strVal val="#ppt_h"/>
                                          </p:val>
                                        </p:tav>
                                      </p:tavLst>
                                    </p:anim>
                                    <p:animEffect filter="fade" transition="in">
                                      <p:cBhvr>
                                        <p:cTn dur="1000" id="86"/>
                                        <p:tgtEl>
                                          <p:spTgt spid="95"/>
                                        </p:tgtEl>
                                      </p:cBhvr>
                                    </p:animEffect>
                                  </p:childTnLst>
                                </p:cTn>
                              </p:par>
                            </p:childTnLst>
                          </p:cTn>
                        </p:par>
                        <p:par>
                          <p:cTn fill="hold" id="87" nodeType="afterGroup">
                            <p:stCondLst>
                              <p:cond delay="10500"/>
                            </p:stCondLst>
                            <p:childTnLst>
                              <p:par>
                                <p:cTn fill="hold" grpId="0" id="88" nodeType="afterEffect" presetClass="entr" presetID="14" presetSubtype="10">
                                  <p:stCondLst>
                                    <p:cond delay="0"/>
                                  </p:stCondLst>
                                  <p:childTnLst>
                                    <p:set>
                                      <p:cBhvr>
                                        <p:cTn dur="1" fill="hold" id="89">
                                          <p:stCondLst>
                                            <p:cond delay="0"/>
                                          </p:stCondLst>
                                        </p:cTn>
                                        <p:tgtEl>
                                          <p:spTgt spid="97"/>
                                        </p:tgtEl>
                                        <p:attrNameLst>
                                          <p:attrName>style.visibility</p:attrName>
                                        </p:attrNameLst>
                                      </p:cBhvr>
                                      <p:to>
                                        <p:strVal val="visible"/>
                                      </p:to>
                                    </p:set>
                                    <p:animEffect filter="randombar(horizontal)" transition="in">
                                      <p:cBhvr>
                                        <p:cTn dur="500" id="90"/>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6"/>
      <p:bldP grpId="0" spid="70"/>
      <p:bldP grpId="0" spid="83"/>
      <p:bldP grpId="0" spid="84"/>
      <p:bldP grpId="0" spid="85"/>
      <p:bldP grpId="0" spid="86"/>
      <p:bldP grpId="0" spid="87"/>
      <p:bldP grpId="0" spid="88"/>
      <p:bldP grpId="0" spid="94"/>
      <p:bldP grpId="0" spid="95"/>
      <p:bldP grpId="0" spid="96"/>
      <p:bldP grpId="0" spid="9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问题与不足</a:t>
            </a:r>
          </a:p>
        </p:txBody>
      </p:sp>
      <p:grpSp>
        <p:nvGrpSpPr>
          <p:cNvPr id="84" name="Group 3">
            <a:extLst>
              <a:ext uri="{FF2B5EF4-FFF2-40B4-BE49-F238E27FC236}">
                <a16:creationId xmlns:a16="http://schemas.microsoft.com/office/drawing/2014/main" id="{A0B9F52C-14C5-428D-9393-243ED596DF6B}"/>
              </a:ext>
            </a:extLst>
          </p:cNvPr>
          <p:cNvGrpSpPr/>
          <p:nvPr/>
        </p:nvGrpSpPr>
        <p:grpSpPr>
          <a:xfrm>
            <a:off x="1501266" y="1869793"/>
            <a:ext cx="3114254" cy="4601536"/>
            <a:chOff x="1912729" y="1458758"/>
            <a:chExt cx="3510756" cy="5187394"/>
          </a:xfrm>
          <a:effectLst>
            <a:outerShdw algn="ctr" blurRad="63500" rotWithShape="0" sx="102000" sy="102000">
              <a:prstClr val="black">
                <a:alpha val="40000"/>
              </a:prstClr>
            </a:outerShdw>
          </a:effectLst>
        </p:grpSpPr>
        <p:grpSp>
          <p:nvGrpSpPr>
            <p:cNvPr id="85" name="Group 4">
              <a:extLst>
                <a:ext uri="{FF2B5EF4-FFF2-40B4-BE49-F238E27FC236}">
                  <a16:creationId xmlns:a16="http://schemas.microsoft.com/office/drawing/2014/main" id="{E972DC34-BB3D-4396-90A5-66C26EE4ABD1}"/>
                </a:ext>
              </a:extLst>
            </p:cNvPr>
            <p:cNvGrpSpPr/>
            <p:nvPr/>
          </p:nvGrpSpPr>
          <p:grpSpPr>
            <a:xfrm>
              <a:off x="1972256" y="1458758"/>
              <a:ext cx="292103" cy="5187394"/>
              <a:chOff x="1374772" y="1213680"/>
              <a:chExt cx="274322" cy="5187394"/>
            </a:xfrm>
          </p:grpSpPr>
          <p:sp>
            <p:nvSpPr>
              <p:cNvPr id="182" name="Pentagon 21">
                <a:extLst>
                  <a:ext uri="{FF2B5EF4-FFF2-40B4-BE49-F238E27FC236}">
                    <a16:creationId xmlns:a16="http://schemas.microsoft.com/office/drawing/2014/main" id="{3850AF4E-DFC1-479E-8C44-47E0150B3E64}"/>
                  </a:ext>
                </a:extLst>
              </p:cNvPr>
              <p:cNvSpPr/>
              <p:nvPr/>
            </p:nvSpPr>
            <p:spPr>
              <a:xfrm rot="5400000">
                <a:off x="1103752" y="5857228"/>
                <a:ext cx="814866" cy="272825"/>
              </a:xfrm>
              <a:prstGeom prst="homePlate">
                <a:avLst>
                  <a:gd fmla="val 281623" name="adj"/>
                </a:avLst>
              </a:prstGeom>
              <a:gradFill flip="none" rotWithShape="1">
                <a:gsLst>
                  <a:gs pos="100000">
                    <a:srgbClr val="B88954"/>
                  </a:gs>
                  <a:gs pos="0">
                    <a:srgbClr val="E1C9AF"/>
                  </a:gs>
                </a:gsLst>
                <a:lin ang="5400000" scaled="1"/>
              </a:gra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83" name="Rectangle 5">
                <a:extLst>
                  <a:ext uri="{FF2B5EF4-FFF2-40B4-BE49-F238E27FC236}">
                    <a16:creationId xmlns:a16="http://schemas.microsoft.com/office/drawing/2014/main" id="{A6F17B9C-B19A-4F9F-B4D7-81BA5C6E0CF5}"/>
                  </a:ext>
                </a:extLst>
              </p:cNvPr>
              <p:cNvSpPr/>
              <p:nvPr/>
            </p:nvSpPr>
            <p:spPr>
              <a:xfrm>
                <a:off x="1374774" y="2007666"/>
                <a:ext cx="273845" cy="3776859"/>
              </a:xfrm>
              <a:custGeom>
                <a:gdLst>
                  <a:gd fmla="*/ 0 w 273845" name="connsiteX0"/>
                  <a:gd fmla="*/ 0 h 3776859" name="connsiteY0"/>
                  <a:gd fmla="*/ 272825 w 273845" name="connsiteX1"/>
                  <a:gd fmla="*/ 0 h 3776859" name="connsiteY1"/>
                  <a:gd fmla="*/ 273845 w 273845" name="connsiteX2"/>
                  <a:gd fmla="*/ 3581399 h 3776859" name="connsiteY2"/>
                  <a:gd fmla="*/ 245270 w 273845" name="connsiteX3"/>
                  <a:gd fmla="*/ 3702843 h 3776859" name="connsiteY3"/>
                  <a:gd fmla="*/ 223839 w 273845" name="connsiteX4"/>
                  <a:gd fmla="*/ 3631404 h 3776859" name="connsiteY4"/>
                  <a:gd fmla="*/ 166689 w 273845" name="connsiteX5"/>
                  <a:gd fmla="*/ 3776661 h 3776859" name="connsiteY5"/>
                  <a:gd fmla="*/ 104776 w 273845" name="connsiteX6"/>
                  <a:gd fmla="*/ 3664743 h 3776859" name="connsiteY6"/>
                  <a:gd fmla="*/ 57151 w 273845" name="connsiteX7"/>
                  <a:gd fmla="*/ 3750467 h 3776859" name="connsiteY7"/>
                  <a:gd fmla="*/ 1 w 273845" name="connsiteX8"/>
                  <a:gd fmla="*/ 3609974 h 3776859" name="connsiteY8"/>
                  <a:gd fmla="*/ 0 w 273845" name="connsiteX9"/>
                  <a:gd fmla="*/ 0 h 3776859" name="connsiteY9"/>
                  <a:gd fmla="*/ 0 w 273845" name="connsiteX10"/>
                  <a:gd fmla="*/ 0 h 3776662" name="connsiteY10"/>
                  <a:gd fmla="*/ 0 w 273845" name="connsiteX11"/>
                  <a:gd fmla="*/ 0 h 3776662"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776859" w="273845">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rgbClr val="5A6378"/>
                  </a:gs>
                  <a:gs pos="82000">
                    <a:srgbClr val="5A6378"/>
                  </a:gs>
                  <a:gs pos="34000">
                    <a:srgbClr val="5A6378">
                      <a:lumMod val="75000"/>
                    </a:srgbClr>
                  </a:gs>
                  <a:gs pos="0">
                    <a:srgbClr val="5A6378"/>
                  </a:gs>
                  <a:gs pos="38000">
                    <a:srgbClr val="5A6378"/>
                  </a:gs>
                  <a:gs pos="100000">
                    <a:srgbClr val="5A6378"/>
                  </a:gs>
                </a:gsLst>
                <a:lin ang="0" scaled="1"/>
              </a:gra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84" name="Rectangle 23">
                <a:extLst>
                  <a:ext uri="{FF2B5EF4-FFF2-40B4-BE49-F238E27FC236}">
                    <a16:creationId xmlns:a16="http://schemas.microsoft.com/office/drawing/2014/main" id="{0A7BDC58-70F8-4238-A823-CF70576C8940}"/>
                  </a:ext>
                </a:extLst>
              </p:cNvPr>
              <p:cNvSpPr/>
              <p:nvPr/>
            </p:nvSpPr>
            <p:spPr>
              <a:xfrm>
                <a:off x="1374774" y="1417118"/>
                <a:ext cx="272825" cy="590550"/>
              </a:xfrm>
              <a:prstGeom prst="rect">
                <a:avLst/>
              </a:prstGeom>
              <a:gradFill flip="none" rotWithShape="1">
                <a:gsLst>
                  <a:gs pos="0">
                    <a:sysClr lastClr="FFFFFF" val="window">
                      <a:lumMod val="75000"/>
                    </a:sysClr>
                  </a:gs>
                  <a:gs pos="27000">
                    <a:srgbClr val="F2F2F2">
                      <a:lumMod val="0"/>
                      <a:lumOff val="100000"/>
                    </a:srgbClr>
                  </a:gs>
                  <a:gs pos="100000">
                    <a:sysClr lastClr="FFFFFF" val="window">
                      <a:lumMod val="50000"/>
                    </a:sysClr>
                  </a:gs>
                </a:gsLst>
                <a:lin ang="10800000" scaled="1"/>
              </a:gra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85" name="Rectangle 24">
                <a:extLst>
                  <a:ext uri="{FF2B5EF4-FFF2-40B4-BE49-F238E27FC236}">
                    <a16:creationId xmlns:a16="http://schemas.microsoft.com/office/drawing/2014/main" id="{B17F0D6E-D4A4-431A-8C17-69CB7F93235D}"/>
                  </a:ext>
                </a:extLst>
              </p:cNvPr>
              <p:cNvSpPr/>
              <p:nvPr/>
            </p:nvSpPr>
            <p:spPr>
              <a:xfrm>
                <a:off x="1404710" y="1213680"/>
                <a:ext cx="212954" cy="203438"/>
              </a:xfrm>
              <a:prstGeom prst="rect">
                <a:avLst/>
              </a:prstGeom>
              <a:solidFill>
                <a:srgbClr val="5A6378"/>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86" name="Freeform 25">
                <a:extLst>
                  <a:ext uri="{FF2B5EF4-FFF2-40B4-BE49-F238E27FC236}">
                    <a16:creationId xmlns:a16="http://schemas.microsoft.com/office/drawing/2014/main" id="{EFDB4E2F-2E60-478B-BF34-F447939BD891}"/>
                  </a:ext>
                </a:extLst>
              </p:cNvPr>
              <p:cNvSpPr/>
              <p:nvPr/>
            </p:nvSpPr>
            <p:spPr>
              <a:xfrm rot="5400000">
                <a:off x="1396885" y="6250198"/>
                <a:ext cx="228600" cy="73152"/>
              </a:xfrm>
              <a:custGeom>
                <a:gdLst>
                  <a:gd fmla="*/ 0 w 226544" name="connsiteX0"/>
                  <a:gd fmla="*/ 35306 h 70612" name="connsiteY0"/>
                  <a:gd fmla="*/ 27685 w 226544" name="connsiteX1"/>
                  <a:gd fmla="*/ 0 h 70612" name="connsiteY1"/>
                  <a:gd fmla="*/ 226544 w 226544" name="connsiteX2"/>
                  <a:gd fmla="*/ 35306 h 70612" name="connsiteY2"/>
                  <a:gd fmla="*/ 27685 w 226544" name="connsiteX3"/>
                  <a:gd fmla="*/ 70612 h 70612" name="connsiteY3"/>
                  <a:gd fmla="*/ 0 w 226544" name="connsiteX4"/>
                  <a:gd fmla="*/ 35306 h 706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0612" w="226544">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cxnSp>
            <p:nvCxnSpPr>
              <p:cNvPr id="187" name="Straight Connector 26">
                <a:extLst>
                  <a:ext uri="{FF2B5EF4-FFF2-40B4-BE49-F238E27FC236}">
                    <a16:creationId xmlns:a16="http://schemas.microsoft.com/office/drawing/2014/main" id="{BD8F6846-DACC-4A51-9DDC-86275D6C8C31}"/>
                  </a:ext>
                </a:extLst>
              </p:cNvPr>
              <p:cNvCxnSpPr/>
              <p:nvPr/>
            </p:nvCxnSpPr>
            <p:spPr>
              <a:xfrm>
                <a:off x="1374774" y="1486648"/>
                <a:ext cx="274320" cy="0"/>
              </a:xfrm>
              <a:prstGeom prst="line">
                <a:avLst/>
              </a:prstGeom>
              <a:noFill/>
              <a:ln algn="ctr" cap="flat" cmpd="sng" w="9525">
                <a:solidFill>
                  <a:sysClr lastClr="FFFFFF" val="window">
                    <a:lumMod val="65000"/>
                  </a:sysClr>
                </a:solidFill>
                <a:prstDash val="solid"/>
              </a:ln>
              <a:effectLst/>
            </p:spPr>
          </p:cxnSp>
          <p:cxnSp>
            <p:nvCxnSpPr>
              <p:cNvPr id="188" name="Straight Connector 27">
                <a:extLst>
                  <a:ext uri="{FF2B5EF4-FFF2-40B4-BE49-F238E27FC236}">
                    <a16:creationId xmlns:a16="http://schemas.microsoft.com/office/drawing/2014/main" id="{B3C96DC6-D271-4C90-A57F-B76DFA44C19F}"/>
                  </a:ext>
                </a:extLst>
              </p:cNvPr>
              <p:cNvCxnSpPr/>
              <p:nvPr/>
            </p:nvCxnSpPr>
            <p:spPr>
              <a:xfrm>
                <a:off x="1374774" y="1562425"/>
                <a:ext cx="274320" cy="0"/>
              </a:xfrm>
              <a:prstGeom prst="line">
                <a:avLst/>
              </a:prstGeom>
              <a:noFill/>
              <a:ln algn="ctr" cap="flat" cmpd="sng" w="9525">
                <a:solidFill>
                  <a:sysClr lastClr="FFFFFF" val="window">
                    <a:lumMod val="65000"/>
                  </a:sysClr>
                </a:solidFill>
                <a:prstDash val="solid"/>
              </a:ln>
              <a:effectLst/>
            </p:spPr>
          </p:cxnSp>
          <p:cxnSp>
            <p:nvCxnSpPr>
              <p:cNvPr id="189" name="Straight Connector 28">
                <a:extLst>
                  <a:ext uri="{FF2B5EF4-FFF2-40B4-BE49-F238E27FC236}">
                    <a16:creationId xmlns:a16="http://schemas.microsoft.com/office/drawing/2014/main" id="{0D333B08-9A6E-4E53-BAE9-F466DCB61C46}"/>
                  </a:ext>
                </a:extLst>
              </p:cNvPr>
              <p:cNvCxnSpPr/>
              <p:nvPr/>
            </p:nvCxnSpPr>
            <p:spPr>
              <a:xfrm>
                <a:off x="1374774" y="1638202"/>
                <a:ext cx="274320" cy="0"/>
              </a:xfrm>
              <a:prstGeom prst="line">
                <a:avLst/>
              </a:prstGeom>
              <a:noFill/>
              <a:ln algn="ctr" cap="flat" cmpd="sng" w="9525">
                <a:solidFill>
                  <a:sysClr lastClr="FFFFFF" val="window">
                    <a:lumMod val="65000"/>
                  </a:sysClr>
                </a:solidFill>
                <a:prstDash val="solid"/>
              </a:ln>
              <a:effectLst/>
            </p:spPr>
          </p:cxnSp>
          <p:cxnSp>
            <p:nvCxnSpPr>
              <p:cNvPr id="190" name="Straight Connector 29">
                <a:extLst>
                  <a:ext uri="{FF2B5EF4-FFF2-40B4-BE49-F238E27FC236}">
                    <a16:creationId xmlns:a16="http://schemas.microsoft.com/office/drawing/2014/main" id="{F3912C59-6596-42F3-A64C-624577B7F5CF}"/>
                  </a:ext>
                </a:extLst>
              </p:cNvPr>
              <p:cNvCxnSpPr/>
              <p:nvPr/>
            </p:nvCxnSpPr>
            <p:spPr>
              <a:xfrm>
                <a:off x="1374774" y="1713979"/>
                <a:ext cx="274320" cy="0"/>
              </a:xfrm>
              <a:prstGeom prst="line">
                <a:avLst/>
              </a:prstGeom>
              <a:noFill/>
              <a:ln algn="ctr" cap="flat" cmpd="sng" w="9525">
                <a:solidFill>
                  <a:sysClr lastClr="FFFFFF" val="window">
                    <a:lumMod val="65000"/>
                  </a:sysClr>
                </a:solidFill>
                <a:prstDash val="solid"/>
              </a:ln>
              <a:effectLst/>
            </p:spPr>
          </p:cxnSp>
          <p:cxnSp>
            <p:nvCxnSpPr>
              <p:cNvPr id="191" name="Straight Connector 30">
                <a:extLst>
                  <a:ext uri="{FF2B5EF4-FFF2-40B4-BE49-F238E27FC236}">
                    <a16:creationId xmlns:a16="http://schemas.microsoft.com/office/drawing/2014/main" id="{9F4ACC85-26F9-4D7D-A807-0318442A82CC}"/>
                  </a:ext>
                </a:extLst>
              </p:cNvPr>
              <p:cNvCxnSpPr/>
              <p:nvPr/>
            </p:nvCxnSpPr>
            <p:spPr>
              <a:xfrm>
                <a:off x="1374774" y="1789756"/>
                <a:ext cx="274320" cy="0"/>
              </a:xfrm>
              <a:prstGeom prst="line">
                <a:avLst/>
              </a:prstGeom>
              <a:noFill/>
              <a:ln algn="ctr" cap="flat" cmpd="sng" w="9525">
                <a:solidFill>
                  <a:sysClr lastClr="FFFFFF" val="window">
                    <a:lumMod val="65000"/>
                  </a:sysClr>
                </a:solidFill>
                <a:prstDash val="solid"/>
              </a:ln>
              <a:effectLst/>
            </p:spPr>
          </p:cxnSp>
          <p:cxnSp>
            <p:nvCxnSpPr>
              <p:cNvPr id="192" name="Straight Connector 31">
                <a:extLst>
                  <a:ext uri="{FF2B5EF4-FFF2-40B4-BE49-F238E27FC236}">
                    <a16:creationId xmlns:a16="http://schemas.microsoft.com/office/drawing/2014/main" id="{DEA1165E-FBFC-4595-90F5-E81C1C429F77}"/>
                  </a:ext>
                </a:extLst>
              </p:cNvPr>
              <p:cNvCxnSpPr/>
              <p:nvPr/>
            </p:nvCxnSpPr>
            <p:spPr>
              <a:xfrm>
                <a:off x="1374774" y="1865533"/>
                <a:ext cx="274320" cy="0"/>
              </a:xfrm>
              <a:prstGeom prst="line">
                <a:avLst/>
              </a:prstGeom>
              <a:noFill/>
              <a:ln algn="ctr" cap="flat" cmpd="sng" w="9525">
                <a:solidFill>
                  <a:sysClr lastClr="FFFFFF" val="window">
                    <a:lumMod val="65000"/>
                  </a:sysClr>
                </a:solidFill>
                <a:prstDash val="solid"/>
              </a:ln>
              <a:effectLst/>
            </p:spPr>
          </p:cxnSp>
          <p:cxnSp>
            <p:nvCxnSpPr>
              <p:cNvPr id="193" name="Straight Connector 32">
                <a:extLst>
                  <a:ext uri="{FF2B5EF4-FFF2-40B4-BE49-F238E27FC236}">
                    <a16:creationId xmlns:a16="http://schemas.microsoft.com/office/drawing/2014/main" id="{15FD7766-E063-4CE9-A597-86C044CD7FC3}"/>
                  </a:ext>
                </a:extLst>
              </p:cNvPr>
              <p:cNvCxnSpPr/>
              <p:nvPr/>
            </p:nvCxnSpPr>
            <p:spPr>
              <a:xfrm>
                <a:off x="1374774" y="1941308"/>
                <a:ext cx="274320" cy="0"/>
              </a:xfrm>
              <a:prstGeom prst="line">
                <a:avLst/>
              </a:prstGeom>
              <a:noFill/>
              <a:ln algn="ctr" cap="flat" cmpd="sng" w="9525">
                <a:solidFill>
                  <a:sysClr lastClr="FFFFFF" val="window">
                    <a:lumMod val="65000"/>
                  </a:sysClr>
                </a:solidFill>
                <a:prstDash val="solid"/>
              </a:ln>
              <a:effectLst/>
            </p:spPr>
          </p:cxnSp>
        </p:grpSp>
        <p:sp>
          <p:nvSpPr>
            <p:cNvPr id="86" name="Trapezoid 5">
              <a:extLst>
                <a:ext uri="{FF2B5EF4-FFF2-40B4-BE49-F238E27FC236}">
                  <a16:creationId xmlns:a16="http://schemas.microsoft.com/office/drawing/2014/main" id="{15147804-76F9-47B5-9944-2CF78F944A3B}"/>
                </a:ext>
              </a:extLst>
            </p:cNvPr>
            <p:cNvSpPr/>
            <p:nvPr/>
          </p:nvSpPr>
          <p:spPr>
            <a:xfrm rot="16200000">
              <a:off x="1594832" y="5341831"/>
              <a:ext cx="695326" cy="59529"/>
            </a:xfrm>
            <a:prstGeom prst="trapezoid">
              <a:avLst>
                <a:gd fmla="val 69837" name="adj"/>
              </a:avLst>
            </a:prstGeom>
            <a:solidFill>
              <a:srgbClr val="BF1B1B">
                <a:lumMod val="50000"/>
              </a:srgbClr>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67" name="Trapezoid 6">
              <a:extLst>
                <a:ext uri="{FF2B5EF4-FFF2-40B4-BE49-F238E27FC236}">
                  <a16:creationId xmlns:a16="http://schemas.microsoft.com/office/drawing/2014/main" id="{9E590082-A6DF-4A59-AC6C-51B13AD70922}"/>
                </a:ext>
              </a:extLst>
            </p:cNvPr>
            <p:cNvSpPr/>
            <p:nvPr/>
          </p:nvSpPr>
          <p:spPr>
            <a:xfrm rot="16200000">
              <a:off x="1594832" y="4439533"/>
              <a:ext cx="695326" cy="59529"/>
            </a:xfrm>
            <a:prstGeom prst="trapezoid">
              <a:avLst>
                <a:gd fmla="val 69837" name="adj"/>
              </a:avLst>
            </a:prstGeom>
            <a:solidFill>
              <a:srgbClr val="BF1B1B">
                <a:lumMod val="50000"/>
              </a:srgbClr>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68" name="Trapezoid 7">
              <a:extLst>
                <a:ext uri="{FF2B5EF4-FFF2-40B4-BE49-F238E27FC236}">
                  <a16:creationId xmlns:a16="http://schemas.microsoft.com/office/drawing/2014/main" id="{9A3EA4B5-75F5-4F09-B2A1-3C4953146261}"/>
                </a:ext>
              </a:extLst>
            </p:cNvPr>
            <p:cNvSpPr/>
            <p:nvPr/>
          </p:nvSpPr>
          <p:spPr>
            <a:xfrm rot="16200000">
              <a:off x="1594832" y="3537234"/>
              <a:ext cx="695326" cy="59529"/>
            </a:xfrm>
            <a:prstGeom prst="trapezoid">
              <a:avLst>
                <a:gd fmla="val 69837" name="adj"/>
              </a:avLst>
            </a:prstGeom>
            <a:solidFill>
              <a:srgbClr val="BF1B1B">
                <a:lumMod val="50000"/>
              </a:srgbClr>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69" name="Trapezoid 8">
              <a:extLst>
                <a:ext uri="{FF2B5EF4-FFF2-40B4-BE49-F238E27FC236}">
                  <a16:creationId xmlns:a16="http://schemas.microsoft.com/office/drawing/2014/main" id="{1BC80B67-6123-4116-BAD5-D996418A5F13}"/>
                </a:ext>
              </a:extLst>
            </p:cNvPr>
            <p:cNvSpPr/>
            <p:nvPr/>
          </p:nvSpPr>
          <p:spPr>
            <a:xfrm rot="16200000">
              <a:off x="1594832" y="2634935"/>
              <a:ext cx="695326" cy="59529"/>
            </a:xfrm>
            <a:prstGeom prst="trapezoid">
              <a:avLst>
                <a:gd fmla="val 69837" name="adj"/>
              </a:avLst>
            </a:prstGeom>
            <a:solidFill>
              <a:srgbClr val="BF1B1B">
                <a:lumMod val="50000"/>
              </a:srgbClr>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70" name="Pentagon 9">
              <a:extLst>
                <a:ext uri="{FF2B5EF4-FFF2-40B4-BE49-F238E27FC236}">
                  <a16:creationId xmlns:a16="http://schemas.microsoft.com/office/drawing/2014/main" id="{BEB51ADD-EDDC-4855-944C-6B7C1FE76245}"/>
                </a:ext>
              </a:extLst>
            </p:cNvPr>
            <p:cNvSpPr/>
            <p:nvPr/>
          </p:nvSpPr>
          <p:spPr>
            <a:xfrm>
              <a:off x="1912729" y="2359899"/>
              <a:ext cx="3510756" cy="607219"/>
            </a:xfrm>
            <a:prstGeom prst="homePlate">
              <a:avLst>
                <a:gd fmla="val 36274" name="adj"/>
              </a:avLst>
            </a:prstGeom>
            <a:solidFill>
              <a:srgbClr val="97B9A1"/>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71" name="Pentagon 10">
              <a:extLst>
                <a:ext uri="{FF2B5EF4-FFF2-40B4-BE49-F238E27FC236}">
                  <a16:creationId xmlns:a16="http://schemas.microsoft.com/office/drawing/2014/main" id="{FB57F8A0-7AD7-4939-8214-5E209480F6DA}"/>
                </a:ext>
              </a:extLst>
            </p:cNvPr>
            <p:cNvSpPr/>
            <p:nvPr/>
          </p:nvSpPr>
          <p:spPr>
            <a:xfrm>
              <a:off x="1912729" y="3262198"/>
              <a:ext cx="3510756" cy="607219"/>
            </a:xfrm>
            <a:prstGeom prst="homePlate">
              <a:avLst>
                <a:gd fmla="val 36274" name="adj"/>
              </a:avLst>
            </a:prstGeom>
            <a:solidFill>
              <a:srgbClr val="476263"/>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72" name="Pentagon 11">
              <a:extLst>
                <a:ext uri="{FF2B5EF4-FFF2-40B4-BE49-F238E27FC236}">
                  <a16:creationId xmlns:a16="http://schemas.microsoft.com/office/drawing/2014/main" id="{84078884-F0CD-4491-B67F-84594E8EA2A2}"/>
                </a:ext>
              </a:extLst>
            </p:cNvPr>
            <p:cNvSpPr/>
            <p:nvPr/>
          </p:nvSpPr>
          <p:spPr>
            <a:xfrm>
              <a:off x="1912729" y="4164497"/>
              <a:ext cx="3510756" cy="607219"/>
            </a:xfrm>
            <a:prstGeom prst="homePlate">
              <a:avLst>
                <a:gd fmla="val 36274" name="adj"/>
              </a:avLst>
            </a:prstGeom>
            <a:solidFill>
              <a:srgbClr val="97B9A1"/>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73" name="Pentagon 12">
              <a:extLst>
                <a:ext uri="{FF2B5EF4-FFF2-40B4-BE49-F238E27FC236}">
                  <a16:creationId xmlns:a16="http://schemas.microsoft.com/office/drawing/2014/main" id="{5C965B9F-BC51-40C7-8C1E-F1BFA2251312}"/>
                </a:ext>
              </a:extLst>
            </p:cNvPr>
            <p:cNvSpPr/>
            <p:nvPr/>
          </p:nvSpPr>
          <p:spPr>
            <a:xfrm>
              <a:off x="1912729" y="5066795"/>
              <a:ext cx="3510756" cy="607219"/>
            </a:xfrm>
            <a:prstGeom prst="homePlate">
              <a:avLst>
                <a:gd fmla="val 36274" name="adj"/>
              </a:avLst>
            </a:prstGeom>
            <a:solidFill>
              <a:srgbClr val="476263"/>
            </a:solidFill>
            <a:ln algn="ctr" cap="flat" cmpd="sng" w="3175">
              <a:noFill/>
              <a:prstDash val="solid"/>
            </a:ln>
            <a:effectLst/>
          </p:spPr>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endParaRPr b="0"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174" name="Rectangle 33">
              <a:extLst>
                <a:ext uri="{FF2B5EF4-FFF2-40B4-BE49-F238E27FC236}">
                  <a16:creationId xmlns:a16="http://schemas.microsoft.com/office/drawing/2014/main" id="{261E12CF-D2F3-48AD-AC04-6D643603575E}"/>
                </a:ext>
              </a:extLst>
            </p:cNvPr>
            <p:cNvSpPr/>
            <p:nvPr/>
          </p:nvSpPr>
          <p:spPr>
            <a:xfrm>
              <a:off x="2679702" y="2509740"/>
              <a:ext cx="2330567" cy="432944"/>
            </a:xfrm>
            <a:prstGeom prst="rect">
              <a:avLst/>
            </a:prstGeom>
          </p:spPr>
          <p:txBody>
            <a:bodyPr wrap="square">
              <a:spAutoFit/>
            </a:bodyPr>
            <a:lstStyle/>
            <a:p>
              <a:pPr algn="ctr" defTabSz="1219012"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请替换文字内容 </a:t>
              </a:r>
            </a:p>
          </p:txBody>
        </p:sp>
        <p:sp>
          <p:nvSpPr>
            <p:cNvPr id="175" name="TextBox 38">
              <a:extLst>
                <a:ext uri="{FF2B5EF4-FFF2-40B4-BE49-F238E27FC236}">
                  <a16:creationId xmlns:a16="http://schemas.microsoft.com/office/drawing/2014/main" id="{1AB95ED1-5226-45BE-8127-DF6916562926}"/>
                </a:ext>
              </a:extLst>
            </p:cNvPr>
            <p:cNvSpPr txBox="1"/>
            <p:nvPr/>
          </p:nvSpPr>
          <p:spPr>
            <a:xfrm>
              <a:off x="1934510" y="2478964"/>
              <a:ext cx="324279" cy="37686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rPr>
                <a:t>1</a:t>
              </a:r>
            </a:p>
          </p:txBody>
        </p:sp>
        <p:sp>
          <p:nvSpPr>
            <p:cNvPr id="176" name="TextBox 191">
              <a:extLst>
                <a:ext uri="{FF2B5EF4-FFF2-40B4-BE49-F238E27FC236}">
                  <a16:creationId xmlns:a16="http://schemas.microsoft.com/office/drawing/2014/main" id="{4FE3A014-5E8A-46D1-A9C5-C1B39451053F}"/>
                </a:ext>
              </a:extLst>
            </p:cNvPr>
            <p:cNvSpPr txBox="1"/>
            <p:nvPr/>
          </p:nvSpPr>
          <p:spPr>
            <a:xfrm>
              <a:off x="1934510" y="3381430"/>
              <a:ext cx="324279" cy="37686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rPr>
                <a:t>2</a:t>
              </a:r>
            </a:p>
          </p:txBody>
        </p:sp>
        <p:sp>
          <p:nvSpPr>
            <p:cNvPr id="177" name="TextBox 192">
              <a:extLst>
                <a:ext uri="{FF2B5EF4-FFF2-40B4-BE49-F238E27FC236}">
                  <a16:creationId xmlns:a16="http://schemas.microsoft.com/office/drawing/2014/main" id="{2B621CDA-E5D2-432C-9AE8-D45F55B623BE}"/>
                </a:ext>
              </a:extLst>
            </p:cNvPr>
            <p:cNvSpPr txBox="1"/>
            <p:nvPr/>
          </p:nvSpPr>
          <p:spPr>
            <a:xfrm>
              <a:off x="1934510" y="4283893"/>
              <a:ext cx="324279" cy="37686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rPr>
                <a:t>3</a:t>
              </a:r>
            </a:p>
          </p:txBody>
        </p:sp>
        <p:sp>
          <p:nvSpPr>
            <p:cNvPr id="178" name="TextBox 193">
              <a:extLst>
                <a:ext uri="{FF2B5EF4-FFF2-40B4-BE49-F238E27FC236}">
                  <a16:creationId xmlns:a16="http://schemas.microsoft.com/office/drawing/2014/main" id="{2EF72FA5-C588-4BEF-8657-B9B24DA66E6B}"/>
                </a:ext>
              </a:extLst>
            </p:cNvPr>
            <p:cNvSpPr txBox="1"/>
            <p:nvPr/>
          </p:nvSpPr>
          <p:spPr>
            <a:xfrm>
              <a:off x="1934510" y="5186362"/>
              <a:ext cx="324279" cy="376868"/>
            </a:xfrm>
            <a:prstGeom prst="rect">
              <a:avLst/>
            </a:prstGeom>
            <a:noFill/>
            <a:effectLst/>
          </p:spPr>
          <p:txBody>
            <a:bodyPr rtlCol="0" wrap="none">
              <a:spAutoFit/>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1219170" eaLnBrk="1" fontAlgn="auto" hangingPunct="1" indent="0" latinLnBrk="0" lvl="0" marL="0" marR="0" rtl="0">
                <a:lnSpc>
                  <a:spcPct val="120000"/>
                </a:lnSpc>
                <a:spcBef>
                  <a:spcPct val="0"/>
                </a:spcBef>
                <a:spcAft>
                  <a:spcPct val="0"/>
                </a:spcAft>
                <a:buClrTx/>
                <a:buSzTx/>
                <a:buFontTx/>
                <a:buNone/>
                <a:defRPr/>
              </a:pPr>
              <a:r>
                <a:rPr b="1" baseline="0" cap="none" i="0" kern="1200" kumimoji="0" lang="en-US" noProof="0" normalizeH="0" spc="0" strike="noStrike" sz="1328" u="none">
                  <a:ln>
                    <a:noFill/>
                  </a:ln>
                  <a:solidFill>
                    <a:prstClr val="white"/>
                  </a:solidFill>
                  <a:effectLst/>
                  <a:uLnTx/>
                  <a:uFillTx/>
                  <a:latin charset="-122" panose="020b0503020204020204" pitchFamily="34" typeface="微软雅黑"/>
                  <a:ea charset="-122" panose="020b0503020204020204" pitchFamily="34" typeface="微软雅黑"/>
                  <a:sym charset="0" panose="020b0604020202020204" pitchFamily="34" typeface="Arial"/>
                </a:rPr>
                <a:t>4</a:t>
              </a:r>
            </a:p>
          </p:txBody>
        </p:sp>
        <p:sp>
          <p:nvSpPr>
            <p:cNvPr id="179" name="Rectangle 38">
              <a:extLst>
                <a:ext uri="{FF2B5EF4-FFF2-40B4-BE49-F238E27FC236}">
                  <a16:creationId xmlns:a16="http://schemas.microsoft.com/office/drawing/2014/main" id="{9C190CB8-5C68-4E62-9D1D-A6E4B0E3F6AE}"/>
                </a:ext>
              </a:extLst>
            </p:cNvPr>
            <p:cNvSpPr/>
            <p:nvPr/>
          </p:nvSpPr>
          <p:spPr>
            <a:xfrm>
              <a:off x="2679703" y="3412206"/>
              <a:ext cx="2330567" cy="432944"/>
            </a:xfrm>
            <a:prstGeom prst="rect">
              <a:avLst/>
            </a:prstGeom>
          </p:spPr>
          <p:txBody>
            <a:bodyPr wrap="square">
              <a:spAutoFit/>
            </a:bodyPr>
            <a:lstStyle/>
            <a:p>
              <a:pPr algn="ctr" defTabSz="1219012"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请替换文字内容 </a:t>
              </a:r>
            </a:p>
          </p:txBody>
        </p:sp>
        <p:sp>
          <p:nvSpPr>
            <p:cNvPr id="180" name="Rectangle 39">
              <a:extLst>
                <a:ext uri="{FF2B5EF4-FFF2-40B4-BE49-F238E27FC236}">
                  <a16:creationId xmlns:a16="http://schemas.microsoft.com/office/drawing/2014/main" id="{8DFB19BC-9550-4B9A-B7F7-8BCBBF5DF232}"/>
                </a:ext>
              </a:extLst>
            </p:cNvPr>
            <p:cNvSpPr/>
            <p:nvPr/>
          </p:nvSpPr>
          <p:spPr>
            <a:xfrm>
              <a:off x="2679703" y="4314673"/>
              <a:ext cx="2330567" cy="432944"/>
            </a:xfrm>
            <a:prstGeom prst="rect">
              <a:avLst/>
            </a:prstGeom>
          </p:spPr>
          <p:txBody>
            <a:bodyPr wrap="square">
              <a:spAutoFit/>
            </a:bodyPr>
            <a:lstStyle/>
            <a:p>
              <a:pPr algn="ctr" defTabSz="1219012"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请替换文字内容 </a:t>
              </a:r>
            </a:p>
          </p:txBody>
        </p:sp>
        <p:sp>
          <p:nvSpPr>
            <p:cNvPr id="181" name="Rectangle 40">
              <a:extLst>
                <a:ext uri="{FF2B5EF4-FFF2-40B4-BE49-F238E27FC236}">
                  <a16:creationId xmlns:a16="http://schemas.microsoft.com/office/drawing/2014/main" id="{0ED3D675-F990-4E6C-B3A3-CF40ABD61F42}"/>
                </a:ext>
              </a:extLst>
            </p:cNvPr>
            <p:cNvSpPr/>
            <p:nvPr/>
          </p:nvSpPr>
          <p:spPr>
            <a:xfrm>
              <a:off x="2679703" y="5214753"/>
              <a:ext cx="2330567" cy="432944"/>
            </a:xfrm>
            <a:prstGeom prst="rect">
              <a:avLst/>
            </a:prstGeom>
          </p:spPr>
          <p:txBody>
            <a:bodyPr wrap="square">
              <a:spAutoFit/>
            </a:bodyPr>
            <a:lstStyle/>
            <a:p>
              <a:pPr algn="ctr" defTabSz="1219012" eaLnBrk="1" fontAlgn="auto" hangingPunct="1" indent="0" latinLnBrk="0" lvl="0" marL="0" marR="0">
                <a:lnSpc>
                  <a:spcPct val="120000"/>
                </a:lnSpc>
                <a:spcBef>
                  <a:spcPct val="0"/>
                </a:spcBef>
                <a:spcAft>
                  <a:spcPct val="0"/>
                </a:spcAft>
                <a:buClrTx/>
                <a:buSzTx/>
                <a:buFontTx/>
                <a:buNone/>
                <a:defRPr/>
              </a:pPr>
              <a:r>
                <a:rPr altLang="en-US" b="1" baseline="0" cap="none" i="0" kern="0" kumimoji="0" lang="zh-CN" noProof="0" normalizeH="0" spc="0" strike="noStrike" sz="1600" u="none">
                  <a:ln>
                    <a:noFill/>
                  </a:ln>
                  <a:solidFill>
                    <a:prstClr val="white"/>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rPr>
                <a:t>请替换文字内容 </a:t>
              </a:r>
            </a:p>
          </p:txBody>
        </p:sp>
      </p:grpSp>
      <p:sp>
        <p:nvSpPr>
          <p:cNvPr id="216" name="矩形 215">
            <a:extLst>
              <a:ext uri="{FF2B5EF4-FFF2-40B4-BE49-F238E27FC236}">
                <a16:creationId xmlns:a16="http://schemas.microsoft.com/office/drawing/2014/main" id="{BDEF8E55-CF80-453C-98C4-80F89731F2E8}"/>
              </a:ext>
            </a:extLst>
          </p:cNvPr>
          <p:cNvSpPr/>
          <p:nvPr/>
        </p:nvSpPr>
        <p:spPr>
          <a:xfrm>
            <a:off x="5350415" y="1632208"/>
            <a:ext cx="4880975" cy="822960"/>
          </a:xfrm>
          <a:prstGeom prst="rect">
            <a:avLst/>
          </a:prstGeom>
        </p:spPr>
        <p:txBody>
          <a:bodyPr wrap="square">
            <a:spAutoFit/>
          </a:bodyPr>
          <a:lstStyle/>
          <a:p>
            <a:pPr>
              <a:lnSpc>
                <a:spcPct val="150000"/>
              </a:lnSpc>
            </a:pPr>
            <a:r>
              <a:rPr altLang="zh-CN" b="1" lang="en-US" sz="3200">
                <a:solidFill>
                  <a:srgbClr val="0C0104"/>
                </a:solidFill>
                <a:latin charset="0" panose="020b0606030504020204" pitchFamily="34" typeface="Open Sans"/>
                <a:ea charset="0" panose="020b0606030504020204" pitchFamily="34" typeface="Open Sans"/>
                <a:cs charset="0" panose="020b0606030504020204" pitchFamily="34" typeface="Open Sans"/>
              </a:rPr>
              <a:t>Picture on slide </a:t>
            </a:r>
          </a:p>
        </p:txBody>
      </p:sp>
      <p:sp>
        <p:nvSpPr>
          <p:cNvPr id="217" name="矩形 216">
            <a:extLst>
              <a:ext uri="{FF2B5EF4-FFF2-40B4-BE49-F238E27FC236}">
                <a16:creationId xmlns:a16="http://schemas.microsoft.com/office/drawing/2014/main" id="{4E934ADE-67B6-4270-A42A-3C853F046098}"/>
              </a:ext>
            </a:extLst>
          </p:cNvPr>
          <p:cNvSpPr/>
          <p:nvPr/>
        </p:nvSpPr>
        <p:spPr>
          <a:xfrm>
            <a:off x="5350415" y="2364712"/>
            <a:ext cx="4438749" cy="594360"/>
          </a:xfrm>
          <a:prstGeom prst="rect">
            <a:avLst/>
          </a:prstGeom>
        </p:spPr>
        <p:txBody>
          <a:bodyPr wrap="square">
            <a:spAutoFit/>
          </a:bodyPr>
          <a:lstStyle/>
          <a:p>
            <a:pPr algn="just">
              <a:buClr>
                <a:srgbClr val="E24848"/>
              </a:buClr>
            </a:pPr>
            <a:r>
              <a:rPr altLang="zh-CN" lang="en-US" noProof="1" sz="1100">
                <a:solidFill>
                  <a:srgbClr val="0C0104"/>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Ut wisi enim ad minim veniam。</a:t>
            </a:r>
          </a:p>
        </p:txBody>
      </p:sp>
      <p:sp>
        <p:nvSpPr>
          <p:cNvPr id="218" name="Donut 44">
            <a:extLst>
              <a:ext uri="{FF2B5EF4-FFF2-40B4-BE49-F238E27FC236}">
                <a16:creationId xmlns:a16="http://schemas.microsoft.com/office/drawing/2014/main" id="{428CA42F-7252-47BF-AC45-0D49C9ABB174}"/>
              </a:ext>
            </a:extLst>
          </p:cNvPr>
          <p:cNvSpPr/>
          <p:nvPr/>
        </p:nvSpPr>
        <p:spPr>
          <a:xfrm>
            <a:off x="5476313" y="3580772"/>
            <a:ext cx="686928" cy="686928"/>
          </a:xfrm>
          <a:prstGeom prst="donut">
            <a:avLst>
              <a:gd fmla="val 6804" name="adj"/>
            </a:avLst>
          </a:prstGeom>
          <a:solidFill>
            <a:schemeClr val="tx1"/>
          </a:solidFill>
          <a:ln algn="ctr" cap="flat" cmpd="sng" w="25400">
            <a:noFill/>
            <a:prstDash val="solid"/>
          </a:ln>
          <a:effectLst/>
        </p:spPr>
        <p:txBody>
          <a:bodyPr anchor="ctr" rtlCol="0"/>
          <a:lstStyle/>
          <a:p>
            <a:pPr algn="just" defTabSz="1219012" eaLnBrk="1" fontAlgn="auto"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219" name="Freeform 45">
            <a:extLst>
              <a:ext uri="{FF2B5EF4-FFF2-40B4-BE49-F238E27FC236}">
                <a16:creationId xmlns:a16="http://schemas.microsoft.com/office/drawing/2014/main" id="{BEBC5F4E-82CC-44ED-850D-19A1AA0E0357}"/>
              </a:ext>
            </a:extLst>
          </p:cNvPr>
          <p:cNvSpPr>
            <a:spLocks noEditPoints="1"/>
          </p:cNvSpPr>
          <p:nvPr/>
        </p:nvSpPr>
        <p:spPr bwMode="auto">
          <a:xfrm>
            <a:off x="5671403" y="3767976"/>
            <a:ext cx="296749" cy="312520"/>
          </a:xfrm>
          <a:custGeom>
            <a:gdLst>
              <a:gd fmla="*/ 20 w 96" name="T0"/>
              <a:gd fmla="*/ 86 h 101" name="T1"/>
              <a:gd fmla="*/ 7 w 96" name="T2"/>
              <a:gd fmla="*/ 58 h 101" name="T3"/>
              <a:gd fmla="*/ 18 w 96" name="T4"/>
              <a:gd fmla="*/ 29 h 101" name="T5"/>
              <a:gd fmla="*/ 42 w 96" name="T6"/>
              <a:gd fmla="*/ 17 h 101" name="T7"/>
              <a:gd fmla="*/ 41 w 96" name="T8"/>
              <a:gd fmla="*/ 9 h 101" name="T9"/>
              <a:gd fmla="*/ 36 w 96" name="T10"/>
              <a:gd fmla="*/ 10 h 101" name="T11"/>
              <a:gd fmla="*/ 35 w 96" name="T12"/>
              <a:gd fmla="*/ 5 h 101" name="T13"/>
              <a:gd fmla="*/ 48 w 96" name="T14"/>
              <a:gd fmla="*/ 3 h 101" name="T15"/>
              <a:gd fmla="*/ 49 w 96" name="T16"/>
              <a:gd fmla="*/ 8 h 101" name="T17"/>
              <a:gd fmla="*/ 44 w 96" name="T18"/>
              <a:gd fmla="*/ 9 h 101" name="T19"/>
              <a:gd fmla="*/ 46 w 96" name="T20"/>
              <a:gd fmla="*/ 16 h 101" name="T21"/>
              <a:gd fmla="*/ 74 w 96" name="T22"/>
              <a:gd fmla="*/ 27 h 101" name="T23"/>
              <a:gd fmla="*/ 87 w 96" name="T24"/>
              <a:gd fmla="*/ 54 h 101" name="T25"/>
              <a:gd fmla="*/ 77 w 96" name="T26"/>
              <a:gd fmla="*/ 83 h 101" name="T27"/>
              <a:gd fmla="*/ 75 w 96" name="T28"/>
              <a:gd fmla="*/ 85 h 101" name="T29"/>
              <a:gd fmla="*/ 79 w 96" name="T30"/>
              <a:gd fmla="*/ 101 h 101" name="T31"/>
              <a:gd fmla="*/ 74 w 96" name="T32"/>
              <a:gd fmla="*/ 101 h 101" name="T33"/>
              <a:gd fmla="*/ 63 w 96" name="T34"/>
              <a:gd fmla="*/ 93 h 101" name="T35"/>
              <a:gd fmla="*/ 49 w 96" name="T36"/>
              <a:gd fmla="*/ 96 h 101" name="T37"/>
              <a:gd fmla="*/ 32 w 96" name="T38"/>
              <a:gd fmla="*/ 93 h 101" name="T39"/>
              <a:gd fmla="*/ 22 w 96" name="T40"/>
              <a:gd fmla="*/ 101 h 101" name="T41"/>
              <a:gd fmla="*/ 17 w 96" name="T42"/>
              <a:gd fmla="*/ 101 h 101" name="T43"/>
              <a:gd fmla="*/ 21 w 96" name="T44"/>
              <a:gd fmla="*/ 86 h 101" name="T45"/>
              <a:gd fmla="*/ 20 w 96" name="T46"/>
              <a:gd fmla="*/ 86 h 101" name="T47"/>
              <a:gd fmla="*/ 82 w 96" name="T48"/>
              <a:gd fmla="*/ 6 h 101" name="T49"/>
              <a:gd fmla="*/ 60 w 96" name="T50"/>
              <a:gd fmla="*/ 11 h 101" name="T51"/>
              <a:gd fmla="*/ 92 w 96" name="T52"/>
              <a:gd fmla="*/ 31 h 101" name="T53"/>
              <a:gd fmla="*/ 88 w 96" name="T54"/>
              <a:gd fmla="*/ 9 h 101" name="T55"/>
              <a:gd fmla="*/ 92 w 96" name="T56"/>
              <a:gd fmla="*/ 3 h 101" name="T57"/>
              <a:gd fmla="*/ 86 w 96" name="T58"/>
              <a:gd fmla="*/ 0 h 101" name="T59"/>
              <a:gd fmla="*/ 82 w 96" name="T60"/>
              <a:gd fmla="*/ 6 h 101" name="T61"/>
              <a:gd fmla="*/ 14 w 96" name="T62"/>
              <a:gd fmla="*/ 6 h 101" name="T63"/>
              <a:gd fmla="*/ 10 w 96" name="T64"/>
              <a:gd fmla="*/ 0 h 101" name="T65"/>
              <a:gd fmla="*/ 4 w 96" name="T66"/>
              <a:gd fmla="*/ 3 h 101" name="T67"/>
              <a:gd fmla="*/ 8 w 96" name="T68"/>
              <a:gd fmla="*/ 9 h 101" name="T69"/>
              <a:gd fmla="*/ 4 w 96" name="T70"/>
              <a:gd fmla="*/ 31 h 101" name="T71"/>
              <a:gd fmla="*/ 36 w 96" name="T72"/>
              <a:gd fmla="*/ 11 h 101" name="T73"/>
              <a:gd fmla="*/ 14 w 96" name="T74"/>
              <a:gd fmla="*/ 6 h 101" name="T75"/>
              <a:gd fmla="*/ 43 w 96" name="T76"/>
              <a:gd fmla="*/ 54 h 101" name="T77"/>
              <a:gd fmla="*/ 42 w 96" name="T78"/>
              <a:gd fmla="*/ 56 h 101" name="T79"/>
              <a:gd fmla="*/ 22 w 96" name="T80"/>
              <a:gd fmla="*/ 61 h 101" name="T81"/>
              <a:gd fmla="*/ 22 w 96" name="T82"/>
              <a:gd fmla="*/ 64 h 101" name="T83"/>
              <a:gd fmla="*/ 43 w 96" name="T84"/>
              <a:gd fmla="*/ 59 h 101" name="T85"/>
              <a:gd fmla="*/ 46 w 96" name="T86"/>
              <a:gd fmla="*/ 61 h 101" name="T87"/>
              <a:gd fmla="*/ 54 w 96" name="T88"/>
              <a:gd fmla="*/ 58 h 101" name="T89"/>
              <a:gd fmla="*/ 50 w 96" name="T90"/>
              <a:gd fmla="*/ 50 h 101" name="T91"/>
              <a:gd fmla="*/ 49 w 96" name="T92"/>
              <a:gd fmla="*/ 50 h 101" name="T93"/>
              <a:gd fmla="*/ 41 w 96" name="T94"/>
              <a:gd fmla="*/ 37 h 101" name="T95"/>
              <a:gd fmla="*/ 38 w 96" name="T96"/>
              <a:gd fmla="*/ 39 h 101" name="T97"/>
              <a:gd fmla="*/ 44 w 96" name="T98"/>
              <a:gd fmla="*/ 52 h 101" name="T99"/>
              <a:gd fmla="*/ 43 w 96" name="T100"/>
              <a:gd fmla="*/ 54 h 101" name="T101"/>
              <a:gd fmla="*/ 18 w 96" name="T102"/>
              <a:gd fmla="*/ 58 h 101" name="T103"/>
              <a:gd fmla="*/ 28 w 96" name="T104"/>
              <a:gd fmla="*/ 78 h 101" name="T105"/>
              <a:gd fmla="*/ 49 w 96" name="T106"/>
              <a:gd fmla="*/ 85 h 101" name="T107"/>
              <a:gd fmla="*/ 69 w 96" name="T108"/>
              <a:gd fmla="*/ 76 h 101" name="T109"/>
              <a:gd fmla="*/ 76 w 96" name="T110"/>
              <a:gd fmla="*/ 55 h 101" name="T111"/>
              <a:gd fmla="*/ 67 w 96" name="T112"/>
              <a:gd fmla="*/ 35 h 101" name="T113"/>
              <a:gd fmla="*/ 46 w 96" name="T114"/>
              <a:gd fmla="*/ 27 h 101" name="T115"/>
              <a:gd fmla="*/ 26 w 96" name="T116"/>
              <a:gd fmla="*/ 37 h 101" name="T117"/>
              <a:gd fmla="*/ 18 w 96" name="T118"/>
              <a:gd fmla="*/ 58 h 10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00" w="96">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tx1"/>
          </a:solidFill>
          <a:ln>
            <a:noFill/>
          </a:ln>
        </p:spPr>
        <p:txBody>
          <a:bodyPr anchor="t" anchorCtr="0" bIns="45716" compatLnSpc="1" lIns="91429" numCol="1" rIns="91429" tIns="457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1219170" eaLnBrk="1" fontAlgn="auto" hangingPunct="1" indent="0" latinLnBrk="0" lvl="0" marL="0" marR="0" rtl="0">
              <a:lnSpc>
                <a:spcPct val="120000"/>
              </a:lnSpc>
              <a:spcBef>
                <a:spcPct val="0"/>
              </a:spcBef>
              <a:spcAft>
                <a:spcPct val="0"/>
              </a:spcAft>
              <a:buClrTx/>
              <a:buSzTx/>
              <a:buFontTx/>
              <a:buNone/>
              <a:defRPr/>
            </a:pPr>
            <a:endParaRPr altLang="en-US" b="0" baseline="0" cap="none" i="0" kern="1200" kumimoji="0" lang="zh-CN"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20" name="Freeform 46">
            <a:extLst>
              <a:ext uri="{FF2B5EF4-FFF2-40B4-BE49-F238E27FC236}">
                <a16:creationId xmlns:a16="http://schemas.microsoft.com/office/drawing/2014/main" id="{7B8E47E2-28C3-44B9-AC26-50B6E909D982}"/>
              </a:ext>
            </a:extLst>
          </p:cNvPr>
          <p:cNvSpPr>
            <a:spLocks noEditPoints="1"/>
          </p:cNvSpPr>
          <p:nvPr/>
        </p:nvSpPr>
        <p:spPr bwMode="auto">
          <a:xfrm>
            <a:off x="5644520" y="5214036"/>
            <a:ext cx="336888" cy="272379"/>
          </a:xfrm>
          <a:custGeom>
            <a:gdLst>
              <a:gd fmla="*/ 86 w 109" name="T0"/>
              <a:gd fmla="*/ 88 h 88" name="T1"/>
              <a:gd fmla="*/ 84 w 109" name="T2"/>
              <a:gd fmla="*/ 44 h 88" name="T3"/>
              <a:gd fmla="*/ 80 w 109" name="T4"/>
              <a:gd fmla="*/ 71 h 88" name="T5"/>
              <a:gd fmla="*/ 109 w 109" name="T6"/>
              <a:gd fmla="*/ 0 h 88" name="T7"/>
              <a:gd fmla="*/ 92 w 109" name="T8"/>
              <a:gd fmla="*/ 33 h 88" name="T9"/>
              <a:gd fmla="*/ 80 w 109" name="T10"/>
              <a:gd fmla="*/ 25 h 88" name="T11"/>
              <a:gd fmla="*/ 67 w 109" name="T12"/>
              <a:gd fmla="*/ 68 h 88" name="T13"/>
              <a:gd fmla="*/ 37 w 109" name="T14"/>
              <a:gd fmla="*/ 73 h 88" name="T15"/>
              <a:gd fmla="*/ 19 w 109" name="T16"/>
              <a:gd fmla="*/ 63 h 88" name="T17"/>
              <a:gd fmla="*/ 0 w 109" name="T18"/>
              <a:gd fmla="*/ 56 h 88" name="T19"/>
              <a:gd fmla="*/ 25 w 109" name="T20"/>
              <a:gd fmla="*/ 48 h 88" name="T21"/>
              <a:gd fmla="*/ 30 w 109" name="T22"/>
              <a:gd fmla="*/ 57 h 88" name="T23"/>
              <a:gd fmla="*/ 44 w 109" name="T24"/>
              <a:gd fmla="*/ 29 h 88" name="T25"/>
              <a:gd fmla="*/ 66 w 109" name="T26"/>
              <a:gd fmla="*/ 50 h 88" name="T27"/>
              <a:gd fmla="*/ 68 w 109" name="T28"/>
              <a:gd fmla="*/ 18 h 88" name="T29"/>
              <a:gd fmla="*/ 78 w 109" name="T30"/>
              <a:gd fmla="*/ 12 h 88" name="T31"/>
              <a:gd fmla="*/ 90 w 109" name="T32"/>
              <a:gd fmla="*/ 1 h 88" name="T33"/>
              <a:gd fmla="*/ 22 w 109" name="T34"/>
              <a:gd fmla="*/ 88 h 88" name="T35"/>
              <a:gd fmla="*/ 29 w 109" name="T36"/>
              <a:gd fmla="*/ 80 h 88" name="T37"/>
              <a:gd fmla="*/ 22 w 109" name="T38"/>
              <a:gd fmla="*/ 79 h 88" name="T39"/>
              <a:gd fmla="*/ 11 w 109" name="T40"/>
              <a:gd fmla="*/ 88 h 88" name="T41"/>
              <a:gd fmla="*/ 17 w 109" name="T42"/>
              <a:gd fmla="*/ 71 h 88" name="T43"/>
              <a:gd fmla="*/ 11 w 109" name="T44"/>
              <a:gd fmla="*/ 73 h 88" name="T45"/>
              <a:gd fmla="*/ 34 w 109" name="T46"/>
              <a:gd fmla="*/ 88 h 88" name="T47"/>
              <a:gd fmla="*/ 40 w 109" name="T48"/>
              <a:gd fmla="*/ 79 h 88" name="T49"/>
              <a:gd fmla="*/ 34 w 109" name="T50"/>
              <a:gd fmla="*/ 80 h 88" name="T51"/>
              <a:gd fmla="*/ 45 w 109" name="T52"/>
              <a:gd fmla="*/ 88 h 88" name="T53"/>
              <a:gd fmla="*/ 52 w 109" name="T54"/>
              <a:gd fmla="*/ 63 h 88" name="T55"/>
              <a:gd fmla="*/ 45 w 109" name="T56"/>
              <a:gd fmla="*/ 69 h 88" name="T57"/>
              <a:gd fmla="*/ 57 w 109" name="T58"/>
              <a:gd fmla="*/ 88 h 88" name="T59"/>
              <a:gd fmla="*/ 63 w 109" name="T60"/>
              <a:gd fmla="*/ 73 h 88" name="T61"/>
              <a:gd fmla="*/ 57 w 109" name="T62"/>
              <a:gd fmla="*/ 88 h 88" name="T63"/>
              <a:gd fmla="*/ 75 w 109" name="T64"/>
              <a:gd fmla="*/ 88 h 88" name="T65"/>
              <a:gd fmla="*/ 68 w 109" name="T66"/>
              <a:gd fmla="*/ 75 h 8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8" w="109">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tx1"/>
          </a:solidFill>
          <a:ln>
            <a:noFill/>
          </a:ln>
        </p:spPr>
        <p:txBody>
          <a:bodyPr anchor="t" anchorCtr="0" bIns="45716" compatLnSpc="1" lIns="91429" numCol="1" rIns="91429" tIns="457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1219170" eaLnBrk="1" fontAlgn="auto" hangingPunct="1" indent="0" latinLnBrk="0" lvl="0" marL="0" marR="0" rtl="0">
              <a:lnSpc>
                <a:spcPct val="120000"/>
              </a:lnSpc>
              <a:spcBef>
                <a:spcPct val="0"/>
              </a:spcBef>
              <a:spcAft>
                <a:spcPct val="0"/>
              </a:spcAft>
              <a:buClrTx/>
              <a:buSzTx/>
              <a:buFontTx/>
              <a:buNone/>
              <a:defRPr/>
            </a:pPr>
            <a:endParaRPr altLang="en-US" b="0" baseline="0" cap="none" i="0" kern="1200" kumimoji="0" lang="zh-CN"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21" name="Freeform 47">
            <a:extLst>
              <a:ext uri="{FF2B5EF4-FFF2-40B4-BE49-F238E27FC236}">
                <a16:creationId xmlns:a16="http://schemas.microsoft.com/office/drawing/2014/main" id="{6C10E6E0-A3B6-4896-87D9-3BD744C861FA}"/>
              </a:ext>
            </a:extLst>
          </p:cNvPr>
          <p:cNvSpPr>
            <a:spLocks noEditPoints="1"/>
          </p:cNvSpPr>
          <p:nvPr/>
        </p:nvSpPr>
        <p:spPr bwMode="auto">
          <a:xfrm>
            <a:off x="8242022" y="5211646"/>
            <a:ext cx="225072" cy="329723"/>
          </a:xfrm>
          <a:custGeom>
            <a:gdLst>
              <a:gd fmla="*/ 16 w 73" name="T0"/>
              <a:gd fmla="*/ 77 h 107" name="T1"/>
              <a:gd fmla="*/ 57 w 73" name="T2"/>
              <a:gd fmla="*/ 77 h 107" name="T3"/>
              <a:gd fmla="*/ 52 w 73" name="T4"/>
              <a:gd fmla="*/ 101 h 107" name="T5"/>
              <a:gd fmla="*/ 45 w 73" name="T6"/>
              <a:gd fmla="*/ 101 h 107" name="T7"/>
              <a:gd fmla="*/ 37 w 73" name="T8"/>
              <a:gd fmla="*/ 107 h 107" name="T9"/>
              <a:gd fmla="*/ 29 w 73" name="T10"/>
              <a:gd fmla="*/ 101 h 107" name="T11"/>
              <a:gd fmla="*/ 21 w 73" name="T12"/>
              <a:gd fmla="*/ 101 h 107" name="T13"/>
              <a:gd fmla="*/ 16 w 73" name="T14"/>
              <a:gd fmla="*/ 77 h 107" name="T15"/>
              <a:gd fmla="*/ 51 w 73" name="T16"/>
              <a:gd fmla="*/ 29 h 107" name="T17"/>
              <a:gd fmla="*/ 52 w 73" name="T18"/>
              <a:gd fmla="*/ 35 h 107" name="T19"/>
              <a:gd fmla="*/ 51 w 73" name="T20"/>
              <a:gd fmla="*/ 37 h 107" name="T21"/>
              <a:gd fmla="*/ 53 w 73" name="T22"/>
              <a:gd fmla="*/ 38 h 107" name="T23"/>
              <a:gd fmla="*/ 52 w 73" name="T24"/>
              <a:gd fmla="*/ 42 h 107" name="T25"/>
              <a:gd fmla="*/ 50 w 73" name="T26"/>
              <a:gd fmla="*/ 42 h 107" name="T27"/>
              <a:gd fmla="*/ 52 w 73" name="T28"/>
              <a:gd fmla="*/ 44 h 107" name="T29"/>
              <a:gd fmla="*/ 51 w 73" name="T30"/>
              <a:gd fmla="*/ 47 h 107" name="T31"/>
              <a:gd fmla="*/ 50 w 73" name="T32"/>
              <a:gd fmla="*/ 48 h 107" name="T33"/>
              <a:gd fmla="*/ 51 w 73" name="T34"/>
              <a:gd fmla="*/ 49 h 107" name="T35"/>
              <a:gd fmla="*/ 50 w 73" name="T36"/>
              <a:gd fmla="*/ 53 h 107" name="T37"/>
              <a:gd fmla="*/ 47 w 73" name="T38"/>
              <a:gd fmla="*/ 54 h 107" name="T39"/>
              <a:gd fmla="*/ 29 w 73" name="T40"/>
              <a:gd fmla="*/ 49 h 107" name="T41"/>
              <a:gd fmla="*/ 21 w 73" name="T42"/>
              <a:gd fmla="*/ 49 h 107" name="T43"/>
              <a:gd fmla="*/ 21 w 73" name="T44"/>
              <a:gd fmla="*/ 32 h 107" name="T45"/>
              <a:gd fmla="*/ 28 w 73" name="T46"/>
              <a:gd fmla="*/ 31 h 107" name="T47"/>
              <a:gd fmla="*/ 42 w 73" name="T48"/>
              <a:gd fmla="*/ 16 h 107" name="T49"/>
              <a:gd fmla="*/ 38 w 73" name="T50"/>
              <a:gd fmla="*/ 30 h 107" name="T51"/>
              <a:gd fmla="*/ 51 w 73" name="T52"/>
              <a:gd fmla="*/ 29 h 107" name="T53"/>
              <a:gd fmla="*/ 15 w 73" name="T54"/>
              <a:gd fmla="*/ 71 h 107" name="T55"/>
              <a:gd fmla="*/ 25 w 73" name="T56"/>
              <a:gd fmla="*/ 71 h 107" name="T57"/>
              <a:gd fmla="*/ 17 w 73" name="T58"/>
              <a:gd fmla="*/ 48 h 107" name="T59"/>
              <a:gd fmla="*/ 11 w 73" name="T60"/>
              <a:gd fmla="*/ 29 h 107" name="T61"/>
              <a:gd fmla="*/ 23 w 73" name="T62"/>
              <a:gd fmla="*/ 13 h 107" name="T63"/>
              <a:gd fmla="*/ 37 w 73" name="T64"/>
              <a:gd fmla="*/ 11 h 107" name="T65"/>
              <a:gd fmla="*/ 50 w 73" name="T66"/>
              <a:gd fmla="*/ 14 h 107" name="T67"/>
              <a:gd fmla="*/ 62 w 73" name="T68"/>
              <a:gd fmla="*/ 29 h 107" name="T69"/>
              <a:gd fmla="*/ 56 w 73" name="T70"/>
              <a:gd fmla="*/ 48 h 107" name="T71"/>
              <a:gd fmla="*/ 48 w 73" name="T72"/>
              <a:gd fmla="*/ 71 h 107" name="T73"/>
              <a:gd fmla="*/ 58 w 73" name="T74"/>
              <a:gd fmla="*/ 71 h 107" name="T75"/>
              <a:gd fmla="*/ 65 w 73" name="T76"/>
              <a:gd fmla="*/ 52 h 107" name="T77"/>
              <a:gd fmla="*/ 71 w 73" name="T78"/>
              <a:gd fmla="*/ 27 h 107" name="T79"/>
              <a:gd fmla="*/ 55 w 73" name="T80"/>
              <a:gd fmla="*/ 5 h 107" name="T81"/>
              <a:gd fmla="*/ 37 w 73" name="T82"/>
              <a:gd fmla="*/ 1 h 107" name="T83"/>
              <a:gd fmla="*/ 19 w 73" name="T84"/>
              <a:gd fmla="*/ 5 h 107" name="T85"/>
              <a:gd fmla="*/ 2 w 73" name="T86"/>
              <a:gd fmla="*/ 27 h 107" name="T87"/>
              <a:gd fmla="*/ 8 w 73" name="T88"/>
              <a:gd fmla="*/ 53 h 107" name="T89"/>
              <a:gd fmla="*/ 15 w 73" name="T90"/>
              <a:gd fmla="*/ 71 h 1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7" w="73">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tx1"/>
          </a:solidFill>
          <a:ln>
            <a:noFill/>
          </a:ln>
        </p:spPr>
        <p:txBody>
          <a:bodyPr anchor="t" anchorCtr="0" bIns="45716" compatLnSpc="1" lIns="91429" numCol="1" rIns="91429" tIns="457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1219170" eaLnBrk="1" fontAlgn="auto" hangingPunct="1" indent="0" latinLnBrk="0" lvl="0" marL="0" marR="0" rtl="0">
              <a:lnSpc>
                <a:spcPct val="120000"/>
              </a:lnSpc>
              <a:spcBef>
                <a:spcPct val="0"/>
              </a:spcBef>
              <a:spcAft>
                <a:spcPct val="0"/>
              </a:spcAft>
              <a:buClrTx/>
              <a:buSzTx/>
              <a:buFontTx/>
              <a:buNone/>
              <a:defRPr/>
            </a:pPr>
            <a:endParaRPr altLang="en-US" b="0" baseline="0" cap="none" i="0" kern="1200" kumimoji="0" lang="zh-CN"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22" name="Freeform 48">
            <a:extLst>
              <a:ext uri="{FF2B5EF4-FFF2-40B4-BE49-F238E27FC236}">
                <a16:creationId xmlns:a16="http://schemas.microsoft.com/office/drawing/2014/main" id="{EDE4F22D-7B58-4E68-970F-F87254F7FCCF}"/>
              </a:ext>
            </a:extLst>
          </p:cNvPr>
          <p:cNvSpPr>
            <a:spLocks noEditPoints="1"/>
          </p:cNvSpPr>
          <p:nvPr/>
        </p:nvSpPr>
        <p:spPr bwMode="auto">
          <a:xfrm>
            <a:off x="8232417" y="3780162"/>
            <a:ext cx="237973" cy="28814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1"/>
          </a:solidFill>
          <a:ln>
            <a:noFill/>
          </a:ln>
        </p:spPr>
        <p:txBody>
          <a:bodyPr anchor="t" anchorCtr="0" bIns="45716" compatLnSpc="1" lIns="91429" numCol="1" rIns="91429" tIns="457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defTabSz="1219170" eaLnBrk="1" fontAlgn="auto" hangingPunct="1" indent="0" latinLnBrk="0" lvl="0" marL="0" marR="0" rtl="0">
              <a:lnSpc>
                <a:spcPct val="120000"/>
              </a:lnSpc>
              <a:spcBef>
                <a:spcPct val="0"/>
              </a:spcBef>
              <a:spcAft>
                <a:spcPct val="0"/>
              </a:spcAft>
              <a:buClrTx/>
              <a:buSzTx/>
              <a:buFontTx/>
              <a:buNone/>
              <a:defRPr/>
            </a:pPr>
            <a:endParaRPr altLang="en-US" b="0" baseline="0" cap="none" i="0" kern="1200" kumimoji="0" lang="zh-CN"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cs typeface="+mn-ea"/>
              <a:sym charset="0" panose="020b0604020202020204" pitchFamily="34" typeface="Arial"/>
            </a:endParaRPr>
          </a:p>
        </p:txBody>
      </p:sp>
      <p:sp>
        <p:nvSpPr>
          <p:cNvPr id="223" name="Donut 49">
            <a:extLst>
              <a:ext uri="{FF2B5EF4-FFF2-40B4-BE49-F238E27FC236}">
                <a16:creationId xmlns:a16="http://schemas.microsoft.com/office/drawing/2014/main" id="{471A3CAC-87F4-4A8B-A9D4-8FA365309F1D}"/>
              </a:ext>
            </a:extLst>
          </p:cNvPr>
          <p:cNvSpPr/>
          <p:nvPr/>
        </p:nvSpPr>
        <p:spPr>
          <a:xfrm>
            <a:off x="8011096" y="5019148"/>
            <a:ext cx="686928" cy="686928"/>
          </a:xfrm>
          <a:prstGeom prst="donut">
            <a:avLst>
              <a:gd fmla="val 6804" name="adj"/>
            </a:avLst>
          </a:prstGeom>
          <a:solidFill>
            <a:schemeClr val="tx1"/>
          </a:solidFill>
          <a:ln algn="ctr" cap="flat" cmpd="sng" w="25400">
            <a:noFill/>
            <a:prstDash val="solid"/>
          </a:ln>
          <a:effectLst/>
        </p:spPr>
        <p:txBody>
          <a:bodyPr anchor="ctr" rtlCol="0"/>
          <a:lstStyle/>
          <a:p>
            <a:pPr algn="just" defTabSz="1219012" eaLnBrk="1" fontAlgn="auto"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224" name="Donut 50">
            <a:extLst>
              <a:ext uri="{FF2B5EF4-FFF2-40B4-BE49-F238E27FC236}">
                <a16:creationId xmlns:a16="http://schemas.microsoft.com/office/drawing/2014/main" id="{F5A20031-E28E-47DF-86A3-6A56FA003936}"/>
              </a:ext>
            </a:extLst>
          </p:cNvPr>
          <p:cNvSpPr/>
          <p:nvPr/>
        </p:nvSpPr>
        <p:spPr>
          <a:xfrm>
            <a:off x="5471174" y="5019294"/>
            <a:ext cx="686928" cy="686928"/>
          </a:xfrm>
          <a:prstGeom prst="donut">
            <a:avLst>
              <a:gd fmla="val 6804" name="adj"/>
            </a:avLst>
          </a:prstGeom>
          <a:solidFill>
            <a:schemeClr val="tx1"/>
          </a:solidFill>
          <a:ln algn="ctr" cap="flat" cmpd="sng" w="25400">
            <a:noFill/>
            <a:prstDash val="solid"/>
          </a:ln>
          <a:effectLst/>
        </p:spPr>
        <p:txBody>
          <a:bodyPr anchor="ctr" rtlCol="0"/>
          <a:lstStyle/>
          <a:p>
            <a:pPr algn="just" defTabSz="1219012" eaLnBrk="1" fontAlgn="auto"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225" name="Donut 51">
            <a:extLst>
              <a:ext uri="{FF2B5EF4-FFF2-40B4-BE49-F238E27FC236}">
                <a16:creationId xmlns:a16="http://schemas.microsoft.com/office/drawing/2014/main" id="{73086F68-47A6-4913-9E3D-0A72DCE42000}"/>
              </a:ext>
            </a:extLst>
          </p:cNvPr>
          <p:cNvSpPr/>
          <p:nvPr/>
        </p:nvSpPr>
        <p:spPr>
          <a:xfrm>
            <a:off x="8005686" y="3580772"/>
            <a:ext cx="686928" cy="686928"/>
          </a:xfrm>
          <a:prstGeom prst="donut">
            <a:avLst>
              <a:gd fmla="val 6804" name="adj"/>
            </a:avLst>
          </a:prstGeom>
          <a:solidFill>
            <a:schemeClr val="tx1"/>
          </a:solidFill>
          <a:ln algn="ctr" cap="flat" cmpd="sng" w="25400">
            <a:noFill/>
            <a:prstDash val="solid"/>
          </a:ln>
          <a:effectLst/>
        </p:spPr>
        <p:txBody>
          <a:bodyPr anchor="ctr" rtlCol="0"/>
          <a:lstStyle/>
          <a:p>
            <a:pPr algn="just" defTabSz="1219012" eaLnBrk="1" fontAlgn="auto" hangingPunct="1" indent="0" latinLnBrk="0" lvl="0" marL="0" marR="0">
              <a:lnSpc>
                <a:spcPct val="120000"/>
              </a:lnSpc>
              <a:spcBef>
                <a:spcPct val="0"/>
              </a:spcBef>
              <a:spcAft>
                <a:spcPct val="0"/>
              </a:spcAft>
              <a:buClrTx/>
              <a:buSzTx/>
              <a:buFontTx/>
              <a:buNone/>
              <a:defRPr/>
            </a:pPr>
            <a:endParaRPr b="0" baseline="0" cap="none" i="0" kern="0" kumimoji="0" lang="en-GB" noProof="0" normalizeH="0" spc="0" strike="noStrike" sz="900" u="none">
              <a:ln>
                <a:noFill/>
              </a:ln>
              <a:solidFill>
                <a:prstClr val="black"/>
              </a:solidFill>
              <a:effectLst/>
              <a:uLnTx/>
              <a:uFillTx/>
              <a:latin charset="-122" panose="020b0503020204020204" pitchFamily="34" typeface="微软雅黑"/>
              <a:ea charset="-122" panose="020b0503020204020204" pitchFamily="34" typeface="微软雅黑"/>
              <a:sym charset="0" panose="020b0604020202020204" pitchFamily="34" typeface="Arial"/>
            </a:endParaRPr>
          </a:p>
        </p:txBody>
      </p:sp>
      <p:sp>
        <p:nvSpPr>
          <p:cNvPr id="226" name="TextBox 52">
            <a:extLst>
              <a:ext uri="{FF2B5EF4-FFF2-40B4-BE49-F238E27FC236}">
                <a16:creationId xmlns:a16="http://schemas.microsoft.com/office/drawing/2014/main" id="{A950BE10-A9D5-4458-AE6E-6A36A40B67E5}"/>
              </a:ext>
            </a:extLst>
          </p:cNvPr>
          <p:cNvSpPr txBox="1"/>
          <p:nvPr/>
        </p:nvSpPr>
        <p:spPr>
          <a:xfrm>
            <a:off x="6156375" y="3872804"/>
            <a:ext cx="1360805" cy="334305"/>
          </a:xfrm>
          <a:prstGeom prst="rect">
            <a:avLst/>
          </a:prstGeom>
          <a:noFill/>
        </p:spPr>
        <p:txBody>
          <a:bodyPr rtlCol="0" wrap="none">
            <a:spAutoFit/>
          </a:bodyPr>
          <a:lstStyle/>
          <a:p>
            <a:pPr defTabSz="1219012">
              <a:lnSpc>
                <a:spcPct val="120000"/>
              </a:lnSpc>
            </a:pPr>
            <a:r>
              <a:rPr altLang="en-US" lang="zh-CN" sz="1328">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227" name="TextBox 53">
            <a:extLst>
              <a:ext uri="{FF2B5EF4-FFF2-40B4-BE49-F238E27FC236}">
                <a16:creationId xmlns:a16="http://schemas.microsoft.com/office/drawing/2014/main" id="{2C9AD8E9-AFB9-48D7-88C0-37D940B74E4E}"/>
              </a:ext>
            </a:extLst>
          </p:cNvPr>
          <p:cNvSpPr txBox="1"/>
          <p:nvPr/>
        </p:nvSpPr>
        <p:spPr>
          <a:xfrm>
            <a:off x="6185070" y="3603508"/>
            <a:ext cx="567055" cy="347472"/>
          </a:xfrm>
          <a:prstGeom prst="rect">
            <a:avLst/>
          </a:prstGeom>
          <a:noFill/>
        </p:spPr>
        <p:txBody>
          <a:bodyPr rtlCol="0" wrap="none">
            <a:spAutoFit/>
          </a:bodyPr>
          <a:lstStyle/>
          <a:p>
            <a:pPr algn="just" defTabSz="1219012">
              <a:lnSpc>
                <a:spcPct val="120000"/>
              </a:lnSpc>
            </a:pPr>
            <a:r>
              <a:rPr b="1" lang="en-US" sz="1400">
                <a:solidFill>
                  <a:sysClr lastClr="000000" val="windowText"/>
                </a:solidFill>
                <a:latin charset="-122" panose="020b0503020204020204" pitchFamily="34" typeface="微软雅黑"/>
                <a:ea charset="-122" panose="020b0503020204020204" pitchFamily="34" typeface="微软雅黑"/>
                <a:sym charset="0" panose="020b0604020202020204" pitchFamily="34" typeface="Arial"/>
              </a:rPr>
              <a:t>80%</a:t>
            </a:r>
          </a:p>
        </p:txBody>
      </p:sp>
      <p:sp>
        <p:nvSpPr>
          <p:cNvPr id="228" name="TextBox 54">
            <a:extLst>
              <a:ext uri="{FF2B5EF4-FFF2-40B4-BE49-F238E27FC236}">
                <a16:creationId xmlns:a16="http://schemas.microsoft.com/office/drawing/2014/main" id="{F8823C19-7758-48F5-871E-81CDAE4775E1}"/>
              </a:ext>
            </a:extLst>
          </p:cNvPr>
          <p:cNvSpPr txBox="1"/>
          <p:nvPr/>
        </p:nvSpPr>
        <p:spPr>
          <a:xfrm>
            <a:off x="8649013" y="3872804"/>
            <a:ext cx="1360805" cy="334305"/>
          </a:xfrm>
          <a:prstGeom prst="rect">
            <a:avLst/>
          </a:prstGeom>
          <a:noFill/>
        </p:spPr>
        <p:txBody>
          <a:bodyPr rtlCol="0" wrap="none">
            <a:spAutoFit/>
          </a:bodyPr>
          <a:lstStyle/>
          <a:p>
            <a:pPr defTabSz="1219012">
              <a:lnSpc>
                <a:spcPct val="120000"/>
              </a:lnSpc>
            </a:pPr>
            <a:r>
              <a:rPr altLang="en-US" lang="zh-CN" sz="1328">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229" name="TextBox 55">
            <a:extLst>
              <a:ext uri="{FF2B5EF4-FFF2-40B4-BE49-F238E27FC236}">
                <a16:creationId xmlns:a16="http://schemas.microsoft.com/office/drawing/2014/main" id="{C5B1F39E-3025-4842-93F9-47F70F7FAF9B}"/>
              </a:ext>
            </a:extLst>
          </p:cNvPr>
          <p:cNvSpPr txBox="1"/>
          <p:nvPr/>
        </p:nvSpPr>
        <p:spPr>
          <a:xfrm>
            <a:off x="8731136" y="3603508"/>
            <a:ext cx="567055" cy="347472"/>
          </a:xfrm>
          <a:prstGeom prst="rect">
            <a:avLst/>
          </a:prstGeom>
          <a:noFill/>
        </p:spPr>
        <p:txBody>
          <a:bodyPr rtlCol="0" wrap="none">
            <a:spAutoFit/>
          </a:bodyPr>
          <a:lstStyle/>
          <a:p>
            <a:pPr algn="just" defTabSz="1219012">
              <a:lnSpc>
                <a:spcPct val="120000"/>
              </a:lnSpc>
            </a:pPr>
            <a:r>
              <a:rPr b="1" lang="en-US" sz="1400">
                <a:solidFill>
                  <a:sysClr lastClr="000000" val="windowText"/>
                </a:solidFill>
                <a:latin charset="-122" panose="020b0503020204020204" pitchFamily="34" typeface="微软雅黑"/>
                <a:ea charset="-122" panose="020b0503020204020204" pitchFamily="34" typeface="微软雅黑"/>
                <a:sym charset="0" panose="020b0604020202020204" pitchFamily="34" typeface="Arial"/>
              </a:rPr>
              <a:t>60%</a:t>
            </a:r>
          </a:p>
        </p:txBody>
      </p:sp>
      <p:sp>
        <p:nvSpPr>
          <p:cNvPr id="230" name="TextBox 56">
            <a:extLst>
              <a:ext uri="{FF2B5EF4-FFF2-40B4-BE49-F238E27FC236}">
                <a16:creationId xmlns:a16="http://schemas.microsoft.com/office/drawing/2014/main" id="{DD7F1CBC-69C5-4216-A27D-70310B00DF04}"/>
              </a:ext>
            </a:extLst>
          </p:cNvPr>
          <p:cNvSpPr txBox="1"/>
          <p:nvPr/>
        </p:nvSpPr>
        <p:spPr>
          <a:xfrm>
            <a:off x="6156375" y="5319629"/>
            <a:ext cx="1360805" cy="334305"/>
          </a:xfrm>
          <a:prstGeom prst="rect">
            <a:avLst/>
          </a:prstGeom>
          <a:noFill/>
        </p:spPr>
        <p:txBody>
          <a:bodyPr rtlCol="0" wrap="none">
            <a:spAutoFit/>
          </a:bodyPr>
          <a:lstStyle/>
          <a:p>
            <a:pPr defTabSz="1219012">
              <a:lnSpc>
                <a:spcPct val="120000"/>
              </a:lnSpc>
            </a:pPr>
            <a:r>
              <a:rPr altLang="en-US" lang="zh-CN" sz="1328">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231" name="TextBox 57">
            <a:extLst>
              <a:ext uri="{FF2B5EF4-FFF2-40B4-BE49-F238E27FC236}">
                <a16:creationId xmlns:a16="http://schemas.microsoft.com/office/drawing/2014/main" id="{1964BD8D-272F-493A-B0C6-691CB21C4922}"/>
              </a:ext>
            </a:extLst>
          </p:cNvPr>
          <p:cNvSpPr txBox="1"/>
          <p:nvPr/>
        </p:nvSpPr>
        <p:spPr>
          <a:xfrm>
            <a:off x="6185070" y="5034615"/>
            <a:ext cx="567055" cy="347472"/>
          </a:xfrm>
          <a:prstGeom prst="rect">
            <a:avLst/>
          </a:prstGeom>
          <a:noFill/>
        </p:spPr>
        <p:txBody>
          <a:bodyPr rtlCol="0" wrap="none">
            <a:spAutoFit/>
          </a:bodyPr>
          <a:lstStyle/>
          <a:p>
            <a:pPr algn="just" defTabSz="1219012">
              <a:lnSpc>
                <a:spcPct val="120000"/>
              </a:lnSpc>
            </a:pPr>
            <a:r>
              <a:rPr b="1" lang="en-US" sz="1400">
                <a:solidFill>
                  <a:sysClr lastClr="000000" val="windowText"/>
                </a:solidFill>
                <a:latin charset="-122" panose="020b0503020204020204" pitchFamily="34" typeface="微软雅黑"/>
                <a:ea charset="-122" panose="020b0503020204020204" pitchFamily="34" typeface="微软雅黑"/>
                <a:sym charset="0" panose="020b0604020202020204" pitchFamily="34" typeface="Arial"/>
              </a:rPr>
              <a:t>93%</a:t>
            </a:r>
          </a:p>
        </p:txBody>
      </p:sp>
      <p:sp>
        <p:nvSpPr>
          <p:cNvPr id="232" name="TextBox 58">
            <a:extLst>
              <a:ext uri="{FF2B5EF4-FFF2-40B4-BE49-F238E27FC236}">
                <a16:creationId xmlns:a16="http://schemas.microsoft.com/office/drawing/2014/main" id="{66C76A92-B46A-42EF-89CB-31095ADFB511}"/>
              </a:ext>
            </a:extLst>
          </p:cNvPr>
          <p:cNvSpPr txBox="1"/>
          <p:nvPr/>
        </p:nvSpPr>
        <p:spPr>
          <a:xfrm>
            <a:off x="8703537" y="5319629"/>
            <a:ext cx="1360805" cy="334305"/>
          </a:xfrm>
          <a:prstGeom prst="rect">
            <a:avLst/>
          </a:prstGeom>
          <a:noFill/>
        </p:spPr>
        <p:txBody>
          <a:bodyPr rtlCol="0" wrap="none">
            <a:spAutoFit/>
          </a:bodyPr>
          <a:lstStyle/>
          <a:p>
            <a:pPr defTabSz="1219012">
              <a:lnSpc>
                <a:spcPct val="120000"/>
              </a:lnSpc>
            </a:pPr>
            <a:r>
              <a:rPr altLang="en-US" lang="zh-CN" sz="1328">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233" name="TextBox 59">
            <a:extLst>
              <a:ext uri="{FF2B5EF4-FFF2-40B4-BE49-F238E27FC236}">
                <a16:creationId xmlns:a16="http://schemas.microsoft.com/office/drawing/2014/main" id="{85F72881-FF5D-4FF4-A191-98FD8F157D02}"/>
              </a:ext>
            </a:extLst>
          </p:cNvPr>
          <p:cNvSpPr txBox="1"/>
          <p:nvPr/>
        </p:nvSpPr>
        <p:spPr>
          <a:xfrm>
            <a:off x="8733330" y="5034615"/>
            <a:ext cx="567055" cy="347472"/>
          </a:xfrm>
          <a:prstGeom prst="rect">
            <a:avLst/>
          </a:prstGeom>
          <a:noFill/>
        </p:spPr>
        <p:txBody>
          <a:bodyPr rtlCol="0" wrap="none">
            <a:spAutoFit/>
          </a:bodyPr>
          <a:lstStyle/>
          <a:p>
            <a:pPr algn="just" defTabSz="1219012">
              <a:lnSpc>
                <a:spcPct val="120000"/>
              </a:lnSpc>
            </a:pPr>
            <a:r>
              <a:rPr b="1" lang="en-US" sz="1400">
                <a:solidFill>
                  <a:sysClr lastClr="000000" val="windowText"/>
                </a:solidFill>
                <a:latin charset="-122" panose="020b0503020204020204" pitchFamily="34" typeface="微软雅黑"/>
                <a:ea charset="-122" panose="020b0503020204020204" pitchFamily="34" typeface="微软雅黑"/>
                <a:sym charset="0" panose="020b0604020202020204" pitchFamily="34" typeface="Arial"/>
              </a:rPr>
              <a:t>55%</a:t>
            </a:r>
          </a:p>
        </p:txBody>
      </p:sp>
      <p:sp>
        <p:nvSpPr>
          <p:cNvPr id="234" name="Rectangle 60">
            <a:extLst>
              <a:ext uri="{FF2B5EF4-FFF2-40B4-BE49-F238E27FC236}">
                <a16:creationId xmlns:a16="http://schemas.microsoft.com/office/drawing/2014/main" id="{821A9DF6-6A2D-4BFC-96A2-3D9533858E0F}"/>
              </a:ext>
            </a:extLst>
          </p:cNvPr>
          <p:cNvSpPr/>
          <p:nvPr/>
        </p:nvSpPr>
        <p:spPr>
          <a:xfrm>
            <a:off x="5425949" y="4277475"/>
            <a:ext cx="2275816" cy="507858"/>
          </a:xfrm>
          <a:prstGeom prst="rect">
            <a:avLst/>
          </a:prstGeom>
        </p:spPr>
        <p:txBody>
          <a:bodyPr wrap="square">
            <a:spAutoFit/>
          </a:bodyPr>
          <a:lstStyle/>
          <a:p>
            <a:pPr algn="just" defTabSz="1219012">
              <a:lnSpc>
                <a:spcPct val="120000"/>
              </a:lnSpc>
            </a:pPr>
            <a:r>
              <a:rPr altLang="zh-CN" lang="en-US" sz="759">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35" name="Rectangle 61">
            <a:extLst>
              <a:ext uri="{FF2B5EF4-FFF2-40B4-BE49-F238E27FC236}">
                <a16:creationId xmlns:a16="http://schemas.microsoft.com/office/drawing/2014/main" id="{2AA7BCE8-582C-4748-AF6C-701474E57DF9}"/>
              </a:ext>
            </a:extLst>
          </p:cNvPr>
          <p:cNvSpPr/>
          <p:nvPr/>
        </p:nvSpPr>
        <p:spPr>
          <a:xfrm>
            <a:off x="5425949" y="5722022"/>
            <a:ext cx="2275816" cy="507858"/>
          </a:xfrm>
          <a:prstGeom prst="rect">
            <a:avLst/>
          </a:prstGeom>
        </p:spPr>
        <p:txBody>
          <a:bodyPr wrap="square">
            <a:spAutoFit/>
          </a:bodyPr>
          <a:lstStyle/>
          <a:p>
            <a:pPr algn="just" defTabSz="1219012">
              <a:lnSpc>
                <a:spcPct val="120000"/>
              </a:lnSpc>
            </a:pPr>
            <a:r>
              <a:rPr altLang="zh-CN" lang="en-US" sz="759">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36" name="Rectangle 62">
            <a:extLst>
              <a:ext uri="{FF2B5EF4-FFF2-40B4-BE49-F238E27FC236}">
                <a16:creationId xmlns:a16="http://schemas.microsoft.com/office/drawing/2014/main" id="{BC97D3A2-2124-44E0-9EC7-7DA4F6AACD3A}"/>
              </a:ext>
            </a:extLst>
          </p:cNvPr>
          <p:cNvSpPr/>
          <p:nvPr/>
        </p:nvSpPr>
        <p:spPr>
          <a:xfrm>
            <a:off x="7952110" y="4277475"/>
            <a:ext cx="2275816" cy="507858"/>
          </a:xfrm>
          <a:prstGeom prst="rect">
            <a:avLst/>
          </a:prstGeom>
        </p:spPr>
        <p:txBody>
          <a:bodyPr wrap="square">
            <a:spAutoFit/>
          </a:bodyPr>
          <a:lstStyle/>
          <a:p>
            <a:pPr algn="just" defTabSz="1219012">
              <a:lnSpc>
                <a:spcPct val="120000"/>
              </a:lnSpc>
            </a:pPr>
            <a:r>
              <a:rPr altLang="zh-CN" lang="en-US" sz="759">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37" name="Rectangle 63">
            <a:extLst>
              <a:ext uri="{FF2B5EF4-FFF2-40B4-BE49-F238E27FC236}">
                <a16:creationId xmlns:a16="http://schemas.microsoft.com/office/drawing/2014/main" id="{7CD1283E-D40A-4A09-B640-3CDD0D17D5A1}"/>
              </a:ext>
            </a:extLst>
          </p:cNvPr>
          <p:cNvSpPr/>
          <p:nvPr/>
        </p:nvSpPr>
        <p:spPr>
          <a:xfrm>
            <a:off x="7946300" y="5722022"/>
            <a:ext cx="2275816" cy="507858"/>
          </a:xfrm>
          <a:prstGeom prst="rect">
            <a:avLst/>
          </a:prstGeom>
        </p:spPr>
        <p:txBody>
          <a:bodyPr wrap="square">
            <a:spAutoFit/>
          </a:bodyPr>
          <a:lstStyle/>
          <a:p>
            <a:pPr algn="just" defTabSz="1219012">
              <a:lnSpc>
                <a:spcPct val="120000"/>
              </a:lnSpc>
            </a:pPr>
            <a:r>
              <a:rPr altLang="zh-CN" lang="en-US" sz="759">
                <a:solidFill>
                  <a:schemeClr val="tx1">
                    <a:lumMod val="95000"/>
                    <a:lumOff val="5000"/>
                  </a:schemeClr>
                </a:solidFill>
                <a:latin charset="-122" panose="020b0503020204020204" pitchFamily="34" typeface="微软雅黑"/>
                <a:ea charset="-122" panose="020b0503020204020204" pitchFamily="34" typeface="微软雅黑"/>
                <a:cs typeface="+mn-ea"/>
                <a:sym charset="0" panose="020b0604020202020204" pitchFamily="34" typeface="Arial"/>
              </a:rPr>
              <a:t>Please replace text, click add relevant headline, modify the text content, also can copy your content to this directly.</a:t>
            </a:r>
          </a:p>
        </p:txBody>
      </p:sp>
    </p:spTree>
    <p:extLst>
      <p:ext uri="{BB962C8B-B14F-4D97-AF65-F5344CB8AC3E}">
        <p14:creationId val="68193854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5" presetSubtype="0">
                                  <p:stCondLst>
                                    <p:cond delay="0"/>
                                  </p:stCondLst>
                                  <p:childTnLst>
                                    <p:set>
                                      <p:cBhvr>
                                        <p:cTn dur="1" fill="hold" id="12">
                                          <p:stCondLst>
                                            <p:cond delay="0"/>
                                          </p:stCondLst>
                                        </p:cTn>
                                        <p:tgtEl>
                                          <p:spTgt spid="84"/>
                                        </p:tgtEl>
                                        <p:attrNameLst>
                                          <p:attrName>style.visibility</p:attrName>
                                        </p:attrNameLst>
                                      </p:cBhvr>
                                      <p:to>
                                        <p:strVal val="visible"/>
                                      </p:to>
                                    </p:set>
                                    <p:anim calcmode="lin" valueType="num">
                                      <p:cBhvr>
                                        <p:cTn dur="1000" fill="hold" id="13"/>
                                        <p:tgtEl>
                                          <p:spTgt spid="84"/>
                                        </p:tgtEl>
                                        <p:attrNameLst>
                                          <p:attrName>ppt_w</p:attrName>
                                        </p:attrNameLst>
                                      </p:cBhvr>
                                      <p:tavLst>
                                        <p:tav tm="0">
                                          <p:val>
                                            <p:strVal val="#ppt_w*0.70"/>
                                          </p:val>
                                        </p:tav>
                                        <p:tav tm="100000">
                                          <p:val>
                                            <p:strVal val="#ppt_w"/>
                                          </p:val>
                                        </p:tav>
                                      </p:tavLst>
                                    </p:anim>
                                    <p:anim calcmode="lin" valueType="num">
                                      <p:cBhvr>
                                        <p:cTn dur="1000" fill="hold" id="14"/>
                                        <p:tgtEl>
                                          <p:spTgt spid="84"/>
                                        </p:tgtEl>
                                        <p:attrNameLst>
                                          <p:attrName>ppt_h</p:attrName>
                                        </p:attrNameLst>
                                      </p:cBhvr>
                                      <p:tavLst>
                                        <p:tav tm="0">
                                          <p:val>
                                            <p:strVal val="#ppt_h"/>
                                          </p:val>
                                        </p:tav>
                                        <p:tav tm="100000">
                                          <p:val>
                                            <p:strVal val="#ppt_h"/>
                                          </p:val>
                                        </p:tav>
                                      </p:tavLst>
                                    </p:anim>
                                    <p:animEffect filter="fade" transition="in">
                                      <p:cBhvr>
                                        <p:cTn dur="1000" id="15"/>
                                        <p:tgtEl>
                                          <p:spTgt spid="84"/>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iterate type="lt">
                                    <p:tmPct val="10000"/>
                                  </p:iterate>
                                  <p:childTnLst>
                                    <p:set>
                                      <p:cBhvr>
                                        <p:cTn dur="1" fill="hold" id="18">
                                          <p:stCondLst>
                                            <p:cond delay="0"/>
                                          </p:stCondLst>
                                        </p:cTn>
                                        <p:tgtEl>
                                          <p:spTgt spid="216"/>
                                        </p:tgtEl>
                                        <p:attrNameLst>
                                          <p:attrName>style.visibility</p:attrName>
                                        </p:attrNameLst>
                                      </p:cBhvr>
                                      <p:to>
                                        <p:strVal val="visible"/>
                                      </p:to>
                                    </p:set>
                                    <p:anim calcmode="lin" valueType="num">
                                      <p:cBhvr>
                                        <p:cTn dur="500" fill="hold" id="19"/>
                                        <p:tgtEl>
                                          <p:spTgt spid="216"/>
                                        </p:tgtEl>
                                        <p:attrNameLst>
                                          <p:attrName>ppt_w</p:attrName>
                                        </p:attrNameLst>
                                      </p:cBhvr>
                                      <p:tavLst>
                                        <p:tav tm="0">
                                          <p:val>
                                            <p:fltVal val="0"/>
                                          </p:val>
                                        </p:tav>
                                        <p:tav tm="100000">
                                          <p:val>
                                            <p:strVal val="#ppt_w"/>
                                          </p:val>
                                        </p:tav>
                                      </p:tavLst>
                                    </p:anim>
                                    <p:anim calcmode="lin" valueType="num">
                                      <p:cBhvr>
                                        <p:cTn dur="500" fill="hold" id="20"/>
                                        <p:tgtEl>
                                          <p:spTgt spid="216"/>
                                        </p:tgtEl>
                                        <p:attrNameLst>
                                          <p:attrName>ppt_h</p:attrName>
                                        </p:attrNameLst>
                                      </p:cBhvr>
                                      <p:tavLst>
                                        <p:tav tm="0">
                                          <p:val>
                                            <p:fltVal val="0"/>
                                          </p:val>
                                        </p:tav>
                                        <p:tav tm="100000">
                                          <p:val>
                                            <p:strVal val="#ppt_h"/>
                                          </p:val>
                                        </p:tav>
                                      </p:tavLst>
                                    </p:anim>
                                    <p:animEffect filter="fade" transition="in">
                                      <p:cBhvr>
                                        <p:cTn dur="500" id="21"/>
                                        <p:tgtEl>
                                          <p:spTgt spid="216"/>
                                        </p:tgtEl>
                                      </p:cBhvr>
                                    </p:animEffect>
                                  </p:childTnLst>
                                </p:cTn>
                              </p:par>
                            </p:childTnLst>
                          </p:cTn>
                        </p:par>
                        <p:par>
                          <p:cTn fill="hold" id="22" nodeType="afterGroup">
                            <p:stCondLst>
                              <p:cond delay="2000"/>
                            </p:stCondLst>
                            <p:childTnLst>
                              <p:par>
                                <p:cTn fill="hold" grpId="0" id="23" nodeType="afterEffect" presetClass="entr" presetID="42" presetSubtype="0">
                                  <p:stCondLst>
                                    <p:cond delay="0"/>
                                  </p:stCondLst>
                                  <p:childTnLst>
                                    <p:set>
                                      <p:cBhvr>
                                        <p:cTn dur="1" fill="hold" id="24">
                                          <p:stCondLst>
                                            <p:cond delay="0"/>
                                          </p:stCondLst>
                                        </p:cTn>
                                        <p:tgtEl>
                                          <p:spTgt spid="217"/>
                                        </p:tgtEl>
                                        <p:attrNameLst>
                                          <p:attrName>style.visibility</p:attrName>
                                        </p:attrNameLst>
                                      </p:cBhvr>
                                      <p:to>
                                        <p:strVal val="visible"/>
                                      </p:to>
                                    </p:set>
                                    <p:animEffect filter="fade" transition="in">
                                      <p:cBhvr>
                                        <p:cTn dur="1000" id="25"/>
                                        <p:tgtEl>
                                          <p:spTgt spid="217"/>
                                        </p:tgtEl>
                                      </p:cBhvr>
                                    </p:animEffect>
                                    <p:anim calcmode="lin" valueType="num">
                                      <p:cBhvr>
                                        <p:cTn dur="1000" fill="hold" id="26"/>
                                        <p:tgtEl>
                                          <p:spTgt spid="217"/>
                                        </p:tgtEl>
                                        <p:attrNameLst>
                                          <p:attrName>ppt_x</p:attrName>
                                        </p:attrNameLst>
                                      </p:cBhvr>
                                      <p:tavLst>
                                        <p:tav tm="0">
                                          <p:val>
                                            <p:strVal val="#ppt_x"/>
                                          </p:val>
                                        </p:tav>
                                        <p:tav tm="100000">
                                          <p:val>
                                            <p:strVal val="#ppt_x"/>
                                          </p:val>
                                        </p:tav>
                                      </p:tavLst>
                                    </p:anim>
                                    <p:anim calcmode="lin" valueType="num">
                                      <p:cBhvr>
                                        <p:cTn dur="1000" fill="hold" id="27"/>
                                        <p:tgtEl>
                                          <p:spTgt spid="21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decel="100000" fill="hold" grpId="0" id="29" nodeType="afterEffect" presetClass="entr" presetID="49" presetSubtype="0">
                                  <p:stCondLst>
                                    <p:cond delay="0"/>
                                  </p:stCondLst>
                                  <p:childTnLst>
                                    <p:set>
                                      <p:cBhvr>
                                        <p:cTn dur="1" fill="hold" id="30">
                                          <p:stCondLst>
                                            <p:cond delay="0"/>
                                          </p:stCondLst>
                                        </p:cTn>
                                        <p:tgtEl>
                                          <p:spTgt spid="218"/>
                                        </p:tgtEl>
                                        <p:attrNameLst>
                                          <p:attrName>style.visibility</p:attrName>
                                        </p:attrNameLst>
                                      </p:cBhvr>
                                      <p:to>
                                        <p:strVal val="visible"/>
                                      </p:to>
                                    </p:set>
                                    <p:anim calcmode="lin" valueType="num">
                                      <p:cBhvr>
                                        <p:cTn dur="500" fill="hold" id="31"/>
                                        <p:tgtEl>
                                          <p:spTgt spid="218"/>
                                        </p:tgtEl>
                                        <p:attrNameLst>
                                          <p:attrName>ppt_w</p:attrName>
                                        </p:attrNameLst>
                                      </p:cBhvr>
                                      <p:tavLst>
                                        <p:tav tm="0">
                                          <p:val>
                                            <p:fltVal val="0"/>
                                          </p:val>
                                        </p:tav>
                                        <p:tav tm="100000">
                                          <p:val>
                                            <p:strVal val="#ppt_w"/>
                                          </p:val>
                                        </p:tav>
                                      </p:tavLst>
                                    </p:anim>
                                    <p:anim calcmode="lin" valueType="num">
                                      <p:cBhvr>
                                        <p:cTn dur="500" fill="hold" id="32"/>
                                        <p:tgtEl>
                                          <p:spTgt spid="218"/>
                                        </p:tgtEl>
                                        <p:attrNameLst>
                                          <p:attrName>ppt_h</p:attrName>
                                        </p:attrNameLst>
                                      </p:cBhvr>
                                      <p:tavLst>
                                        <p:tav tm="0">
                                          <p:val>
                                            <p:fltVal val="0"/>
                                          </p:val>
                                        </p:tav>
                                        <p:tav tm="100000">
                                          <p:val>
                                            <p:strVal val="#ppt_h"/>
                                          </p:val>
                                        </p:tav>
                                      </p:tavLst>
                                    </p:anim>
                                    <p:anim calcmode="lin" valueType="num">
                                      <p:cBhvr>
                                        <p:cTn dur="500" fill="hold" id="33"/>
                                        <p:tgtEl>
                                          <p:spTgt spid="218"/>
                                        </p:tgtEl>
                                        <p:attrNameLst>
                                          <p:attrName>style.rotation</p:attrName>
                                        </p:attrNameLst>
                                      </p:cBhvr>
                                      <p:tavLst>
                                        <p:tav tm="0">
                                          <p:val>
                                            <p:fltVal val="360"/>
                                          </p:val>
                                        </p:tav>
                                        <p:tav tm="100000">
                                          <p:val>
                                            <p:fltVal val="0"/>
                                          </p:val>
                                        </p:tav>
                                      </p:tavLst>
                                    </p:anim>
                                    <p:animEffect filter="fade" transition="in">
                                      <p:cBhvr>
                                        <p:cTn dur="500" id="34"/>
                                        <p:tgtEl>
                                          <p:spTgt spid="218"/>
                                        </p:tgtEl>
                                      </p:cBhvr>
                                    </p:animEffect>
                                  </p:childTnLst>
                                </p:cTn>
                              </p:par>
                            </p:childTnLst>
                          </p:cTn>
                        </p:par>
                        <p:par>
                          <p:cTn fill="hold" id="35" nodeType="afterGroup">
                            <p:stCondLst>
                              <p:cond delay="3500"/>
                            </p:stCondLst>
                            <p:childTnLst>
                              <p:par>
                                <p:cTn decel="100000" fill="hold" grpId="0" id="36" nodeType="afterEffect" presetClass="entr" presetID="49" presetSubtype="0">
                                  <p:stCondLst>
                                    <p:cond delay="0"/>
                                  </p:stCondLst>
                                  <p:childTnLst>
                                    <p:set>
                                      <p:cBhvr>
                                        <p:cTn dur="1" fill="hold" id="37">
                                          <p:stCondLst>
                                            <p:cond delay="0"/>
                                          </p:stCondLst>
                                        </p:cTn>
                                        <p:tgtEl>
                                          <p:spTgt spid="219"/>
                                        </p:tgtEl>
                                        <p:attrNameLst>
                                          <p:attrName>style.visibility</p:attrName>
                                        </p:attrNameLst>
                                      </p:cBhvr>
                                      <p:to>
                                        <p:strVal val="visible"/>
                                      </p:to>
                                    </p:set>
                                    <p:anim calcmode="lin" valueType="num">
                                      <p:cBhvr>
                                        <p:cTn dur="500" fill="hold" id="38"/>
                                        <p:tgtEl>
                                          <p:spTgt spid="219"/>
                                        </p:tgtEl>
                                        <p:attrNameLst>
                                          <p:attrName>ppt_w</p:attrName>
                                        </p:attrNameLst>
                                      </p:cBhvr>
                                      <p:tavLst>
                                        <p:tav tm="0">
                                          <p:val>
                                            <p:fltVal val="0"/>
                                          </p:val>
                                        </p:tav>
                                        <p:tav tm="100000">
                                          <p:val>
                                            <p:strVal val="#ppt_w"/>
                                          </p:val>
                                        </p:tav>
                                      </p:tavLst>
                                    </p:anim>
                                    <p:anim calcmode="lin" valueType="num">
                                      <p:cBhvr>
                                        <p:cTn dur="500" fill="hold" id="39"/>
                                        <p:tgtEl>
                                          <p:spTgt spid="219"/>
                                        </p:tgtEl>
                                        <p:attrNameLst>
                                          <p:attrName>ppt_h</p:attrName>
                                        </p:attrNameLst>
                                      </p:cBhvr>
                                      <p:tavLst>
                                        <p:tav tm="0">
                                          <p:val>
                                            <p:fltVal val="0"/>
                                          </p:val>
                                        </p:tav>
                                        <p:tav tm="100000">
                                          <p:val>
                                            <p:strVal val="#ppt_h"/>
                                          </p:val>
                                        </p:tav>
                                      </p:tavLst>
                                    </p:anim>
                                    <p:anim calcmode="lin" valueType="num">
                                      <p:cBhvr>
                                        <p:cTn dur="500" fill="hold" id="40"/>
                                        <p:tgtEl>
                                          <p:spTgt spid="219"/>
                                        </p:tgtEl>
                                        <p:attrNameLst>
                                          <p:attrName>style.rotation</p:attrName>
                                        </p:attrNameLst>
                                      </p:cBhvr>
                                      <p:tavLst>
                                        <p:tav tm="0">
                                          <p:val>
                                            <p:fltVal val="360"/>
                                          </p:val>
                                        </p:tav>
                                        <p:tav tm="100000">
                                          <p:val>
                                            <p:fltVal val="0"/>
                                          </p:val>
                                        </p:tav>
                                      </p:tavLst>
                                    </p:anim>
                                    <p:animEffect filter="fade" transition="in">
                                      <p:cBhvr>
                                        <p:cTn dur="500" id="41"/>
                                        <p:tgtEl>
                                          <p:spTgt spid="219"/>
                                        </p:tgtEl>
                                      </p:cBhvr>
                                    </p:animEffect>
                                  </p:childTnLst>
                                </p:cTn>
                              </p:par>
                            </p:childTnLst>
                          </p:cTn>
                        </p:par>
                        <p:par>
                          <p:cTn fill="hold" id="42" nodeType="afterGroup">
                            <p:stCondLst>
                              <p:cond delay="4000"/>
                            </p:stCondLst>
                            <p:childTnLst>
                              <p:par>
                                <p:cTn fill="hold" grpId="0" id="43" nodeType="afterEffect" presetClass="entr" presetID="10" presetSubtype="0">
                                  <p:stCondLst>
                                    <p:cond delay="0"/>
                                  </p:stCondLst>
                                  <p:childTnLst>
                                    <p:set>
                                      <p:cBhvr>
                                        <p:cTn dur="1" fill="hold" id="44">
                                          <p:stCondLst>
                                            <p:cond delay="0"/>
                                          </p:stCondLst>
                                        </p:cTn>
                                        <p:tgtEl>
                                          <p:spTgt spid="227"/>
                                        </p:tgtEl>
                                        <p:attrNameLst>
                                          <p:attrName>style.visibility</p:attrName>
                                        </p:attrNameLst>
                                      </p:cBhvr>
                                      <p:to>
                                        <p:strVal val="visible"/>
                                      </p:to>
                                    </p:set>
                                    <p:animEffect filter="fade" transition="in">
                                      <p:cBhvr>
                                        <p:cTn dur="500" id="45"/>
                                        <p:tgtEl>
                                          <p:spTgt spid="227"/>
                                        </p:tgtEl>
                                      </p:cBhvr>
                                    </p:animEffect>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226"/>
                                        </p:tgtEl>
                                        <p:attrNameLst>
                                          <p:attrName>style.visibility</p:attrName>
                                        </p:attrNameLst>
                                      </p:cBhvr>
                                      <p:to>
                                        <p:strVal val="visible"/>
                                      </p:to>
                                    </p:set>
                                    <p:animEffect filter="fade" transition="in">
                                      <p:cBhvr>
                                        <p:cTn dur="500" id="49"/>
                                        <p:tgtEl>
                                          <p:spTgt spid="226"/>
                                        </p:tgtEl>
                                      </p:cBhvr>
                                    </p:animEffect>
                                  </p:childTnLst>
                                </p:cTn>
                              </p:par>
                            </p:childTnLst>
                          </p:cTn>
                        </p:par>
                        <p:par>
                          <p:cTn fill="hold" id="50" nodeType="afterGroup">
                            <p:stCondLst>
                              <p:cond delay="5000"/>
                            </p:stCondLst>
                            <p:childTnLst>
                              <p:par>
                                <p:cTn fill="hold" grpId="0" id="51" nodeType="afterEffect" presetClass="entr" presetID="53" presetSubtype="0">
                                  <p:stCondLst>
                                    <p:cond delay="0"/>
                                  </p:stCondLst>
                                  <p:childTnLst>
                                    <p:set>
                                      <p:cBhvr>
                                        <p:cTn dur="1" fill="hold" id="52">
                                          <p:stCondLst>
                                            <p:cond delay="0"/>
                                          </p:stCondLst>
                                        </p:cTn>
                                        <p:tgtEl>
                                          <p:spTgt spid="234"/>
                                        </p:tgtEl>
                                        <p:attrNameLst>
                                          <p:attrName>style.visibility</p:attrName>
                                        </p:attrNameLst>
                                      </p:cBhvr>
                                      <p:to>
                                        <p:strVal val="visible"/>
                                      </p:to>
                                    </p:set>
                                    <p:anim calcmode="lin" valueType="num">
                                      <p:cBhvr>
                                        <p:cTn dur="500" fill="hold" id="53"/>
                                        <p:tgtEl>
                                          <p:spTgt spid="234"/>
                                        </p:tgtEl>
                                        <p:attrNameLst>
                                          <p:attrName>ppt_w</p:attrName>
                                        </p:attrNameLst>
                                      </p:cBhvr>
                                      <p:tavLst>
                                        <p:tav tm="0">
                                          <p:val>
                                            <p:fltVal val="0"/>
                                          </p:val>
                                        </p:tav>
                                        <p:tav tm="100000">
                                          <p:val>
                                            <p:strVal val="#ppt_w"/>
                                          </p:val>
                                        </p:tav>
                                      </p:tavLst>
                                    </p:anim>
                                    <p:anim calcmode="lin" valueType="num">
                                      <p:cBhvr>
                                        <p:cTn dur="500" fill="hold" id="54"/>
                                        <p:tgtEl>
                                          <p:spTgt spid="234"/>
                                        </p:tgtEl>
                                        <p:attrNameLst>
                                          <p:attrName>ppt_h</p:attrName>
                                        </p:attrNameLst>
                                      </p:cBhvr>
                                      <p:tavLst>
                                        <p:tav tm="0">
                                          <p:val>
                                            <p:fltVal val="0"/>
                                          </p:val>
                                        </p:tav>
                                        <p:tav tm="100000">
                                          <p:val>
                                            <p:strVal val="#ppt_h"/>
                                          </p:val>
                                        </p:tav>
                                      </p:tavLst>
                                    </p:anim>
                                    <p:animEffect filter="fade" transition="in">
                                      <p:cBhvr>
                                        <p:cTn dur="500" id="55"/>
                                        <p:tgtEl>
                                          <p:spTgt spid="234"/>
                                        </p:tgtEl>
                                      </p:cBhvr>
                                    </p:animEffect>
                                  </p:childTnLst>
                                </p:cTn>
                              </p:par>
                            </p:childTnLst>
                          </p:cTn>
                        </p:par>
                        <p:par>
                          <p:cTn fill="hold" id="56" nodeType="afterGroup">
                            <p:stCondLst>
                              <p:cond delay="5500"/>
                            </p:stCondLst>
                            <p:childTnLst>
                              <p:par>
                                <p:cTn decel="100000" fill="hold" grpId="0" id="57" nodeType="afterEffect" presetClass="entr" presetID="49" presetSubtype="0">
                                  <p:stCondLst>
                                    <p:cond delay="0"/>
                                  </p:stCondLst>
                                  <p:childTnLst>
                                    <p:set>
                                      <p:cBhvr>
                                        <p:cTn dur="1" fill="hold" id="58">
                                          <p:stCondLst>
                                            <p:cond delay="0"/>
                                          </p:stCondLst>
                                        </p:cTn>
                                        <p:tgtEl>
                                          <p:spTgt spid="225"/>
                                        </p:tgtEl>
                                        <p:attrNameLst>
                                          <p:attrName>style.visibility</p:attrName>
                                        </p:attrNameLst>
                                      </p:cBhvr>
                                      <p:to>
                                        <p:strVal val="visible"/>
                                      </p:to>
                                    </p:set>
                                    <p:anim calcmode="lin" valueType="num">
                                      <p:cBhvr>
                                        <p:cTn dur="500" fill="hold" id="59"/>
                                        <p:tgtEl>
                                          <p:spTgt spid="225"/>
                                        </p:tgtEl>
                                        <p:attrNameLst>
                                          <p:attrName>ppt_w</p:attrName>
                                        </p:attrNameLst>
                                      </p:cBhvr>
                                      <p:tavLst>
                                        <p:tav tm="0">
                                          <p:val>
                                            <p:fltVal val="0"/>
                                          </p:val>
                                        </p:tav>
                                        <p:tav tm="100000">
                                          <p:val>
                                            <p:strVal val="#ppt_w"/>
                                          </p:val>
                                        </p:tav>
                                      </p:tavLst>
                                    </p:anim>
                                    <p:anim calcmode="lin" valueType="num">
                                      <p:cBhvr>
                                        <p:cTn dur="500" fill="hold" id="60"/>
                                        <p:tgtEl>
                                          <p:spTgt spid="225"/>
                                        </p:tgtEl>
                                        <p:attrNameLst>
                                          <p:attrName>ppt_h</p:attrName>
                                        </p:attrNameLst>
                                      </p:cBhvr>
                                      <p:tavLst>
                                        <p:tav tm="0">
                                          <p:val>
                                            <p:fltVal val="0"/>
                                          </p:val>
                                        </p:tav>
                                        <p:tav tm="100000">
                                          <p:val>
                                            <p:strVal val="#ppt_h"/>
                                          </p:val>
                                        </p:tav>
                                      </p:tavLst>
                                    </p:anim>
                                    <p:anim calcmode="lin" valueType="num">
                                      <p:cBhvr>
                                        <p:cTn dur="500" fill="hold" id="61"/>
                                        <p:tgtEl>
                                          <p:spTgt spid="225"/>
                                        </p:tgtEl>
                                        <p:attrNameLst>
                                          <p:attrName>style.rotation</p:attrName>
                                        </p:attrNameLst>
                                      </p:cBhvr>
                                      <p:tavLst>
                                        <p:tav tm="0">
                                          <p:val>
                                            <p:fltVal val="360"/>
                                          </p:val>
                                        </p:tav>
                                        <p:tav tm="100000">
                                          <p:val>
                                            <p:fltVal val="0"/>
                                          </p:val>
                                        </p:tav>
                                      </p:tavLst>
                                    </p:anim>
                                    <p:animEffect filter="fade" transition="in">
                                      <p:cBhvr>
                                        <p:cTn dur="500" id="62"/>
                                        <p:tgtEl>
                                          <p:spTgt spid="225"/>
                                        </p:tgtEl>
                                      </p:cBhvr>
                                    </p:animEffect>
                                  </p:childTnLst>
                                </p:cTn>
                              </p:par>
                            </p:childTnLst>
                          </p:cTn>
                        </p:par>
                        <p:par>
                          <p:cTn fill="hold" id="63" nodeType="afterGroup">
                            <p:stCondLst>
                              <p:cond delay="6000"/>
                            </p:stCondLst>
                            <p:childTnLst>
                              <p:par>
                                <p:cTn decel="100000" fill="hold" grpId="0" id="64" nodeType="afterEffect" presetClass="entr" presetID="49" presetSubtype="0">
                                  <p:stCondLst>
                                    <p:cond delay="0"/>
                                  </p:stCondLst>
                                  <p:childTnLst>
                                    <p:set>
                                      <p:cBhvr>
                                        <p:cTn dur="1" fill="hold" id="65">
                                          <p:stCondLst>
                                            <p:cond delay="0"/>
                                          </p:stCondLst>
                                        </p:cTn>
                                        <p:tgtEl>
                                          <p:spTgt spid="222"/>
                                        </p:tgtEl>
                                        <p:attrNameLst>
                                          <p:attrName>style.visibility</p:attrName>
                                        </p:attrNameLst>
                                      </p:cBhvr>
                                      <p:to>
                                        <p:strVal val="visible"/>
                                      </p:to>
                                    </p:set>
                                    <p:anim calcmode="lin" valueType="num">
                                      <p:cBhvr>
                                        <p:cTn dur="500" fill="hold" id="66"/>
                                        <p:tgtEl>
                                          <p:spTgt spid="222"/>
                                        </p:tgtEl>
                                        <p:attrNameLst>
                                          <p:attrName>ppt_w</p:attrName>
                                        </p:attrNameLst>
                                      </p:cBhvr>
                                      <p:tavLst>
                                        <p:tav tm="0">
                                          <p:val>
                                            <p:fltVal val="0"/>
                                          </p:val>
                                        </p:tav>
                                        <p:tav tm="100000">
                                          <p:val>
                                            <p:strVal val="#ppt_w"/>
                                          </p:val>
                                        </p:tav>
                                      </p:tavLst>
                                    </p:anim>
                                    <p:anim calcmode="lin" valueType="num">
                                      <p:cBhvr>
                                        <p:cTn dur="500" fill="hold" id="67"/>
                                        <p:tgtEl>
                                          <p:spTgt spid="222"/>
                                        </p:tgtEl>
                                        <p:attrNameLst>
                                          <p:attrName>ppt_h</p:attrName>
                                        </p:attrNameLst>
                                      </p:cBhvr>
                                      <p:tavLst>
                                        <p:tav tm="0">
                                          <p:val>
                                            <p:fltVal val="0"/>
                                          </p:val>
                                        </p:tav>
                                        <p:tav tm="100000">
                                          <p:val>
                                            <p:strVal val="#ppt_h"/>
                                          </p:val>
                                        </p:tav>
                                      </p:tavLst>
                                    </p:anim>
                                    <p:anim calcmode="lin" valueType="num">
                                      <p:cBhvr>
                                        <p:cTn dur="500" fill="hold" id="68"/>
                                        <p:tgtEl>
                                          <p:spTgt spid="222"/>
                                        </p:tgtEl>
                                        <p:attrNameLst>
                                          <p:attrName>style.rotation</p:attrName>
                                        </p:attrNameLst>
                                      </p:cBhvr>
                                      <p:tavLst>
                                        <p:tav tm="0">
                                          <p:val>
                                            <p:fltVal val="360"/>
                                          </p:val>
                                        </p:tav>
                                        <p:tav tm="100000">
                                          <p:val>
                                            <p:fltVal val="0"/>
                                          </p:val>
                                        </p:tav>
                                      </p:tavLst>
                                    </p:anim>
                                    <p:animEffect filter="fade" transition="in">
                                      <p:cBhvr>
                                        <p:cTn dur="500" id="69"/>
                                        <p:tgtEl>
                                          <p:spTgt spid="222"/>
                                        </p:tgtEl>
                                      </p:cBhvr>
                                    </p:animEffect>
                                  </p:childTnLst>
                                </p:cTn>
                              </p:par>
                            </p:childTnLst>
                          </p:cTn>
                        </p:par>
                        <p:par>
                          <p:cTn fill="hold" id="70" nodeType="afterGroup">
                            <p:stCondLst>
                              <p:cond delay="6500"/>
                            </p:stCondLst>
                            <p:childTnLst>
                              <p:par>
                                <p:cTn fill="hold" grpId="0" id="71" nodeType="afterEffect" presetClass="entr" presetID="10" presetSubtype="0">
                                  <p:stCondLst>
                                    <p:cond delay="0"/>
                                  </p:stCondLst>
                                  <p:childTnLst>
                                    <p:set>
                                      <p:cBhvr>
                                        <p:cTn dur="1" fill="hold" id="72">
                                          <p:stCondLst>
                                            <p:cond delay="0"/>
                                          </p:stCondLst>
                                        </p:cTn>
                                        <p:tgtEl>
                                          <p:spTgt spid="229"/>
                                        </p:tgtEl>
                                        <p:attrNameLst>
                                          <p:attrName>style.visibility</p:attrName>
                                        </p:attrNameLst>
                                      </p:cBhvr>
                                      <p:to>
                                        <p:strVal val="visible"/>
                                      </p:to>
                                    </p:set>
                                    <p:animEffect filter="fade" transition="in">
                                      <p:cBhvr>
                                        <p:cTn dur="500" id="73"/>
                                        <p:tgtEl>
                                          <p:spTgt spid="229"/>
                                        </p:tgtEl>
                                      </p:cBhvr>
                                    </p:animEffect>
                                  </p:childTnLst>
                                </p:cTn>
                              </p:par>
                            </p:childTnLst>
                          </p:cTn>
                        </p:par>
                        <p:par>
                          <p:cTn fill="hold" id="74" nodeType="afterGroup">
                            <p:stCondLst>
                              <p:cond delay="7000"/>
                            </p:stCondLst>
                            <p:childTnLst>
                              <p:par>
                                <p:cTn fill="hold" grpId="0" id="75" nodeType="afterEffect" presetClass="entr" presetID="10" presetSubtype="0">
                                  <p:stCondLst>
                                    <p:cond delay="0"/>
                                  </p:stCondLst>
                                  <p:childTnLst>
                                    <p:set>
                                      <p:cBhvr>
                                        <p:cTn dur="1" fill="hold" id="76">
                                          <p:stCondLst>
                                            <p:cond delay="0"/>
                                          </p:stCondLst>
                                        </p:cTn>
                                        <p:tgtEl>
                                          <p:spTgt spid="228"/>
                                        </p:tgtEl>
                                        <p:attrNameLst>
                                          <p:attrName>style.visibility</p:attrName>
                                        </p:attrNameLst>
                                      </p:cBhvr>
                                      <p:to>
                                        <p:strVal val="visible"/>
                                      </p:to>
                                    </p:set>
                                    <p:animEffect filter="fade" transition="in">
                                      <p:cBhvr>
                                        <p:cTn dur="500" id="77"/>
                                        <p:tgtEl>
                                          <p:spTgt spid="228"/>
                                        </p:tgtEl>
                                      </p:cBhvr>
                                    </p:animEffect>
                                  </p:childTnLst>
                                </p:cTn>
                              </p:par>
                            </p:childTnLst>
                          </p:cTn>
                        </p:par>
                        <p:par>
                          <p:cTn fill="hold" id="78" nodeType="afterGroup">
                            <p:stCondLst>
                              <p:cond delay="7500"/>
                            </p:stCondLst>
                            <p:childTnLst>
                              <p:par>
                                <p:cTn fill="hold" grpId="0" id="79" nodeType="afterEffect" presetClass="entr" presetID="53" presetSubtype="0">
                                  <p:stCondLst>
                                    <p:cond delay="0"/>
                                  </p:stCondLst>
                                  <p:childTnLst>
                                    <p:set>
                                      <p:cBhvr>
                                        <p:cTn dur="1" fill="hold" id="80">
                                          <p:stCondLst>
                                            <p:cond delay="0"/>
                                          </p:stCondLst>
                                        </p:cTn>
                                        <p:tgtEl>
                                          <p:spTgt spid="236"/>
                                        </p:tgtEl>
                                        <p:attrNameLst>
                                          <p:attrName>style.visibility</p:attrName>
                                        </p:attrNameLst>
                                      </p:cBhvr>
                                      <p:to>
                                        <p:strVal val="visible"/>
                                      </p:to>
                                    </p:set>
                                    <p:anim calcmode="lin" valueType="num">
                                      <p:cBhvr>
                                        <p:cTn dur="500" fill="hold" id="81"/>
                                        <p:tgtEl>
                                          <p:spTgt spid="236"/>
                                        </p:tgtEl>
                                        <p:attrNameLst>
                                          <p:attrName>ppt_w</p:attrName>
                                        </p:attrNameLst>
                                      </p:cBhvr>
                                      <p:tavLst>
                                        <p:tav tm="0">
                                          <p:val>
                                            <p:fltVal val="0"/>
                                          </p:val>
                                        </p:tav>
                                        <p:tav tm="100000">
                                          <p:val>
                                            <p:strVal val="#ppt_w"/>
                                          </p:val>
                                        </p:tav>
                                      </p:tavLst>
                                    </p:anim>
                                    <p:anim calcmode="lin" valueType="num">
                                      <p:cBhvr>
                                        <p:cTn dur="500" fill="hold" id="82"/>
                                        <p:tgtEl>
                                          <p:spTgt spid="236"/>
                                        </p:tgtEl>
                                        <p:attrNameLst>
                                          <p:attrName>ppt_h</p:attrName>
                                        </p:attrNameLst>
                                      </p:cBhvr>
                                      <p:tavLst>
                                        <p:tav tm="0">
                                          <p:val>
                                            <p:fltVal val="0"/>
                                          </p:val>
                                        </p:tav>
                                        <p:tav tm="100000">
                                          <p:val>
                                            <p:strVal val="#ppt_h"/>
                                          </p:val>
                                        </p:tav>
                                      </p:tavLst>
                                    </p:anim>
                                    <p:animEffect filter="fade" transition="in">
                                      <p:cBhvr>
                                        <p:cTn dur="500" id="83"/>
                                        <p:tgtEl>
                                          <p:spTgt spid="236"/>
                                        </p:tgtEl>
                                      </p:cBhvr>
                                    </p:animEffect>
                                  </p:childTnLst>
                                </p:cTn>
                              </p:par>
                            </p:childTnLst>
                          </p:cTn>
                        </p:par>
                        <p:par>
                          <p:cTn fill="hold" id="84" nodeType="afterGroup">
                            <p:stCondLst>
                              <p:cond delay="8000"/>
                            </p:stCondLst>
                            <p:childTnLst>
                              <p:par>
                                <p:cTn decel="100000" fill="hold" grpId="0" id="85" nodeType="afterEffect" presetClass="entr" presetID="49" presetSubtype="0">
                                  <p:stCondLst>
                                    <p:cond delay="0"/>
                                  </p:stCondLst>
                                  <p:childTnLst>
                                    <p:set>
                                      <p:cBhvr>
                                        <p:cTn dur="1" fill="hold" id="86">
                                          <p:stCondLst>
                                            <p:cond delay="0"/>
                                          </p:stCondLst>
                                        </p:cTn>
                                        <p:tgtEl>
                                          <p:spTgt spid="224"/>
                                        </p:tgtEl>
                                        <p:attrNameLst>
                                          <p:attrName>style.visibility</p:attrName>
                                        </p:attrNameLst>
                                      </p:cBhvr>
                                      <p:to>
                                        <p:strVal val="visible"/>
                                      </p:to>
                                    </p:set>
                                    <p:anim calcmode="lin" valueType="num">
                                      <p:cBhvr>
                                        <p:cTn dur="500" fill="hold" id="87"/>
                                        <p:tgtEl>
                                          <p:spTgt spid="224"/>
                                        </p:tgtEl>
                                        <p:attrNameLst>
                                          <p:attrName>ppt_w</p:attrName>
                                        </p:attrNameLst>
                                      </p:cBhvr>
                                      <p:tavLst>
                                        <p:tav tm="0">
                                          <p:val>
                                            <p:fltVal val="0"/>
                                          </p:val>
                                        </p:tav>
                                        <p:tav tm="100000">
                                          <p:val>
                                            <p:strVal val="#ppt_w"/>
                                          </p:val>
                                        </p:tav>
                                      </p:tavLst>
                                    </p:anim>
                                    <p:anim calcmode="lin" valueType="num">
                                      <p:cBhvr>
                                        <p:cTn dur="500" fill="hold" id="88"/>
                                        <p:tgtEl>
                                          <p:spTgt spid="224"/>
                                        </p:tgtEl>
                                        <p:attrNameLst>
                                          <p:attrName>ppt_h</p:attrName>
                                        </p:attrNameLst>
                                      </p:cBhvr>
                                      <p:tavLst>
                                        <p:tav tm="0">
                                          <p:val>
                                            <p:fltVal val="0"/>
                                          </p:val>
                                        </p:tav>
                                        <p:tav tm="100000">
                                          <p:val>
                                            <p:strVal val="#ppt_h"/>
                                          </p:val>
                                        </p:tav>
                                      </p:tavLst>
                                    </p:anim>
                                    <p:anim calcmode="lin" valueType="num">
                                      <p:cBhvr>
                                        <p:cTn dur="500" fill="hold" id="89"/>
                                        <p:tgtEl>
                                          <p:spTgt spid="224"/>
                                        </p:tgtEl>
                                        <p:attrNameLst>
                                          <p:attrName>style.rotation</p:attrName>
                                        </p:attrNameLst>
                                      </p:cBhvr>
                                      <p:tavLst>
                                        <p:tav tm="0">
                                          <p:val>
                                            <p:fltVal val="360"/>
                                          </p:val>
                                        </p:tav>
                                        <p:tav tm="100000">
                                          <p:val>
                                            <p:fltVal val="0"/>
                                          </p:val>
                                        </p:tav>
                                      </p:tavLst>
                                    </p:anim>
                                    <p:animEffect filter="fade" transition="in">
                                      <p:cBhvr>
                                        <p:cTn dur="500" id="90"/>
                                        <p:tgtEl>
                                          <p:spTgt spid="224"/>
                                        </p:tgtEl>
                                      </p:cBhvr>
                                    </p:animEffect>
                                  </p:childTnLst>
                                </p:cTn>
                              </p:par>
                            </p:childTnLst>
                          </p:cTn>
                        </p:par>
                        <p:par>
                          <p:cTn fill="hold" id="91" nodeType="afterGroup">
                            <p:stCondLst>
                              <p:cond delay="8500"/>
                            </p:stCondLst>
                            <p:childTnLst>
                              <p:par>
                                <p:cTn decel="100000" fill="hold" grpId="0" id="92" nodeType="afterEffect" presetClass="entr" presetID="49" presetSubtype="0">
                                  <p:stCondLst>
                                    <p:cond delay="0"/>
                                  </p:stCondLst>
                                  <p:childTnLst>
                                    <p:set>
                                      <p:cBhvr>
                                        <p:cTn dur="1" fill="hold" id="93">
                                          <p:stCondLst>
                                            <p:cond delay="0"/>
                                          </p:stCondLst>
                                        </p:cTn>
                                        <p:tgtEl>
                                          <p:spTgt spid="220"/>
                                        </p:tgtEl>
                                        <p:attrNameLst>
                                          <p:attrName>style.visibility</p:attrName>
                                        </p:attrNameLst>
                                      </p:cBhvr>
                                      <p:to>
                                        <p:strVal val="visible"/>
                                      </p:to>
                                    </p:set>
                                    <p:anim calcmode="lin" valueType="num">
                                      <p:cBhvr>
                                        <p:cTn dur="500" fill="hold" id="94"/>
                                        <p:tgtEl>
                                          <p:spTgt spid="220"/>
                                        </p:tgtEl>
                                        <p:attrNameLst>
                                          <p:attrName>ppt_w</p:attrName>
                                        </p:attrNameLst>
                                      </p:cBhvr>
                                      <p:tavLst>
                                        <p:tav tm="0">
                                          <p:val>
                                            <p:fltVal val="0"/>
                                          </p:val>
                                        </p:tav>
                                        <p:tav tm="100000">
                                          <p:val>
                                            <p:strVal val="#ppt_w"/>
                                          </p:val>
                                        </p:tav>
                                      </p:tavLst>
                                    </p:anim>
                                    <p:anim calcmode="lin" valueType="num">
                                      <p:cBhvr>
                                        <p:cTn dur="500" fill="hold" id="95"/>
                                        <p:tgtEl>
                                          <p:spTgt spid="220"/>
                                        </p:tgtEl>
                                        <p:attrNameLst>
                                          <p:attrName>ppt_h</p:attrName>
                                        </p:attrNameLst>
                                      </p:cBhvr>
                                      <p:tavLst>
                                        <p:tav tm="0">
                                          <p:val>
                                            <p:fltVal val="0"/>
                                          </p:val>
                                        </p:tav>
                                        <p:tav tm="100000">
                                          <p:val>
                                            <p:strVal val="#ppt_h"/>
                                          </p:val>
                                        </p:tav>
                                      </p:tavLst>
                                    </p:anim>
                                    <p:anim calcmode="lin" valueType="num">
                                      <p:cBhvr>
                                        <p:cTn dur="500" fill="hold" id="96"/>
                                        <p:tgtEl>
                                          <p:spTgt spid="220"/>
                                        </p:tgtEl>
                                        <p:attrNameLst>
                                          <p:attrName>style.rotation</p:attrName>
                                        </p:attrNameLst>
                                      </p:cBhvr>
                                      <p:tavLst>
                                        <p:tav tm="0">
                                          <p:val>
                                            <p:fltVal val="360"/>
                                          </p:val>
                                        </p:tav>
                                        <p:tav tm="100000">
                                          <p:val>
                                            <p:fltVal val="0"/>
                                          </p:val>
                                        </p:tav>
                                      </p:tavLst>
                                    </p:anim>
                                    <p:animEffect filter="fade" transition="in">
                                      <p:cBhvr>
                                        <p:cTn dur="500" id="97"/>
                                        <p:tgtEl>
                                          <p:spTgt spid="220"/>
                                        </p:tgtEl>
                                      </p:cBhvr>
                                    </p:animEffect>
                                  </p:childTnLst>
                                </p:cTn>
                              </p:par>
                            </p:childTnLst>
                          </p:cTn>
                        </p:par>
                        <p:par>
                          <p:cTn fill="hold" id="98" nodeType="afterGroup">
                            <p:stCondLst>
                              <p:cond delay="9000"/>
                            </p:stCondLst>
                            <p:childTnLst>
                              <p:par>
                                <p:cTn fill="hold" grpId="0" id="99" nodeType="afterEffect" presetClass="entr" presetID="10" presetSubtype="0">
                                  <p:stCondLst>
                                    <p:cond delay="0"/>
                                  </p:stCondLst>
                                  <p:childTnLst>
                                    <p:set>
                                      <p:cBhvr>
                                        <p:cTn dur="1" fill="hold" id="100">
                                          <p:stCondLst>
                                            <p:cond delay="0"/>
                                          </p:stCondLst>
                                        </p:cTn>
                                        <p:tgtEl>
                                          <p:spTgt spid="231"/>
                                        </p:tgtEl>
                                        <p:attrNameLst>
                                          <p:attrName>style.visibility</p:attrName>
                                        </p:attrNameLst>
                                      </p:cBhvr>
                                      <p:to>
                                        <p:strVal val="visible"/>
                                      </p:to>
                                    </p:set>
                                    <p:animEffect filter="fade" transition="in">
                                      <p:cBhvr>
                                        <p:cTn dur="500" id="101"/>
                                        <p:tgtEl>
                                          <p:spTgt spid="231"/>
                                        </p:tgtEl>
                                      </p:cBhvr>
                                    </p:animEffect>
                                  </p:childTnLst>
                                </p:cTn>
                              </p:par>
                            </p:childTnLst>
                          </p:cTn>
                        </p:par>
                        <p:par>
                          <p:cTn fill="hold" id="102" nodeType="afterGroup">
                            <p:stCondLst>
                              <p:cond delay="9500"/>
                            </p:stCondLst>
                            <p:childTnLst>
                              <p:par>
                                <p:cTn fill="hold" grpId="0" id="103" nodeType="afterEffect" presetClass="entr" presetID="10" presetSubtype="0">
                                  <p:stCondLst>
                                    <p:cond delay="0"/>
                                  </p:stCondLst>
                                  <p:childTnLst>
                                    <p:set>
                                      <p:cBhvr>
                                        <p:cTn dur="1" fill="hold" id="104">
                                          <p:stCondLst>
                                            <p:cond delay="0"/>
                                          </p:stCondLst>
                                        </p:cTn>
                                        <p:tgtEl>
                                          <p:spTgt spid="230"/>
                                        </p:tgtEl>
                                        <p:attrNameLst>
                                          <p:attrName>style.visibility</p:attrName>
                                        </p:attrNameLst>
                                      </p:cBhvr>
                                      <p:to>
                                        <p:strVal val="visible"/>
                                      </p:to>
                                    </p:set>
                                    <p:animEffect filter="fade" transition="in">
                                      <p:cBhvr>
                                        <p:cTn dur="500" id="105"/>
                                        <p:tgtEl>
                                          <p:spTgt spid="230"/>
                                        </p:tgtEl>
                                      </p:cBhvr>
                                    </p:animEffect>
                                  </p:childTnLst>
                                </p:cTn>
                              </p:par>
                            </p:childTnLst>
                          </p:cTn>
                        </p:par>
                        <p:par>
                          <p:cTn fill="hold" id="106" nodeType="afterGroup">
                            <p:stCondLst>
                              <p:cond delay="10000"/>
                            </p:stCondLst>
                            <p:childTnLst>
                              <p:par>
                                <p:cTn fill="hold" grpId="0" id="107" nodeType="afterEffect" presetClass="entr" presetID="53" presetSubtype="0">
                                  <p:stCondLst>
                                    <p:cond delay="0"/>
                                  </p:stCondLst>
                                  <p:childTnLst>
                                    <p:set>
                                      <p:cBhvr>
                                        <p:cTn dur="1" fill="hold" id="108">
                                          <p:stCondLst>
                                            <p:cond delay="0"/>
                                          </p:stCondLst>
                                        </p:cTn>
                                        <p:tgtEl>
                                          <p:spTgt spid="235"/>
                                        </p:tgtEl>
                                        <p:attrNameLst>
                                          <p:attrName>style.visibility</p:attrName>
                                        </p:attrNameLst>
                                      </p:cBhvr>
                                      <p:to>
                                        <p:strVal val="visible"/>
                                      </p:to>
                                    </p:set>
                                    <p:anim calcmode="lin" valueType="num">
                                      <p:cBhvr>
                                        <p:cTn dur="500" fill="hold" id="109"/>
                                        <p:tgtEl>
                                          <p:spTgt spid="235"/>
                                        </p:tgtEl>
                                        <p:attrNameLst>
                                          <p:attrName>ppt_w</p:attrName>
                                        </p:attrNameLst>
                                      </p:cBhvr>
                                      <p:tavLst>
                                        <p:tav tm="0">
                                          <p:val>
                                            <p:fltVal val="0"/>
                                          </p:val>
                                        </p:tav>
                                        <p:tav tm="100000">
                                          <p:val>
                                            <p:strVal val="#ppt_w"/>
                                          </p:val>
                                        </p:tav>
                                      </p:tavLst>
                                    </p:anim>
                                    <p:anim calcmode="lin" valueType="num">
                                      <p:cBhvr>
                                        <p:cTn dur="500" fill="hold" id="110"/>
                                        <p:tgtEl>
                                          <p:spTgt spid="235"/>
                                        </p:tgtEl>
                                        <p:attrNameLst>
                                          <p:attrName>ppt_h</p:attrName>
                                        </p:attrNameLst>
                                      </p:cBhvr>
                                      <p:tavLst>
                                        <p:tav tm="0">
                                          <p:val>
                                            <p:fltVal val="0"/>
                                          </p:val>
                                        </p:tav>
                                        <p:tav tm="100000">
                                          <p:val>
                                            <p:strVal val="#ppt_h"/>
                                          </p:val>
                                        </p:tav>
                                      </p:tavLst>
                                    </p:anim>
                                    <p:animEffect filter="fade" transition="in">
                                      <p:cBhvr>
                                        <p:cTn dur="500" id="111"/>
                                        <p:tgtEl>
                                          <p:spTgt spid="235"/>
                                        </p:tgtEl>
                                      </p:cBhvr>
                                    </p:animEffect>
                                  </p:childTnLst>
                                </p:cTn>
                              </p:par>
                            </p:childTnLst>
                          </p:cTn>
                        </p:par>
                        <p:par>
                          <p:cTn fill="hold" id="112" nodeType="afterGroup">
                            <p:stCondLst>
                              <p:cond delay="10500"/>
                            </p:stCondLst>
                            <p:childTnLst>
                              <p:par>
                                <p:cTn decel="100000" fill="hold" grpId="0" id="113" nodeType="afterEffect" presetClass="entr" presetID="49" presetSubtype="0">
                                  <p:stCondLst>
                                    <p:cond delay="0"/>
                                  </p:stCondLst>
                                  <p:childTnLst>
                                    <p:set>
                                      <p:cBhvr>
                                        <p:cTn dur="1" fill="hold" id="114">
                                          <p:stCondLst>
                                            <p:cond delay="0"/>
                                          </p:stCondLst>
                                        </p:cTn>
                                        <p:tgtEl>
                                          <p:spTgt spid="223"/>
                                        </p:tgtEl>
                                        <p:attrNameLst>
                                          <p:attrName>style.visibility</p:attrName>
                                        </p:attrNameLst>
                                      </p:cBhvr>
                                      <p:to>
                                        <p:strVal val="visible"/>
                                      </p:to>
                                    </p:set>
                                    <p:anim calcmode="lin" valueType="num">
                                      <p:cBhvr>
                                        <p:cTn dur="500" fill="hold" id="115"/>
                                        <p:tgtEl>
                                          <p:spTgt spid="223"/>
                                        </p:tgtEl>
                                        <p:attrNameLst>
                                          <p:attrName>ppt_w</p:attrName>
                                        </p:attrNameLst>
                                      </p:cBhvr>
                                      <p:tavLst>
                                        <p:tav tm="0">
                                          <p:val>
                                            <p:fltVal val="0"/>
                                          </p:val>
                                        </p:tav>
                                        <p:tav tm="100000">
                                          <p:val>
                                            <p:strVal val="#ppt_w"/>
                                          </p:val>
                                        </p:tav>
                                      </p:tavLst>
                                    </p:anim>
                                    <p:anim calcmode="lin" valueType="num">
                                      <p:cBhvr>
                                        <p:cTn dur="500" fill="hold" id="116"/>
                                        <p:tgtEl>
                                          <p:spTgt spid="223"/>
                                        </p:tgtEl>
                                        <p:attrNameLst>
                                          <p:attrName>ppt_h</p:attrName>
                                        </p:attrNameLst>
                                      </p:cBhvr>
                                      <p:tavLst>
                                        <p:tav tm="0">
                                          <p:val>
                                            <p:fltVal val="0"/>
                                          </p:val>
                                        </p:tav>
                                        <p:tav tm="100000">
                                          <p:val>
                                            <p:strVal val="#ppt_h"/>
                                          </p:val>
                                        </p:tav>
                                      </p:tavLst>
                                    </p:anim>
                                    <p:anim calcmode="lin" valueType="num">
                                      <p:cBhvr>
                                        <p:cTn dur="500" fill="hold" id="117"/>
                                        <p:tgtEl>
                                          <p:spTgt spid="223"/>
                                        </p:tgtEl>
                                        <p:attrNameLst>
                                          <p:attrName>style.rotation</p:attrName>
                                        </p:attrNameLst>
                                      </p:cBhvr>
                                      <p:tavLst>
                                        <p:tav tm="0">
                                          <p:val>
                                            <p:fltVal val="360"/>
                                          </p:val>
                                        </p:tav>
                                        <p:tav tm="100000">
                                          <p:val>
                                            <p:fltVal val="0"/>
                                          </p:val>
                                        </p:tav>
                                      </p:tavLst>
                                    </p:anim>
                                    <p:animEffect filter="fade" transition="in">
                                      <p:cBhvr>
                                        <p:cTn dur="500" id="118"/>
                                        <p:tgtEl>
                                          <p:spTgt spid="223"/>
                                        </p:tgtEl>
                                      </p:cBhvr>
                                    </p:animEffect>
                                  </p:childTnLst>
                                </p:cTn>
                              </p:par>
                            </p:childTnLst>
                          </p:cTn>
                        </p:par>
                        <p:par>
                          <p:cTn fill="hold" id="119" nodeType="afterGroup">
                            <p:stCondLst>
                              <p:cond delay="11000"/>
                            </p:stCondLst>
                            <p:childTnLst>
                              <p:par>
                                <p:cTn decel="100000" fill="hold" grpId="0" id="120" nodeType="afterEffect" presetClass="entr" presetID="49" presetSubtype="0">
                                  <p:stCondLst>
                                    <p:cond delay="0"/>
                                  </p:stCondLst>
                                  <p:childTnLst>
                                    <p:set>
                                      <p:cBhvr>
                                        <p:cTn dur="1" fill="hold" id="121">
                                          <p:stCondLst>
                                            <p:cond delay="0"/>
                                          </p:stCondLst>
                                        </p:cTn>
                                        <p:tgtEl>
                                          <p:spTgt spid="221"/>
                                        </p:tgtEl>
                                        <p:attrNameLst>
                                          <p:attrName>style.visibility</p:attrName>
                                        </p:attrNameLst>
                                      </p:cBhvr>
                                      <p:to>
                                        <p:strVal val="visible"/>
                                      </p:to>
                                    </p:set>
                                    <p:anim calcmode="lin" valueType="num">
                                      <p:cBhvr>
                                        <p:cTn dur="500" fill="hold" id="122"/>
                                        <p:tgtEl>
                                          <p:spTgt spid="221"/>
                                        </p:tgtEl>
                                        <p:attrNameLst>
                                          <p:attrName>ppt_w</p:attrName>
                                        </p:attrNameLst>
                                      </p:cBhvr>
                                      <p:tavLst>
                                        <p:tav tm="0">
                                          <p:val>
                                            <p:fltVal val="0"/>
                                          </p:val>
                                        </p:tav>
                                        <p:tav tm="100000">
                                          <p:val>
                                            <p:strVal val="#ppt_w"/>
                                          </p:val>
                                        </p:tav>
                                      </p:tavLst>
                                    </p:anim>
                                    <p:anim calcmode="lin" valueType="num">
                                      <p:cBhvr>
                                        <p:cTn dur="500" fill="hold" id="123"/>
                                        <p:tgtEl>
                                          <p:spTgt spid="221"/>
                                        </p:tgtEl>
                                        <p:attrNameLst>
                                          <p:attrName>ppt_h</p:attrName>
                                        </p:attrNameLst>
                                      </p:cBhvr>
                                      <p:tavLst>
                                        <p:tav tm="0">
                                          <p:val>
                                            <p:fltVal val="0"/>
                                          </p:val>
                                        </p:tav>
                                        <p:tav tm="100000">
                                          <p:val>
                                            <p:strVal val="#ppt_h"/>
                                          </p:val>
                                        </p:tav>
                                      </p:tavLst>
                                    </p:anim>
                                    <p:anim calcmode="lin" valueType="num">
                                      <p:cBhvr>
                                        <p:cTn dur="500" fill="hold" id="124"/>
                                        <p:tgtEl>
                                          <p:spTgt spid="221"/>
                                        </p:tgtEl>
                                        <p:attrNameLst>
                                          <p:attrName>style.rotation</p:attrName>
                                        </p:attrNameLst>
                                      </p:cBhvr>
                                      <p:tavLst>
                                        <p:tav tm="0">
                                          <p:val>
                                            <p:fltVal val="360"/>
                                          </p:val>
                                        </p:tav>
                                        <p:tav tm="100000">
                                          <p:val>
                                            <p:fltVal val="0"/>
                                          </p:val>
                                        </p:tav>
                                      </p:tavLst>
                                    </p:anim>
                                    <p:animEffect filter="fade" transition="in">
                                      <p:cBhvr>
                                        <p:cTn dur="500" id="125"/>
                                        <p:tgtEl>
                                          <p:spTgt spid="221"/>
                                        </p:tgtEl>
                                      </p:cBhvr>
                                    </p:animEffect>
                                  </p:childTnLst>
                                </p:cTn>
                              </p:par>
                            </p:childTnLst>
                          </p:cTn>
                        </p:par>
                        <p:par>
                          <p:cTn fill="hold" id="126" nodeType="afterGroup">
                            <p:stCondLst>
                              <p:cond delay="11500"/>
                            </p:stCondLst>
                            <p:childTnLst>
                              <p:par>
                                <p:cTn fill="hold" grpId="0" id="127" nodeType="afterEffect" presetClass="entr" presetID="10" presetSubtype="0">
                                  <p:stCondLst>
                                    <p:cond delay="0"/>
                                  </p:stCondLst>
                                  <p:childTnLst>
                                    <p:set>
                                      <p:cBhvr>
                                        <p:cTn dur="1" fill="hold" id="128">
                                          <p:stCondLst>
                                            <p:cond delay="0"/>
                                          </p:stCondLst>
                                        </p:cTn>
                                        <p:tgtEl>
                                          <p:spTgt spid="233"/>
                                        </p:tgtEl>
                                        <p:attrNameLst>
                                          <p:attrName>style.visibility</p:attrName>
                                        </p:attrNameLst>
                                      </p:cBhvr>
                                      <p:to>
                                        <p:strVal val="visible"/>
                                      </p:to>
                                    </p:set>
                                    <p:animEffect filter="fade" transition="in">
                                      <p:cBhvr>
                                        <p:cTn dur="500" id="129"/>
                                        <p:tgtEl>
                                          <p:spTgt spid="233"/>
                                        </p:tgtEl>
                                      </p:cBhvr>
                                    </p:animEffect>
                                  </p:childTnLst>
                                </p:cTn>
                              </p:par>
                            </p:childTnLst>
                          </p:cTn>
                        </p:par>
                        <p:par>
                          <p:cTn fill="hold" id="130" nodeType="afterGroup">
                            <p:stCondLst>
                              <p:cond delay="12000"/>
                            </p:stCondLst>
                            <p:childTnLst>
                              <p:par>
                                <p:cTn fill="hold" grpId="0" id="131" nodeType="afterEffect" presetClass="entr" presetID="10" presetSubtype="0">
                                  <p:stCondLst>
                                    <p:cond delay="0"/>
                                  </p:stCondLst>
                                  <p:childTnLst>
                                    <p:set>
                                      <p:cBhvr>
                                        <p:cTn dur="1" fill="hold" id="132">
                                          <p:stCondLst>
                                            <p:cond delay="0"/>
                                          </p:stCondLst>
                                        </p:cTn>
                                        <p:tgtEl>
                                          <p:spTgt spid="232"/>
                                        </p:tgtEl>
                                        <p:attrNameLst>
                                          <p:attrName>style.visibility</p:attrName>
                                        </p:attrNameLst>
                                      </p:cBhvr>
                                      <p:to>
                                        <p:strVal val="visible"/>
                                      </p:to>
                                    </p:set>
                                    <p:animEffect filter="fade" transition="in">
                                      <p:cBhvr>
                                        <p:cTn dur="500" id="133"/>
                                        <p:tgtEl>
                                          <p:spTgt spid="232"/>
                                        </p:tgtEl>
                                      </p:cBhvr>
                                    </p:animEffect>
                                  </p:childTnLst>
                                </p:cTn>
                              </p:par>
                            </p:childTnLst>
                          </p:cTn>
                        </p:par>
                        <p:par>
                          <p:cTn fill="hold" id="134" nodeType="afterGroup">
                            <p:stCondLst>
                              <p:cond delay="12500"/>
                            </p:stCondLst>
                            <p:childTnLst>
                              <p:par>
                                <p:cTn fill="hold" grpId="0" id="135" nodeType="afterEffect" presetClass="entr" presetID="53" presetSubtype="0">
                                  <p:stCondLst>
                                    <p:cond delay="0"/>
                                  </p:stCondLst>
                                  <p:childTnLst>
                                    <p:set>
                                      <p:cBhvr>
                                        <p:cTn dur="1" fill="hold" id="136">
                                          <p:stCondLst>
                                            <p:cond delay="0"/>
                                          </p:stCondLst>
                                        </p:cTn>
                                        <p:tgtEl>
                                          <p:spTgt spid="237"/>
                                        </p:tgtEl>
                                        <p:attrNameLst>
                                          <p:attrName>style.visibility</p:attrName>
                                        </p:attrNameLst>
                                      </p:cBhvr>
                                      <p:to>
                                        <p:strVal val="visible"/>
                                      </p:to>
                                    </p:set>
                                    <p:anim calcmode="lin" valueType="num">
                                      <p:cBhvr>
                                        <p:cTn dur="500" fill="hold" id="137"/>
                                        <p:tgtEl>
                                          <p:spTgt spid="237"/>
                                        </p:tgtEl>
                                        <p:attrNameLst>
                                          <p:attrName>ppt_w</p:attrName>
                                        </p:attrNameLst>
                                      </p:cBhvr>
                                      <p:tavLst>
                                        <p:tav tm="0">
                                          <p:val>
                                            <p:fltVal val="0"/>
                                          </p:val>
                                        </p:tav>
                                        <p:tav tm="100000">
                                          <p:val>
                                            <p:strVal val="#ppt_w"/>
                                          </p:val>
                                        </p:tav>
                                      </p:tavLst>
                                    </p:anim>
                                    <p:anim calcmode="lin" valueType="num">
                                      <p:cBhvr>
                                        <p:cTn dur="500" fill="hold" id="138"/>
                                        <p:tgtEl>
                                          <p:spTgt spid="237"/>
                                        </p:tgtEl>
                                        <p:attrNameLst>
                                          <p:attrName>ppt_h</p:attrName>
                                        </p:attrNameLst>
                                      </p:cBhvr>
                                      <p:tavLst>
                                        <p:tav tm="0">
                                          <p:val>
                                            <p:fltVal val="0"/>
                                          </p:val>
                                        </p:tav>
                                        <p:tav tm="100000">
                                          <p:val>
                                            <p:strVal val="#ppt_h"/>
                                          </p:val>
                                        </p:tav>
                                      </p:tavLst>
                                    </p:anim>
                                    <p:animEffect filter="fade" transition="in">
                                      <p:cBhvr>
                                        <p:cTn dur="500" id="139"/>
                                        <p:tgtEl>
                                          <p:spTgt spid="2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16"/>
      <p:bldP grpId="0" spid="217"/>
      <p:bldP grpId="0" spid="218"/>
      <p:bldP grpId="0" spid="219"/>
      <p:bldP grpId="0" spid="220"/>
      <p:bldP grpId="0" spid="221"/>
      <p:bldP grpId="0" spid="222"/>
      <p:bldP grpId="0" spid="223"/>
      <p:bldP grpId="0" spid="224"/>
      <p:bldP grpId="0" spid="225"/>
      <p:bldP grpId="0" spid="226"/>
      <p:bldP grpId="0" spid="227"/>
      <p:bldP grpId="0" spid="228"/>
      <p:bldP grpId="0" spid="229"/>
      <p:bldP grpId="0" spid="230"/>
      <p:bldP grpId="0" spid="231"/>
      <p:bldP grpId="0" spid="232"/>
      <p:bldP grpId="0" spid="233"/>
      <p:bldP grpId="0" spid="234"/>
      <p:bldP grpId="0" spid="235"/>
      <p:bldP grpId="0" spid="236"/>
      <p:bldP grpId="0" spid="23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问题与不足</a:t>
            </a:r>
          </a:p>
        </p:txBody>
      </p:sp>
      <p:grpSp>
        <p:nvGrpSpPr>
          <p:cNvPr id="32" name="组合 31">
            <a:extLst>
              <a:ext uri="{FF2B5EF4-FFF2-40B4-BE49-F238E27FC236}">
                <a16:creationId xmlns:a16="http://schemas.microsoft.com/office/drawing/2014/main" id="{983C58B6-5F66-4CD6-ADA5-6C656559340B}"/>
              </a:ext>
            </a:extLst>
          </p:cNvPr>
          <p:cNvGrpSpPr/>
          <p:nvPr/>
        </p:nvGrpSpPr>
        <p:grpSpPr>
          <a:xfrm>
            <a:off x="4296371" y="2073615"/>
            <a:ext cx="2616750" cy="4210468"/>
            <a:chOff x="1182201" y="2080214"/>
            <a:chExt cx="2437292" cy="3921712"/>
          </a:xfrm>
          <a:solidFill>
            <a:srgbClr val="476263"/>
          </a:solidFill>
        </p:grpSpPr>
        <p:grpSp>
          <p:nvGrpSpPr>
            <p:cNvPr id="33" name="组合 64">
              <a:extLst>
                <a:ext uri="{FF2B5EF4-FFF2-40B4-BE49-F238E27FC236}">
                  <a16:creationId xmlns:a16="http://schemas.microsoft.com/office/drawing/2014/main" id="{0697840E-8661-4E46-A026-0C8A7D8FD849}"/>
                </a:ext>
              </a:extLst>
            </p:cNvPr>
            <p:cNvGrpSpPr/>
            <p:nvPr/>
          </p:nvGrpSpPr>
          <p:grpSpPr>
            <a:xfrm>
              <a:off x="2350459" y="4431836"/>
              <a:ext cx="135925" cy="475715"/>
              <a:chOff x="2752726" y="4344988"/>
              <a:chExt cx="184150" cy="644525"/>
            </a:xfrm>
            <a:grpFill/>
          </p:grpSpPr>
          <p:sp>
            <p:nvSpPr>
              <p:cNvPr id="265" name="Freeform 101">
                <a:extLst>
                  <a:ext uri="{FF2B5EF4-FFF2-40B4-BE49-F238E27FC236}">
                    <a16:creationId xmlns:a16="http://schemas.microsoft.com/office/drawing/2014/main" id="{809CCA3A-959F-47FD-BD54-658717968EF8}"/>
                  </a:ext>
                </a:extLst>
              </p:cNvPr>
              <p:cNvSpPr/>
              <p:nvPr/>
            </p:nvSpPr>
            <p:spPr bwMode="auto">
              <a:xfrm>
                <a:off x="2762251" y="4427538"/>
                <a:ext cx="174625" cy="519113"/>
              </a:xfrm>
              <a:custGeom>
                <a:gdLst>
                  <a:gd fmla="*/ 34 w 110" name="T0"/>
                  <a:gd fmla="*/ 267 h 327" name="T1"/>
                  <a:gd fmla="*/ 67 w 110" name="T2"/>
                  <a:gd fmla="*/ 327 h 327" name="T3"/>
                  <a:gd fmla="*/ 95 w 110" name="T4"/>
                  <a:gd fmla="*/ 323 h 327" name="T5"/>
                  <a:gd fmla="*/ 110 w 110" name="T6"/>
                  <a:gd fmla="*/ 256 h 327" name="T7"/>
                  <a:gd fmla="*/ 76 w 110" name="T8"/>
                  <a:gd fmla="*/ 0 h 327" name="T9"/>
                  <a:gd fmla="*/ 0 w 110" name="T10"/>
                  <a:gd fmla="*/ 10 h 327" name="T11"/>
                  <a:gd fmla="*/ 34 w 110" name="T12"/>
                  <a:gd fmla="*/ 267 h 327" name="T13"/>
                </a:gdLst>
                <a:cxnLst>
                  <a:cxn ang="0">
                    <a:pos x="T0" y="T1"/>
                  </a:cxn>
                  <a:cxn ang="0">
                    <a:pos x="T2" y="T3"/>
                  </a:cxn>
                  <a:cxn ang="0">
                    <a:pos x="T4" y="T5"/>
                  </a:cxn>
                  <a:cxn ang="0">
                    <a:pos x="T6" y="T7"/>
                  </a:cxn>
                  <a:cxn ang="0">
                    <a:pos x="T8" y="T9"/>
                  </a:cxn>
                  <a:cxn ang="0">
                    <a:pos x="T10" y="T11"/>
                  </a:cxn>
                  <a:cxn ang="0">
                    <a:pos x="T12" y="T13"/>
                  </a:cxn>
                </a:cxnLst>
                <a:rect b="b" l="0" r="r" t="0"/>
                <a:pathLst>
                  <a:path h="327" w="110">
                    <a:moveTo>
                      <a:pt x="34" y="267"/>
                    </a:moveTo>
                    <a:lnTo>
                      <a:pt x="67" y="327"/>
                    </a:lnTo>
                    <a:lnTo>
                      <a:pt x="95" y="323"/>
                    </a:lnTo>
                    <a:lnTo>
                      <a:pt x="110" y="256"/>
                    </a:lnTo>
                    <a:lnTo>
                      <a:pt x="76" y="0"/>
                    </a:lnTo>
                    <a:lnTo>
                      <a:pt x="0" y="10"/>
                    </a:lnTo>
                    <a:lnTo>
                      <a:pt x="34" y="26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66" name="Freeform 102">
                <a:extLst>
                  <a:ext uri="{FF2B5EF4-FFF2-40B4-BE49-F238E27FC236}">
                    <a16:creationId xmlns:a16="http://schemas.microsoft.com/office/drawing/2014/main" id="{2134201E-2024-40DA-9EC7-DF7827DC03A6}"/>
                  </a:ext>
                </a:extLst>
              </p:cNvPr>
              <p:cNvSpPr/>
              <p:nvPr/>
            </p:nvSpPr>
            <p:spPr bwMode="auto">
              <a:xfrm>
                <a:off x="2754313" y="4344988"/>
                <a:ext cx="128588" cy="146050"/>
              </a:xfrm>
              <a:custGeom>
                <a:gdLst>
                  <a:gd fmla="*/ 5 w 81" name="T0"/>
                  <a:gd fmla="*/ 58 h 92" name="T1"/>
                  <a:gd fmla="*/ 5 w 81" name="T2"/>
                  <a:gd fmla="*/ 58 h 92" name="T3"/>
                  <a:gd fmla="*/ 7 w 81" name="T4"/>
                  <a:gd fmla="*/ 66 h 92" name="T5"/>
                  <a:gd fmla="*/ 10 w 81" name="T6"/>
                  <a:gd fmla="*/ 73 h 92" name="T7"/>
                  <a:gd fmla="*/ 15 w 81" name="T8"/>
                  <a:gd fmla="*/ 78 h 92" name="T9"/>
                  <a:gd fmla="*/ 20 w 81" name="T10"/>
                  <a:gd fmla="*/ 84 h 92" name="T11"/>
                  <a:gd fmla="*/ 26 w 81" name="T12"/>
                  <a:gd fmla="*/ 88 h 92" name="T13"/>
                  <a:gd fmla="*/ 33 w 81" name="T14"/>
                  <a:gd fmla="*/ 90 h 92" name="T15"/>
                  <a:gd fmla="*/ 39 w 81" name="T16"/>
                  <a:gd fmla="*/ 92 h 92" name="T17"/>
                  <a:gd fmla="*/ 47 w 81" name="T18"/>
                  <a:gd fmla="*/ 90 h 92" name="T19"/>
                  <a:gd fmla="*/ 49 w 81" name="T20"/>
                  <a:gd fmla="*/ 90 h 92" name="T21"/>
                  <a:gd fmla="*/ 49 w 81" name="T22"/>
                  <a:gd fmla="*/ 90 h 92" name="T23"/>
                  <a:gd fmla="*/ 56 w 81" name="T24"/>
                  <a:gd fmla="*/ 89 h 92" name="T25"/>
                  <a:gd fmla="*/ 62 w 81" name="T26"/>
                  <a:gd fmla="*/ 86 h 92" name="T27"/>
                  <a:gd fmla="*/ 69 w 81" name="T28"/>
                  <a:gd fmla="*/ 81 h 92" name="T29"/>
                  <a:gd fmla="*/ 73 w 81" name="T30"/>
                  <a:gd fmla="*/ 77 h 92" name="T31"/>
                  <a:gd fmla="*/ 77 w 81" name="T32"/>
                  <a:gd fmla="*/ 70 h 92" name="T33"/>
                  <a:gd fmla="*/ 80 w 81" name="T34"/>
                  <a:gd fmla="*/ 63 h 92" name="T35"/>
                  <a:gd fmla="*/ 81 w 81" name="T36"/>
                  <a:gd fmla="*/ 56 h 92" name="T37"/>
                  <a:gd fmla="*/ 81 w 81" name="T38"/>
                  <a:gd fmla="*/ 48 h 92" name="T39"/>
                  <a:gd fmla="*/ 76 w 81" name="T40"/>
                  <a:gd fmla="*/ 13 h 92" name="T41"/>
                  <a:gd fmla="*/ 76 w 81" name="T42"/>
                  <a:gd fmla="*/ 13 h 92" name="T43"/>
                  <a:gd fmla="*/ 75 w 81" name="T44"/>
                  <a:gd fmla="*/ 8 h 92" name="T45"/>
                  <a:gd fmla="*/ 72 w 81" name="T46"/>
                  <a:gd fmla="*/ 2 h 92" name="T47"/>
                  <a:gd fmla="*/ 68 w 81" name="T48"/>
                  <a:gd fmla="*/ 1 h 92" name="T49"/>
                  <a:gd fmla="*/ 64 w 81" name="T50"/>
                  <a:gd fmla="*/ 0 h 92" name="T51"/>
                  <a:gd fmla="*/ 51 w 81" name="T52"/>
                  <a:gd fmla="*/ 0 h 92" name="T53"/>
                  <a:gd fmla="*/ 37 w 81" name="T54"/>
                  <a:gd fmla="*/ 2 h 92" name="T55"/>
                  <a:gd fmla="*/ 35 w 81" name="T56"/>
                  <a:gd fmla="*/ 2 h 92" name="T57"/>
                  <a:gd fmla="*/ 35 w 81" name="T58"/>
                  <a:gd fmla="*/ 2 h 92" name="T59"/>
                  <a:gd fmla="*/ 22 w 81" name="T60"/>
                  <a:gd fmla="*/ 4 h 92" name="T61"/>
                  <a:gd fmla="*/ 10 w 81" name="T62"/>
                  <a:gd fmla="*/ 6 h 92" name="T63"/>
                  <a:gd fmla="*/ 5 w 81" name="T64"/>
                  <a:gd fmla="*/ 9 h 92" name="T65"/>
                  <a:gd fmla="*/ 3 w 81" name="T66"/>
                  <a:gd fmla="*/ 12 h 92" name="T67"/>
                  <a:gd fmla="*/ 0 w 81" name="T68"/>
                  <a:gd fmla="*/ 17 h 92" name="T69"/>
                  <a:gd fmla="*/ 0 w 81" name="T70"/>
                  <a:gd fmla="*/ 24 h 92" name="T71"/>
                  <a:gd fmla="*/ 5 w 81" name="T72"/>
                  <a:gd fmla="*/ 58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1">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67" name="Freeform 103">
                <a:extLst>
                  <a:ext uri="{FF2B5EF4-FFF2-40B4-BE49-F238E27FC236}">
                    <a16:creationId xmlns:a16="http://schemas.microsoft.com/office/drawing/2014/main" id="{F99F35D6-13E1-4412-B014-0D9A3F8A5DF1}"/>
                  </a:ext>
                </a:extLst>
              </p:cNvPr>
              <p:cNvSpPr/>
              <p:nvPr/>
            </p:nvSpPr>
            <p:spPr bwMode="auto">
              <a:xfrm>
                <a:off x="2752726" y="4394200"/>
                <a:ext cx="149225" cy="142875"/>
              </a:xfrm>
              <a:custGeom>
                <a:gdLst>
                  <a:gd fmla="*/ 11 w 94" name="T0"/>
                  <a:gd fmla="*/ 90 h 90" name="T1"/>
                  <a:gd fmla="*/ 94 w 94" name="T2"/>
                  <a:gd fmla="*/ 80 h 90" name="T3"/>
                  <a:gd fmla="*/ 84 w 94" name="T4"/>
                  <a:gd fmla="*/ 0 h 90" name="T5"/>
                  <a:gd fmla="*/ 0 w 94" name="T6"/>
                  <a:gd fmla="*/ 11 h 90" name="T7"/>
                  <a:gd fmla="*/ 11 w 94" name="T8"/>
                  <a:gd fmla="*/ 90 h 90" name="T9"/>
                </a:gdLst>
                <a:cxnLst>
                  <a:cxn ang="0">
                    <a:pos x="T0" y="T1"/>
                  </a:cxn>
                  <a:cxn ang="0">
                    <a:pos x="T2" y="T3"/>
                  </a:cxn>
                  <a:cxn ang="0">
                    <a:pos x="T4" y="T5"/>
                  </a:cxn>
                  <a:cxn ang="0">
                    <a:pos x="T6" y="T7"/>
                  </a:cxn>
                  <a:cxn ang="0">
                    <a:pos x="T8" y="T9"/>
                  </a:cxn>
                </a:cxnLst>
                <a:rect b="b" l="0" r="r" t="0"/>
                <a:pathLst>
                  <a:path h="90" w="94">
                    <a:moveTo>
                      <a:pt x="11" y="90"/>
                    </a:moveTo>
                    <a:lnTo>
                      <a:pt x="94" y="80"/>
                    </a:lnTo>
                    <a:lnTo>
                      <a:pt x="84" y="0"/>
                    </a:lnTo>
                    <a:lnTo>
                      <a:pt x="0" y="11"/>
                    </a:lnTo>
                    <a:lnTo>
                      <a:pt x="11" y="9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268" name="Freeform 104">
                <a:extLst>
                  <a:ext uri="{FF2B5EF4-FFF2-40B4-BE49-F238E27FC236}">
                    <a16:creationId xmlns:a16="http://schemas.microsoft.com/office/drawing/2014/main" id="{1472AF49-6D3F-424F-9BFD-51E5A83FEA63}"/>
                  </a:ext>
                </a:extLst>
              </p:cNvPr>
              <p:cNvSpPr/>
              <p:nvPr/>
            </p:nvSpPr>
            <p:spPr bwMode="auto">
              <a:xfrm>
                <a:off x="2868613" y="4933950"/>
                <a:ext cx="44450" cy="55563"/>
              </a:xfrm>
              <a:custGeom>
                <a:gdLst>
                  <a:gd fmla="*/ 28 w 28" name="T0"/>
                  <a:gd fmla="*/ 2 h 35" name="T1"/>
                  <a:gd fmla="*/ 28 w 28" name="T2"/>
                  <a:gd fmla="*/ 2 h 35" name="T3"/>
                  <a:gd fmla="*/ 27 w 28" name="T4"/>
                  <a:gd fmla="*/ 14 h 35" name="T5"/>
                  <a:gd fmla="*/ 21 w 28" name="T6"/>
                  <a:gd fmla="*/ 31 h 35" name="T7"/>
                  <a:gd fmla="*/ 21 w 28" name="T8"/>
                  <a:gd fmla="*/ 31 h 35" name="T9"/>
                  <a:gd fmla="*/ 20 w 28" name="T10"/>
                  <a:gd fmla="*/ 35 h 35" name="T11"/>
                  <a:gd fmla="*/ 19 w 28" name="T12"/>
                  <a:gd fmla="*/ 35 h 35" name="T13"/>
                  <a:gd fmla="*/ 16 w 28" name="T14"/>
                  <a:gd fmla="*/ 35 h 35" name="T15"/>
                  <a:gd fmla="*/ 13 w 28" name="T16"/>
                  <a:gd fmla="*/ 32 h 35" name="T17"/>
                  <a:gd fmla="*/ 11 w 28" name="T18"/>
                  <a:gd fmla="*/ 27 h 35" name="T19"/>
                  <a:gd fmla="*/ 0 w 28" name="T20"/>
                  <a:gd fmla="*/ 8 h 35" name="T21"/>
                  <a:gd fmla="*/ 0 w 28" name="T22"/>
                  <a:gd fmla="*/ 8 h 35" name="T23"/>
                  <a:gd fmla="*/ 3 w 28" name="T24"/>
                  <a:gd fmla="*/ 5 h 35" name="T25"/>
                  <a:gd fmla="*/ 8 w 28" name="T26"/>
                  <a:gd fmla="*/ 2 h 35" name="T27"/>
                  <a:gd fmla="*/ 12 w 28" name="T28"/>
                  <a:gd fmla="*/ 1 h 35" name="T29"/>
                  <a:gd fmla="*/ 16 w 28" name="T30"/>
                  <a:gd fmla="*/ 0 h 35" name="T31"/>
                  <a:gd fmla="*/ 23 w 28" name="T32"/>
                  <a:gd fmla="*/ 0 h 35" name="T33"/>
                  <a:gd fmla="*/ 28 w 28" name="T34"/>
                  <a:gd fmla="*/ 2 h 35" name="T35"/>
                  <a:gd fmla="*/ 28 w 28"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28">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34" name="组合 69">
              <a:extLst>
                <a:ext uri="{FF2B5EF4-FFF2-40B4-BE49-F238E27FC236}">
                  <a16:creationId xmlns:a16="http://schemas.microsoft.com/office/drawing/2014/main" id="{508E68AB-CE1E-4EB7-8EF5-E286F7172153}"/>
                </a:ext>
              </a:extLst>
            </p:cNvPr>
            <p:cNvGrpSpPr/>
            <p:nvPr/>
          </p:nvGrpSpPr>
          <p:grpSpPr>
            <a:xfrm>
              <a:off x="1900497" y="4864197"/>
              <a:ext cx="1044051" cy="1137729"/>
              <a:chOff x="2143126" y="4930775"/>
              <a:chExt cx="1414463" cy="1541463"/>
            </a:xfrm>
            <a:grpFill/>
          </p:grpSpPr>
          <p:sp>
            <p:nvSpPr>
              <p:cNvPr id="143" name="Freeform 5">
                <a:extLst>
                  <a:ext uri="{FF2B5EF4-FFF2-40B4-BE49-F238E27FC236}">
                    <a16:creationId xmlns:a16="http://schemas.microsoft.com/office/drawing/2014/main" id="{A7CB37C9-7203-4EC4-92DA-AB0E6BBBF0D1}"/>
                  </a:ext>
                </a:extLst>
              </p:cNvPr>
              <p:cNvSpPr/>
              <p:nvPr/>
            </p:nvSpPr>
            <p:spPr bwMode="auto">
              <a:xfrm>
                <a:off x="2143126" y="5083175"/>
                <a:ext cx="1414463" cy="1257300"/>
              </a:xfrm>
              <a:custGeom>
                <a:gdLst>
                  <a:gd fmla="*/ 334 w 891" name="T0"/>
                  <a:gd fmla="*/ 790 h 792" name="T1"/>
                  <a:gd fmla="*/ 228 w 891" name="T2"/>
                  <a:gd fmla="*/ 775 h 792" name="T3"/>
                  <a:gd fmla="*/ 212 w 891" name="T4"/>
                  <a:gd fmla="*/ 764 h 792" name="T5"/>
                  <a:gd fmla="*/ 190 w 891" name="T6"/>
                  <a:gd fmla="*/ 734 h 792" name="T7"/>
                  <a:gd fmla="*/ 110 w 891" name="T8"/>
                  <a:gd fmla="*/ 683 h 792" name="T9"/>
                  <a:gd fmla="*/ 65 w 891" name="T10"/>
                  <a:gd fmla="*/ 631 h 792" name="T11"/>
                  <a:gd fmla="*/ 56 w 891" name="T12"/>
                  <a:gd fmla="*/ 597 h 792" name="T13"/>
                  <a:gd fmla="*/ 61 w 891" name="T14"/>
                  <a:gd fmla="*/ 560 h 792" name="T15"/>
                  <a:gd fmla="*/ 45 w 891" name="T16"/>
                  <a:gd fmla="*/ 545 h 792" name="T17"/>
                  <a:gd fmla="*/ 26 w 891" name="T18"/>
                  <a:gd fmla="*/ 528 h 792" name="T19"/>
                  <a:gd fmla="*/ 48 w 891" name="T20"/>
                  <a:gd fmla="*/ 513 h 792" name="T21"/>
                  <a:gd fmla="*/ 61 w 891" name="T22"/>
                  <a:gd fmla="*/ 501 h 792" name="T23"/>
                  <a:gd fmla="*/ 56 w 891" name="T24"/>
                  <a:gd fmla="*/ 465 h 792" name="T25"/>
                  <a:gd fmla="*/ 65 w 891" name="T26"/>
                  <a:gd fmla="*/ 442 h 792" name="T27"/>
                  <a:gd fmla="*/ 48 w 891" name="T28"/>
                  <a:gd fmla="*/ 435 h 792" name="T29"/>
                  <a:gd fmla="*/ 23 w 891" name="T30"/>
                  <a:gd fmla="*/ 425 h 792" name="T31"/>
                  <a:gd fmla="*/ 34 w 891" name="T32"/>
                  <a:gd fmla="*/ 405 h 792" name="T33"/>
                  <a:gd fmla="*/ 56 w 891" name="T34"/>
                  <a:gd fmla="*/ 393 h 792" name="T35"/>
                  <a:gd fmla="*/ 55 w 891" name="T36"/>
                  <a:gd fmla="*/ 365 h 792" name="T37"/>
                  <a:gd fmla="*/ 56 w 891" name="T38"/>
                  <a:gd fmla="*/ 343 h 792" name="T39"/>
                  <a:gd fmla="*/ 53 w 891" name="T40"/>
                  <a:gd fmla="*/ 320 h 792" name="T41"/>
                  <a:gd fmla="*/ 32 w 891" name="T42"/>
                  <a:gd fmla="*/ 310 h 792" name="T43"/>
                  <a:gd fmla="*/ 36 w 891" name="T44"/>
                  <a:gd fmla="*/ 291 h 792" name="T45"/>
                  <a:gd fmla="*/ 60 w 891" name="T46"/>
                  <a:gd fmla="*/ 281 h 792" name="T47"/>
                  <a:gd fmla="*/ 64 w 891" name="T48"/>
                  <a:gd fmla="*/ 262 h 792" name="T49"/>
                  <a:gd fmla="*/ 61 w 891" name="T50"/>
                  <a:gd fmla="*/ 245 h 792" name="T51"/>
                  <a:gd fmla="*/ 71 w 891" name="T52"/>
                  <a:gd fmla="*/ 218 h 792" name="T53"/>
                  <a:gd fmla="*/ 59 w 891" name="T54"/>
                  <a:gd fmla="*/ 214 h 792" name="T55"/>
                  <a:gd fmla="*/ 34 w 891" name="T56"/>
                  <a:gd fmla="*/ 203 h 792" name="T57"/>
                  <a:gd fmla="*/ 0 w 891" name="T58"/>
                  <a:gd fmla="*/ 0 h 792" name="T59"/>
                  <a:gd fmla="*/ 873 w 891" name="T60"/>
                  <a:gd fmla="*/ 147 h 792" name="T61"/>
                  <a:gd fmla="*/ 854 w 891" name="T62"/>
                  <a:gd fmla="*/ 164 h 792" name="T63"/>
                  <a:gd fmla="*/ 835 w 891" name="T64"/>
                  <a:gd fmla="*/ 168 h 792" name="T65"/>
                  <a:gd fmla="*/ 832 w 891" name="T66"/>
                  <a:gd fmla="*/ 180 h 792" name="T67"/>
                  <a:gd fmla="*/ 839 w 891" name="T68"/>
                  <a:gd fmla="*/ 205 h 792" name="T69"/>
                  <a:gd fmla="*/ 832 w 891" name="T70"/>
                  <a:gd fmla="*/ 228 h 792" name="T71"/>
                  <a:gd fmla="*/ 848 w 891" name="T72"/>
                  <a:gd fmla="*/ 237 h 792" name="T73"/>
                  <a:gd fmla="*/ 871 w 891" name="T74"/>
                  <a:gd fmla="*/ 254 h 792" name="T75"/>
                  <a:gd fmla="*/ 854 w 891" name="T76"/>
                  <a:gd fmla="*/ 271 h 792" name="T77"/>
                  <a:gd fmla="*/ 841 w 891" name="T78"/>
                  <a:gd fmla="*/ 281 h 792" name="T79"/>
                  <a:gd fmla="*/ 845 w 891" name="T80"/>
                  <a:gd fmla="*/ 310 h 792" name="T81"/>
                  <a:gd fmla="*/ 841 w 891" name="T82"/>
                  <a:gd fmla="*/ 336 h 792" name="T83"/>
                  <a:gd fmla="*/ 856 w 891" name="T84"/>
                  <a:gd fmla="*/ 355 h 792" name="T85"/>
                  <a:gd fmla="*/ 877 w 891" name="T86"/>
                  <a:gd fmla="*/ 369 h 792" name="T87"/>
                  <a:gd fmla="*/ 863 w 891" name="T88"/>
                  <a:gd fmla="*/ 386 h 792" name="T89"/>
                  <a:gd fmla="*/ 836 w 891" name="T90"/>
                  <a:gd fmla="*/ 390 h 792" name="T91"/>
                  <a:gd fmla="*/ 843 w 891" name="T92"/>
                  <a:gd fmla="*/ 411 h 792" name="T93"/>
                  <a:gd fmla="*/ 841 w 891" name="T94"/>
                  <a:gd fmla="*/ 435 h 792" name="T95"/>
                  <a:gd fmla="*/ 844 w 891" name="T96"/>
                  <a:gd fmla="*/ 463 h 792" name="T97"/>
                  <a:gd fmla="*/ 867 w 891" name="T98"/>
                  <a:gd fmla="*/ 474 h 792" name="T99"/>
                  <a:gd fmla="*/ 870 w 891" name="T100"/>
                  <a:gd fmla="*/ 490 h 792" name="T101"/>
                  <a:gd fmla="*/ 845 w 891" name="T102"/>
                  <a:gd fmla="*/ 503 h 792" name="T103"/>
                  <a:gd fmla="*/ 841 w 891" name="T104"/>
                  <a:gd fmla="*/ 535 h 792" name="T105"/>
                  <a:gd fmla="*/ 844 w 891" name="T106"/>
                  <a:gd fmla="*/ 554 h 792" name="T107"/>
                  <a:gd fmla="*/ 858 w 891" name="T108"/>
                  <a:gd fmla="*/ 572 h 792" name="T109"/>
                  <a:gd fmla="*/ 856 w 891" name="T110"/>
                  <a:gd fmla="*/ 595 h 792" name="T111"/>
                  <a:gd fmla="*/ 820 w 891" name="T112"/>
                  <a:gd fmla="*/ 653 h 792" name="T113"/>
                  <a:gd fmla="*/ 776 w 891" name="T114"/>
                  <a:gd fmla="*/ 695 h 792" name="T115"/>
                  <a:gd fmla="*/ 711 w 891" name="T116"/>
                  <a:gd fmla="*/ 742 h 792" name="T117"/>
                  <a:gd fmla="*/ 695 w 891" name="T118"/>
                  <a:gd fmla="*/ 764 h 792" name="T119"/>
                  <a:gd fmla="*/ 675 w 891" name="T120"/>
                  <a:gd fmla="*/ 775 h 792" name="T121"/>
                  <a:gd fmla="*/ 548 w 891" name="T122"/>
                  <a:gd fmla="*/ 790 h 7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92" w="891">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4" name="Freeform 6">
                <a:extLst>
                  <a:ext uri="{FF2B5EF4-FFF2-40B4-BE49-F238E27FC236}">
                    <a16:creationId xmlns:a16="http://schemas.microsoft.com/office/drawing/2014/main" id="{6E334957-09D9-4325-AFDC-CD135874C538}"/>
                  </a:ext>
                </a:extLst>
              </p:cNvPr>
              <p:cNvSpPr/>
              <p:nvPr/>
            </p:nvSpPr>
            <p:spPr bwMode="auto">
              <a:xfrm>
                <a:off x="2446338" y="5083175"/>
                <a:ext cx="400050" cy="1257300"/>
              </a:xfrm>
              <a:custGeom>
                <a:gdLst>
                  <a:gd fmla="*/ 92 w 252" name="T0"/>
                  <a:gd fmla="*/ 790 h 792" name="T1"/>
                  <a:gd fmla="*/ 59 w 252" name="T2"/>
                  <a:gd fmla="*/ 772 h 792" name="T3"/>
                  <a:gd fmla="*/ 55 w 252" name="T4"/>
                  <a:gd fmla="*/ 749 h 792" name="T5"/>
                  <a:gd fmla="*/ 33 w 252" name="T6"/>
                  <a:gd fmla="*/ 695 h 792" name="T7"/>
                  <a:gd fmla="*/ 14 w 252" name="T8"/>
                  <a:gd fmla="*/ 619 h 792" name="T9"/>
                  <a:gd fmla="*/ 14 w 252" name="T10"/>
                  <a:gd fmla="*/ 566 h 792" name="T11"/>
                  <a:gd fmla="*/ 10 w 252" name="T12"/>
                  <a:gd fmla="*/ 545 h 792" name="T13"/>
                  <a:gd fmla="*/ 10 w 252" name="T14"/>
                  <a:gd fmla="*/ 513 h 792" name="T15"/>
                  <a:gd fmla="*/ 14 w 252" name="T16"/>
                  <a:gd fmla="*/ 496 h 792" name="T17"/>
                  <a:gd fmla="*/ 14 w 252" name="T18"/>
                  <a:gd fmla="*/ 450 h 792" name="T19"/>
                  <a:gd fmla="*/ 13 w 252" name="T20"/>
                  <a:gd fmla="*/ 435 h 792" name="T21"/>
                  <a:gd fmla="*/ 4 w 252" name="T22"/>
                  <a:gd fmla="*/ 430 h 792" name="T23"/>
                  <a:gd fmla="*/ 6 w 252" name="T24"/>
                  <a:gd fmla="*/ 405 h 792" name="T25"/>
                  <a:gd fmla="*/ 13 w 252" name="T26"/>
                  <a:gd fmla="*/ 393 h 792" name="T27"/>
                  <a:gd fmla="*/ 13 w 252" name="T28"/>
                  <a:gd fmla="*/ 332 h 792" name="T29"/>
                  <a:gd fmla="*/ 10 w 252" name="T30"/>
                  <a:gd fmla="*/ 317 h 792" name="T31"/>
                  <a:gd fmla="*/ 6 w 252" name="T32"/>
                  <a:gd fmla="*/ 291 h 792" name="T33"/>
                  <a:gd fmla="*/ 14 w 252" name="T34"/>
                  <a:gd fmla="*/ 281 h 792" name="T35"/>
                  <a:gd fmla="*/ 14 w 252" name="T36"/>
                  <a:gd fmla="*/ 251 h 792" name="T37"/>
                  <a:gd fmla="*/ 17 w 252" name="T38"/>
                  <a:gd fmla="*/ 216 h 792" name="T39"/>
                  <a:gd fmla="*/ 7 w 252" name="T40"/>
                  <a:gd fmla="*/ 207 h 792" name="T41"/>
                  <a:gd fmla="*/ 4 w 252" name="T42"/>
                  <a:gd fmla="*/ 174 h 792" name="T43"/>
                  <a:gd fmla="*/ 7 w 252" name="T44"/>
                  <a:gd fmla="*/ 133 h 792" name="T45"/>
                  <a:gd fmla="*/ 7 w 252" name="T46"/>
                  <a:gd fmla="*/ 65 h 792" name="T47"/>
                  <a:gd fmla="*/ 252 w 252" name="T48"/>
                  <a:gd fmla="*/ 0 h 792" name="T49"/>
                  <a:gd fmla="*/ 250 w 252" name="T50"/>
                  <a:gd fmla="*/ 34 h 792" name="T51"/>
                  <a:gd fmla="*/ 244 w 252" name="T52"/>
                  <a:gd fmla="*/ 87 h 792" name="T53"/>
                  <a:gd fmla="*/ 247 w 252" name="T54"/>
                  <a:gd fmla="*/ 140 h 792" name="T55"/>
                  <a:gd fmla="*/ 240 w 252" name="T56"/>
                  <a:gd fmla="*/ 167 h 792" name="T57"/>
                  <a:gd fmla="*/ 235 w 252" name="T58"/>
                  <a:gd fmla="*/ 172 h 792" name="T59"/>
                  <a:gd fmla="*/ 237 w 252" name="T60"/>
                  <a:gd fmla="*/ 205 h 792" name="T61"/>
                  <a:gd fmla="*/ 240 w 252" name="T62"/>
                  <a:gd fmla="*/ 237 h 792" name="T63"/>
                  <a:gd fmla="*/ 247 w 252" name="T64"/>
                  <a:gd fmla="*/ 254 h 792" name="T65"/>
                  <a:gd fmla="*/ 241 w 252" name="T66"/>
                  <a:gd fmla="*/ 271 h 792" name="T67"/>
                  <a:gd fmla="*/ 239 w 252" name="T68"/>
                  <a:gd fmla="*/ 310 h 792" name="T69"/>
                  <a:gd fmla="*/ 240 w 252" name="T70"/>
                  <a:gd fmla="*/ 351 h 792" name="T71"/>
                  <a:gd fmla="*/ 247 w 252" name="T72"/>
                  <a:gd fmla="*/ 363 h 792" name="T73"/>
                  <a:gd fmla="*/ 244 w 252" name="T74"/>
                  <a:gd fmla="*/ 386 h 792" name="T75"/>
                  <a:gd fmla="*/ 236 w 252" name="T76"/>
                  <a:gd fmla="*/ 390 h 792" name="T77"/>
                  <a:gd fmla="*/ 239 w 252" name="T78"/>
                  <a:gd fmla="*/ 419 h 792" name="T79"/>
                  <a:gd fmla="*/ 237 w 252" name="T80"/>
                  <a:gd fmla="*/ 459 h 792" name="T81"/>
                  <a:gd fmla="*/ 245 w 252" name="T82"/>
                  <a:gd fmla="*/ 474 h 792" name="T83"/>
                  <a:gd fmla="*/ 241 w 252" name="T84"/>
                  <a:gd fmla="*/ 499 h 792" name="T85"/>
                  <a:gd fmla="*/ 237 w 252" name="T86"/>
                  <a:gd fmla="*/ 535 h 792" name="T87"/>
                  <a:gd fmla="*/ 241 w 252" name="T88"/>
                  <a:gd fmla="*/ 564 h 792" name="T89"/>
                  <a:gd fmla="*/ 240 w 252" name="T90"/>
                  <a:gd fmla="*/ 610 h 792" name="T91"/>
                  <a:gd fmla="*/ 220 w 252" name="T92"/>
                  <a:gd fmla="*/ 695 h 792" name="T93"/>
                  <a:gd fmla="*/ 197 w 252" name="T94"/>
                  <a:gd fmla="*/ 756 h 792" name="T95"/>
                  <a:gd fmla="*/ 193 w 252" name="T96"/>
                  <a:gd fmla="*/ 772 h 792" name="T97"/>
                  <a:gd fmla="*/ 166 w 252" name="T98"/>
                  <a:gd fmla="*/ 787 h 792" name="T99"/>
                  <a:gd fmla="*/ 121 w 252" name="T100"/>
                  <a:gd fmla="*/ 792 h 7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92" w="251">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5" name="Freeform 7">
                <a:extLst>
                  <a:ext uri="{FF2B5EF4-FFF2-40B4-BE49-F238E27FC236}">
                    <a16:creationId xmlns:a16="http://schemas.microsoft.com/office/drawing/2014/main" id="{60F6546C-5A15-4018-9334-59A5AC24B964}"/>
                  </a:ext>
                </a:extLst>
              </p:cNvPr>
              <p:cNvSpPr/>
              <p:nvPr/>
            </p:nvSpPr>
            <p:spPr bwMode="auto">
              <a:xfrm>
                <a:off x="2700338" y="6330950"/>
                <a:ext cx="322263" cy="141288"/>
              </a:xfrm>
              <a:custGeom>
                <a:gdLst>
                  <a:gd fmla="*/ 102 w 203" name="T0"/>
                  <a:gd fmla="*/ 0 h 89" name="T1"/>
                  <a:gd fmla="*/ 102 w 203" name="T2"/>
                  <a:gd fmla="*/ 0 h 89" name="T3"/>
                  <a:gd fmla="*/ 122 w 203" name="T4"/>
                  <a:gd fmla="*/ 1 h 89" name="T5"/>
                  <a:gd fmla="*/ 141 w 203" name="T6"/>
                  <a:gd fmla="*/ 4 h 89" name="T7"/>
                  <a:gd fmla="*/ 159 w 203" name="T8"/>
                  <a:gd fmla="*/ 8 h 89" name="T9"/>
                  <a:gd fmla="*/ 174 w 203" name="T10"/>
                  <a:gd fmla="*/ 13 h 89" name="T11"/>
                  <a:gd fmla="*/ 186 w 203" name="T12"/>
                  <a:gd fmla="*/ 20 h 89" name="T13"/>
                  <a:gd fmla="*/ 195 w 203" name="T14"/>
                  <a:gd fmla="*/ 27 h 89" name="T15"/>
                  <a:gd fmla="*/ 199 w 203" name="T16"/>
                  <a:gd fmla="*/ 31 h 89" name="T17"/>
                  <a:gd fmla="*/ 202 w 203" name="T18"/>
                  <a:gd fmla="*/ 36 h 89" name="T19"/>
                  <a:gd fmla="*/ 203 w 203" name="T20"/>
                  <a:gd fmla="*/ 40 h 89" name="T21"/>
                  <a:gd fmla="*/ 203 w 203" name="T22"/>
                  <a:gd fmla="*/ 44 h 89" name="T23"/>
                  <a:gd fmla="*/ 203 w 203" name="T24"/>
                  <a:gd fmla="*/ 44 h 89" name="T25"/>
                  <a:gd fmla="*/ 203 w 203" name="T26"/>
                  <a:gd fmla="*/ 50 h 89" name="T27"/>
                  <a:gd fmla="*/ 202 w 203" name="T28"/>
                  <a:gd fmla="*/ 54 h 89" name="T29"/>
                  <a:gd fmla="*/ 199 w 203" name="T30"/>
                  <a:gd fmla="*/ 58 h 89" name="T31"/>
                  <a:gd fmla="*/ 195 w 203" name="T32"/>
                  <a:gd fmla="*/ 62 h 89" name="T33"/>
                  <a:gd fmla="*/ 186 w 203" name="T34"/>
                  <a:gd fmla="*/ 70 h 89" name="T35"/>
                  <a:gd fmla="*/ 174 w 203" name="T36"/>
                  <a:gd fmla="*/ 77 h 89" name="T37"/>
                  <a:gd fmla="*/ 159 w 203" name="T38"/>
                  <a:gd fmla="*/ 82 h 89" name="T39"/>
                  <a:gd fmla="*/ 141 w 203" name="T40"/>
                  <a:gd fmla="*/ 86 h 89" name="T41"/>
                  <a:gd fmla="*/ 122 w 203" name="T42"/>
                  <a:gd fmla="*/ 89 h 89" name="T43"/>
                  <a:gd fmla="*/ 102 w 203" name="T44"/>
                  <a:gd fmla="*/ 89 h 89" name="T45"/>
                  <a:gd fmla="*/ 102 w 203" name="T46"/>
                  <a:gd fmla="*/ 89 h 89" name="T47"/>
                  <a:gd fmla="*/ 81 w 203" name="T48"/>
                  <a:gd fmla="*/ 89 h 89" name="T49"/>
                  <a:gd fmla="*/ 62 w 203" name="T50"/>
                  <a:gd fmla="*/ 86 h 89" name="T51"/>
                  <a:gd fmla="*/ 45 w 203" name="T52"/>
                  <a:gd fmla="*/ 82 h 89" name="T53"/>
                  <a:gd fmla="*/ 30 w 203" name="T54"/>
                  <a:gd fmla="*/ 77 h 89" name="T55"/>
                  <a:gd fmla="*/ 18 w 203" name="T56"/>
                  <a:gd fmla="*/ 70 h 89" name="T57"/>
                  <a:gd fmla="*/ 8 w 203" name="T58"/>
                  <a:gd fmla="*/ 62 h 89" name="T59"/>
                  <a:gd fmla="*/ 4 w 203" name="T60"/>
                  <a:gd fmla="*/ 58 h 89" name="T61"/>
                  <a:gd fmla="*/ 2 w 203" name="T62"/>
                  <a:gd fmla="*/ 54 h 89" name="T63"/>
                  <a:gd fmla="*/ 0 w 203" name="T64"/>
                  <a:gd fmla="*/ 50 h 89" name="T65"/>
                  <a:gd fmla="*/ 0 w 203" name="T66"/>
                  <a:gd fmla="*/ 44 h 89" name="T67"/>
                  <a:gd fmla="*/ 0 w 203" name="T68"/>
                  <a:gd fmla="*/ 44 h 89" name="T69"/>
                  <a:gd fmla="*/ 0 w 203" name="T70"/>
                  <a:gd fmla="*/ 40 h 89" name="T71"/>
                  <a:gd fmla="*/ 2 w 203" name="T72"/>
                  <a:gd fmla="*/ 36 h 89" name="T73"/>
                  <a:gd fmla="*/ 4 w 203" name="T74"/>
                  <a:gd fmla="*/ 31 h 89" name="T75"/>
                  <a:gd fmla="*/ 8 w 203" name="T76"/>
                  <a:gd fmla="*/ 27 h 89" name="T77"/>
                  <a:gd fmla="*/ 18 w 203" name="T78"/>
                  <a:gd fmla="*/ 20 h 89" name="T79"/>
                  <a:gd fmla="*/ 30 w 203" name="T80"/>
                  <a:gd fmla="*/ 13 h 89" name="T81"/>
                  <a:gd fmla="*/ 45 w 203" name="T82"/>
                  <a:gd fmla="*/ 8 h 89" name="T83"/>
                  <a:gd fmla="*/ 62 w 203" name="T84"/>
                  <a:gd fmla="*/ 4 h 89" name="T85"/>
                  <a:gd fmla="*/ 81 w 203" name="T86"/>
                  <a:gd fmla="*/ 1 h 89" name="T87"/>
                  <a:gd fmla="*/ 102 w 203" name="T88"/>
                  <a:gd fmla="*/ 0 h 89" name="T89"/>
                  <a:gd fmla="*/ 102 w 203" name="T90"/>
                  <a:gd fmla="*/ 0 h 8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9" w="203">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6" name="Freeform 8">
                <a:extLst>
                  <a:ext uri="{FF2B5EF4-FFF2-40B4-BE49-F238E27FC236}">
                    <a16:creationId xmlns:a16="http://schemas.microsoft.com/office/drawing/2014/main" id="{3EC82159-478F-4398-B6A9-EA32E1A4AA45}"/>
                  </a:ext>
                </a:extLst>
              </p:cNvPr>
              <p:cNvSpPr/>
              <p:nvPr/>
            </p:nvSpPr>
            <p:spPr bwMode="auto">
              <a:xfrm>
                <a:off x="2579688" y="6265863"/>
                <a:ext cx="563563" cy="157163"/>
              </a:xfrm>
              <a:custGeom>
                <a:gdLst>
                  <a:gd fmla="*/ 178 w 355" name="T0"/>
                  <a:gd fmla="*/ 0 h 99" name="T1"/>
                  <a:gd fmla="*/ 178 w 355" name="T2"/>
                  <a:gd fmla="*/ 0 h 99" name="T3"/>
                  <a:gd fmla="*/ 213 w 355" name="T4"/>
                  <a:gd fmla="*/ 1 h 99" name="T5"/>
                  <a:gd fmla="*/ 247 w 355" name="T6"/>
                  <a:gd fmla="*/ 4 h 99" name="T7"/>
                  <a:gd fmla="*/ 277 w 355" name="T8"/>
                  <a:gd fmla="*/ 8 h 99" name="T9"/>
                  <a:gd fmla="*/ 302 w 355" name="T10"/>
                  <a:gd fmla="*/ 15 h 99" name="T11"/>
                  <a:gd fmla="*/ 324 w 355" name="T12"/>
                  <a:gd fmla="*/ 22 h 99" name="T13"/>
                  <a:gd fmla="*/ 333 w 355" name="T14"/>
                  <a:gd fmla="*/ 26 h 99" name="T15"/>
                  <a:gd fmla="*/ 340 w 355" name="T16"/>
                  <a:gd fmla="*/ 30 h 99" name="T17"/>
                  <a:gd fmla="*/ 347 w 355" name="T18"/>
                  <a:gd fmla="*/ 34 h 99" name="T19"/>
                  <a:gd fmla="*/ 351 w 355" name="T20"/>
                  <a:gd fmla="*/ 39 h 99" name="T21"/>
                  <a:gd fmla="*/ 354 w 355" name="T22"/>
                  <a:gd fmla="*/ 45 h 99" name="T23"/>
                  <a:gd fmla="*/ 355 w 355" name="T24"/>
                  <a:gd fmla="*/ 49 h 99" name="T25"/>
                  <a:gd fmla="*/ 355 w 355" name="T26"/>
                  <a:gd fmla="*/ 49 h 99" name="T27"/>
                  <a:gd fmla="*/ 354 w 355" name="T28"/>
                  <a:gd fmla="*/ 54 h 99" name="T29"/>
                  <a:gd fmla="*/ 351 w 355" name="T30"/>
                  <a:gd fmla="*/ 60 h 99" name="T31"/>
                  <a:gd fmla="*/ 347 w 355" name="T32"/>
                  <a:gd fmla="*/ 64 h 99" name="T33"/>
                  <a:gd fmla="*/ 340 w 355" name="T34"/>
                  <a:gd fmla="*/ 68 h 99" name="T35"/>
                  <a:gd fmla="*/ 333 w 355" name="T36"/>
                  <a:gd fmla="*/ 73 h 99" name="T37"/>
                  <a:gd fmla="*/ 324 w 355" name="T38"/>
                  <a:gd fmla="*/ 77 h 99" name="T39"/>
                  <a:gd fmla="*/ 302 w 355" name="T40"/>
                  <a:gd fmla="*/ 84 h 99" name="T41"/>
                  <a:gd fmla="*/ 277 w 355" name="T42"/>
                  <a:gd fmla="*/ 89 h 99" name="T43"/>
                  <a:gd fmla="*/ 247 w 355" name="T44"/>
                  <a:gd fmla="*/ 95 h 99" name="T45"/>
                  <a:gd fmla="*/ 213 w 355" name="T46"/>
                  <a:gd fmla="*/ 98 h 99" name="T47"/>
                  <a:gd fmla="*/ 178 w 355" name="T48"/>
                  <a:gd fmla="*/ 99 h 99" name="T49"/>
                  <a:gd fmla="*/ 178 w 355" name="T50"/>
                  <a:gd fmla="*/ 99 h 99" name="T51"/>
                  <a:gd fmla="*/ 143 w 355" name="T52"/>
                  <a:gd fmla="*/ 98 h 99" name="T53"/>
                  <a:gd fmla="*/ 109 w 355" name="T54"/>
                  <a:gd fmla="*/ 95 h 99" name="T55"/>
                  <a:gd fmla="*/ 79 w 355" name="T56"/>
                  <a:gd fmla="*/ 89 h 99" name="T57"/>
                  <a:gd fmla="*/ 53 w 355" name="T58"/>
                  <a:gd fmla="*/ 84 h 99" name="T59"/>
                  <a:gd fmla="*/ 31 w 355" name="T60"/>
                  <a:gd fmla="*/ 77 h 99" name="T61"/>
                  <a:gd fmla="*/ 22 w 355" name="T62"/>
                  <a:gd fmla="*/ 73 h 99" name="T63"/>
                  <a:gd fmla="*/ 15 w 355" name="T64"/>
                  <a:gd fmla="*/ 68 h 99" name="T65"/>
                  <a:gd fmla="*/ 8 w 355" name="T66"/>
                  <a:gd fmla="*/ 64 h 99" name="T67"/>
                  <a:gd fmla="*/ 4 w 355" name="T68"/>
                  <a:gd fmla="*/ 60 h 99" name="T69"/>
                  <a:gd fmla="*/ 2 w 355" name="T70"/>
                  <a:gd fmla="*/ 54 h 99" name="T71"/>
                  <a:gd fmla="*/ 0 w 355" name="T72"/>
                  <a:gd fmla="*/ 49 h 99" name="T73"/>
                  <a:gd fmla="*/ 0 w 355" name="T74"/>
                  <a:gd fmla="*/ 49 h 99" name="T75"/>
                  <a:gd fmla="*/ 2 w 355" name="T76"/>
                  <a:gd fmla="*/ 45 h 99" name="T77"/>
                  <a:gd fmla="*/ 4 w 355" name="T78"/>
                  <a:gd fmla="*/ 39 h 99" name="T79"/>
                  <a:gd fmla="*/ 8 w 355" name="T80"/>
                  <a:gd fmla="*/ 34 h 99" name="T81"/>
                  <a:gd fmla="*/ 15 w 355" name="T82"/>
                  <a:gd fmla="*/ 30 h 99" name="T83"/>
                  <a:gd fmla="*/ 22 w 355" name="T84"/>
                  <a:gd fmla="*/ 26 h 99" name="T85"/>
                  <a:gd fmla="*/ 31 w 355" name="T86"/>
                  <a:gd fmla="*/ 22 h 99" name="T87"/>
                  <a:gd fmla="*/ 53 w 355" name="T88"/>
                  <a:gd fmla="*/ 15 h 99" name="T89"/>
                  <a:gd fmla="*/ 79 w 355" name="T90"/>
                  <a:gd fmla="*/ 8 h 99" name="T91"/>
                  <a:gd fmla="*/ 109 w 355" name="T92"/>
                  <a:gd fmla="*/ 4 h 99" name="T93"/>
                  <a:gd fmla="*/ 143 w 355" name="T94"/>
                  <a:gd fmla="*/ 1 h 99" name="T95"/>
                  <a:gd fmla="*/ 178 w 355" name="T96"/>
                  <a:gd fmla="*/ 0 h 99" name="T97"/>
                  <a:gd fmla="*/ 178 w 355" name="T98"/>
                  <a:gd fmla="*/ 0 h 9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9" w="355">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7" name="Freeform 9">
                <a:extLst>
                  <a:ext uri="{FF2B5EF4-FFF2-40B4-BE49-F238E27FC236}">
                    <a16:creationId xmlns:a16="http://schemas.microsoft.com/office/drawing/2014/main" id="{E5D623C3-BCBE-483A-8A47-890A9E48CD04}"/>
                  </a:ext>
                </a:extLst>
              </p:cNvPr>
              <p:cNvSpPr/>
              <p:nvPr/>
            </p:nvSpPr>
            <p:spPr bwMode="auto">
              <a:xfrm>
                <a:off x="2505076" y="6310313"/>
                <a:ext cx="714375" cy="58738"/>
              </a:xfrm>
              <a:custGeom>
                <a:gdLst>
                  <a:gd fmla="*/ 207 w 450" name="T0"/>
                  <a:gd fmla="*/ 37 h 37" name="T1"/>
                  <a:gd fmla="*/ 207 w 450" name="T2"/>
                  <a:gd fmla="*/ 37 h 37" name="T3"/>
                  <a:gd fmla="*/ 149 w 450" name="T4"/>
                  <a:gd fmla="*/ 37 h 37" name="T5"/>
                  <a:gd fmla="*/ 115 w 450" name="T6"/>
                  <a:gd fmla="*/ 34 h 37" name="T7"/>
                  <a:gd fmla="*/ 83 w 450" name="T8"/>
                  <a:gd fmla="*/ 32 h 37" name="T9"/>
                  <a:gd fmla="*/ 53 w 450" name="T10"/>
                  <a:gd fmla="*/ 29 h 37" name="T11"/>
                  <a:gd fmla="*/ 27 w 450" name="T12"/>
                  <a:gd fmla="*/ 23 h 37" name="T13"/>
                  <a:gd fmla="*/ 18 w 450" name="T14"/>
                  <a:gd fmla="*/ 21 h 37" name="T15"/>
                  <a:gd fmla="*/ 9 w 450" name="T16"/>
                  <a:gd fmla="*/ 18 h 37" name="T17"/>
                  <a:gd fmla="*/ 5 w 450" name="T18"/>
                  <a:gd fmla="*/ 15 h 37" name="T19"/>
                  <a:gd fmla="*/ 3 w 450" name="T20"/>
                  <a:gd fmla="*/ 11 h 37" name="T21"/>
                  <a:gd fmla="*/ 3 w 450" name="T22"/>
                  <a:gd fmla="*/ 11 h 37" name="T23"/>
                  <a:gd fmla="*/ 0 w 450" name="T24"/>
                  <a:gd fmla="*/ 2 h 37" name="T25"/>
                  <a:gd fmla="*/ 0 w 450" name="T26"/>
                  <a:gd fmla="*/ 2 h 37" name="T27"/>
                  <a:gd fmla="*/ 19 w 450" name="T28"/>
                  <a:gd fmla="*/ 7 h 37" name="T29"/>
                  <a:gd fmla="*/ 42 w 450" name="T30"/>
                  <a:gd fmla="*/ 10 h 37" name="T31"/>
                  <a:gd fmla="*/ 69 w 450" name="T32"/>
                  <a:gd fmla="*/ 14 h 37" name="T33"/>
                  <a:gd fmla="*/ 97 w 450" name="T34"/>
                  <a:gd fmla="*/ 15 h 37" name="T35"/>
                  <a:gd fmla="*/ 156 w 450" name="T36"/>
                  <a:gd fmla="*/ 19 h 37" name="T37"/>
                  <a:gd fmla="*/ 206 w 450" name="T38"/>
                  <a:gd fmla="*/ 19 h 37" name="T39"/>
                  <a:gd fmla="*/ 206 w 450" name="T40"/>
                  <a:gd fmla="*/ 19 h 37" name="T41"/>
                  <a:gd fmla="*/ 263 w 450" name="T42"/>
                  <a:gd fmla="*/ 18 h 37" name="T43"/>
                  <a:gd fmla="*/ 332 w 450" name="T44"/>
                  <a:gd fmla="*/ 15 h 37" name="T45"/>
                  <a:gd fmla="*/ 367 w 450" name="T46"/>
                  <a:gd fmla="*/ 13 h 37" name="T47"/>
                  <a:gd fmla="*/ 399 w 450" name="T48"/>
                  <a:gd fmla="*/ 10 h 37" name="T49"/>
                  <a:gd fmla="*/ 428 w 450" name="T50"/>
                  <a:gd fmla="*/ 6 h 37" name="T51"/>
                  <a:gd fmla="*/ 450 w 450" name="T52"/>
                  <a:gd fmla="*/ 0 h 37" name="T53"/>
                  <a:gd fmla="*/ 450 w 450" name="T54"/>
                  <a:gd fmla="*/ 0 h 37" name="T55"/>
                  <a:gd fmla="*/ 447 w 450" name="T56"/>
                  <a:gd fmla="*/ 11 h 37" name="T57"/>
                  <a:gd fmla="*/ 447 w 450" name="T58"/>
                  <a:gd fmla="*/ 11 h 37" name="T59"/>
                  <a:gd fmla="*/ 444 w 450" name="T60"/>
                  <a:gd fmla="*/ 15 h 37" name="T61"/>
                  <a:gd fmla="*/ 437 w 450" name="T62"/>
                  <a:gd fmla="*/ 18 h 37" name="T63"/>
                  <a:gd fmla="*/ 429 w 450" name="T64"/>
                  <a:gd fmla="*/ 21 h 37" name="T65"/>
                  <a:gd fmla="*/ 417 w 450" name="T66"/>
                  <a:gd fmla="*/ 23 h 37" name="T67"/>
                  <a:gd fmla="*/ 386 w 450" name="T68"/>
                  <a:gd fmla="*/ 29 h 37" name="T69"/>
                  <a:gd fmla="*/ 351 w 450" name="T70"/>
                  <a:gd fmla="*/ 32 h 37" name="T71"/>
                  <a:gd fmla="*/ 311 w 450" name="T72"/>
                  <a:gd fmla="*/ 34 h 37" name="T73"/>
                  <a:gd fmla="*/ 272 w 450" name="T74"/>
                  <a:gd fmla="*/ 37 h 37" name="T75"/>
                  <a:gd fmla="*/ 207 w 450" name="T76"/>
                  <a:gd fmla="*/ 37 h 37" name="T77"/>
                  <a:gd fmla="*/ 207 w 450" name="T78"/>
                  <a:gd fmla="*/ 37 h 3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 w="450">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8" name="Freeform 10">
                <a:extLst>
                  <a:ext uri="{FF2B5EF4-FFF2-40B4-BE49-F238E27FC236}">
                    <a16:creationId xmlns:a16="http://schemas.microsoft.com/office/drawing/2014/main" id="{5606EF5E-19E3-4562-A5EB-7B61A84D6A44}"/>
                  </a:ext>
                </a:extLst>
              </p:cNvPr>
              <p:cNvSpPr/>
              <p:nvPr/>
            </p:nvSpPr>
            <p:spPr bwMode="auto">
              <a:xfrm>
                <a:off x="2212976" y="5440363"/>
                <a:ext cx="1306513" cy="96838"/>
              </a:xfrm>
              <a:custGeom>
                <a:gdLst>
                  <a:gd fmla="*/ 20 w 823" name="T0"/>
                  <a:gd fmla="*/ 37 h 61" name="T1"/>
                  <a:gd fmla="*/ 788 w 823" name="T2"/>
                  <a:gd fmla="*/ 0 h 61" name="T3"/>
                  <a:gd fmla="*/ 788 w 823" name="T4"/>
                  <a:gd fmla="*/ 0 h 61" name="T5"/>
                  <a:gd fmla="*/ 788 w 823" name="T6"/>
                  <a:gd fmla="*/ 4 h 61" name="T7"/>
                  <a:gd fmla="*/ 791 w 823" name="T8"/>
                  <a:gd fmla="*/ 7 h 61" name="T9"/>
                  <a:gd fmla="*/ 795 w 823" name="T10"/>
                  <a:gd fmla="*/ 10 h 61" name="T11"/>
                  <a:gd fmla="*/ 804 w 823" name="T12"/>
                  <a:gd fmla="*/ 12 h 61" name="T13"/>
                  <a:gd fmla="*/ 804 w 823" name="T14"/>
                  <a:gd fmla="*/ 12 h 61" name="T15"/>
                  <a:gd fmla="*/ 810 w 823" name="T16"/>
                  <a:gd fmla="*/ 15 h 61" name="T17"/>
                  <a:gd fmla="*/ 816 w 823" name="T18"/>
                  <a:gd fmla="*/ 16 h 61" name="T19"/>
                  <a:gd fmla="*/ 820 w 823" name="T20"/>
                  <a:gd fmla="*/ 19 h 61" name="T21"/>
                  <a:gd fmla="*/ 823 w 823" name="T22"/>
                  <a:gd fmla="*/ 23 h 61" name="T23"/>
                  <a:gd fmla="*/ 0 w 823" name="T24"/>
                  <a:gd fmla="*/ 61 h 61" name="T25"/>
                  <a:gd fmla="*/ 0 w 823" name="T26"/>
                  <a:gd fmla="*/ 61 h 61" name="T27"/>
                  <a:gd fmla="*/ 8 w 823" name="T28"/>
                  <a:gd fmla="*/ 58 h 61" name="T29"/>
                  <a:gd fmla="*/ 8 w 823" name="T30"/>
                  <a:gd fmla="*/ 58 h 61" name="T31"/>
                  <a:gd fmla="*/ 15 w 823" name="T32"/>
                  <a:gd fmla="*/ 57 h 61" name="T33"/>
                  <a:gd fmla="*/ 20 w 823" name="T34"/>
                  <a:gd fmla="*/ 54 h 61" name="T35"/>
                  <a:gd fmla="*/ 23 w 823" name="T36"/>
                  <a:gd fmla="*/ 52 h 61" name="T37"/>
                  <a:gd fmla="*/ 24 w 823" name="T38"/>
                  <a:gd fmla="*/ 49 h 61" name="T39"/>
                  <a:gd fmla="*/ 24 w 823" name="T40"/>
                  <a:gd fmla="*/ 46 h 61" name="T41"/>
                  <a:gd fmla="*/ 23 w 823" name="T42"/>
                  <a:gd fmla="*/ 43 h 61" name="T43"/>
                  <a:gd fmla="*/ 20 w 823" name="T44"/>
                  <a:gd fmla="*/ 37 h 61" name="T45"/>
                  <a:gd fmla="*/ 20 w 823" name="T46"/>
                  <a:gd fmla="*/ 37 h 6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1" w="823">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49" name="Freeform 11">
                <a:extLst>
                  <a:ext uri="{FF2B5EF4-FFF2-40B4-BE49-F238E27FC236}">
                    <a16:creationId xmlns:a16="http://schemas.microsoft.com/office/drawing/2014/main" id="{8DC2E495-2B5D-4730-92CC-337C9CC88194}"/>
                  </a:ext>
                </a:extLst>
              </p:cNvPr>
              <p:cNvSpPr/>
              <p:nvPr/>
            </p:nvSpPr>
            <p:spPr bwMode="auto">
              <a:xfrm>
                <a:off x="2189163" y="5332413"/>
                <a:ext cx="1325563" cy="100013"/>
              </a:xfrm>
              <a:custGeom>
                <a:gdLst>
                  <a:gd fmla="*/ 0 w 835" name="T0"/>
                  <a:gd fmla="*/ 40 h 63" name="T1"/>
                  <a:gd fmla="*/ 835 w 835" name="T2"/>
                  <a:gd fmla="*/ 0 h 63" name="T3"/>
                  <a:gd fmla="*/ 835 w 835" name="T4"/>
                  <a:gd fmla="*/ 0 h 63" name="T5"/>
                  <a:gd fmla="*/ 829 w 835" name="T6"/>
                  <a:gd fmla="*/ 6 h 63" name="T7"/>
                  <a:gd fmla="*/ 821 w 835" name="T8"/>
                  <a:gd fmla="*/ 9 h 63" name="T9"/>
                  <a:gd fmla="*/ 812 w 835" name="T10"/>
                  <a:gd fmla="*/ 11 h 63" name="T11"/>
                  <a:gd fmla="*/ 806 w 835" name="T12"/>
                  <a:gd fmla="*/ 11 h 63" name="T13"/>
                  <a:gd fmla="*/ 806 w 835" name="T14"/>
                  <a:gd fmla="*/ 11 h 63" name="T15"/>
                  <a:gd fmla="*/ 800 w 835" name="T16"/>
                  <a:gd fmla="*/ 13 h 63" name="T17"/>
                  <a:gd fmla="*/ 800 w 835" name="T18"/>
                  <a:gd fmla="*/ 14 h 63" name="T19"/>
                  <a:gd fmla="*/ 800 w 835" name="T20"/>
                  <a:gd fmla="*/ 17 h 63" name="T21"/>
                  <a:gd fmla="*/ 802 w 835" name="T22"/>
                  <a:gd fmla="*/ 21 h 63" name="T23"/>
                  <a:gd fmla="*/ 804 w 835" name="T24"/>
                  <a:gd fmla="*/ 26 h 63" name="T25"/>
                  <a:gd fmla="*/ 42 w 835" name="T26"/>
                  <a:gd fmla="*/ 63 h 63" name="T27"/>
                  <a:gd fmla="*/ 42 w 835" name="T28"/>
                  <a:gd fmla="*/ 63 h 63" name="T29"/>
                  <a:gd fmla="*/ 42 w 835" name="T30"/>
                  <a:gd fmla="*/ 60 h 63" name="T31"/>
                  <a:gd fmla="*/ 41 w 835" name="T32"/>
                  <a:gd fmla="*/ 60 h 63" name="T33"/>
                  <a:gd fmla="*/ 36 w 835" name="T34"/>
                  <a:gd fmla="*/ 59 h 63" name="T35"/>
                  <a:gd fmla="*/ 36 w 835" name="T36"/>
                  <a:gd fmla="*/ 59 h 63" name="T37"/>
                  <a:gd fmla="*/ 27 w 835" name="T38"/>
                  <a:gd fmla="*/ 57 h 63" name="T39"/>
                  <a:gd fmla="*/ 16 w 835" name="T40"/>
                  <a:gd fmla="*/ 53 h 63" name="T41"/>
                  <a:gd fmla="*/ 7 w 835" name="T42"/>
                  <a:gd fmla="*/ 48 h 63" name="T43"/>
                  <a:gd fmla="*/ 3 w 835" name="T44"/>
                  <a:gd fmla="*/ 44 h 63" name="T45"/>
                  <a:gd fmla="*/ 0 w 835" name="T46"/>
                  <a:gd fmla="*/ 40 h 63" name="T47"/>
                  <a:gd fmla="*/ 0 w 835" name="T48"/>
                  <a:gd fmla="*/ 40 h 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2" w="835">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0" name="Freeform 12">
                <a:extLst>
                  <a:ext uri="{FF2B5EF4-FFF2-40B4-BE49-F238E27FC236}">
                    <a16:creationId xmlns:a16="http://schemas.microsoft.com/office/drawing/2014/main" id="{C20657A1-1585-4A06-9B9E-CEF967665306}"/>
                  </a:ext>
                </a:extLst>
              </p:cNvPr>
              <p:cNvSpPr/>
              <p:nvPr/>
            </p:nvSpPr>
            <p:spPr bwMode="auto">
              <a:xfrm>
                <a:off x="2216151" y="5529263"/>
                <a:ext cx="1268413" cy="96838"/>
              </a:xfrm>
              <a:custGeom>
                <a:gdLst>
                  <a:gd fmla="*/ 0 w 799" name="T0"/>
                  <a:gd fmla="*/ 36 h 61" name="T1"/>
                  <a:gd fmla="*/ 795 w 799" name="T2"/>
                  <a:gd fmla="*/ 0 h 61" name="T3"/>
                  <a:gd fmla="*/ 795 w 799" name="T4"/>
                  <a:gd fmla="*/ 0 h 61" name="T5"/>
                  <a:gd fmla="*/ 794 w 799" name="T6"/>
                  <a:gd fmla="*/ 4 h 61" name="T7"/>
                  <a:gd fmla="*/ 795 w 799" name="T8"/>
                  <a:gd fmla="*/ 10 h 61" name="T9"/>
                  <a:gd fmla="*/ 799 w 799" name="T10"/>
                  <a:gd fmla="*/ 23 h 61" name="T11"/>
                  <a:gd fmla="*/ 11 w 799" name="T12"/>
                  <a:gd fmla="*/ 61 h 61" name="T13"/>
                  <a:gd fmla="*/ 11 w 799" name="T14"/>
                  <a:gd fmla="*/ 61 h 61" name="T15"/>
                  <a:gd fmla="*/ 13 w 799" name="T16"/>
                  <a:gd fmla="*/ 52 h 61" name="T17"/>
                  <a:gd fmla="*/ 13 w 799" name="T18"/>
                  <a:gd fmla="*/ 46 h 61" name="T19"/>
                  <a:gd fmla="*/ 11 w 799" name="T20"/>
                  <a:gd fmla="*/ 43 h 61" name="T21"/>
                  <a:gd fmla="*/ 10 w 799" name="T22"/>
                  <a:gd fmla="*/ 40 h 61" name="T23"/>
                  <a:gd fmla="*/ 6 w 799" name="T24"/>
                  <a:gd fmla="*/ 39 h 61" name="T25"/>
                  <a:gd fmla="*/ 0 w 799" name="T26"/>
                  <a:gd fmla="*/ 36 h 61" name="T27"/>
                  <a:gd fmla="*/ 0 w 799" name="T28"/>
                  <a:gd fmla="*/ 36 h 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 w="799">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1" name="Freeform 13">
                <a:extLst>
                  <a:ext uri="{FF2B5EF4-FFF2-40B4-BE49-F238E27FC236}">
                    <a16:creationId xmlns:a16="http://schemas.microsoft.com/office/drawing/2014/main" id="{5C350CE4-D43B-48CF-8011-9BAB0B2D99E0}"/>
                  </a:ext>
                </a:extLst>
              </p:cNvPr>
              <p:cNvSpPr/>
              <p:nvPr/>
            </p:nvSpPr>
            <p:spPr bwMode="auto">
              <a:xfrm>
                <a:off x="2227263" y="5614988"/>
                <a:ext cx="1285875" cy="96838"/>
              </a:xfrm>
              <a:custGeom>
                <a:gdLst>
                  <a:gd fmla="*/ 3 w 810" name="T0"/>
                  <a:gd fmla="*/ 36 h 61" name="T1"/>
                  <a:gd fmla="*/ 788 w 810" name="T2"/>
                  <a:gd fmla="*/ 0 h 61" name="T3"/>
                  <a:gd fmla="*/ 788 w 810" name="T4"/>
                  <a:gd fmla="*/ 0 h 61" name="T5"/>
                  <a:gd fmla="*/ 788 w 810" name="T6"/>
                  <a:gd fmla="*/ 5 h 61" name="T7"/>
                  <a:gd fmla="*/ 790 w 810" name="T8"/>
                  <a:gd fmla="*/ 11 h 61" name="T9"/>
                  <a:gd fmla="*/ 795 w 810" name="T10"/>
                  <a:gd fmla="*/ 16 h 61" name="T11"/>
                  <a:gd fmla="*/ 803 w 810" name="T12"/>
                  <a:gd fmla="*/ 20 h 61" name="T13"/>
                  <a:gd fmla="*/ 803 w 810" name="T14"/>
                  <a:gd fmla="*/ 20 h 61" name="T15"/>
                  <a:gd fmla="*/ 810 w 810" name="T16"/>
                  <a:gd fmla="*/ 23 h 61" name="T17"/>
                  <a:gd fmla="*/ 0 w 810" name="T18"/>
                  <a:gd fmla="*/ 61 h 61" name="T19"/>
                  <a:gd fmla="*/ 0 w 810" name="T20"/>
                  <a:gd fmla="*/ 61 h 61" name="T21"/>
                  <a:gd fmla="*/ 4 w 810" name="T22"/>
                  <a:gd fmla="*/ 55 h 61" name="T23"/>
                  <a:gd fmla="*/ 6 w 810" name="T24"/>
                  <a:gd fmla="*/ 50 h 61" name="T25"/>
                  <a:gd fmla="*/ 4 w 810" name="T26"/>
                  <a:gd fmla="*/ 43 h 61" name="T27"/>
                  <a:gd fmla="*/ 3 w 810" name="T28"/>
                  <a:gd fmla="*/ 36 h 61" name="T29"/>
                  <a:gd fmla="*/ 3 w 810" name="T30"/>
                  <a:gd fmla="*/ 36 h 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 w="810">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2" name="Freeform 14">
                <a:extLst>
                  <a:ext uri="{FF2B5EF4-FFF2-40B4-BE49-F238E27FC236}">
                    <a16:creationId xmlns:a16="http://schemas.microsoft.com/office/drawing/2014/main" id="{57961A10-DCE0-4043-B8AA-CAA63028305D}"/>
                  </a:ext>
                </a:extLst>
              </p:cNvPr>
              <p:cNvSpPr/>
              <p:nvPr/>
            </p:nvSpPr>
            <p:spPr bwMode="auto">
              <a:xfrm>
                <a:off x="2219326" y="5713413"/>
                <a:ext cx="1262063" cy="96838"/>
              </a:xfrm>
              <a:custGeom>
                <a:gdLst>
                  <a:gd fmla="*/ 0 w 795" name="T0"/>
                  <a:gd fmla="*/ 38 h 61" name="T1"/>
                  <a:gd fmla="*/ 788 w 795" name="T2"/>
                  <a:gd fmla="*/ 0 h 61" name="T3"/>
                  <a:gd fmla="*/ 788 w 795" name="T4"/>
                  <a:gd fmla="*/ 0 h 61" name="T5"/>
                  <a:gd fmla="*/ 792 w 795" name="T6"/>
                  <a:gd fmla="*/ 8 h 61" name="T7"/>
                  <a:gd fmla="*/ 795 w 795" name="T8"/>
                  <a:gd fmla="*/ 15 h 61" name="T9"/>
                  <a:gd fmla="*/ 795 w 795" name="T10"/>
                  <a:gd fmla="*/ 22 h 61" name="T11"/>
                  <a:gd fmla="*/ 795 w 795" name="T12"/>
                  <a:gd fmla="*/ 22 h 61" name="T13"/>
                  <a:gd fmla="*/ 795 w 795" name="T14"/>
                  <a:gd fmla="*/ 24 h 61" name="T15"/>
                  <a:gd fmla="*/ 9 w 795" name="T16"/>
                  <a:gd fmla="*/ 61 h 61" name="T17"/>
                  <a:gd fmla="*/ 9 w 795" name="T18"/>
                  <a:gd fmla="*/ 61 h 61" name="T19"/>
                  <a:gd fmla="*/ 11 w 795" name="T20"/>
                  <a:gd fmla="*/ 56 h 61" name="T21"/>
                  <a:gd fmla="*/ 13 w 795" name="T22"/>
                  <a:gd fmla="*/ 50 h 61" name="T23"/>
                  <a:gd fmla="*/ 17 w 795" name="T24"/>
                  <a:gd fmla="*/ 43 h 61" name="T25"/>
                  <a:gd fmla="*/ 17 w 795" name="T26"/>
                  <a:gd fmla="*/ 41 h 61" name="T27"/>
                  <a:gd fmla="*/ 15 w 795" name="T28"/>
                  <a:gd fmla="*/ 39 h 61" name="T29"/>
                  <a:gd fmla="*/ 9 w 795" name="T30"/>
                  <a:gd fmla="*/ 38 h 61" name="T31"/>
                  <a:gd fmla="*/ 0 w 795" name="T32"/>
                  <a:gd fmla="*/ 38 h 61" name="T33"/>
                  <a:gd fmla="*/ 0 w 795" name="T34"/>
                  <a:gd fmla="*/ 38 h 6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1" w="795">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3" name="Freeform 15">
                <a:extLst>
                  <a:ext uri="{FF2B5EF4-FFF2-40B4-BE49-F238E27FC236}">
                    <a16:creationId xmlns:a16="http://schemas.microsoft.com/office/drawing/2014/main" id="{C7669FE7-5D9B-4A2A-BFB9-6C3415D9D2CD}"/>
                  </a:ext>
                </a:extLst>
              </p:cNvPr>
              <p:cNvSpPr/>
              <p:nvPr/>
            </p:nvSpPr>
            <p:spPr bwMode="auto">
              <a:xfrm>
                <a:off x="2214563" y="5803900"/>
                <a:ext cx="1306513" cy="96838"/>
              </a:xfrm>
              <a:custGeom>
                <a:gdLst>
                  <a:gd fmla="*/ 15 w 823" name="T0"/>
                  <a:gd fmla="*/ 36 h 61" name="T1"/>
                  <a:gd fmla="*/ 794 w 823" name="T2"/>
                  <a:gd fmla="*/ 0 h 61" name="T3"/>
                  <a:gd fmla="*/ 794 w 823" name="T4"/>
                  <a:gd fmla="*/ 0 h 61" name="T5"/>
                  <a:gd fmla="*/ 794 w 823" name="T6"/>
                  <a:gd fmla="*/ 4 h 61" name="T7"/>
                  <a:gd fmla="*/ 796 w 823" name="T8"/>
                  <a:gd fmla="*/ 7 h 61" name="T9"/>
                  <a:gd fmla="*/ 800 w 823" name="T10"/>
                  <a:gd fmla="*/ 11 h 61" name="T11"/>
                  <a:gd fmla="*/ 807 w 823" name="T12"/>
                  <a:gd fmla="*/ 13 h 61" name="T13"/>
                  <a:gd fmla="*/ 807 w 823" name="T14"/>
                  <a:gd fmla="*/ 13 h 61" name="T15"/>
                  <a:gd fmla="*/ 817 w 823" name="T16"/>
                  <a:gd fmla="*/ 18 h 61" name="T17"/>
                  <a:gd fmla="*/ 823 w 823" name="T18"/>
                  <a:gd fmla="*/ 22 h 61" name="T19"/>
                  <a:gd fmla="*/ 0 w 823" name="T20"/>
                  <a:gd fmla="*/ 61 h 61" name="T21"/>
                  <a:gd fmla="*/ 0 w 823" name="T22"/>
                  <a:gd fmla="*/ 61 h 61" name="T23"/>
                  <a:gd fmla="*/ 3 w 823" name="T24"/>
                  <a:gd fmla="*/ 59 h 61" name="T25"/>
                  <a:gd fmla="*/ 3 w 823" name="T26"/>
                  <a:gd fmla="*/ 59 h 61" name="T27"/>
                  <a:gd fmla="*/ 11 w 823" name="T28"/>
                  <a:gd fmla="*/ 55 h 61" name="T29"/>
                  <a:gd fmla="*/ 14 w 823" name="T30"/>
                  <a:gd fmla="*/ 53 h 61" name="T31"/>
                  <a:gd fmla="*/ 15 w 823" name="T32"/>
                  <a:gd fmla="*/ 50 h 61" name="T33"/>
                  <a:gd fmla="*/ 16 w 823" name="T34"/>
                  <a:gd fmla="*/ 43 h 61" name="T35"/>
                  <a:gd fmla="*/ 15 w 823" name="T36"/>
                  <a:gd fmla="*/ 36 h 61" name="T37"/>
                  <a:gd fmla="*/ 15 w 823" name="T38"/>
                  <a:gd fmla="*/ 36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823">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4" name="Freeform 16">
                <a:extLst>
                  <a:ext uri="{FF2B5EF4-FFF2-40B4-BE49-F238E27FC236}">
                    <a16:creationId xmlns:a16="http://schemas.microsoft.com/office/drawing/2014/main" id="{8B19DE0C-2D13-4B7F-A6F7-F2836924E504}"/>
                  </a:ext>
                </a:extLst>
              </p:cNvPr>
              <p:cNvSpPr/>
              <p:nvPr/>
            </p:nvSpPr>
            <p:spPr bwMode="auto">
              <a:xfrm>
                <a:off x="2227263" y="5895975"/>
                <a:ext cx="1250950" cy="96838"/>
              </a:xfrm>
              <a:custGeom>
                <a:gdLst>
                  <a:gd fmla="*/ 0 w 788" name="T0"/>
                  <a:gd fmla="*/ 37 h 61" name="T1"/>
                  <a:gd fmla="*/ 786 w 788" name="T2"/>
                  <a:gd fmla="*/ 0 h 61" name="T3"/>
                  <a:gd fmla="*/ 786 w 788" name="T4"/>
                  <a:gd fmla="*/ 0 h 61" name="T5"/>
                  <a:gd fmla="*/ 784 w 788" name="T6"/>
                  <a:gd fmla="*/ 6 h 61" name="T7"/>
                  <a:gd fmla="*/ 786 w 788" name="T8"/>
                  <a:gd fmla="*/ 11 h 61" name="T9"/>
                  <a:gd fmla="*/ 788 w 788" name="T10"/>
                  <a:gd fmla="*/ 25 h 61" name="T11"/>
                  <a:gd fmla="*/ 7 w 788" name="T12"/>
                  <a:gd fmla="*/ 61 h 61" name="T13"/>
                  <a:gd fmla="*/ 7 w 788" name="T14"/>
                  <a:gd fmla="*/ 61 h 61" name="T15"/>
                  <a:gd fmla="*/ 8 w 788" name="T16"/>
                  <a:gd fmla="*/ 54 h 61" name="T17"/>
                  <a:gd fmla="*/ 8 w 788" name="T18"/>
                  <a:gd fmla="*/ 48 h 61" name="T19"/>
                  <a:gd fmla="*/ 6 w 788" name="T20"/>
                  <a:gd fmla="*/ 42 h 61" name="T21"/>
                  <a:gd fmla="*/ 0 w 788" name="T22"/>
                  <a:gd fmla="*/ 37 h 61" name="T23"/>
                  <a:gd fmla="*/ 0 w 788" name="T24"/>
                  <a:gd fmla="*/ 37 h 6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 w="788">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5" name="Freeform 17">
                <a:extLst>
                  <a:ext uri="{FF2B5EF4-FFF2-40B4-BE49-F238E27FC236}">
                    <a16:creationId xmlns:a16="http://schemas.microsoft.com/office/drawing/2014/main" id="{C94523FE-A923-40C1-8981-9029F91351C8}"/>
                  </a:ext>
                </a:extLst>
              </p:cNvPr>
              <p:cNvSpPr/>
              <p:nvPr/>
            </p:nvSpPr>
            <p:spPr bwMode="auto">
              <a:xfrm>
                <a:off x="2246313" y="6029325"/>
                <a:ext cx="1254125" cy="311150"/>
              </a:xfrm>
              <a:custGeom>
                <a:gdLst>
                  <a:gd fmla="*/ 370 w 790" name="T0"/>
                  <a:gd fmla="*/ 196 h 196" name="T1"/>
                  <a:gd fmla="*/ 370 w 790" name="T2"/>
                  <a:gd fmla="*/ 196 h 196" name="T3"/>
                  <a:gd fmla="*/ 305 w 790" name="T4"/>
                  <a:gd fmla="*/ 195 h 196" name="T5"/>
                  <a:gd fmla="*/ 269 w 790" name="T6"/>
                  <a:gd fmla="*/ 194 h 196" name="T7"/>
                  <a:gd fmla="*/ 233 w 790" name="T8"/>
                  <a:gd fmla="*/ 191 h 196" name="T9"/>
                  <a:gd fmla="*/ 201 w 790" name="T10"/>
                  <a:gd fmla="*/ 187 h 196" name="T11"/>
                  <a:gd fmla="*/ 172 w 790" name="T12"/>
                  <a:gd fmla="*/ 182 h 196" name="T13"/>
                  <a:gd fmla="*/ 163 w 790" name="T14"/>
                  <a:gd fmla="*/ 179 h 196" name="T15"/>
                  <a:gd fmla="*/ 155 w 790" name="T16"/>
                  <a:gd fmla="*/ 176 h 196" name="T17"/>
                  <a:gd fmla="*/ 148 w 790" name="T18"/>
                  <a:gd fmla="*/ 172 h 196" name="T19"/>
                  <a:gd fmla="*/ 147 w 790" name="T20"/>
                  <a:gd fmla="*/ 168 h 196" name="T21"/>
                  <a:gd fmla="*/ 147 w 790" name="T22"/>
                  <a:gd fmla="*/ 168 h 196" name="T23"/>
                  <a:gd fmla="*/ 144 w 790" name="T24"/>
                  <a:gd fmla="*/ 160 h 196" name="T25"/>
                  <a:gd fmla="*/ 140 w 790" name="T26"/>
                  <a:gd fmla="*/ 153 h 196" name="T27"/>
                  <a:gd fmla="*/ 133 w 790" name="T28"/>
                  <a:gd fmla="*/ 145 h 196" name="T29"/>
                  <a:gd fmla="*/ 125 w 790" name="T30"/>
                  <a:gd fmla="*/ 138 h 196" name="T31"/>
                  <a:gd fmla="*/ 99 w 790" name="T32"/>
                  <a:gd fmla="*/ 121 h 196" name="T33"/>
                  <a:gd fmla="*/ 64 w 790" name="T34"/>
                  <a:gd fmla="*/ 99 h 196" name="T35"/>
                  <a:gd fmla="*/ 64 w 790" name="T36"/>
                  <a:gd fmla="*/ 99 h 196" name="T37"/>
                  <a:gd fmla="*/ 52 w 790" name="T38"/>
                  <a:gd fmla="*/ 92 h 196" name="T39"/>
                  <a:gd fmla="*/ 42 w 790" name="T40"/>
                  <a:gd fmla="*/ 84 h 196" name="T41"/>
                  <a:gd fmla="*/ 33 w 790" name="T42"/>
                  <a:gd fmla="*/ 76 h 196" name="T43"/>
                  <a:gd fmla="*/ 23 w 790" name="T44"/>
                  <a:gd fmla="*/ 68 h 196" name="T45"/>
                  <a:gd fmla="*/ 11 w 790" name="T46"/>
                  <a:gd fmla="*/ 53 h 196" name="T47"/>
                  <a:gd fmla="*/ 0 w 790" name="T48"/>
                  <a:gd fmla="*/ 37 h 196" name="T49"/>
                  <a:gd fmla="*/ 790 w 790" name="T50"/>
                  <a:gd fmla="*/ 0 h 196" name="T51"/>
                  <a:gd fmla="*/ 790 w 790" name="T52"/>
                  <a:gd fmla="*/ 0 h 196" name="T53"/>
                  <a:gd fmla="*/ 786 w 790" name="T54"/>
                  <a:gd fmla="*/ 12 h 196" name="T55"/>
                  <a:gd fmla="*/ 778 w 790" name="T56"/>
                  <a:gd fmla="*/ 24 h 196" name="T57"/>
                  <a:gd fmla="*/ 770 w 790" name="T58"/>
                  <a:gd fmla="*/ 38 h 196" name="T59"/>
                  <a:gd fmla="*/ 760 w 790" name="T60"/>
                  <a:gd fmla="*/ 50 h 196" name="T61"/>
                  <a:gd fmla="*/ 749 w 790" name="T62"/>
                  <a:gd fmla="*/ 62 h 196" name="T63"/>
                  <a:gd fmla="*/ 738 w 790" name="T64"/>
                  <a:gd fmla="*/ 76 h 196" name="T65"/>
                  <a:gd fmla="*/ 711 w 790" name="T66"/>
                  <a:gd fmla="*/ 99 h 196" name="T67"/>
                  <a:gd fmla="*/ 711 w 790" name="T68"/>
                  <a:gd fmla="*/ 99 h 196" name="T69"/>
                  <a:gd fmla="*/ 696 w 790" name="T70"/>
                  <a:gd fmla="*/ 111 h 196" name="T71"/>
                  <a:gd fmla="*/ 682 w 790" name="T72"/>
                  <a:gd fmla="*/ 122 h 196" name="T73"/>
                  <a:gd fmla="*/ 657 w 790" name="T74"/>
                  <a:gd fmla="*/ 138 h 196" name="T75"/>
                  <a:gd fmla="*/ 646 w 790" name="T76"/>
                  <a:gd fmla="*/ 146 h 196" name="T77"/>
                  <a:gd fmla="*/ 638 w 790" name="T78"/>
                  <a:gd fmla="*/ 153 h 196" name="T79"/>
                  <a:gd fmla="*/ 633 w 790" name="T80"/>
                  <a:gd fmla="*/ 160 h 196" name="T81"/>
                  <a:gd fmla="*/ 630 w 790" name="T82"/>
                  <a:gd fmla="*/ 168 h 196" name="T83"/>
                  <a:gd fmla="*/ 630 w 790" name="T84"/>
                  <a:gd fmla="*/ 168 h 196" name="T85"/>
                  <a:gd fmla="*/ 629 w 790" name="T86"/>
                  <a:gd fmla="*/ 169 h 196" name="T87"/>
                  <a:gd fmla="*/ 627 w 790" name="T88"/>
                  <a:gd fmla="*/ 172 h 196" name="T89"/>
                  <a:gd fmla="*/ 621 w 790" name="T90"/>
                  <a:gd fmla="*/ 176 h 196" name="T91"/>
                  <a:gd fmla="*/ 610 w 790" name="T92"/>
                  <a:gd fmla="*/ 179 h 196" name="T93"/>
                  <a:gd fmla="*/ 598 w 790" name="T94"/>
                  <a:gd fmla="*/ 182 h 196" name="T95"/>
                  <a:gd fmla="*/ 564 w 790" name="T96"/>
                  <a:gd fmla="*/ 187 h 196" name="T97"/>
                  <a:gd fmla="*/ 525 w 790" name="T98"/>
                  <a:gd fmla="*/ 191 h 196" name="T99"/>
                  <a:gd fmla="*/ 483 w 790" name="T100"/>
                  <a:gd fmla="*/ 194 h 196" name="T101"/>
                  <a:gd fmla="*/ 439 w 790" name="T102"/>
                  <a:gd fmla="*/ 195 h 196" name="T103"/>
                  <a:gd fmla="*/ 370 w 790" name="T104"/>
                  <a:gd fmla="*/ 196 h 196" name="T105"/>
                  <a:gd fmla="*/ 370 w 790" name="T106"/>
                  <a:gd fmla="*/ 196 h 1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6" w="790">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6" name="Freeform 18">
                <a:extLst>
                  <a:ext uri="{FF2B5EF4-FFF2-40B4-BE49-F238E27FC236}">
                    <a16:creationId xmlns:a16="http://schemas.microsoft.com/office/drawing/2014/main" id="{3E30F752-BD9F-44A8-8F15-222061642935}"/>
                  </a:ext>
                </a:extLst>
              </p:cNvPr>
              <p:cNvSpPr/>
              <p:nvPr/>
            </p:nvSpPr>
            <p:spPr bwMode="auto">
              <a:xfrm>
                <a:off x="2470151" y="6061075"/>
                <a:ext cx="361950" cy="279400"/>
              </a:xfrm>
              <a:custGeom>
                <a:gdLst>
                  <a:gd fmla="*/ 82 w 228" name="T0"/>
                  <a:gd fmla="*/ 170 h 176" name="T1"/>
                  <a:gd fmla="*/ 82 w 228" name="T2"/>
                  <a:gd fmla="*/ 170 h 176" name="T3"/>
                  <a:gd fmla="*/ 73 w 228" name="T4"/>
                  <a:gd fmla="*/ 149 h 176" name="T5"/>
                  <a:gd fmla="*/ 65 w 228" name="T6"/>
                  <a:gd fmla="*/ 130 h 176" name="T7"/>
                  <a:gd fmla="*/ 52 w 228" name="T8"/>
                  <a:gd fmla="*/ 109 h 176" name="T9"/>
                  <a:gd fmla="*/ 34 w 228" name="T10"/>
                  <a:gd fmla="*/ 80 h 176" name="T11"/>
                  <a:gd fmla="*/ 34 w 228" name="T12"/>
                  <a:gd fmla="*/ 80 h 176" name="T13"/>
                  <a:gd fmla="*/ 25 w 228" name="T14"/>
                  <a:gd fmla="*/ 64 h 176" name="T15"/>
                  <a:gd fmla="*/ 15 w 228" name="T16"/>
                  <a:gd fmla="*/ 46 h 176" name="T17"/>
                  <a:gd fmla="*/ 0 w 228" name="T18"/>
                  <a:gd fmla="*/ 10 h 176" name="T19"/>
                  <a:gd fmla="*/ 225 w 228" name="T20"/>
                  <a:gd fmla="*/ 0 h 176" name="T21"/>
                  <a:gd fmla="*/ 225 w 228" name="T22"/>
                  <a:gd fmla="*/ 0 h 176" name="T23"/>
                  <a:gd fmla="*/ 228 w 228" name="T24"/>
                  <a:gd fmla="*/ 41 h 176" name="T25"/>
                  <a:gd fmla="*/ 228 w 228" name="T26"/>
                  <a:gd fmla="*/ 80 h 176" name="T27"/>
                  <a:gd fmla="*/ 228 w 228" name="T28"/>
                  <a:gd fmla="*/ 80 h 176" name="T29"/>
                  <a:gd fmla="*/ 226 w 228" name="T30"/>
                  <a:gd fmla="*/ 110 h 176" name="T31"/>
                  <a:gd fmla="*/ 224 w 228" name="T32"/>
                  <a:gd fmla="*/ 133 h 176" name="T33"/>
                  <a:gd fmla="*/ 224 w 228" name="T34"/>
                  <a:gd fmla="*/ 152 h 176" name="T35"/>
                  <a:gd fmla="*/ 224 w 228" name="T36"/>
                  <a:gd fmla="*/ 162 h 176" name="T37"/>
                  <a:gd fmla="*/ 226 w 228" name="T38"/>
                  <a:gd fmla="*/ 172 h 176" name="T39"/>
                  <a:gd fmla="*/ 226 w 228" name="T40"/>
                  <a:gd fmla="*/ 172 h 176" name="T41"/>
                  <a:gd fmla="*/ 226 w 228" name="T42"/>
                  <a:gd fmla="*/ 176 h 176" name="T43"/>
                  <a:gd fmla="*/ 226 w 228" name="T44"/>
                  <a:gd fmla="*/ 176 h 176" name="T45"/>
                  <a:gd fmla="*/ 157 w 228" name="T46"/>
                  <a:gd fmla="*/ 175 h 176" name="T47"/>
                  <a:gd fmla="*/ 118 w 228" name="T48"/>
                  <a:gd fmla="*/ 172 h 176" name="T49"/>
                  <a:gd fmla="*/ 82 w 228" name="T50"/>
                  <a:gd fmla="*/ 170 h 176" name="T51"/>
                  <a:gd fmla="*/ 82 w 228" name="T52"/>
                  <a:gd fmla="*/ 170 h 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76" w="228">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7" name="Freeform 19">
                <a:extLst>
                  <a:ext uri="{FF2B5EF4-FFF2-40B4-BE49-F238E27FC236}">
                    <a16:creationId xmlns:a16="http://schemas.microsoft.com/office/drawing/2014/main" id="{8FD1A2C0-6BF2-47EC-BB01-C40258402B1F}"/>
                  </a:ext>
                </a:extLst>
              </p:cNvPr>
              <p:cNvSpPr/>
              <p:nvPr/>
            </p:nvSpPr>
            <p:spPr bwMode="auto">
              <a:xfrm>
                <a:off x="3044826" y="5083175"/>
                <a:ext cx="512763" cy="271463"/>
              </a:xfrm>
              <a:custGeom>
                <a:gdLst>
                  <a:gd fmla="*/ 0 w 323" name="T0"/>
                  <a:gd fmla="*/ 0 h 171" name="T1"/>
                  <a:gd fmla="*/ 323 w 323" name="T2"/>
                  <a:gd fmla="*/ 0 h 171" name="T3"/>
                  <a:gd fmla="*/ 306 w 323" name="T4"/>
                  <a:gd fmla="*/ 140 h 171" name="T5"/>
                  <a:gd fmla="*/ 306 w 323" name="T6"/>
                  <a:gd fmla="*/ 140 h 171" name="T7"/>
                  <a:gd fmla="*/ 305 w 323" name="T8"/>
                  <a:gd fmla="*/ 147 h 171" name="T9"/>
                  <a:gd fmla="*/ 302 w 323" name="T10"/>
                  <a:gd fmla="*/ 152 h 171" name="T11"/>
                  <a:gd fmla="*/ 296 w 323" name="T12"/>
                  <a:gd fmla="*/ 157 h 171" name="T13"/>
                  <a:gd fmla="*/ 291 w 323" name="T14"/>
                  <a:gd fmla="*/ 161 h 171" name="T15"/>
                  <a:gd fmla="*/ 286 w 323" name="T16"/>
                  <a:gd fmla="*/ 164 h 171" name="T17"/>
                  <a:gd fmla="*/ 279 w 323" name="T18"/>
                  <a:gd fmla="*/ 167 h 171" name="T19"/>
                  <a:gd fmla="*/ 272 w 323" name="T20"/>
                  <a:gd fmla="*/ 168 h 171" name="T21"/>
                  <a:gd fmla="*/ 267 w 323" name="T22"/>
                  <a:gd fmla="*/ 168 h 171" name="T23"/>
                  <a:gd fmla="*/ 0 w 323" name="T24"/>
                  <a:gd fmla="*/ 171 h 171" name="T25"/>
                  <a:gd fmla="*/ 0 w 323" name="T26"/>
                  <a:gd fmla="*/ 0 h 17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1" w="323">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8" name="Freeform 20">
                <a:extLst>
                  <a:ext uri="{FF2B5EF4-FFF2-40B4-BE49-F238E27FC236}">
                    <a16:creationId xmlns:a16="http://schemas.microsoft.com/office/drawing/2014/main" id="{2C8B4282-2DEC-4D23-BD91-5AF552E4FA9E}"/>
                  </a:ext>
                </a:extLst>
              </p:cNvPr>
              <p:cNvSpPr/>
              <p:nvPr/>
            </p:nvSpPr>
            <p:spPr bwMode="auto">
              <a:xfrm>
                <a:off x="3049588" y="5083175"/>
                <a:ext cx="508000" cy="269875"/>
              </a:xfrm>
              <a:custGeom>
                <a:gdLst>
                  <a:gd fmla="*/ 0 w 320" name="T0"/>
                  <a:gd fmla="*/ 0 h 170" name="T1"/>
                  <a:gd fmla="*/ 0 w 320" name="T2"/>
                  <a:gd fmla="*/ 0 h 170" name="T3"/>
                  <a:gd fmla="*/ 320 w 320" name="T4"/>
                  <a:gd fmla="*/ 0 h 170" name="T5"/>
                  <a:gd fmla="*/ 320 w 320" name="T6"/>
                  <a:gd fmla="*/ 0 h 170" name="T7"/>
                  <a:gd fmla="*/ 303 w 320" name="T8"/>
                  <a:gd fmla="*/ 140 h 170" name="T9"/>
                  <a:gd fmla="*/ 303 w 320" name="T10"/>
                  <a:gd fmla="*/ 140 h 170" name="T11"/>
                  <a:gd fmla="*/ 302 w 320" name="T12"/>
                  <a:gd fmla="*/ 147 h 170" name="T13"/>
                  <a:gd fmla="*/ 299 w 320" name="T14"/>
                  <a:gd fmla="*/ 152 h 170" name="T15"/>
                  <a:gd fmla="*/ 293 w 320" name="T16"/>
                  <a:gd fmla="*/ 157 h 170" name="T17"/>
                  <a:gd fmla="*/ 288 w 320" name="T18"/>
                  <a:gd fmla="*/ 161 h 170" name="T19"/>
                  <a:gd fmla="*/ 283 w 320" name="T20"/>
                  <a:gd fmla="*/ 164 h 170" name="T21"/>
                  <a:gd fmla="*/ 276 w 320" name="T22"/>
                  <a:gd fmla="*/ 167 h 170" name="T23"/>
                  <a:gd fmla="*/ 269 w 320" name="T24"/>
                  <a:gd fmla="*/ 168 h 170" name="T25"/>
                  <a:gd fmla="*/ 264 w 320" name="T26"/>
                  <a:gd fmla="*/ 168 h 170" name="T27"/>
                  <a:gd fmla="*/ 264 w 320" name="T28"/>
                  <a:gd fmla="*/ 168 h 170" name="T29"/>
                  <a:gd fmla="*/ 1 w 320" name="T30"/>
                  <a:gd fmla="*/ 170 h 170" name="T31"/>
                  <a:gd fmla="*/ 1 w 320" name="T32"/>
                  <a:gd fmla="*/ 170 h 170" name="T33"/>
                  <a:gd fmla="*/ 0 w 320" name="T34"/>
                  <a:gd fmla="*/ 0 h 170" name="T35"/>
                  <a:gd fmla="*/ 0 w 320"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2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59" name="Freeform 21">
                <a:extLst>
                  <a:ext uri="{FF2B5EF4-FFF2-40B4-BE49-F238E27FC236}">
                    <a16:creationId xmlns:a16="http://schemas.microsoft.com/office/drawing/2014/main" id="{9AF6F1EF-7DD6-4A82-A87D-ABC48B597FD1}"/>
                  </a:ext>
                </a:extLst>
              </p:cNvPr>
              <p:cNvSpPr/>
              <p:nvPr/>
            </p:nvSpPr>
            <p:spPr bwMode="auto">
              <a:xfrm>
                <a:off x="3055938" y="5083175"/>
                <a:ext cx="501650" cy="269875"/>
              </a:xfrm>
              <a:custGeom>
                <a:gdLst>
                  <a:gd fmla="*/ 0 w 316" name="T0"/>
                  <a:gd fmla="*/ 0 h 170" name="T1"/>
                  <a:gd fmla="*/ 0 w 316" name="T2"/>
                  <a:gd fmla="*/ 0 h 170" name="T3"/>
                  <a:gd fmla="*/ 316 w 316" name="T4"/>
                  <a:gd fmla="*/ 0 h 170" name="T5"/>
                  <a:gd fmla="*/ 316 w 316" name="T6"/>
                  <a:gd fmla="*/ 0 h 170" name="T7"/>
                  <a:gd fmla="*/ 299 w 316" name="T8"/>
                  <a:gd fmla="*/ 140 h 170" name="T9"/>
                  <a:gd fmla="*/ 299 w 316" name="T10"/>
                  <a:gd fmla="*/ 140 h 170" name="T11"/>
                  <a:gd fmla="*/ 298 w 316" name="T12"/>
                  <a:gd fmla="*/ 147 h 170" name="T13"/>
                  <a:gd fmla="*/ 295 w 316" name="T14"/>
                  <a:gd fmla="*/ 152 h 170" name="T15"/>
                  <a:gd fmla="*/ 289 w 316" name="T16"/>
                  <a:gd fmla="*/ 156 h 170" name="T17"/>
                  <a:gd fmla="*/ 284 w 316" name="T18"/>
                  <a:gd fmla="*/ 160 h 170" name="T19"/>
                  <a:gd fmla="*/ 279 w 316" name="T20"/>
                  <a:gd fmla="*/ 164 h 170" name="T21"/>
                  <a:gd fmla="*/ 272 w 316" name="T22"/>
                  <a:gd fmla="*/ 167 h 170" name="T23"/>
                  <a:gd fmla="*/ 266 w 316" name="T24"/>
                  <a:gd fmla="*/ 168 h 170" name="T25"/>
                  <a:gd fmla="*/ 260 w 316" name="T26"/>
                  <a:gd fmla="*/ 168 h 170" name="T27"/>
                  <a:gd fmla="*/ 260 w 316" name="T28"/>
                  <a:gd fmla="*/ 168 h 170" name="T29"/>
                  <a:gd fmla="*/ 1 w 316" name="T30"/>
                  <a:gd fmla="*/ 170 h 170" name="T31"/>
                  <a:gd fmla="*/ 1 w 316" name="T32"/>
                  <a:gd fmla="*/ 170 h 170" name="T33"/>
                  <a:gd fmla="*/ 0 w 316" name="T34"/>
                  <a:gd fmla="*/ 0 h 170" name="T35"/>
                  <a:gd fmla="*/ 0 w 316" name="T36"/>
                  <a:gd fmla="*/ 0 h 17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0" w="316">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0" name="Freeform 22">
                <a:extLst>
                  <a:ext uri="{FF2B5EF4-FFF2-40B4-BE49-F238E27FC236}">
                    <a16:creationId xmlns:a16="http://schemas.microsoft.com/office/drawing/2014/main" id="{F9B4B19A-8856-4801-99E7-14F5AD150EA5}"/>
                  </a:ext>
                </a:extLst>
              </p:cNvPr>
              <p:cNvSpPr/>
              <p:nvPr/>
            </p:nvSpPr>
            <p:spPr bwMode="auto">
              <a:xfrm>
                <a:off x="3062288" y="5083175"/>
                <a:ext cx="495300" cy="266700"/>
              </a:xfrm>
              <a:custGeom>
                <a:gdLst>
                  <a:gd fmla="*/ 0 w 312" name="T0"/>
                  <a:gd fmla="*/ 0 h 168" name="T1"/>
                  <a:gd fmla="*/ 0 w 312" name="T2"/>
                  <a:gd fmla="*/ 0 h 168" name="T3"/>
                  <a:gd fmla="*/ 312 w 312" name="T4"/>
                  <a:gd fmla="*/ 0 h 168" name="T5"/>
                  <a:gd fmla="*/ 312 w 312" name="T6"/>
                  <a:gd fmla="*/ 0 h 168" name="T7"/>
                  <a:gd fmla="*/ 295 w 312" name="T8"/>
                  <a:gd fmla="*/ 140 h 168" name="T9"/>
                  <a:gd fmla="*/ 295 w 312" name="T10"/>
                  <a:gd fmla="*/ 140 h 168" name="T11"/>
                  <a:gd fmla="*/ 294 w 312" name="T12"/>
                  <a:gd fmla="*/ 147 h 168" name="T13"/>
                  <a:gd fmla="*/ 291 w 312" name="T14"/>
                  <a:gd fmla="*/ 152 h 168" name="T15"/>
                  <a:gd fmla="*/ 285 w 312" name="T16"/>
                  <a:gd fmla="*/ 156 h 168" name="T17"/>
                  <a:gd fmla="*/ 280 w 312" name="T18"/>
                  <a:gd fmla="*/ 160 h 168" name="T19"/>
                  <a:gd fmla="*/ 275 w 312" name="T20"/>
                  <a:gd fmla="*/ 164 h 168" name="T21"/>
                  <a:gd fmla="*/ 269 w 312" name="T22"/>
                  <a:gd fmla="*/ 167 h 168" name="T23"/>
                  <a:gd fmla="*/ 262 w 312" name="T24"/>
                  <a:gd fmla="*/ 168 h 168" name="T25"/>
                  <a:gd fmla="*/ 257 w 312" name="T26"/>
                  <a:gd fmla="*/ 168 h 168" name="T27"/>
                  <a:gd fmla="*/ 257 w 312" name="T28"/>
                  <a:gd fmla="*/ 168 h 168" name="T29"/>
                  <a:gd fmla="*/ 0 w 312" name="T30"/>
                  <a:gd fmla="*/ 168 h 168" name="T31"/>
                  <a:gd fmla="*/ 0 w 312" name="T32"/>
                  <a:gd fmla="*/ 168 h 168" name="T33"/>
                  <a:gd fmla="*/ 0 w 312" name="T34"/>
                  <a:gd fmla="*/ 0 h 168" name="T35"/>
                  <a:gd fmla="*/ 0 w 312"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12">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1" name="Freeform 23">
                <a:extLst>
                  <a:ext uri="{FF2B5EF4-FFF2-40B4-BE49-F238E27FC236}">
                    <a16:creationId xmlns:a16="http://schemas.microsoft.com/office/drawing/2014/main" id="{AE17D196-9767-4AD5-B460-3185EBBA7B72}"/>
                  </a:ext>
                </a:extLst>
              </p:cNvPr>
              <p:cNvSpPr/>
              <p:nvPr/>
            </p:nvSpPr>
            <p:spPr bwMode="auto">
              <a:xfrm>
                <a:off x="3068638" y="5083175"/>
                <a:ext cx="488950" cy="266700"/>
              </a:xfrm>
              <a:custGeom>
                <a:gdLst>
                  <a:gd fmla="*/ 0 w 308" name="T0"/>
                  <a:gd fmla="*/ 0 h 168" name="T1"/>
                  <a:gd fmla="*/ 0 w 308" name="T2"/>
                  <a:gd fmla="*/ 0 h 168" name="T3"/>
                  <a:gd fmla="*/ 308 w 308" name="T4"/>
                  <a:gd fmla="*/ 0 h 168" name="T5"/>
                  <a:gd fmla="*/ 308 w 308" name="T6"/>
                  <a:gd fmla="*/ 0 h 168" name="T7"/>
                  <a:gd fmla="*/ 291 w 308" name="T8"/>
                  <a:gd fmla="*/ 140 h 168" name="T9"/>
                  <a:gd fmla="*/ 291 w 308" name="T10"/>
                  <a:gd fmla="*/ 140 h 168" name="T11"/>
                  <a:gd fmla="*/ 290 w 308" name="T12"/>
                  <a:gd fmla="*/ 147 h 168" name="T13"/>
                  <a:gd fmla="*/ 287 w 308" name="T14"/>
                  <a:gd fmla="*/ 152 h 168" name="T15"/>
                  <a:gd fmla="*/ 281 w 308" name="T16"/>
                  <a:gd fmla="*/ 156 h 168" name="T17"/>
                  <a:gd fmla="*/ 277 w 308" name="T18"/>
                  <a:gd fmla="*/ 160 h 168" name="T19"/>
                  <a:gd fmla="*/ 271 w 308" name="T20"/>
                  <a:gd fmla="*/ 164 h 168" name="T21"/>
                  <a:gd fmla="*/ 265 w 308" name="T22"/>
                  <a:gd fmla="*/ 166 h 168" name="T23"/>
                  <a:gd fmla="*/ 258 w 308" name="T24"/>
                  <a:gd fmla="*/ 168 h 168" name="T25"/>
                  <a:gd fmla="*/ 253 w 308" name="T26"/>
                  <a:gd fmla="*/ 168 h 168" name="T27"/>
                  <a:gd fmla="*/ 253 w 308" name="T28"/>
                  <a:gd fmla="*/ 168 h 168" name="T29"/>
                  <a:gd fmla="*/ 0 w 308" name="T30"/>
                  <a:gd fmla="*/ 167 h 168" name="T31"/>
                  <a:gd fmla="*/ 0 w 308" name="T32"/>
                  <a:gd fmla="*/ 167 h 168" name="T33"/>
                  <a:gd fmla="*/ 0 w 308" name="T34"/>
                  <a:gd fmla="*/ 0 h 168" name="T35"/>
                  <a:gd fmla="*/ 0 w 308"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2" name="Freeform 24">
                <a:extLst>
                  <a:ext uri="{FF2B5EF4-FFF2-40B4-BE49-F238E27FC236}">
                    <a16:creationId xmlns:a16="http://schemas.microsoft.com/office/drawing/2014/main" id="{83376616-115D-4242-9142-2803006DBDAD}"/>
                  </a:ext>
                </a:extLst>
              </p:cNvPr>
              <p:cNvSpPr/>
              <p:nvPr/>
            </p:nvSpPr>
            <p:spPr bwMode="auto">
              <a:xfrm>
                <a:off x="3074988" y="5083175"/>
                <a:ext cx="482600" cy="266700"/>
              </a:xfrm>
              <a:custGeom>
                <a:gdLst>
                  <a:gd fmla="*/ 0 w 304" name="T0"/>
                  <a:gd fmla="*/ 0 h 168" name="T1"/>
                  <a:gd fmla="*/ 0 w 304" name="T2"/>
                  <a:gd fmla="*/ 0 h 168" name="T3"/>
                  <a:gd fmla="*/ 304 w 304" name="T4"/>
                  <a:gd fmla="*/ 0 h 168" name="T5"/>
                  <a:gd fmla="*/ 304 w 304" name="T6"/>
                  <a:gd fmla="*/ 0 h 168" name="T7"/>
                  <a:gd fmla="*/ 287 w 304" name="T8"/>
                  <a:gd fmla="*/ 140 h 168" name="T9"/>
                  <a:gd fmla="*/ 287 w 304" name="T10"/>
                  <a:gd fmla="*/ 140 h 168" name="T11"/>
                  <a:gd fmla="*/ 286 w 304" name="T12"/>
                  <a:gd fmla="*/ 147 h 168" name="T13"/>
                  <a:gd fmla="*/ 283 w 304" name="T14"/>
                  <a:gd fmla="*/ 152 h 168" name="T15"/>
                  <a:gd fmla="*/ 279 w 304" name="T16"/>
                  <a:gd fmla="*/ 156 h 168" name="T17"/>
                  <a:gd fmla="*/ 273 w 304" name="T18"/>
                  <a:gd fmla="*/ 160 h 168" name="T19"/>
                  <a:gd fmla="*/ 267 w 304" name="T20"/>
                  <a:gd fmla="*/ 164 h 168" name="T21"/>
                  <a:gd fmla="*/ 261 w 304" name="T22"/>
                  <a:gd fmla="*/ 166 h 168" name="T23"/>
                  <a:gd fmla="*/ 254 w 304" name="T24"/>
                  <a:gd fmla="*/ 167 h 168" name="T25"/>
                  <a:gd fmla="*/ 249 w 304" name="T26"/>
                  <a:gd fmla="*/ 168 h 168" name="T27"/>
                  <a:gd fmla="*/ 249 w 304" name="T28"/>
                  <a:gd fmla="*/ 168 h 168" name="T29"/>
                  <a:gd fmla="*/ 0 w 304" name="T30"/>
                  <a:gd fmla="*/ 166 h 168" name="T31"/>
                  <a:gd fmla="*/ 0 w 304" name="T32"/>
                  <a:gd fmla="*/ 166 h 168" name="T33"/>
                  <a:gd fmla="*/ 0 w 304" name="T34"/>
                  <a:gd fmla="*/ 0 h 168" name="T35"/>
                  <a:gd fmla="*/ 0 w 304"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4">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3" name="Freeform 25">
                <a:extLst>
                  <a:ext uri="{FF2B5EF4-FFF2-40B4-BE49-F238E27FC236}">
                    <a16:creationId xmlns:a16="http://schemas.microsoft.com/office/drawing/2014/main" id="{B27C083D-6FEB-4474-ACFF-DC3D857A17C3}"/>
                  </a:ext>
                </a:extLst>
              </p:cNvPr>
              <p:cNvSpPr/>
              <p:nvPr/>
            </p:nvSpPr>
            <p:spPr bwMode="auto">
              <a:xfrm>
                <a:off x="3081338" y="5083175"/>
                <a:ext cx="476250" cy="266700"/>
              </a:xfrm>
              <a:custGeom>
                <a:gdLst>
                  <a:gd fmla="*/ 0 w 300" name="T0"/>
                  <a:gd fmla="*/ 0 h 168" name="T1"/>
                  <a:gd fmla="*/ 0 w 300" name="T2"/>
                  <a:gd fmla="*/ 0 h 168" name="T3"/>
                  <a:gd fmla="*/ 300 w 300" name="T4"/>
                  <a:gd fmla="*/ 0 h 168" name="T5"/>
                  <a:gd fmla="*/ 300 w 300" name="T6"/>
                  <a:gd fmla="*/ 0 h 168" name="T7"/>
                  <a:gd fmla="*/ 283 w 300" name="T8"/>
                  <a:gd fmla="*/ 140 h 168" name="T9"/>
                  <a:gd fmla="*/ 283 w 300" name="T10"/>
                  <a:gd fmla="*/ 140 h 168" name="T11"/>
                  <a:gd fmla="*/ 282 w 300" name="T12"/>
                  <a:gd fmla="*/ 147 h 168" name="T13"/>
                  <a:gd fmla="*/ 279 w 300" name="T14"/>
                  <a:gd fmla="*/ 152 h 168" name="T15"/>
                  <a:gd fmla="*/ 275 w 300" name="T16"/>
                  <a:gd fmla="*/ 156 h 168" name="T17"/>
                  <a:gd fmla="*/ 269 w 300" name="T18"/>
                  <a:gd fmla="*/ 160 h 168" name="T19"/>
                  <a:gd fmla="*/ 264 w 300" name="T20"/>
                  <a:gd fmla="*/ 163 h 168" name="T21"/>
                  <a:gd fmla="*/ 257 w 300" name="T22"/>
                  <a:gd fmla="*/ 166 h 168" name="T23"/>
                  <a:gd fmla="*/ 252 w 300" name="T24"/>
                  <a:gd fmla="*/ 167 h 168" name="T25"/>
                  <a:gd fmla="*/ 245 w 300" name="T26"/>
                  <a:gd fmla="*/ 168 h 168" name="T27"/>
                  <a:gd fmla="*/ 245 w 300" name="T28"/>
                  <a:gd fmla="*/ 168 h 168" name="T29"/>
                  <a:gd fmla="*/ 0 w 300" name="T30"/>
                  <a:gd fmla="*/ 164 h 168" name="T31"/>
                  <a:gd fmla="*/ 0 w 300" name="T32"/>
                  <a:gd fmla="*/ 164 h 168" name="T33"/>
                  <a:gd fmla="*/ 0 w 300" name="T34"/>
                  <a:gd fmla="*/ 0 h 168" name="T35"/>
                  <a:gd fmla="*/ 0 w 300"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300">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4" name="Freeform 26">
                <a:extLst>
                  <a:ext uri="{FF2B5EF4-FFF2-40B4-BE49-F238E27FC236}">
                    <a16:creationId xmlns:a16="http://schemas.microsoft.com/office/drawing/2014/main" id="{8A17C8ED-15EC-4C54-A8EF-DAC8457AD366}"/>
                  </a:ext>
                </a:extLst>
              </p:cNvPr>
              <p:cNvSpPr/>
              <p:nvPr/>
            </p:nvSpPr>
            <p:spPr bwMode="auto">
              <a:xfrm>
                <a:off x="3086101" y="5083175"/>
                <a:ext cx="471488" cy="266700"/>
              </a:xfrm>
              <a:custGeom>
                <a:gdLst>
                  <a:gd fmla="*/ 0 w 297" name="T0"/>
                  <a:gd fmla="*/ 0 h 168" name="T1"/>
                  <a:gd fmla="*/ 0 w 297" name="T2"/>
                  <a:gd fmla="*/ 0 h 168" name="T3"/>
                  <a:gd fmla="*/ 297 w 297" name="T4"/>
                  <a:gd fmla="*/ 0 h 168" name="T5"/>
                  <a:gd fmla="*/ 297 w 297" name="T6"/>
                  <a:gd fmla="*/ 0 h 168" name="T7"/>
                  <a:gd fmla="*/ 280 w 297" name="T8"/>
                  <a:gd fmla="*/ 140 h 168" name="T9"/>
                  <a:gd fmla="*/ 280 w 297" name="T10"/>
                  <a:gd fmla="*/ 140 h 168" name="T11"/>
                  <a:gd fmla="*/ 279 w 297" name="T12"/>
                  <a:gd fmla="*/ 147 h 168" name="T13"/>
                  <a:gd fmla="*/ 276 w 297" name="T14"/>
                  <a:gd fmla="*/ 152 h 168" name="T15"/>
                  <a:gd fmla="*/ 272 w 297" name="T16"/>
                  <a:gd fmla="*/ 156 h 168" name="T17"/>
                  <a:gd fmla="*/ 266 w 297" name="T18"/>
                  <a:gd fmla="*/ 160 h 168" name="T19"/>
                  <a:gd fmla="*/ 261 w 297" name="T20"/>
                  <a:gd fmla="*/ 163 h 168" name="T21"/>
                  <a:gd fmla="*/ 254 w 297" name="T22"/>
                  <a:gd fmla="*/ 166 h 168" name="T23"/>
                  <a:gd fmla="*/ 249 w 297" name="T24"/>
                  <a:gd fmla="*/ 167 h 168" name="T25"/>
                  <a:gd fmla="*/ 243 w 297" name="T26"/>
                  <a:gd fmla="*/ 168 h 168" name="T27"/>
                  <a:gd fmla="*/ 243 w 297" name="T28"/>
                  <a:gd fmla="*/ 168 h 168" name="T29"/>
                  <a:gd fmla="*/ 1 w 297" name="T30"/>
                  <a:gd fmla="*/ 163 h 168" name="T31"/>
                  <a:gd fmla="*/ 1 w 297" name="T32"/>
                  <a:gd fmla="*/ 163 h 168" name="T33"/>
                  <a:gd fmla="*/ 0 w 297" name="T34"/>
                  <a:gd fmla="*/ 0 h 168" name="T35"/>
                  <a:gd fmla="*/ 0 w 297"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7">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5" name="Freeform 27">
                <a:extLst>
                  <a:ext uri="{FF2B5EF4-FFF2-40B4-BE49-F238E27FC236}">
                    <a16:creationId xmlns:a16="http://schemas.microsoft.com/office/drawing/2014/main" id="{7BA84B97-EA9F-4239-A28E-EEE2D817F799}"/>
                  </a:ext>
                </a:extLst>
              </p:cNvPr>
              <p:cNvSpPr/>
              <p:nvPr/>
            </p:nvSpPr>
            <p:spPr bwMode="auto">
              <a:xfrm>
                <a:off x="3092451" y="5083175"/>
                <a:ext cx="465138" cy="266700"/>
              </a:xfrm>
              <a:custGeom>
                <a:gdLst>
                  <a:gd fmla="*/ 0 w 293" name="T0"/>
                  <a:gd fmla="*/ 0 h 168" name="T1"/>
                  <a:gd fmla="*/ 0 w 293" name="T2"/>
                  <a:gd fmla="*/ 0 h 168" name="T3"/>
                  <a:gd fmla="*/ 293 w 293" name="T4"/>
                  <a:gd fmla="*/ 0 h 168" name="T5"/>
                  <a:gd fmla="*/ 293 w 293" name="T6"/>
                  <a:gd fmla="*/ 0 h 168" name="T7"/>
                  <a:gd fmla="*/ 276 w 293" name="T8"/>
                  <a:gd fmla="*/ 140 h 168" name="T9"/>
                  <a:gd fmla="*/ 276 w 293" name="T10"/>
                  <a:gd fmla="*/ 140 h 168" name="T11"/>
                  <a:gd fmla="*/ 275 w 293" name="T12"/>
                  <a:gd fmla="*/ 147 h 168" name="T13"/>
                  <a:gd fmla="*/ 272 w 293" name="T14"/>
                  <a:gd fmla="*/ 152 h 168" name="T15"/>
                  <a:gd fmla="*/ 268 w 293" name="T16"/>
                  <a:gd fmla="*/ 156 h 168" name="T17"/>
                  <a:gd fmla="*/ 262 w 293" name="T18"/>
                  <a:gd fmla="*/ 160 h 168" name="T19"/>
                  <a:gd fmla="*/ 257 w 293" name="T20"/>
                  <a:gd fmla="*/ 163 h 168" name="T21"/>
                  <a:gd fmla="*/ 250 w 293" name="T22"/>
                  <a:gd fmla="*/ 166 h 168" name="T23"/>
                  <a:gd fmla="*/ 245 w 293" name="T24"/>
                  <a:gd fmla="*/ 167 h 168" name="T25"/>
                  <a:gd fmla="*/ 239 w 293" name="T26"/>
                  <a:gd fmla="*/ 168 h 168" name="T27"/>
                  <a:gd fmla="*/ 239 w 293" name="T28"/>
                  <a:gd fmla="*/ 168 h 168" name="T29"/>
                  <a:gd fmla="*/ 0 w 293" name="T30"/>
                  <a:gd fmla="*/ 163 h 168" name="T31"/>
                  <a:gd fmla="*/ 0 w 293" name="T32"/>
                  <a:gd fmla="*/ 163 h 168" name="T33"/>
                  <a:gd fmla="*/ 0 w 293" name="T34"/>
                  <a:gd fmla="*/ 0 h 168" name="T35"/>
                  <a:gd fmla="*/ 0 w 293" name="T36"/>
                  <a:gd fmla="*/ 0 h 16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8" w="293">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66" name="Freeform 28">
                <a:extLst>
                  <a:ext uri="{FF2B5EF4-FFF2-40B4-BE49-F238E27FC236}">
                    <a16:creationId xmlns:a16="http://schemas.microsoft.com/office/drawing/2014/main" id="{265AE7AC-2D6B-46AB-A6FB-5F6878210D53}"/>
                  </a:ext>
                </a:extLst>
              </p:cNvPr>
              <p:cNvSpPr/>
              <p:nvPr/>
            </p:nvSpPr>
            <p:spPr bwMode="auto">
              <a:xfrm>
                <a:off x="3098801" y="5083175"/>
                <a:ext cx="458788" cy="266700"/>
              </a:xfrm>
              <a:custGeom>
                <a:gdLst>
                  <a:gd fmla="*/ 0 w 289" name="T0"/>
                  <a:gd fmla="*/ 0 h 168" name="T1"/>
                  <a:gd fmla="*/ 0 w 289" name="T2"/>
                  <a:gd fmla="*/ 0 h 168" name="T3"/>
                  <a:gd fmla="*/ 289 w 289" name="T4"/>
                  <a:gd fmla="*/ 0 h 168" name="T5"/>
                  <a:gd fmla="*/ 289 w 289" name="T6"/>
                  <a:gd fmla="*/ 0 h 168" name="T7"/>
                  <a:gd fmla="*/ 272 w 289" name="T8"/>
                  <a:gd fmla="*/ 140 h 168" name="T9"/>
                  <a:gd fmla="*/ 272 w 289" name="T10"/>
                  <a:gd fmla="*/ 140 h 168" name="T11"/>
                  <a:gd fmla="*/ 271 w 289" name="T12"/>
                  <a:gd fmla="*/ 147 h 168" name="T13"/>
                  <a:gd fmla="*/ 268 w 289" name="T14"/>
                  <a:gd fmla="*/ 151 h 168" name="T15"/>
                  <a:gd fmla="*/ 264 w 289" name="T16"/>
                  <a:gd fmla="*/ 156 h 168" name="T17"/>
                  <a:gd fmla="*/ 258 w 289" name="T18"/>
                  <a:gd fmla="*/ 160 h 168" name="T19"/>
                  <a:gd fmla="*/ 253 w 289" name="T20"/>
                  <a:gd fmla="*/ 163 h 168" name="T21"/>
                  <a:gd fmla="*/ 248 w 289" name="T22"/>
                  <a:gd fmla="*/ 166 h 168" name="T23"/>
                  <a:gd fmla="*/ 235 w 289" name="T24"/>
                  <a:gd fmla="*/ 168 h 168" name="T25"/>
                  <a:gd fmla="*/ 235 w 289" name="T26"/>
                  <a:gd fmla="*/ 168 h 168" name="T27"/>
                  <a:gd fmla="*/ 0 w 289" name="T28"/>
                  <a:gd fmla="*/ 161 h 168" name="T29"/>
                  <a:gd fmla="*/ 0 w 289" name="T30"/>
                  <a:gd fmla="*/ 161 h 168" name="T31"/>
                  <a:gd fmla="*/ 0 w 289" name="T32"/>
                  <a:gd fmla="*/ 0 h 168" name="T33"/>
                  <a:gd fmla="*/ 0 w 289" name="T34"/>
                  <a:gd fmla="*/ 0 h 1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8" w="289">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2" name="Freeform 29">
                <a:extLst>
                  <a:ext uri="{FF2B5EF4-FFF2-40B4-BE49-F238E27FC236}">
                    <a16:creationId xmlns:a16="http://schemas.microsoft.com/office/drawing/2014/main" id="{36792824-C06B-4E1C-B0F2-2963F464C51C}"/>
                  </a:ext>
                </a:extLst>
              </p:cNvPr>
              <p:cNvSpPr/>
              <p:nvPr/>
            </p:nvSpPr>
            <p:spPr bwMode="auto">
              <a:xfrm>
                <a:off x="3105151" y="5083175"/>
                <a:ext cx="452438" cy="265113"/>
              </a:xfrm>
              <a:custGeom>
                <a:gdLst>
                  <a:gd fmla="*/ 0 w 285" name="T0"/>
                  <a:gd fmla="*/ 0 h 167" name="T1"/>
                  <a:gd fmla="*/ 0 w 285" name="T2"/>
                  <a:gd fmla="*/ 0 h 167" name="T3"/>
                  <a:gd fmla="*/ 285 w 285" name="T4"/>
                  <a:gd fmla="*/ 0 h 167" name="T5"/>
                  <a:gd fmla="*/ 285 w 285" name="T6"/>
                  <a:gd fmla="*/ 0 h 167" name="T7"/>
                  <a:gd fmla="*/ 268 w 285" name="T8"/>
                  <a:gd fmla="*/ 140 h 167" name="T9"/>
                  <a:gd fmla="*/ 268 w 285" name="T10"/>
                  <a:gd fmla="*/ 140 h 167" name="T11"/>
                  <a:gd fmla="*/ 267 w 285" name="T12"/>
                  <a:gd fmla="*/ 147 h 167" name="T13"/>
                  <a:gd fmla="*/ 264 w 285" name="T14"/>
                  <a:gd fmla="*/ 151 h 167" name="T15"/>
                  <a:gd fmla="*/ 260 w 285" name="T16"/>
                  <a:gd fmla="*/ 156 h 167" name="T17"/>
                  <a:gd fmla="*/ 254 w 285" name="T18"/>
                  <a:gd fmla="*/ 160 h 167" name="T19"/>
                  <a:gd fmla="*/ 249 w 285" name="T20"/>
                  <a:gd fmla="*/ 163 h 167" name="T21"/>
                  <a:gd fmla="*/ 244 w 285" name="T22"/>
                  <a:gd fmla="*/ 166 h 167" name="T23"/>
                  <a:gd fmla="*/ 231 w 285" name="T24"/>
                  <a:gd fmla="*/ 167 h 167" name="T25"/>
                  <a:gd fmla="*/ 231 w 285" name="T26"/>
                  <a:gd fmla="*/ 167 h 167" name="T27"/>
                  <a:gd fmla="*/ 0 w 285" name="T28"/>
                  <a:gd fmla="*/ 160 h 167" name="T29"/>
                  <a:gd fmla="*/ 0 w 285" name="T30"/>
                  <a:gd fmla="*/ 160 h 167" name="T31"/>
                  <a:gd fmla="*/ 0 w 285" name="T32"/>
                  <a:gd fmla="*/ 0 h 167" name="T33"/>
                  <a:gd fmla="*/ 0 w 285"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5">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3" name="Freeform 30">
                <a:extLst>
                  <a:ext uri="{FF2B5EF4-FFF2-40B4-BE49-F238E27FC236}">
                    <a16:creationId xmlns:a16="http://schemas.microsoft.com/office/drawing/2014/main" id="{130C53CE-0849-4BB7-A012-03CCDE8A43D4}"/>
                  </a:ext>
                </a:extLst>
              </p:cNvPr>
              <p:cNvSpPr/>
              <p:nvPr/>
            </p:nvSpPr>
            <p:spPr bwMode="auto">
              <a:xfrm>
                <a:off x="3111501" y="5083175"/>
                <a:ext cx="446088" cy="265113"/>
              </a:xfrm>
              <a:custGeom>
                <a:gdLst>
                  <a:gd fmla="*/ 0 w 281" name="T0"/>
                  <a:gd fmla="*/ 0 h 167" name="T1"/>
                  <a:gd fmla="*/ 0 w 281" name="T2"/>
                  <a:gd fmla="*/ 0 h 167" name="T3"/>
                  <a:gd fmla="*/ 281 w 281" name="T4"/>
                  <a:gd fmla="*/ 0 h 167" name="T5"/>
                  <a:gd fmla="*/ 281 w 281" name="T6"/>
                  <a:gd fmla="*/ 0 h 167" name="T7"/>
                  <a:gd fmla="*/ 264 w 281" name="T8"/>
                  <a:gd fmla="*/ 140 h 167" name="T9"/>
                  <a:gd fmla="*/ 264 w 281" name="T10"/>
                  <a:gd fmla="*/ 140 h 167" name="T11"/>
                  <a:gd fmla="*/ 263 w 281" name="T12"/>
                  <a:gd fmla="*/ 145 h 167" name="T13"/>
                  <a:gd fmla="*/ 260 w 281" name="T14"/>
                  <a:gd fmla="*/ 151 h 167" name="T15"/>
                  <a:gd fmla="*/ 256 w 281" name="T16"/>
                  <a:gd fmla="*/ 156 h 167" name="T17"/>
                  <a:gd fmla="*/ 250 w 281" name="T18"/>
                  <a:gd fmla="*/ 160 h 167" name="T19"/>
                  <a:gd fmla="*/ 245 w 281" name="T20"/>
                  <a:gd fmla="*/ 163 h 167" name="T21"/>
                  <a:gd fmla="*/ 240 w 281" name="T22"/>
                  <a:gd fmla="*/ 166 h 167" name="T23"/>
                  <a:gd fmla="*/ 229 w 281" name="T24"/>
                  <a:gd fmla="*/ 167 h 167" name="T25"/>
                  <a:gd fmla="*/ 229 w 281" name="T26"/>
                  <a:gd fmla="*/ 167 h 167" name="T27"/>
                  <a:gd fmla="*/ 0 w 281" name="T28"/>
                  <a:gd fmla="*/ 159 h 167" name="T29"/>
                  <a:gd fmla="*/ 0 w 281" name="T30"/>
                  <a:gd fmla="*/ 159 h 167" name="T31"/>
                  <a:gd fmla="*/ 0 w 281" name="T32"/>
                  <a:gd fmla="*/ 0 h 167" name="T33"/>
                  <a:gd fmla="*/ 0 w 281"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81">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4" name="Freeform 31">
                <a:extLst>
                  <a:ext uri="{FF2B5EF4-FFF2-40B4-BE49-F238E27FC236}">
                    <a16:creationId xmlns:a16="http://schemas.microsoft.com/office/drawing/2014/main" id="{5D6606F7-8EBA-4377-9650-1E661CBBAF63}"/>
                  </a:ext>
                </a:extLst>
              </p:cNvPr>
              <p:cNvSpPr/>
              <p:nvPr/>
            </p:nvSpPr>
            <p:spPr bwMode="auto">
              <a:xfrm>
                <a:off x="3116263" y="5083175"/>
                <a:ext cx="441325" cy="265113"/>
              </a:xfrm>
              <a:custGeom>
                <a:gdLst>
                  <a:gd fmla="*/ 1 w 278" name="T0"/>
                  <a:gd fmla="*/ 0 h 167" name="T1"/>
                  <a:gd fmla="*/ 1 w 278" name="T2"/>
                  <a:gd fmla="*/ 0 h 167" name="T3"/>
                  <a:gd fmla="*/ 278 w 278" name="T4"/>
                  <a:gd fmla="*/ 0 h 167" name="T5"/>
                  <a:gd fmla="*/ 278 w 278" name="T6"/>
                  <a:gd fmla="*/ 0 h 167" name="T7"/>
                  <a:gd fmla="*/ 261 w 278" name="T8"/>
                  <a:gd fmla="*/ 140 h 167" name="T9"/>
                  <a:gd fmla="*/ 261 w 278" name="T10"/>
                  <a:gd fmla="*/ 140 h 167" name="T11"/>
                  <a:gd fmla="*/ 260 w 278" name="T12"/>
                  <a:gd fmla="*/ 145 h 167" name="T13"/>
                  <a:gd fmla="*/ 257 w 278" name="T14"/>
                  <a:gd fmla="*/ 151 h 167" name="T15"/>
                  <a:gd fmla="*/ 253 w 278" name="T16"/>
                  <a:gd fmla="*/ 156 h 167" name="T17"/>
                  <a:gd fmla="*/ 247 w 278" name="T18"/>
                  <a:gd fmla="*/ 159 h 167" name="T19"/>
                  <a:gd fmla="*/ 242 w 278" name="T20"/>
                  <a:gd fmla="*/ 163 h 167" name="T21"/>
                  <a:gd fmla="*/ 237 w 278" name="T22"/>
                  <a:gd fmla="*/ 166 h 167" name="T23"/>
                  <a:gd fmla="*/ 226 w 278" name="T24"/>
                  <a:gd fmla="*/ 167 h 167" name="T25"/>
                  <a:gd fmla="*/ 226 w 278" name="T26"/>
                  <a:gd fmla="*/ 167 h 167" name="T27"/>
                  <a:gd fmla="*/ 0 w 278" name="T28"/>
                  <a:gd fmla="*/ 157 h 167" name="T29"/>
                  <a:gd fmla="*/ 0 w 278" name="T30"/>
                  <a:gd fmla="*/ 157 h 167" name="T31"/>
                  <a:gd fmla="*/ 1 w 278" name="T32"/>
                  <a:gd fmla="*/ 0 h 167" name="T33"/>
                  <a:gd fmla="*/ 1 w 278"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8">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5" name="Freeform 32">
                <a:extLst>
                  <a:ext uri="{FF2B5EF4-FFF2-40B4-BE49-F238E27FC236}">
                    <a16:creationId xmlns:a16="http://schemas.microsoft.com/office/drawing/2014/main" id="{35219A6E-70B0-44EC-A155-EF4CA0B9F9E2}"/>
                  </a:ext>
                </a:extLst>
              </p:cNvPr>
              <p:cNvSpPr/>
              <p:nvPr/>
            </p:nvSpPr>
            <p:spPr bwMode="auto">
              <a:xfrm>
                <a:off x="3122613" y="5083175"/>
                <a:ext cx="434975" cy="265113"/>
              </a:xfrm>
              <a:custGeom>
                <a:gdLst>
                  <a:gd fmla="*/ 1 w 274" name="T0"/>
                  <a:gd fmla="*/ 0 h 167" name="T1"/>
                  <a:gd fmla="*/ 1 w 274" name="T2"/>
                  <a:gd fmla="*/ 0 h 167" name="T3"/>
                  <a:gd fmla="*/ 274 w 274" name="T4"/>
                  <a:gd fmla="*/ 0 h 167" name="T5"/>
                  <a:gd fmla="*/ 274 w 274" name="T6"/>
                  <a:gd fmla="*/ 0 h 167" name="T7"/>
                  <a:gd fmla="*/ 257 w 274" name="T8"/>
                  <a:gd fmla="*/ 140 h 167" name="T9"/>
                  <a:gd fmla="*/ 257 w 274" name="T10"/>
                  <a:gd fmla="*/ 140 h 167" name="T11"/>
                  <a:gd fmla="*/ 256 w 274" name="T12"/>
                  <a:gd fmla="*/ 145 h 167" name="T13"/>
                  <a:gd fmla="*/ 253 w 274" name="T14"/>
                  <a:gd fmla="*/ 151 h 167" name="T15"/>
                  <a:gd fmla="*/ 249 w 274" name="T16"/>
                  <a:gd fmla="*/ 156 h 167" name="T17"/>
                  <a:gd fmla="*/ 245 w 274" name="T18"/>
                  <a:gd fmla="*/ 159 h 167" name="T19"/>
                  <a:gd fmla="*/ 239 w 274" name="T20"/>
                  <a:gd fmla="*/ 163 h 167" name="T21"/>
                  <a:gd fmla="*/ 233 w 274" name="T22"/>
                  <a:gd fmla="*/ 164 h 167" name="T23"/>
                  <a:gd fmla="*/ 222 w 274" name="T24"/>
                  <a:gd fmla="*/ 167 h 167" name="T25"/>
                  <a:gd fmla="*/ 222 w 274" name="T26"/>
                  <a:gd fmla="*/ 167 h 167" name="T27"/>
                  <a:gd fmla="*/ 0 w 274" name="T28"/>
                  <a:gd fmla="*/ 156 h 167" name="T29"/>
                  <a:gd fmla="*/ 0 w 274" name="T30"/>
                  <a:gd fmla="*/ 156 h 167" name="T31"/>
                  <a:gd fmla="*/ 1 w 274" name="T32"/>
                  <a:gd fmla="*/ 0 h 167" name="T33"/>
                  <a:gd fmla="*/ 1 w 274"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4">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6" name="Freeform 33">
                <a:extLst>
                  <a:ext uri="{FF2B5EF4-FFF2-40B4-BE49-F238E27FC236}">
                    <a16:creationId xmlns:a16="http://schemas.microsoft.com/office/drawing/2014/main" id="{AA957159-1552-41F4-9AED-FBD5A3C0C7CB}"/>
                  </a:ext>
                </a:extLst>
              </p:cNvPr>
              <p:cNvSpPr/>
              <p:nvPr/>
            </p:nvSpPr>
            <p:spPr bwMode="auto">
              <a:xfrm>
                <a:off x="3128963" y="5083175"/>
                <a:ext cx="428625" cy="265113"/>
              </a:xfrm>
              <a:custGeom>
                <a:gdLst>
                  <a:gd fmla="*/ 0 w 270" name="T0"/>
                  <a:gd fmla="*/ 0 h 167" name="T1"/>
                  <a:gd fmla="*/ 0 w 270" name="T2"/>
                  <a:gd fmla="*/ 0 h 167" name="T3"/>
                  <a:gd fmla="*/ 270 w 270" name="T4"/>
                  <a:gd fmla="*/ 0 h 167" name="T5"/>
                  <a:gd fmla="*/ 270 w 270" name="T6"/>
                  <a:gd fmla="*/ 0 h 167" name="T7"/>
                  <a:gd fmla="*/ 253 w 270" name="T8"/>
                  <a:gd fmla="*/ 140 h 167" name="T9"/>
                  <a:gd fmla="*/ 253 w 270" name="T10"/>
                  <a:gd fmla="*/ 140 h 167" name="T11"/>
                  <a:gd fmla="*/ 252 w 270" name="T12"/>
                  <a:gd fmla="*/ 145 h 167" name="T13"/>
                  <a:gd fmla="*/ 249 w 270" name="T14"/>
                  <a:gd fmla="*/ 151 h 167" name="T15"/>
                  <a:gd fmla="*/ 245 w 270" name="T16"/>
                  <a:gd fmla="*/ 155 h 167" name="T17"/>
                  <a:gd fmla="*/ 241 w 270" name="T18"/>
                  <a:gd fmla="*/ 159 h 167" name="T19"/>
                  <a:gd fmla="*/ 235 w 270" name="T20"/>
                  <a:gd fmla="*/ 163 h 167" name="T21"/>
                  <a:gd fmla="*/ 230 w 270" name="T22"/>
                  <a:gd fmla="*/ 164 h 167" name="T23"/>
                  <a:gd fmla="*/ 219 w 270" name="T24"/>
                  <a:gd fmla="*/ 167 h 167" name="T25"/>
                  <a:gd fmla="*/ 219 w 270" name="T26"/>
                  <a:gd fmla="*/ 167 h 167" name="T27"/>
                  <a:gd fmla="*/ 0 w 270" name="T28"/>
                  <a:gd fmla="*/ 156 h 167" name="T29"/>
                  <a:gd fmla="*/ 0 w 270" name="T30"/>
                  <a:gd fmla="*/ 156 h 167" name="T31"/>
                  <a:gd fmla="*/ 0 w 270" name="T32"/>
                  <a:gd fmla="*/ 0 h 167" name="T33"/>
                  <a:gd fmla="*/ 0 w 270" name="T34"/>
                  <a:gd fmla="*/ 0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270">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7" name="Freeform 34">
                <a:extLst>
                  <a:ext uri="{FF2B5EF4-FFF2-40B4-BE49-F238E27FC236}">
                    <a16:creationId xmlns:a16="http://schemas.microsoft.com/office/drawing/2014/main" id="{D2F0B9D6-6CFA-49D0-B8CA-DD5B86D29136}"/>
                  </a:ext>
                </a:extLst>
              </p:cNvPr>
              <p:cNvSpPr/>
              <p:nvPr/>
            </p:nvSpPr>
            <p:spPr bwMode="auto">
              <a:xfrm>
                <a:off x="3135313" y="5083175"/>
                <a:ext cx="422275" cy="265113"/>
              </a:xfrm>
              <a:custGeom>
                <a:gdLst>
                  <a:gd fmla="*/ 0 w 266" name="T0"/>
                  <a:gd fmla="*/ 0 h 167" name="T1"/>
                  <a:gd fmla="*/ 0 w 266" name="T2"/>
                  <a:gd fmla="*/ 0 h 167" name="T3"/>
                  <a:gd fmla="*/ 266 w 266" name="T4"/>
                  <a:gd fmla="*/ 0 h 167" name="T5"/>
                  <a:gd fmla="*/ 266 w 266" name="T6"/>
                  <a:gd fmla="*/ 0 h 167" name="T7"/>
                  <a:gd fmla="*/ 249 w 266" name="T8"/>
                  <a:gd fmla="*/ 140 h 167" name="T9"/>
                  <a:gd fmla="*/ 249 w 266" name="T10"/>
                  <a:gd fmla="*/ 140 h 167" name="T11"/>
                  <a:gd fmla="*/ 248 w 266" name="T12"/>
                  <a:gd fmla="*/ 145 h 167" name="T13"/>
                  <a:gd fmla="*/ 245 w 266" name="T14"/>
                  <a:gd fmla="*/ 151 h 167" name="T15"/>
                  <a:gd fmla="*/ 241 w 266" name="T16"/>
                  <a:gd fmla="*/ 155 h 167" name="T17"/>
                  <a:gd fmla="*/ 237 w 266" name="T18"/>
                  <a:gd fmla="*/ 159 h 167" name="T19"/>
                  <a:gd fmla="*/ 226 w 266" name="T20"/>
                  <a:gd fmla="*/ 164 h 167" name="T21"/>
                  <a:gd fmla="*/ 215 w 266" name="T22"/>
                  <a:gd fmla="*/ 167 h 167" name="T23"/>
                  <a:gd fmla="*/ 215 w 266" name="T24"/>
                  <a:gd fmla="*/ 167 h 167" name="T25"/>
                  <a:gd fmla="*/ 0 w 266" name="T26"/>
                  <a:gd fmla="*/ 155 h 167" name="T27"/>
                  <a:gd fmla="*/ 0 w 266" name="T28"/>
                  <a:gd fmla="*/ 155 h 167" name="T29"/>
                  <a:gd fmla="*/ 0 w 266" name="T30"/>
                  <a:gd fmla="*/ 0 h 167" name="T31"/>
                  <a:gd fmla="*/ 0 w 266"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6">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8" name="Freeform 35">
                <a:extLst>
                  <a:ext uri="{FF2B5EF4-FFF2-40B4-BE49-F238E27FC236}">
                    <a16:creationId xmlns:a16="http://schemas.microsoft.com/office/drawing/2014/main" id="{AD4A2940-7A08-412F-8D54-1DA5574B1C28}"/>
                  </a:ext>
                </a:extLst>
              </p:cNvPr>
              <p:cNvSpPr/>
              <p:nvPr/>
            </p:nvSpPr>
            <p:spPr bwMode="auto">
              <a:xfrm>
                <a:off x="3138488" y="5083175"/>
                <a:ext cx="419100" cy="265113"/>
              </a:xfrm>
              <a:custGeom>
                <a:gdLst>
                  <a:gd fmla="*/ 2 w 264" name="T0"/>
                  <a:gd fmla="*/ 0 h 167" name="T1"/>
                  <a:gd fmla="*/ 2 w 264" name="T2"/>
                  <a:gd fmla="*/ 0 h 167" name="T3"/>
                  <a:gd fmla="*/ 264 w 264" name="T4"/>
                  <a:gd fmla="*/ 0 h 167" name="T5"/>
                  <a:gd fmla="*/ 264 w 264" name="T6"/>
                  <a:gd fmla="*/ 0 h 167" name="T7"/>
                  <a:gd fmla="*/ 247 w 264" name="T8"/>
                  <a:gd fmla="*/ 140 h 167" name="T9"/>
                  <a:gd fmla="*/ 247 w 264" name="T10"/>
                  <a:gd fmla="*/ 140 h 167" name="T11"/>
                  <a:gd fmla="*/ 246 w 264" name="T12"/>
                  <a:gd fmla="*/ 145 h 167" name="T13"/>
                  <a:gd fmla="*/ 243 w 264" name="T14"/>
                  <a:gd fmla="*/ 151 h 167" name="T15"/>
                  <a:gd fmla="*/ 239 w 264" name="T16"/>
                  <a:gd fmla="*/ 155 h 167" name="T17"/>
                  <a:gd fmla="*/ 235 w 264" name="T18"/>
                  <a:gd fmla="*/ 159 h 167" name="T19"/>
                  <a:gd fmla="*/ 224 w 264" name="T20"/>
                  <a:gd fmla="*/ 164 h 167" name="T21"/>
                  <a:gd fmla="*/ 213 w 264" name="T22"/>
                  <a:gd fmla="*/ 167 h 167" name="T23"/>
                  <a:gd fmla="*/ 213 w 264" name="T24"/>
                  <a:gd fmla="*/ 167 h 167" name="T25"/>
                  <a:gd fmla="*/ 0 w 264" name="T26"/>
                  <a:gd fmla="*/ 153 h 167" name="T27"/>
                  <a:gd fmla="*/ 0 w 264" name="T28"/>
                  <a:gd fmla="*/ 153 h 167" name="T29"/>
                  <a:gd fmla="*/ 2 w 264" name="T30"/>
                  <a:gd fmla="*/ 0 h 167" name="T31"/>
                  <a:gd fmla="*/ 2 w 264"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4">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199" name="Freeform 36">
                <a:extLst>
                  <a:ext uri="{FF2B5EF4-FFF2-40B4-BE49-F238E27FC236}">
                    <a16:creationId xmlns:a16="http://schemas.microsoft.com/office/drawing/2014/main" id="{DDFCC8EA-993A-4FC5-9F62-B86E1E452DEC}"/>
                  </a:ext>
                </a:extLst>
              </p:cNvPr>
              <p:cNvSpPr/>
              <p:nvPr/>
            </p:nvSpPr>
            <p:spPr bwMode="auto">
              <a:xfrm>
                <a:off x="3144838" y="5083175"/>
                <a:ext cx="412750" cy="265113"/>
              </a:xfrm>
              <a:custGeom>
                <a:gdLst>
                  <a:gd fmla="*/ 2 w 260" name="T0"/>
                  <a:gd fmla="*/ 0 h 167" name="T1"/>
                  <a:gd fmla="*/ 2 w 260" name="T2"/>
                  <a:gd fmla="*/ 0 h 167" name="T3"/>
                  <a:gd fmla="*/ 260 w 260" name="T4"/>
                  <a:gd fmla="*/ 0 h 167" name="T5"/>
                  <a:gd fmla="*/ 260 w 260" name="T6"/>
                  <a:gd fmla="*/ 0 h 167" name="T7"/>
                  <a:gd fmla="*/ 243 w 260" name="T8"/>
                  <a:gd fmla="*/ 140 h 167" name="T9"/>
                  <a:gd fmla="*/ 243 w 260" name="T10"/>
                  <a:gd fmla="*/ 140 h 167" name="T11"/>
                  <a:gd fmla="*/ 242 w 260" name="T12"/>
                  <a:gd fmla="*/ 145 h 167" name="T13"/>
                  <a:gd fmla="*/ 239 w 260" name="T14"/>
                  <a:gd fmla="*/ 151 h 167" name="T15"/>
                  <a:gd fmla="*/ 235 w 260" name="T16"/>
                  <a:gd fmla="*/ 155 h 167" name="T17"/>
                  <a:gd fmla="*/ 231 w 260" name="T18"/>
                  <a:gd fmla="*/ 159 h 167" name="T19"/>
                  <a:gd fmla="*/ 220 w 260" name="T20"/>
                  <a:gd fmla="*/ 164 h 167" name="T21"/>
                  <a:gd fmla="*/ 209 w 260" name="T22"/>
                  <a:gd fmla="*/ 167 h 167" name="T23"/>
                  <a:gd fmla="*/ 209 w 260" name="T24"/>
                  <a:gd fmla="*/ 167 h 167" name="T25"/>
                  <a:gd fmla="*/ 0 w 260" name="T26"/>
                  <a:gd fmla="*/ 152 h 167" name="T27"/>
                  <a:gd fmla="*/ 0 w 260" name="T28"/>
                  <a:gd fmla="*/ 152 h 167" name="T29"/>
                  <a:gd fmla="*/ 2 w 260" name="T30"/>
                  <a:gd fmla="*/ 0 h 167" name="T31"/>
                  <a:gd fmla="*/ 2 w 260"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60">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0" name="Freeform 37">
                <a:extLst>
                  <a:ext uri="{FF2B5EF4-FFF2-40B4-BE49-F238E27FC236}">
                    <a16:creationId xmlns:a16="http://schemas.microsoft.com/office/drawing/2014/main" id="{E14BD47D-B910-403D-9BB7-A20078D7D5BC}"/>
                  </a:ext>
                </a:extLst>
              </p:cNvPr>
              <p:cNvSpPr/>
              <p:nvPr/>
            </p:nvSpPr>
            <p:spPr bwMode="auto">
              <a:xfrm>
                <a:off x="3152776" y="5083175"/>
                <a:ext cx="404813" cy="265113"/>
              </a:xfrm>
              <a:custGeom>
                <a:gdLst>
                  <a:gd fmla="*/ 1 w 255" name="T0"/>
                  <a:gd fmla="*/ 0 h 167" name="T1"/>
                  <a:gd fmla="*/ 1 w 255" name="T2"/>
                  <a:gd fmla="*/ 0 h 167" name="T3"/>
                  <a:gd fmla="*/ 255 w 255" name="T4"/>
                  <a:gd fmla="*/ 0 h 167" name="T5"/>
                  <a:gd fmla="*/ 255 w 255" name="T6"/>
                  <a:gd fmla="*/ 0 h 167" name="T7"/>
                  <a:gd fmla="*/ 238 w 255" name="T8"/>
                  <a:gd fmla="*/ 140 h 167" name="T9"/>
                  <a:gd fmla="*/ 238 w 255" name="T10"/>
                  <a:gd fmla="*/ 140 h 167" name="T11"/>
                  <a:gd fmla="*/ 237 w 255" name="T12"/>
                  <a:gd fmla="*/ 145 h 167" name="T13"/>
                  <a:gd fmla="*/ 234 w 255" name="T14"/>
                  <a:gd fmla="*/ 151 h 167" name="T15"/>
                  <a:gd fmla="*/ 230 w 255" name="T16"/>
                  <a:gd fmla="*/ 155 h 167" name="T17"/>
                  <a:gd fmla="*/ 226 w 255" name="T18"/>
                  <a:gd fmla="*/ 159 h 167" name="T19"/>
                  <a:gd fmla="*/ 215 w 255" name="T20"/>
                  <a:gd fmla="*/ 164 h 167" name="T21"/>
                  <a:gd fmla="*/ 205 w 255" name="T22"/>
                  <a:gd fmla="*/ 167 h 167" name="T23"/>
                  <a:gd fmla="*/ 205 w 255" name="T24"/>
                  <a:gd fmla="*/ 167 h 167" name="T25"/>
                  <a:gd fmla="*/ 0 w 255" name="T26"/>
                  <a:gd fmla="*/ 151 h 167" name="T27"/>
                  <a:gd fmla="*/ 0 w 255" name="T28"/>
                  <a:gd fmla="*/ 151 h 167" name="T29"/>
                  <a:gd fmla="*/ 1 w 255" name="T30"/>
                  <a:gd fmla="*/ 0 h 167" name="T31"/>
                  <a:gd fmla="*/ 1 w 255"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5">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1" name="Freeform 38">
                <a:extLst>
                  <a:ext uri="{FF2B5EF4-FFF2-40B4-BE49-F238E27FC236}">
                    <a16:creationId xmlns:a16="http://schemas.microsoft.com/office/drawing/2014/main" id="{D03E9FE6-CEB1-468F-9C3B-742319EB25A0}"/>
                  </a:ext>
                </a:extLst>
              </p:cNvPr>
              <p:cNvSpPr/>
              <p:nvPr/>
            </p:nvSpPr>
            <p:spPr bwMode="auto">
              <a:xfrm>
                <a:off x="3159126" y="5083175"/>
                <a:ext cx="398463" cy="265113"/>
              </a:xfrm>
              <a:custGeom>
                <a:gdLst>
                  <a:gd fmla="*/ 1 w 251" name="T0"/>
                  <a:gd fmla="*/ 0 h 167" name="T1"/>
                  <a:gd fmla="*/ 1 w 251" name="T2"/>
                  <a:gd fmla="*/ 0 h 167" name="T3"/>
                  <a:gd fmla="*/ 251 w 251" name="T4"/>
                  <a:gd fmla="*/ 0 h 167" name="T5"/>
                  <a:gd fmla="*/ 251 w 251" name="T6"/>
                  <a:gd fmla="*/ 0 h 167" name="T7"/>
                  <a:gd fmla="*/ 234 w 251" name="T8"/>
                  <a:gd fmla="*/ 140 h 167" name="T9"/>
                  <a:gd fmla="*/ 234 w 251" name="T10"/>
                  <a:gd fmla="*/ 140 h 167" name="T11"/>
                  <a:gd fmla="*/ 233 w 251" name="T12"/>
                  <a:gd fmla="*/ 145 h 167" name="T13"/>
                  <a:gd fmla="*/ 230 w 251" name="T14"/>
                  <a:gd fmla="*/ 151 h 167" name="T15"/>
                  <a:gd fmla="*/ 226 w 251" name="T16"/>
                  <a:gd fmla="*/ 155 h 167" name="T17"/>
                  <a:gd fmla="*/ 222 w 251" name="T18"/>
                  <a:gd fmla="*/ 159 h 167" name="T19"/>
                  <a:gd fmla="*/ 212 w 251" name="T20"/>
                  <a:gd fmla="*/ 164 h 167" name="T21"/>
                  <a:gd fmla="*/ 201 w 251" name="T22"/>
                  <a:gd fmla="*/ 167 h 167" name="T23"/>
                  <a:gd fmla="*/ 201 w 251" name="T24"/>
                  <a:gd fmla="*/ 167 h 167" name="T25"/>
                  <a:gd fmla="*/ 0 w 251" name="T26"/>
                  <a:gd fmla="*/ 149 h 167" name="T27"/>
                  <a:gd fmla="*/ 0 w 251" name="T28"/>
                  <a:gd fmla="*/ 149 h 167" name="T29"/>
                  <a:gd fmla="*/ 1 w 251" name="T30"/>
                  <a:gd fmla="*/ 0 h 167" name="T31"/>
                  <a:gd fmla="*/ 1 w 251" name="T32"/>
                  <a:gd fmla="*/ 0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251">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2" name="Freeform 39">
                <a:extLst>
                  <a:ext uri="{FF2B5EF4-FFF2-40B4-BE49-F238E27FC236}">
                    <a16:creationId xmlns:a16="http://schemas.microsoft.com/office/drawing/2014/main" id="{7816065B-0E80-4ABF-A997-CCED3F9E856B}"/>
                  </a:ext>
                </a:extLst>
              </p:cNvPr>
              <p:cNvSpPr/>
              <p:nvPr/>
            </p:nvSpPr>
            <p:spPr bwMode="auto">
              <a:xfrm>
                <a:off x="3162301" y="5083175"/>
                <a:ext cx="395288" cy="263525"/>
              </a:xfrm>
              <a:custGeom>
                <a:gdLst>
                  <a:gd fmla="*/ 2 w 249" name="T0"/>
                  <a:gd fmla="*/ 0 h 166" name="T1"/>
                  <a:gd fmla="*/ 2 w 249" name="T2"/>
                  <a:gd fmla="*/ 0 h 166" name="T3"/>
                  <a:gd fmla="*/ 249 w 249" name="T4"/>
                  <a:gd fmla="*/ 0 h 166" name="T5"/>
                  <a:gd fmla="*/ 249 w 249" name="T6"/>
                  <a:gd fmla="*/ 0 h 166" name="T7"/>
                  <a:gd fmla="*/ 232 w 249" name="T8"/>
                  <a:gd fmla="*/ 140 h 166" name="T9"/>
                  <a:gd fmla="*/ 232 w 249" name="T10"/>
                  <a:gd fmla="*/ 140 h 166" name="T11"/>
                  <a:gd fmla="*/ 231 w 249" name="T12"/>
                  <a:gd fmla="*/ 145 h 166" name="T13"/>
                  <a:gd fmla="*/ 228 w 249" name="T14"/>
                  <a:gd fmla="*/ 151 h 166" name="T15"/>
                  <a:gd fmla="*/ 225 w 249" name="T16"/>
                  <a:gd fmla="*/ 155 h 166" name="T17"/>
                  <a:gd fmla="*/ 220 w 249" name="T18"/>
                  <a:gd fmla="*/ 159 h 166" name="T19"/>
                  <a:gd fmla="*/ 210 w 249" name="T20"/>
                  <a:gd fmla="*/ 164 h 166" name="T21"/>
                  <a:gd fmla="*/ 199 w 249" name="T22"/>
                  <a:gd fmla="*/ 166 h 166" name="T23"/>
                  <a:gd fmla="*/ 199 w 249" name="T24"/>
                  <a:gd fmla="*/ 166 h 166" name="T25"/>
                  <a:gd fmla="*/ 0 w 249" name="T26"/>
                  <a:gd fmla="*/ 148 h 166" name="T27"/>
                  <a:gd fmla="*/ 0 w 249" name="T28"/>
                  <a:gd fmla="*/ 148 h 166" name="T29"/>
                  <a:gd fmla="*/ 2 w 249" name="T30"/>
                  <a:gd fmla="*/ 0 h 166" name="T31"/>
                  <a:gd fmla="*/ 2 w 249"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9">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3" name="Freeform 40">
                <a:extLst>
                  <a:ext uri="{FF2B5EF4-FFF2-40B4-BE49-F238E27FC236}">
                    <a16:creationId xmlns:a16="http://schemas.microsoft.com/office/drawing/2014/main" id="{0782ACAC-7558-42CC-AB52-A15681EE46E6}"/>
                  </a:ext>
                </a:extLst>
              </p:cNvPr>
              <p:cNvSpPr/>
              <p:nvPr/>
            </p:nvSpPr>
            <p:spPr bwMode="auto">
              <a:xfrm>
                <a:off x="3168651" y="5083175"/>
                <a:ext cx="388938" cy="263525"/>
              </a:xfrm>
              <a:custGeom>
                <a:gdLst>
                  <a:gd fmla="*/ 2 w 245" name="T0"/>
                  <a:gd fmla="*/ 0 h 166" name="T1"/>
                  <a:gd fmla="*/ 2 w 245" name="T2"/>
                  <a:gd fmla="*/ 0 h 166" name="T3"/>
                  <a:gd fmla="*/ 245 w 245" name="T4"/>
                  <a:gd fmla="*/ 0 h 166" name="T5"/>
                  <a:gd fmla="*/ 245 w 245" name="T6"/>
                  <a:gd fmla="*/ 0 h 166" name="T7"/>
                  <a:gd fmla="*/ 228 w 245" name="T8"/>
                  <a:gd fmla="*/ 140 h 166" name="T9"/>
                  <a:gd fmla="*/ 228 w 245" name="T10"/>
                  <a:gd fmla="*/ 140 h 166" name="T11"/>
                  <a:gd fmla="*/ 227 w 245" name="T12"/>
                  <a:gd fmla="*/ 145 h 166" name="T13"/>
                  <a:gd fmla="*/ 224 w 245" name="T14"/>
                  <a:gd fmla="*/ 151 h 166" name="T15"/>
                  <a:gd fmla="*/ 221 w 245" name="T16"/>
                  <a:gd fmla="*/ 155 h 166" name="T17"/>
                  <a:gd fmla="*/ 216 w 245" name="T18"/>
                  <a:gd fmla="*/ 159 h 166" name="T19"/>
                  <a:gd fmla="*/ 206 w 245" name="T20"/>
                  <a:gd fmla="*/ 163 h 166" name="T21"/>
                  <a:gd fmla="*/ 195 w 245" name="T22"/>
                  <a:gd fmla="*/ 166 h 166" name="T23"/>
                  <a:gd fmla="*/ 195 w 245" name="T24"/>
                  <a:gd fmla="*/ 166 h 166" name="T25"/>
                  <a:gd fmla="*/ 0 w 245" name="T26"/>
                  <a:gd fmla="*/ 148 h 166" name="T27"/>
                  <a:gd fmla="*/ 0 w 245" name="T28"/>
                  <a:gd fmla="*/ 148 h 166" name="T29"/>
                  <a:gd fmla="*/ 2 w 245" name="T30"/>
                  <a:gd fmla="*/ 0 h 166" name="T31"/>
                  <a:gd fmla="*/ 2 w 245"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5">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4" name="Freeform 41">
                <a:extLst>
                  <a:ext uri="{FF2B5EF4-FFF2-40B4-BE49-F238E27FC236}">
                    <a16:creationId xmlns:a16="http://schemas.microsoft.com/office/drawing/2014/main" id="{AA48B2C1-4E8D-4B72-8466-E476FBAFA3E4}"/>
                  </a:ext>
                </a:extLst>
              </p:cNvPr>
              <p:cNvSpPr/>
              <p:nvPr/>
            </p:nvSpPr>
            <p:spPr bwMode="auto">
              <a:xfrm>
                <a:off x="3175001" y="5083175"/>
                <a:ext cx="382588" cy="263525"/>
              </a:xfrm>
              <a:custGeom>
                <a:gdLst>
                  <a:gd fmla="*/ 2 w 241" name="T0"/>
                  <a:gd fmla="*/ 0 h 166" name="T1"/>
                  <a:gd fmla="*/ 2 w 241" name="T2"/>
                  <a:gd fmla="*/ 0 h 166" name="T3"/>
                  <a:gd fmla="*/ 241 w 241" name="T4"/>
                  <a:gd fmla="*/ 0 h 166" name="T5"/>
                  <a:gd fmla="*/ 241 w 241" name="T6"/>
                  <a:gd fmla="*/ 0 h 166" name="T7"/>
                  <a:gd fmla="*/ 224 w 241" name="T8"/>
                  <a:gd fmla="*/ 140 h 166" name="T9"/>
                  <a:gd fmla="*/ 224 w 241" name="T10"/>
                  <a:gd fmla="*/ 140 h 166" name="T11"/>
                  <a:gd fmla="*/ 223 w 241" name="T12"/>
                  <a:gd fmla="*/ 145 h 166" name="T13"/>
                  <a:gd fmla="*/ 220 w 241" name="T14"/>
                  <a:gd fmla="*/ 151 h 166" name="T15"/>
                  <a:gd fmla="*/ 217 w 241" name="T16"/>
                  <a:gd fmla="*/ 155 h 166" name="T17"/>
                  <a:gd fmla="*/ 212 w 241" name="T18"/>
                  <a:gd fmla="*/ 157 h 166" name="T19"/>
                  <a:gd fmla="*/ 202 w 241" name="T20"/>
                  <a:gd fmla="*/ 163 h 166" name="T21"/>
                  <a:gd fmla="*/ 193 w 241" name="T22"/>
                  <a:gd fmla="*/ 166 h 166" name="T23"/>
                  <a:gd fmla="*/ 193 w 241" name="T24"/>
                  <a:gd fmla="*/ 166 h 166" name="T25"/>
                  <a:gd fmla="*/ 0 w 241" name="T26"/>
                  <a:gd fmla="*/ 147 h 166" name="T27"/>
                  <a:gd fmla="*/ 0 w 241" name="T28"/>
                  <a:gd fmla="*/ 147 h 166" name="T29"/>
                  <a:gd fmla="*/ 2 w 241" name="T30"/>
                  <a:gd fmla="*/ 0 h 166" name="T31"/>
                  <a:gd fmla="*/ 2 w 241"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41">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5" name="Freeform 42">
                <a:extLst>
                  <a:ext uri="{FF2B5EF4-FFF2-40B4-BE49-F238E27FC236}">
                    <a16:creationId xmlns:a16="http://schemas.microsoft.com/office/drawing/2014/main" id="{00EEA4D4-A140-4DFA-BFDA-82571D8709C9}"/>
                  </a:ext>
                </a:extLst>
              </p:cNvPr>
              <p:cNvSpPr/>
              <p:nvPr/>
            </p:nvSpPr>
            <p:spPr bwMode="auto">
              <a:xfrm>
                <a:off x="3182938" y="5083175"/>
                <a:ext cx="374650" cy="263525"/>
              </a:xfrm>
              <a:custGeom>
                <a:gdLst>
                  <a:gd fmla="*/ 1 w 236" name="T0"/>
                  <a:gd fmla="*/ 0 h 166" name="T1"/>
                  <a:gd fmla="*/ 1 w 236" name="T2"/>
                  <a:gd fmla="*/ 0 h 166" name="T3"/>
                  <a:gd fmla="*/ 236 w 236" name="T4"/>
                  <a:gd fmla="*/ 0 h 166" name="T5"/>
                  <a:gd fmla="*/ 236 w 236" name="T6"/>
                  <a:gd fmla="*/ 0 h 166" name="T7"/>
                  <a:gd fmla="*/ 219 w 236" name="T8"/>
                  <a:gd fmla="*/ 140 h 166" name="T9"/>
                  <a:gd fmla="*/ 219 w 236" name="T10"/>
                  <a:gd fmla="*/ 140 h 166" name="T11"/>
                  <a:gd fmla="*/ 218 w 236" name="T12"/>
                  <a:gd fmla="*/ 145 h 166" name="T13"/>
                  <a:gd fmla="*/ 215 w 236" name="T14"/>
                  <a:gd fmla="*/ 151 h 166" name="T15"/>
                  <a:gd fmla="*/ 212 w 236" name="T16"/>
                  <a:gd fmla="*/ 155 h 166" name="T17"/>
                  <a:gd fmla="*/ 208 w 236" name="T18"/>
                  <a:gd fmla="*/ 157 h 166" name="T19"/>
                  <a:gd fmla="*/ 197 w 236" name="T20"/>
                  <a:gd fmla="*/ 163 h 166" name="T21"/>
                  <a:gd fmla="*/ 188 w 236" name="T22"/>
                  <a:gd fmla="*/ 166 h 166" name="T23"/>
                  <a:gd fmla="*/ 188 w 236" name="T24"/>
                  <a:gd fmla="*/ 166 h 166" name="T25"/>
                  <a:gd fmla="*/ 0 w 236" name="T26"/>
                  <a:gd fmla="*/ 145 h 166" name="T27"/>
                  <a:gd fmla="*/ 0 w 236" name="T28"/>
                  <a:gd fmla="*/ 145 h 166" name="T29"/>
                  <a:gd fmla="*/ 1 w 236" name="T30"/>
                  <a:gd fmla="*/ 0 h 166" name="T31"/>
                  <a:gd fmla="*/ 1 w 23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6" name="Freeform 43">
                <a:extLst>
                  <a:ext uri="{FF2B5EF4-FFF2-40B4-BE49-F238E27FC236}">
                    <a16:creationId xmlns:a16="http://schemas.microsoft.com/office/drawing/2014/main" id="{8DE27E12-6F3C-4BC1-9F2A-C17E807DB5D5}"/>
                  </a:ext>
                </a:extLst>
              </p:cNvPr>
              <p:cNvSpPr/>
              <p:nvPr/>
            </p:nvSpPr>
            <p:spPr bwMode="auto">
              <a:xfrm>
                <a:off x="3189288" y="5083175"/>
                <a:ext cx="368300" cy="263525"/>
              </a:xfrm>
              <a:custGeom>
                <a:gdLst>
                  <a:gd fmla="*/ 1 w 232" name="T0"/>
                  <a:gd fmla="*/ 0 h 166" name="T1"/>
                  <a:gd fmla="*/ 1 w 232" name="T2"/>
                  <a:gd fmla="*/ 0 h 166" name="T3"/>
                  <a:gd fmla="*/ 232 w 232" name="T4"/>
                  <a:gd fmla="*/ 0 h 166" name="T5"/>
                  <a:gd fmla="*/ 232 w 232" name="T6"/>
                  <a:gd fmla="*/ 0 h 166" name="T7"/>
                  <a:gd fmla="*/ 215 w 232" name="T8"/>
                  <a:gd fmla="*/ 140 h 166" name="T9"/>
                  <a:gd fmla="*/ 215 w 232" name="T10"/>
                  <a:gd fmla="*/ 140 h 166" name="T11"/>
                  <a:gd fmla="*/ 214 w 232" name="T12"/>
                  <a:gd fmla="*/ 145 h 166" name="T13"/>
                  <a:gd fmla="*/ 211 w 232" name="T14"/>
                  <a:gd fmla="*/ 151 h 166" name="T15"/>
                  <a:gd fmla="*/ 208 w 232" name="T16"/>
                  <a:gd fmla="*/ 155 h 166" name="T17"/>
                  <a:gd fmla="*/ 204 w 232" name="T18"/>
                  <a:gd fmla="*/ 157 h 166" name="T19"/>
                  <a:gd fmla="*/ 195 w 232" name="T20"/>
                  <a:gd fmla="*/ 163 h 166" name="T21"/>
                  <a:gd fmla="*/ 184 w 232" name="T22"/>
                  <a:gd fmla="*/ 166 h 166" name="T23"/>
                  <a:gd fmla="*/ 184 w 232" name="T24"/>
                  <a:gd fmla="*/ 166 h 166" name="T25"/>
                  <a:gd fmla="*/ 0 w 232" name="T26"/>
                  <a:gd fmla="*/ 144 h 166" name="T27"/>
                  <a:gd fmla="*/ 0 w 232" name="T28"/>
                  <a:gd fmla="*/ 144 h 166" name="T29"/>
                  <a:gd fmla="*/ 1 w 232" name="T30"/>
                  <a:gd fmla="*/ 0 h 166" name="T31"/>
                  <a:gd fmla="*/ 1 w 23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1">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7" name="Freeform 44">
                <a:extLst>
                  <a:ext uri="{FF2B5EF4-FFF2-40B4-BE49-F238E27FC236}">
                    <a16:creationId xmlns:a16="http://schemas.microsoft.com/office/drawing/2014/main" id="{F5A6BE9A-76E2-4637-A709-3ABEFB377F0B}"/>
                  </a:ext>
                </a:extLst>
              </p:cNvPr>
              <p:cNvSpPr/>
              <p:nvPr/>
            </p:nvSpPr>
            <p:spPr bwMode="auto">
              <a:xfrm>
                <a:off x="3192463" y="5083175"/>
                <a:ext cx="365125" cy="263525"/>
              </a:xfrm>
              <a:custGeom>
                <a:gdLst>
                  <a:gd fmla="*/ 3 w 230" name="T0"/>
                  <a:gd fmla="*/ 0 h 166" name="T1"/>
                  <a:gd fmla="*/ 3 w 230" name="T2"/>
                  <a:gd fmla="*/ 0 h 166" name="T3"/>
                  <a:gd fmla="*/ 230 w 230" name="T4"/>
                  <a:gd fmla="*/ 0 h 166" name="T5"/>
                  <a:gd fmla="*/ 230 w 230" name="T6"/>
                  <a:gd fmla="*/ 0 h 166" name="T7"/>
                  <a:gd fmla="*/ 213 w 230" name="T8"/>
                  <a:gd fmla="*/ 140 h 166" name="T9"/>
                  <a:gd fmla="*/ 213 w 230" name="T10"/>
                  <a:gd fmla="*/ 140 h 166" name="T11"/>
                  <a:gd fmla="*/ 212 w 230" name="T12"/>
                  <a:gd fmla="*/ 145 h 166" name="T13"/>
                  <a:gd fmla="*/ 209 w 230" name="T14"/>
                  <a:gd fmla="*/ 149 h 166" name="T15"/>
                  <a:gd fmla="*/ 206 w 230" name="T16"/>
                  <a:gd fmla="*/ 153 h 166" name="T17"/>
                  <a:gd fmla="*/ 202 w 230" name="T18"/>
                  <a:gd fmla="*/ 157 h 166" name="T19"/>
                  <a:gd fmla="*/ 193 w 230" name="T20"/>
                  <a:gd fmla="*/ 163 h 166" name="T21"/>
                  <a:gd fmla="*/ 183 w 230" name="T22"/>
                  <a:gd fmla="*/ 166 h 166" name="T23"/>
                  <a:gd fmla="*/ 183 w 230" name="T24"/>
                  <a:gd fmla="*/ 166 h 166" name="T25"/>
                  <a:gd fmla="*/ 0 w 230" name="T26"/>
                  <a:gd fmla="*/ 143 h 166" name="T27"/>
                  <a:gd fmla="*/ 0 w 230" name="T28"/>
                  <a:gd fmla="*/ 143 h 166" name="T29"/>
                  <a:gd fmla="*/ 3 w 230" name="T30"/>
                  <a:gd fmla="*/ 0 h 166" name="T31"/>
                  <a:gd fmla="*/ 3 w 230"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30">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8" name="Freeform 45">
                <a:extLst>
                  <a:ext uri="{FF2B5EF4-FFF2-40B4-BE49-F238E27FC236}">
                    <a16:creationId xmlns:a16="http://schemas.microsoft.com/office/drawing/2014/main" id="{EDC5A14E-BBCF-45B1-9052-85F5C1FBCD1F}"/>
                  </a:ext>
                </a:extLst>
              </p:cNvPr>
              <p:cNvSpPr/>
              <p:nvPr/>
            </p:nvSpPr>
            <p:spPr bwMode="auto">
              <a:xfrm>
                <a:off x="3198813" y="5083175"/>
                <a:ext cx="358775" cy="263525"/>
              </a:xfrm>
              <a:custGeom>
                <a:gdLst>
                  <a:gd fmla="*/ 3 w 226" name="T0"/>
                  <a:gd fmla="*/ 0 h 166" name="T1"/>
                  <a:gd fmla="*/ 3 w 226" name="T2"/>
                  <a:gd fmla="*/ 0 h 166" name="T3"/>
                  <a:gd fmla="*/ 226 w 226" name="T4"/>
                  <a:gd fmla="*/ 0 h 166" name="T5"/>
                  <a:gd fmla="*/ 226 w 226" name="T6"/>
                  <a:gd fmla="*/ 0 h 166" name="T7"/>
                  <a:gd fmla="*/ 209 w 226" name="T8"/>
                  <a:gd fmla="*/ 140 h 166" name="T9"/>
                  <a:gd fmla="*/ 209 w 226" name="T10"/>
                  <a:gd fmla="*/ 140 h 166" name="T11"/>
                  <a:gd fmla="*/ 208 w 226" name="T12"/>
                  <a:gd fmla="*/ 145 h 166" name="T13"/>
                  <a:gd fmla="*/ 205 w 226" name="T14"/>
                  <a:gd fmla="*/ 149 h 166" name="T15"/>
                  <a:gd fmla="*/ 202 w 226" name="T16"/>
                  <a:gd fmla="*/ 153 h 166" name="T17"/>
                  <a:gd fmla="*/ 198 w 226" name="T18"/>
                  <a:gd fmla="*/ 157 h 166" name="T19"/>
                  <a:gd fmla="*/ 189 w 226" name="T20"/>
                  <a:gd fmla="*/ 163 h 166" name="T21"/>
                  <a:gd fmla="*/ 179 w 226" name="T22"/>
                  <a:gd fmla="*/ 166 h 166" name="T23"/>
                  <a:gd fmla="*/ 179 w 226" name="T24"/>
                  <a:gd fmla="*/ 166 h 166" name="T25"/>
                  <a:gd fmla="*/ 0 w 226" name="T26"/>
                  <a:gd fmla="*/ 141 h 166" name="T27"/>
                  <a:gd fmla="*/ 0 w 226" name="T28"/>
                  <a:gd fmla="*/ 141 h 166" name="T29"/>
                  <a:gd fmla="*/ 3 w 226" name="T30"/>
                  <a:gd fmla="*/ 0 h 166" name="T31"/>
                  <a:gd fmla="*/ 3 w 226"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09" name="Freeform 46">
                <a:extLst>
                  <a:ext uri="{FF2B5EF4-FFF2-40B4-BE49-F238E27FC236}">
                    <a16:creationId xmlns:a16="http://schemas.microsoft.com/office/drawing/2014/main" id="{46836070-2A9C-44A5-8277-7C118949030B}"/>
                  </a:ext>
                </a:extLst>
              </p:cNvPr>
              <p:cNvSpPr/>
              <p:nvPr/>
            </p:nvSpPr>
            <p:spPr bwMode="auto">
              <a:xfrm>
                <a:off x="3205163" y="5083175"/>
                <a:ext cx="352425" cy="263525"/>
              </a:xfrm>
              <a:custGeom>
                <a:gdLst>
                  <a:gd fmla="*/ 2 w 222" name="T0"/>
                  <a:gd fmla="*/ 0 h 166" name="T1"/>
                  <a:gd fmla="*/ 2 w 222" name="T2"/>
                  <a:gd fmla="*/ 0 h 166" name="T3"/>
                  <a:gd fmla="*/ 222 w 222" name="T4"/>
                  <a:gd fmla="*/ 0 h 166" name="T5"/>
                  <a:gd fmla="*/ 222 w 222" name="T6"/>
                  <a:gd fmla="*/ 0 h 166" name="T7"/>
                  <a:gd fmla="*/ 205 w 222" name="T8"/>
                  <a:gd fmla="*/ 140 h 166" name="T9"/>
                  <a:gd fmla="*/ 205 w 222" name="T10"/>
                  <a:gd fmla="*/ 140 h 166" name="T11"/>
                  <a:gd fmla="*/ 204 w 222" name="T12"/>
                  <a:gd fmla="*/ 145 h 166" name="T13"/>
                  <a:gd fmla="*/ 201 w 222" name="T14"/>
                  <a:gd fmla="*/ 149 h 166" name="T15"/>
                  <a:gd fmla="*/ 198 w 222" name="T16"/>
                  <a:gd fmla="*/ 153 h 166" name="T17"/>
                  <a:gd fmla="*/ 194 w 222" name="T18"/>
                  <a:gd fmla="*/ 157 h 166" name="T19"/>
                  <a:gd fmla="*/ 185 w 222" name="T20"/>
                  <a:gd fmla="*/ 163 h 166" name="T21"/>
                  <a:gd fmla="*/ 175 w 222" name="T22"/>
                  <a:gd fmla="*/ 166 h 166" name="T23"/>
                  <a:gd fmla="*/ 175 w 222" name="T24"/>
                  <a:gd fmla="*/ 166 h 166" name="T25"/>
                  <a:gd fmla="*/ 0 w 222" name="T26"/>
                  <a:gd fmla="*/ 141 h 166" name="T27"/>
                  <a:gd fmla="*/ 0 w 222" name="T28"/>
                  <a:gd fmla="*/ 141 h 166" name="T29"/>
                  <a:gd fmla="*/ 2 w 222" name="T30"/>
                  <a:gd fmla="*/ 0 h 166" name="T31"/>
                  <a:gd fmla="*/ 2 w 222"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21">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0" name="Freeform 47">
                <a:extLst>
                  <a:ext uri="{FF2B5EF4-FFF2-40B4-BE49-F238E27FC236}">
                    <a16:creationId xmlns:a16="http://schemas.microsoft.com/office/drawing/2014/main" id="{E9996B12-7FA3-4000-9DF6-7E6F5E9DA6D0}"/>
                  </a:ext>
                </a:extLst>
              </p:cNvPr>
              <p:cNvSpPr/>
              <p:nvPr/>
            </p:nvSpPr>
            <p:spPr bwMode="auto">
              <a:xfrm>
                <a:off x="3211513" y="5083175"/>
                <a:ext cx="346075" cy="263525"/>
              </a:xfrm>
              <a:custGeom>
                <a:gdLst>
                  <a:gd fmla="*/ 2 w 218" name="T0"/>
                  <a:gd fmla="*/ 0 h 166" name="T1"/>
                  <a:gd fmla="*/ 2 w 218" name="T2"/>
                  <a:gd fmla="*/ 0 h 166" name="T3"/>
                  <a:gd fmla="*/ 218 w 218" name="T4"/>
                  <a:gd fmla="*/ 0 h 166" name="T5"/>
                  <a:gd fmla="*/ 218 w 218" name="T6"/>
                  <a:gd fmla="*/ 0 h 166" name="T7"/>
                  <a:gd fmla="*/ 201 w 218" name="T8"/>
                  <a:gd fmla="*/ 140 h 166" name="T9"/>
                  <a:gd fmla="*/ 201 w 218" name="T10"/>
                  <a:gd fmla="*/ 140 h 166" name="T11"/>
                  <a:gd fmla="*/ 200 w 218" name="T12"/>
                  <a:gd fmla="*/ 145 h 166" name="T13"/>
                  <a:gd fmla="*/ 197 w 218" name="T14"/>
                  <a:gd fmla="*/ 149 h 166" name="T15"/>
                  <a:gd fmla="*/ 194 w 218" name="T16"/>
                  <a:gd fmla="*/ 153 h 166" name="T17"/>
                  <a:gd fmla="*/ 190 w 218" name="T18"/>
                  <a:gd fmla="*/ 157 h 166" name="T19"/>
                  <a:gd fmla="*/ 181 w 218" name="T20"/>
                  <a:gd fmla="*/ 163 h 166" name="T21"/>
                  <a:gd fmla="*/ 171 w 218" name="T22"/>
                  <a:gd fmla="*/ 166 h 166" name="T23"/>
                  <a:gd fmla="*/ 171 w 218" name="T24"/>
                  <a:gd fmla="*/ 166 h 166" name="T25"/>
                  <a:gd fmla="*/ 0 w 218" name="T26"/>
                  <a:gd fmla="*/ 140 h 166" name="T27"/>
                  <a:gd fmla="*/ 0 w 218" name="T28"/>
                  <a:gd fmla="*/ 140 h 166" name="T29"/>
                  <a:gd fmla="*/ 2 w 218" name="T30"/>
                  <a:gd fmla="*/ 0 h 166" name="T31"/>
                  <a:gd fmla="*/ 2 w 218" name="T32"/>
                  <a:gd fmla="*/ 0 h 1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6" w="218">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1" name="Freeform 48">
                <a:extLst>
                  <a:ext uri="{FF2B5EF4-FFF2-40B4-BE49-F238E27FC236}">
                    <a16:creationId xmlns:a16="http://schemas.microsoft.com/office/drawing/2014/main" id="{4ACC4DEE-F3A3-4680-95F3-5806366468FD}"/>
                  </a:ext>
                </a:extLst>
              </p:cNvPr>
              <p:cNvSpPr/>
              <p:nvPr/>
            </p:nvSpPr>
            <p:spPr bwMode="auto">
              <a:xfrm>
                <a:off x="3216276" y="5083175"/>
                <a:ext cx="341313" cy="260350"/>
              </a:xfrm>
              <a:custGeom>
                <a:gdLst>
                  <a:gd fmla="*/ 3 w 215" name="T0"/>
                  <a:gd fmla="*/ 0 h 164" name="T1"/>
                  <a:gd fmla="*/ 3 w 215" name="T2"/>
                  <a:gd fmla="*/ 0 h 164" name="T3"/>
                  <a:gd fmla="*/ 215 w 215" name="T4"/>
                  <a:gd fmla="*/ 0 h 164" name="T5"/>
                  <a:gd fmla="*/ 215 w 215" name="T6"/>
                  <a:gd fmla="*/ 0 h 164" name="T7"/>
                  <a:gd fmla="*/ 198 w 215" name="T8"/>
                  <a:gd fmla="*/ 140 h 164" name="T9"/>
                  <a:gd fmla="*/ 198 w 215" name="T10"/>
                  <a:gd fmla="*/ 140 h 164" name="T11"/>
                  <a:gd fmla="*/ 197 w 215" name="T12"/>
                  <a:gd fmla="*/ 145 h 164" name="T13"/>
                  <a:gd fmla="*/ 195 w 215" name="T14"/>
                  <a:gd fmla="*/ 149 h 164" name="T15"/>
                  <a:gd fmla="*/ 191 w 215" name="T16"/>
                  <a:gd fmla="*/ 153 h 164" name="T17"/>
                  <a:gd fmla="*/ 187 w 215" name="T18"/>
                  <a:gd fmla="*/ 157 h 164" name="T19"/>
                  <a:gd fmla="*/ 178 w 215" name="T20"/>
                  <a:gd fmla="*/ 163 h 164" name="T21"/>
                  <a:gd fmla="*/ 169 w 215" name="T22"/>
                  <a:gd fmla="*/ 164 h 164" name="T23"/>
                  <a:gd fmla="*/ 169 w 215" name="T24"/>
                  <a:gd fmla="*/ 164 h 164" name="T25"/>
                  <a:gd fmla="*/ 0 w 215" name="T26"/>
                  <a:gd fmla="*/ 138 h 164" name="T27"/>
                  <a:gd fmla="*/ 0 w 215" name="T28"/>
                  <a:gd fmla="*/ 138 h 164" name="T29"/>
                  <a:gd fmla="*/ 3 w 215" name="T30"/>
                  <a:gd fmla="*/ 0 h 164" name="T31"/>
                  <a:gd fmla="*/ 3 w 215"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5">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2" name="Freeform 49">
                <a:extLst>
                  <a:ext uri="{FF2B5EF4-FFF2-40B4-BE49-F238E27FC236}">
                    <a16:creationId xmlns:a16="http://schemas.microsoft.com/office/drawing/2014/main" id="{5F356A07-9F20-4E8D-B15F-50EC7914687D}"/>
                  </a:ext>
                </a:extLst>
              </p:cNvPr>
              <p:cNvSpPr/>
              <p:nvPr/>
            </p:nvSpPr>
            <p:spPr bwMode="auto">
              <a:xfrm>
                <a:off x="3222626" y="5083175"/>
                <a:ext cx="334963" cy="260350"/>
              </a:xfrm>
              <a:custGeom>
                <a:gdLst>
                  <a:gd fmla="*/ 3 w 211" name="T0"/>
                  <a:gd fmla="*/ 0 h 164" name="T1"/>
                  <a:gd fmla="*/ 3 w 211" name="T2"/>
                  <a:gd fmla="*/ 0 h 164" name="T3"/>
                  <a:gd fmla="*/ 211 w 211" name="T4"/>
                  <a:gd fmla="*/ 0 h 164" name="T5"/>
                  <a:gd fmla="*/ 211 w 211" name="T6"/>
                  <a:gd fmla="*/ 0 h 164" name="T7"/>
                  <a:gd fmla="*/ 194 w 211" name="T8"/>
                  <a:gd fmla="*/ 140 h 164" name="T9"/>
                  <a:gd fmla="*/ 194 w 211" name="T10"/>
                  <a:gd fmla="*/ 140 h 164" name="T11"/>
                  <a:gd fmla="*/ 193 w 211" name="T12"/>
                  <a:gd fmla="*/ 145 h 164" name="T13"/>
                  <a:gd fmla="*/ 191 w 211" name="T14"/>
                  <a:gd fmla="*/ 149 h 164" name="T15"/>
                  <a:gd fmla="*/ 187 w 211" name="T16"/>
                  <a:gd fmla="*/ 153 h 164" name="T17"/>
                  <a:gd fmla="*/ 183 w 211" name="T18"/>
                  <a:gd fmla="*/ 157 h 164" name="T19"/>
                  <a:gd fmla="*/ 175 w 211" name="T20"/>
                  <a:gd fmla="*/ 161 h 164" name="T21"/>
                  <a:gd fmla="*/ 165 w 211" name="T22"/>
                  <a:gd fmla="*/ 164 h 164" name="T23"/>
                  <a:gd fmla="*/ 165 w 211" name="T24"/>
                  <a:gd fmla="*/ 164 h 164" name="T25"/>
                  <a:gd fmla="*/ 0 w 211" name="T26"/>
                  <a:gd fmla="*/ 137 h 164" name="T27"/>
                  <a:gd fmla="*/ 0 w 211" name="T28"/>
                  <a:gd fmla="*/ 137 h 164" name="T29"/>
                  <a:gd fmla="*/ 3 w 211" name="T30"/>
                  <a:gd fmla="*/ 0 h 164" name="T31"/>
                  <a:gd fmla="*/ 3 w 211"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11">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3" name="Freeform 50">
                <a:extLst>
                  <a:ext uri="{FF2B5EF4-FFF2-40B4-BE49-F238E27FC236}">
                    <a16:creationId xmlns:a16="http://schemas.microsoft.com/office/drawing/2014/main" id="{451509A5-0A34-4F4E-B7A5-215198B13D15}"/>
                  </a:ext>
                </a:extLst>
              </p:cNvPr>
              <p:cNvSpPr/>
              <p:nvPr/>
            </p:nvSpPr>
            <p:spPr bwMode="auto">
              <a:xfrm>
                <a:off x="3228976" y="5083175"/>
                <a:ext cx="328613" cy="260350"/>
              </a:xfrm>
              <a:custGeom>
                <a:gdLst>
                  <a:gd fmla="*/ 3 w 207" name="T0"/>
                  <a:gd fmla="*/ 0 h 164" name="T1"/>
                  <a:gd fmla="*/ 3 w 207" name="T2"/>
                  <a:gd fmla="*/ 0 h 164" name="T3"/>
                  <a:gd fmla="*/ 207 w 207" name="T4"/>
                  <a:gd fmla="*/ 0 h 164" name="T5"/>
                  <a:gd fmla="*/ 207 w 207" name="T6"/>
                  <a:gd fmla="*/ 0 h 164" name="T7"/>
                  <a:gd fmla="*/ 190 w 207" name="T8"/>
                  <a:gd fmla="*/ 140 h 164" name="T9"/>
                  <a:gd fmla="*/ 190 w 207" name="T10"/>
                  <a:gd fmla="*/ 140 h 164" name="T11"/>
                  <a:gd fmla="*/ 189 w 207" name="T12"/>
                  <a:gd fmla="*/ 145 h 164" name="T13"/>
                  <a:gd fmla="*/ 187 w 207" name="T14"/>
                  <a:gd fmla="*/ 149 h 164" name="T15"/>
                  <a:gd fmla="*/ 183 w 207" name="T16"/>
                  <a:gd fmla="*/ 153 h 164" name="T17"/>
                  <a:gd fmla="*/ 179 w 207" name="T18"/>
                  <a:gd fmla="*/ 156 h 164" name="T19"/>
                  <a:gd fmla="*/ 171 w 207" name="T20"/>
                  <a:gd fmla="*/ 161 h 164" name="T21"/>
                  <a:gd fmla="*/ 161 w 207" name="T22"/>
                  <a:gd fmla="*/ 164 h 164" name="T23"/>
                  <a:gd fmla="*/ 161 w 207" name="T24"/>
                  <a:gd fmla="*/ 164 h 164" name="T25"/>
                  <a:gd fmla="*/ 0 w 207" name="T26"/>
                  <a:gd fmla="*/ 136 h 164" name="T27"/>
                  <a:gd fmla="*/ 0 w 207" name="T28"/>
                  <a:gd fmla="*/ 136 h 164" name="T29"/>
                  <a:gd fmla="*/ 3 w 207" name="T30"/>
                  <a:gd fmla="*/ 0 h 164" name="T31"/>
                  <a:gd fmla="*/ 3 w 207"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6">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4" name="Freeform 51">
                <a:extLst>
                  <a:ext uri="{FF2B5EF4-FFF2-40B4-BE49-F238E27FC236}">
                    <a16:creationId xmlns:a16="http://schemas.microsoft.com/office/drawing/2014/main" id="{3AD14CF1-6BA3-4CEF-BF8B-9A3553A43002}"/>
                  </a:ext>
                </a:extLst>
              </p:cNvPr>
              <p:cNvSpPr/>
              <p:nvPr/>
            </p:nvSpPr>
            <p:spPr bwMode="auto">
              <a:xfrm>
                <a:off x="3235326" y="5083175"/>
                <a:ext cx="322263" cy="260350"/>
              </a:xfrm>
              <a:custGeom>
                <a:gdLst>
                  <a:gd fmla="*/ 3 w 203" name="T0"/>
                  <a:gd fmla="*/ 0 h 164" name="T1"/>
                  <a:gd fmla="*/ 3 w 203" name="T2"/>
                  <a:gd fmla="*/ 0 h 164" name="T3"/>
                  <a:gd fmla="*/ 203 w 203" name="T4"/>
                  <a:gd fmla="*/ 0 h 164" name="T5"/>
                  <a:gd fmla="*/ 203 w 203" name="T6"/>
                  <a:gd fmla="*/ 0 h 164" name="T7"/>
                  <a:gd fmla="*/ 186 w 203" name="T8"/>
                  <a:gd fmla="*/ 140 h 164" name="T9"/>
                  <a:gd fmla="*/ 186 w 203" name="T10"/>
                  <a:gd fmla="*/ 140 h 164" name="T11"/>
                  <a:gd fmla="*/ 185 w 203" name="T12"/>
                  <a:gd fmla="*/ 145 h 164" name="T13"/>
                  <a:gd fmla="*/ 183 w 203" name="T14"/>
                  <a:gd fmla="*/ 149 h 164" name="T15"/>
                  <a:gd fmla="*/ 179 w 203" name="T16"/>
                  <a:gd fmla="*/ 153 h 164" name="T17"/>
                  <a:gd fmla="*/ 176 w 203" name="T18"/>
                  <a:gd fmla="*/ 156 h 164" name="T19"/>
                  <a:gd fmla="*/ 167 w 203" name="T20"/>
                  <a:gd fmla="*/ 161 h 164" name="T21"/>
                  <a:gd fmla="*/ 157 w 203" name="T22"/>
                  <a:gd fmla="*/ 164 h 164" name="T23"/>
                  <a:gd fmla="*/ 157 w 203" name="T24"/>
                  <a:gd fmla="*/ 164 h 164" name="T25"/>
                  <a:gd fmla="*/ 0 w 203" name="T26"/>
                  <a:gd fmla="*/ 134 h 164" name="T27"/>
                  <a:gd fmla="*/ 0 w 203" name="T28"/>
                  <a:gd fmla="*/ 134 h 164" name="T29"/>
                  <a:gd fmla="*/ 3 w 203" name="T30"/>
                  <a:gd fmla="*/ 0 h 164" name="T31"/>
                  <a:gd fmla="*/ 3 w 203"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3">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5" name="Freeform 52">
                <a:extLst>
                  <a:ext uri="{FF2B5EF4-FFF2-40B4-BE49-F238E27FC236}">
                    <a16:creationId xmlns:a16="http://schemas.microsoft.com/office/drawing/2014/main" id="{0FFA9472-C420-4439-A432-00465E646271}"/>
                  </a:ext>
                </a:extLst>
              </p:cNvPr>
              <p:cNvSpPr/>
              <p:nvPr/>
            </p:nvSpPr>
            <p:spPr bwMode="auto">
              <a:xfrm>
                <a:off x="3240088" y="5083175"/>
                <a:ext cx="317500" cy="260350"/>
              </a:xfrm>
              <a:custGeom>
                <a:gdLst>
                  <a:gd fmla="*/ 3 w 200" name="T0"/>
                  <a:gd fmla="*/ 0 h 164" name="T1"/>
                  <a:gd fmla="*/ 3 w 200" name="T2"/>
                  <a:gd fmla="*/ 0 h 164" name="T3"/>
                  <a:gd fmla="*/ 200 w 200" name="T4"/>
                  <a:gd fmla="*/ 0 h 164" name="T5"/>
                  <a:gd fmla="*/ 200 w 200" name="T6"/>
                  <a:gd fmla="*/ 0 h 164" name="T7"/>
                  <a:gd fmla="*/ 183 w 200" name="T8"/>
                  <a:gd fmla="*/ 140 h 164" name="T9"/>
                  <a:gd fmla="*/ 183 w 200" name="T10"/>
                  <a:gd fmla="*/ 140 h 164" name="T11"/>
                  <a:gd fmla="*/ 182 w 200" name="T12"/>
                  <a:gd fmla="*/ 145 h 164" name="T13"/>
                  <a:gd fmla="*/ 180 w 200" name="T14"/>
                  <a:gd fmla="*/ 149 h 164" name="T15"/>
                  <a:gd fmla="*/ 176 w 200" name="T16"/>
                  <a:gd fmla="*/ 153 h 164" name="T17"/>
                  <a:gd fmla="*/ 173 w 200" name="T18"/>
                  <a:gd fmla="*/ 156 h 164" name="T19"/>
                  <a:gd fmla="*/ 164 w 200" name="T20"/>
                  <a:gd fmla="*/ 161 h 164" name="T21"/>
                  <a:gd fmla="*/ 156 w 200" name="T22"/>
                  <a:gd fmla="*/ 164 h 164" name="T23"/>
                  <a:gd fmla="*/ 156 w 200" name="T24"/>
                  <a:gd fmla="*/ 164 h 164" name="T25"/>
                  <a:gd fmla="*/ 0 w 200" name="T26"/>
                  <a:gd fmla="*/ 134 h 164" name="T27"/>
                  <a:gd fmla="*/ 0 w 200" name="T28"/>
                  <a:gd fmla="*/ 134 h 164" name="T29"/>
                  <a:gd fmla="*/ 3 w 200" name="T30"/>
                  <a:gd fmla="*/ 0 h 164" name="T31"/>
                  <a:gd fmla="*/ 3 w 200"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200">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6" name="Freeform 53">
                <a:extLst>
                  <a:ext uri="{FF2B5EF4-FFF2-40B4-BE49-F238E27FC236}">
                    <a16:creationId xmlns:a16="http://schemas.microsoft.com/office/drawing/2014/main" id="{1CCDE021-9153-40B2-9C42-A25A4F950046}"/>
                  </a:ext>
                </a:extLst>
              </p:cNvPr>
              <p:cNvSpPr/>
              <p:nvPr/>
            </p:nvSpPr>
            <p:spPr bwMode="auto">
              <a:xfrm>
                <a:off x="3246438" y="5083175"/>
                <a:ext cx="311150" cy="260350"/>
              </a:xfrm>
              <a:custGeom>
                <a:gdLst>
                  <a:gd fmla="*/ 3 w 196" name="T0"/>
                  <a:gd fmla="*/ 0 h 164" name="T1"/>
                  <a:gd fmla="*/ 3 w 196" name="T2"/>
                  <a:gd fmla="*/ 0 h 164" name="T3"/>
                  <a:gd fmla="*/ 196 w 196" name="T4"/>
                  <a:gd fmla="*/ 0 h 164" name="T5"/>
                  <a:gd fmla="*/ 196 w 196" name="T6"/>
                  <a:gd fmla="*/ 0 h 164" name="T7"/>
                  <a:gd fmla="*/ 179 w 196" name="T8"/>
                  <a:gd fmla="*/ 140 h 164" name="T9"/>
                  <a:gd fmla="*/ 179 w 196" name="T10"/>
                  <a:gd fmla="*/ 140 h 164" name="T11"/>
                  <a:gd fmla="*/ 178 w 196" name="T12"/>
                  <a:gd fmla="*/ 145 h 164" name="T13"/>
                  <a:gd fmla="*/ 176 w 196" name="T14"/>
                  <a:gd fmla="*/ 149 h 164" name="T15"/>
                  <a:gd fmla="*/ 172 w 196" name="T16"/>
                  <a:gd fmla="*/ 153 h 164" name="T17"/>
                  <a:gd fmla="*/ 169 w 196" name="T18"/>
                  <a:gd fmla="*/ 156 h 164" name="T19"/>
                  <a:gd fmla="*/ 160 w 196" name="T20"/>
                  <a:gd fmla="*/ 161 h 164" name="T21"/>
                  <a:gd fmla="*/ 152 w 196" name="T22"/>
                  <a:gd fmla="*/ 164 h 164" name="T23"/>
                  <a:gd fmla="*/ 152 w 196" name="T24"/>
                  <a:gd fmla="*/ 164 h 164" name="T25"/>
                  <a:gd fmla="*/ 0 w 196" name="T26"/>
                  <a:gd fmla="*/ 133 h 164" name="T27"/>
                  <a:gd fmla="*/ 0 w 196" name="T28"/>
                  <a:gd fmla="*/ 133 h 164" name="T29"/>
                  <a:gd fmla="*/ 3 w 196" name="T30"/>
                  <a:gd fmla="*/ 0 h 164" name="T31"/>
                  <a:gd fmla="*/ 3 w 196"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6">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7" name="Freeform 54">
                <a:extLst>
                  <a:ext uri="{FF2B5EF4-FFF2-40B4-BE49-F238E27FC236}">
                    <a16:creationId xmlns:a16="http://schemas.microsoft.com/office/drawing/2014/main" id="{18B5F5C1-F2E0-4336-97BF-4CCE441B6C32}"/>
                  </a:ext>
                </a:extLst>
              </p:cNvPr>
              <p:cNvSpPr/>
              <p:nvPr/>
            </p:nvSpPr>
            <p:spPr bwMode="auto">
              <a:xfrm>
                <a:off x="3252788" y="5083175"/>
                <a:ext cx="304800" cy="260350"/>
              </a:xfrm>
              <a:custGeom>
                <a:gdLst>
                  <a:gd fmla="*/ 3 w 192" name="T0"/>
                  <a:gd fmla="*/ 0 h 164" name="T1"/>
                  <a:gd fmla="*/ 3 w 192" name="T2"/>
                  <a:gd fmla="*/ 0 h 164" name="T3"/>
                  <a:gd fmla="*/ 192 w 192" name="T4"/>
                  <a:gd fmla="*/ 0 h 164" name="T5"/>
                  <a:gd fmla="*/ 192 w 192" name="T6"/>
                  <a:gd fmla="*/ 0 h 164" name="T7"/>
                  <a:gd fmla="*/ 175 w 192" name="T8"/>
                  <a:gd fmla="*/ 140 h 164" name="T9"/>
                  <a:gd fmla="*/ 175 w 192" name="T10"/>
                  <a:gd fmla="*/ 140 h 164" name="T11"/>
                  <a:gd fmla="*/ 174 w 192" name="T12"/>
                  <a:gd fmla="*/ 145 h 164" name="T13"/>
                  <a:gd fmla="*/ 172 w 192" name="T14"/>
                  <a:gd fmla="*/ 149 h 164" name="T15"/>
                  <a:gd fmla="*/ 169 w 192" name="T16"/>
                  <a:gd fmla="*/ 153 h 164" name="T17"/>
                  <a:gd fmla="*/ 165 w 192" name="T18"/>
                  <a:gd fmla="*/ 156 h 164" name="T19"/>
                  <a:gd fmla="*/ 157 w 192" name="T20"/>
                  <a:gd fmla="*/ 161 h 164" name="T21"/>
                  <a:gd fmla="*/ 148 w 192" name="T22"/>
                  <a:gd fmla="*/ 164 h 164" name="T23"/>
                  <a:gd fmla="*/ 148 w 192" name="T24"/>
                  <a:gd fmla="*/ 164 h 164" name="T25"/>
                  <a:gd fmla="*/ 0 w 192" name="T26"/>
                  <a:gd fmla="*/ 132 h 164" name="T27"/>
                  <a:gd fmla="*/ 0 w 192" name="T28"/>
                  <a:gd fmla="*/ 132 h 164" name="T29"/>
                  <a:gd fmla="*/ 3 w 192" name="T30"/>
                  <a:gd fmla="*/ 0 h 164" name="T31"/>
                  <a:gd fmla="*/ 3 w 192"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92">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8" name="Freeform 55">
                <a:extLst>
                  <a:ext uri="{FF2B5EF4-FFF2-40B4-BE49-F238E27FC236}">
                    <a16:creationId xmlns:a16="http://schemas.microsoft.com/office/drawing/2014/main" id="{706540C3-CFC6-4AA6-953C-B077BB37694C}"/>
                  </a:ext>
                </a:extLst>
              </p:cNvPr>
              <p:cNvSpPr/>
              <p:nvPr/>
            </p:nvSpPr>
            <p:spPr bwMode="auto">
              <a:xfrm>
                <a:off x="3259138" y="5083175"/>
                <a:ext cx="298450" cy="260350"/>
              </a:xfrm>
              <a:custGeom>
                <a:gdLst>
                  <a:gd fmla="*/ 3 w 188" name="T0"/>
                  <a:gd fmla="*/ 0 h 164" name="T1"/>
                  <a:gd fmla="*/ 3 w 188" name="T2"/>
                  <a:gd fmla="*/ 0 h 164" name="T3"/>
                  <a:gd fmla="*/ 188 w 188" name="T4"/>
                  <a:gd fmla="*/ 0 h 164" name="T5"/>
                  <a:gd fmla="*/ 188 w 188" name="T6"/>
                  <a:gd fmla="*/ 0 h 164" name="T7"/>
                  <a:gd fmla="*/ 171 w 188" name="T8"/>
                  <a:gd fmla="*/ 140 h 164" name="T9"/>
                  <a:gd fmla="*/ 171 w 188" name="T10"/>
                  <a:gd fmla="*/ 140 h 164" name="T11"/>
                  <a:gd fmla="*/ 170 w 188" name="T12"/>
                  <a:gd fmla="*/ 145 h 164" name="T13"/>
                  <a:gd fmla="*/ 168 w 188" name="T14"/>
                  <a:gd fmla="*/ 149 h 164" name="T15"/>
                  <a:gd fmla="*/ 165 w 188" name="T16"/>
                  <a:gd fmla="*/ 153 h 164" name="T17"/>
                  <a:gd fmla="*/ 161 w 188" name="T18"/>
                  <a:gd fmla="*/ 156 h 164" name="T19"/>
                  <a:gd fmla="*/ 153 w 188" name="T20"/>
                  <a:gd fmla="*/ 161 h 164" name="T21"/>
                  <a:gd fmla="*/ 144 w 188" name="T22"/>
                  <a:gd fmla="*/ 164 h 164" name="T23"/>
                  <a:gd fmla="*/ 144 w 188" name="T24"/>
                  <a:gd fmla="*/ 164 h 164" name="T25"/>
                  <a:gd fmla="*/ 0 w 188" name="T26"/>
                  <a:gd fmla="*/ 130 h 164" name="T27"/>
                  <a:gd fmla="*/ 0 w 188" name="T28"/>
                  <a:gd fmla="*/ 130 h 164" name="T29"/>
                  <a:gd fmla="*/ 3 w 188" name="T30"/>
                  <a:gd fmla="*/ 0 h 164" name="T31"/>
                  <a:gd fmla="*/ 3 w 188" name="T32"/>
                  <a:gd fmla="*/ 0 h 16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4" w="188">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19" name="Freeform 56">
                <a:extLst>
                  <a:ext uri="{FF2B5EF4-FFF2-40B4-BE49-F238E27FC236}">
                    <a16:creationId xmlns:a16="http://schemas.microsoft.com/office/drawing/2014/main" id="{41BC838D-167F-46FB-A800-B782B11A626F}"/>
                  </a:ext>
                </a:extLst>
              </p:cNvPr>
              <p:cNvSpPr/>
              <p:nvPr/>
            </p:nvSpPr>
            <p:spPr bwMode="auto">
              <a:xfrm>
                <a:off x="3265488" y="5083175"/>
                <a:ext cx="292100" cy="260350"/>
              </a:xfrm>
              <a:custGeom>
                <a:gdLst>
                  <a:gd fmla="*/ 3 w 184" name="T0"/>
                  <a:gd fmla="*/ 0 h 164" name="T1"/>
                  <a:gd fmla="*/ 3 w 184" name="T2"/>
                  <a:gd fmla="*/ 0 h 164" name="T3"/>
                  <a:gd fmla="*/ 184 w 184" name="T4"/>
                  <a:gd fmla="*/ 0 h 164" name="T5"/>
                  <a:gd fmla="*/ 184 w 184" name="T6"/>
                  <a:gd fmla="*/ 0 h 164" name="T7"/>
                  <a:gd fmla="*/ 167 w 184" name="T8"/>
                  <a:gd fmla="*/ 140 h 164" name="T9"/>
                  <a:gd fmla="*/ 167 w 184" name="T10"/>
                  <a:gd fmla="*/ 140 h 164" name="T11"/>
                  <a:gd fmla="*/ 166 w 184" name="T12"/>
                  <a:gd fmla="*/ 145 h 164" name="T13"/>
                  <a:gd fmla="*/ 164 w 184" name="T14"/>
                  <a:gd fmla="*/ 149 h 164" name="T15"/>
                  <a:gd fmla="*/ 157 w 184" name="T16"/>
                  <a:gd fmla="*/ 156 h 164" name="T17"/>
                  <a:gd fmla="*/ 149 w 184" name="T18"/>
                  <a:gd fmla="*/ 161 h 164" name="T19"/>
                  <a:gd fmla="*/ 141 w 184" name="T20"/>
                  <a:gd fmla="*/ 164 h 164" name="T21"/>
                  <a:gd fmla="*/ 141 w 184" name="T22"/>
                  <a:gd fmla="*/ 164 h 164" name="T23"/>
                  <a:gd fmla="*/ 0 w 184" name="T24"/>
                  <a:gd fmla="*/ 129 h 164" name="T25"/>
                  <a:gd fmla="*/ 0 w 184" name="T26"/>
                  <a:gd fmla="*/ 129 h 164" name="T27"/>
                  <a:gd fmla="*/ 3 w 184" name="T28"/>
                  <a:gd fmla="*/ 0 h 164" name="T29"/>
                  <a:gd fmla="*/ 3 w 184"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0" name="Freeform 57">
                <a:extLst>
                  <a:ext uri="{FF2B5EF4-FFF2-40B4-BE49-F238E27FC236}">
                    <a16:creationId xmlns:a16="http://schemas.microsoft.com/office/drawing/2014/main" id="{65F108D1-9798-41E0-A21E-E7845071B6A4}"/>
                  </a:ext>
                </a:extLst>
              </p:cNvPr>
              <p:cNvSpPr/>
              <p:nvPr/>
            </p:nvSpPr>
            <p:spPr bwMode="auto">
              <a:xfrm>
                <a:off x="3270251" y="5083175"/>
                <a:ext cx="287338" cy="260350"/>
              </a:xfrm>
              <a:custGeom>
                <a:gdLst>
                  <a:gd fmla="*/ 4 w 181" name="T0"/>
                  <a:gd fmla="*/ 0 h 164" name="T1"/>
                  <a:gd fmla="*/ 4 w 181" name="T2"/>
                  <a:gd fmla="*/ 0 h 164" name="T3"/>
                  <a:gd fmla="*/ 181 w 181" name="T4"/>
                  <a:gd fmla="*/ 0 h 164" name="T5"/>
                  <a:gd fmla="*/ 181 w 181" name="T6"/>
                  <a:gd fmla="*/ 0 h 164" name="T7"/>
                  <a:gd fmla="*/ 164 w 181" name="T8"/>
                  <a:gd fmla="*/ 140 h 164" name="T9"/>
                  <a:gd fmla="*/ 164 w 181" name="T10"/>
                  <a:gd fmla="*/ 140 h 164" name="T11"/>
                  <a:gd fmla="*/ 163 w 181" name="T12"/>
                  <a:gd fmla="*/ 145 h 164" name="T13"/>
                  <a:gd fmla="*/ 161 w 181" name="T14"/>
                  <a:gd fmla="*/ 149 h 164" name="T15"/>
                  <a:gd fmla="*/ 154 w 181" name="T16"/>
                  <a:gd fmla="*/ 156 h 164" name="T17"/>
                  <a:gd fmla="*/ 146 w 181" name="T18"/>
                  <a:gd fmla="*/ 160 h 164" name="T19"/>
                  <a:gd fmla="*/ 138 w 181" name="T20"/>
                  <a:gd fmla="*/ 164 h 164" name="T21"/>
                  <a:gd fmla="*/ 138 w 181" name="T22"/>
                  <a:gd fmla="*/ 164 h 164" name="T23"/>
                  <a:gd fmla="*/ 0 w 181" name="T24"/>
                  <a:gd fmla="*/ 128 h 164" name="T25"/>
                  <a:gd fmla="*/ 0 w 181" name="T26"/>
                  <a:gd fmla="*/ 128 h 164" name="T27"/>
                  <a:gd fmla="*/ 4 w 181" name="T28"/>
                  <a:gd fmla="*/ 0 h 164" name="T29"/>
                  <a:gd fmla="*/ 4 w 181" name="T30"/>
                  <a:gd fmla="*/ 0 h 16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4" w="181">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1" name="Freeform 58">
                <a:extLst>
                  <a:ext uri="{FF2B5EF4-FFF2-40B4-BE49-F238E27FC236}">
                    <a16:creationId xmlns:a16="http://schemas.microsoft.com/office/drawing/2014/main" id="{FB4C9ECD-2DD5-4378-8709-D6D362DB2031}"/>
                  </a:ext>
                </a:extLst>
              </p:cNvPr>
              <p:cNvSpPr/>
              <p:nvPr/>
            </p:nvSpPr>
            <p:spPr bwMode="auto">
              <a:xfrm>
                <a:off x="3276601" y="5083175"/>
                <a:ext cx="280988" cy="258763"/>
              </a:xfrm>
              <a:custGeom>
                <a:gdLst>
                  <a:gd fmla="*/ 4 w 177" name="T0"/>
                  <a:gd fmla="*/ 0 h 163" name="T1"/>
                  <a:gd fmla="*/ 4 w 177" name="T2"/>
                  <a:gd fmla="*/ 0 h 163" name="T3"/>
                  <a:gd fmla="*/ 177 w 177" name="T4"/>
                  <a:gd fmla="*/ 0 h 163" name="T5"/>
                  <a:gd fmla="*/ 177 w 177" name="T6"/>
                  <a:gd fmla="*/ 0 h 163" name="T7"/>
                  <a:gd fmla="*/ 160 w 177" name="T8"/>
                  <a:gd fmla="*/ 140 h 163" name="T9"/>
                  <a:gd fmla="*/ 160 w 177" name="T10"/>
                  <a:gd fmla="*/ 140 h 163" name="T11"/>
                  <a:gd fmla="*/ 159 w 177" name="T12"/>
                  <a:gd fmla="*/ 145 h 163" name="T13"/>
                  <a:gd fmla="*/ 157 w 177" name="T14"/>
                  <a:gd fmla="*/ 149 h 163" name="T15"/>
                  <a:gd fmla="*/ 150 w 177" name="T16"/>
                  <a:gd fmla="*/ 156 h 163" name="T17"/>
                  <a:gd fmla="*/ 142 w 177" name="T18"/>
                  <a:gd fmla="*/ 160 h 163" name="T19"/>
                  <a:gd fmla="*/ 134 w 177" name="T20"/>
                  <a:gd fmla="*/ 163 h 163" name="T21"/>
                  <a:gd fmla="*/ 134 w 177" name="T22"/>
                  <a:gd fmla="*/ 163 h 163" name="T23"/>
                  <a:gd fmla="*/ 0 w 177" name="T24"/>
                  <a:gd fmla="*/ 128 h 163" name="T25"/>
                  <a:gd fmla="*/ 0 w 177" name="T26"/>
                  <a:gd fmla="*/ 128 h 163" name="T27"/>
                  <a:gd fmla="*/ 4 w 177" name="T28"/>
                  <a:gd fmla="*/ 0 h 163" name="T29"/>
                  <a:gd fmla="*/ 4 w 17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7">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2" name="Freeform 59">
                <a:extLst>
                  <a:ext uri="{FF2B5EF4-FFF2-40B4-BE49-F238E27FC236}">
                    <a16:creationId xmlns:a16="http://schemas.microsoft.com/office/drawing/2014/main" id="{A424A8BB-1AC7-4F7F-BBF8-785CE28BADE9}"/>
                  </a:ext>
                </a:extLst>
              </p:cNvPr>
              <p:cNvSpPr/>
              <p:nvPr/>
            </p:nvSpPr>
            <p:spPr bwMode="auto">
              <a:xfrm>
                <a:off x="3282951" y="5083175"/>
                <a:ext cx="274638" cy="258763"/>
              </a:xfrm>
              <a:custGeom>
                <a:gdLst>
                  <a:gd fmla="*/ 3 w 173" name="T0"/>
                  <a:gd fmla="*/ 0 h 163" name="T1"/>
                  <a:gd fmla="*/ 3 w 173" name="T2"/>
                  <a:gd fmla="*/ 0 h 163" name="T3"/>
                  <a:gd fmla="*/ 173 w 173" name="T4"/>
                  <a:gd fmla="*/ 0 h 163" name="T5"/>
                  <a:gd fmla="*/ 173 w 173" name="T6"/>
                  <a:gd fmla="*/ 0 h 163" name="T7"/>
                  <a:gd fmla="*/ 156 w 173" name="T8"/>
                  <a:gd fmla="*/ 140 h 163" name="T9"/>
                  <a:gd fmla="*/ 156 w 173" name="T10"/>
                  <a:gd fmla="*/ 140 h 163" name="T11"/>
                  <a:gd fmla="*/ 155 w 173" name="T12"/>
                  <a:gd fmla="*/ 145 h 163" name="T13"/>
                  <a:gd fmla="*/ 153 w 173" name="T14"/>
                  <a:gd fmla="*/ 149 h 163" name="T15"/>
                  <a:gd fmla="*/ 146 w 173" name="T16"/>
                  <a:gd fmla="*/ 156 h 163" name="T17"/>
                  <a:gd fmla="*/ 140 w 173" name="T18"/>
                  <a:gd fmla="*/ 160 h 163" name="T19"/>
                  <a:gd fmla="*/ 132 w 173" name="T20"/>
                  <a:gd fmla="*/ 163 h 163" name="T21"/>
                  <a:gd fmla="*/ 132 w 173" name="T22"/>
                  <a:gd fmla="*/ 163 h 163" name="T23"/>
                  <a:gd fmla="*/ 0 w 173" name="T24"/>
                  <a:gd fmla="*/ 126 h 163" name="T25"/>
                  <a:gd fmla="*/ 0 w 173" name="T26"/>
                  <a:gd fmla="*/ 126 h 163" name="T27"/>
                  <a:gd fmla="*/ 3 w 173" name="T28"/>
                  <a:gd fmla="*/ 0 h 163" name="T29"/>
                  <a:gd fmla="*/ 3 w 17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7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3" name="Freeform 60">
                <a:extLst>
                  <a:ext uri="{FF2B5EF4-FFF2-40B4-BE49-F238E27FC236}">
                    <a16:creationId xmlns:a16="http://schemas.microsoft.com/office/drawing/2014/main" id="{E8E314FC-9AEB-4BB2-906C-2D6FE6AE64CE}"/>
                  </a:ext>
                </a:extLst>
              </p:cNvPr>
              <p:cNvSpPr/>
              <p:nvPr/>
            </p:nvSpPr>
            <p:spPr bwMode="auto">
              <a:xfrm>
                <a:off x="3289301" y="5083175"/>
                <a:ext cx="268288" cy="258763"/>
              </a:xfrm>
              <a:custGeom>
                <a:gdLst>
                  <a:gd fmla="*/ 3 w 169" name="T0"/>
                  <a:gd fmla="*/ 0 h 163" name="T1"/>
                  <a:gd fmla="*/ 3 w 169" name="T2"/>
                  <a:gd fmla="*/ 0 h 163" name="T3"/>
                  <a:gd fmla="*/ 169 w 169" name="T4"/>
                  <a:gd fmla="*/ 0 h 163" name="T5"/>
                  <a:gd fmla="*/ 169 w 169" name="T6"/>
                  <a:gd fmla="*/ 0 h 163" name="T7"/>
                  <a:gd fmla="*/ 152 w 169" name="T8"/>
                  <a:gd fmla="*/ 140 h 163" name="T9"/>
                  <a:gd fmla="*/ 152 w 169" name="T10"/>
                  <a:gd fmla="*/ 140 h 163" name="T11"/>
                  <a:gd fmla="*/ 151 w 169" name="T12"/>
                  <a:gd fmla="*/ 144 h 163" name="T13"/>
                  <a:gd fmla="*/ 149 w 169" name="T14"/>
                  <a:gd fmla="*/ 148 h 163" name="T15"/>
                  <a:gd fmla="*/ 142 w 169" name="T16"/>
                  <a:gd fmla="*/ 155 h 163" name="T17"/>
                  <a:gd fmla="*/ 136 w 169" name="T18"/>
                  <a:gd fmla="*/ 160 h 163" name="T19"/>
                  <a:gd fmla="*/ 128 w 169" name="T20"/>
                  <a:gd fmla="*/ 163 h 163" name="T21"/>
                  <a:gd fmla="*/ 128 w 169" name="T22"/>
                  <a:gd fmla="*/ 163 h 163" name="T23"/>
                  <a:gd fmla="*/ 0 w 169" name="T24"/>
                  <a:gd fmla="*/ 125 h 163" name="T25"/>
                  <a:gd fmla="*/ 0 w 169" name="T26"/>
                  <a:gd fmla="*/ 125 h 163" name="T27"/>
                  <a:gd fmla="*/ 3 w 169" name="T28"/>
                  <a:gd fmla="*/ 0 h 163" name="T29"/>
                  <a:gd fmla="*/ 3 w 169"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9">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4" name="Freeform 61">
                <a:extLst>
                  <a:ext uri="{FF2B5EF4-FFF2-40B4-BE49-F238E27FC236}">
                    <a16:creationId xmlns:a16="http://schemas.microsoft.com/office/drawing/2014/main" id="{671462F4-7000-49E1-8ED4-94C40567280C}"/>
                  </a:ext>
                </a:extLst>
              </p:cNvPr>
              <p:cNvSpPr/>
              <p:nvPr/>
            </p:nvSpPr>
            <p:spPr bwMode="auto">
              <a:xfrm>
                <a:off x="3294063" y="5083175"/>
                <a:ext cx="263525" cy="258763"/>
              </a:xfrm>
              <a:custGeom>
                <a:gdLst>
                  <a:gd fmla="*/ 4 w 166" name="T0"/>
                  <a:gd fmla="*/ 0 h 163" name="T1"/>
                  <a:gd fmla="*/ 4 w 166" name="T2"/>
                  <a:gd fmla="*/ 0 h 163" name="T3"/>
                  <a:gd fmla="*/ 166 w 166" name="T4"/>
                  <a:gd fmla="*/ 0 h 163" name="T5"/>
                  <a:gd fmla="*/ 166 w 166" name="T6"/>
                  <a:gd fmla="*/ 0 h 163" name="T7"/>
                  <a:gd fmla="*/ 149 w 166" name="T8"/>
                  <a:gd fmla="*/ 140 h 163" name="T9"/>
                  <a:gd fmla="*/ 149 w 166" name="T10"/>
                  <a:gd fmla="*/ 140 h 163" name="T11"/>
                  <a:gd fmla="*/ 148 w 166" name="T12"/>
                  <a:gd fmla="*/ 144 h 163" name="T13"/>
                  <a:gd fmla="*/ 146 w 166" name="T14"/>
                  <a:gd fmla="*/ 148 h 163" name="T15"/>
                  <a:gd fmla="*/ 141 w 166" name="T16"/>
                  <a:gd fmla="*/ 155 h 163" name="T17"/>
                  <a:gd fmla="*/ 133 w 166" name="T18"/>
                  <a:gd fmla="*/ 160 h 163" name="T19"/>
                  <a:gd fmla="*/ 125 w 166" name="T20"/>
                  <a:gd fmla="*/ 163 h 163" name="T21"/>
                  <a:gd fmla="*/ 125 w 166" name="T22"/>
                  <a:gd fmla="*/ 163 h 163" name="T23"/>
                  <a:gd fmla="*/ 0 w 166" name="T24"/>
                  <a:gd fmla="*/ 124 h 163" name="T25"/>
                  <a:gd fmla="*/ 0 w 166" name="T26"/>
                  <a:gd fmla="*/ 124 h 163" name="T27"/>
                  <a:gd fmla="*/ 4 w 166" name="T28"/>
                  <a:gd fmla="*/ 0 h 163" name="T29"/>
                  <a:gd fmla="*/ 4 w 166"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6">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5" name="Freeform 62">
                <a:extLst>
                  <a:ext uri="{FF2B5EF4-FFF2-40B4-BE49-F238E27FC236}">
                    <a16:creationId xmlns:a16="http://schemas.microsoft.com/office/drawing/2014/main" id="{288B1B9F-0403-42B5-B72A-C54E379EDE91}"/>
                  </a:ext>
                </a:extLst>
              </p:cNvPr>
              <p:cNvSpPr/>
              <p:nvPr/>
            </p:nvSpPr>
            <p:spPr bwMode="auto">
              <a:xfrm>
                <a:off x="3300413" y="5083175"/>
                <a:ext cx="257175" cy="258763"/>
              </a:xfrm>
              <a:custGeom>
                <a:gdLst>
                  <a:gd fmla="*/ 4 w 162" name="T0"/>
                  <a:gd fmla="*/ 0 h 163" name="T1"/>
                  <a:gd fmla="*/ 4 w 162" name="T2"/>
                  <a:gd fmla="*/ 0 h 163" name="T3"/>
                  <a:gd fmla="*/ 162 w 162" name="T4"/>
                  <a:gd fmla="*/ 0 h 163" name="T5"/>
                  <a:gd fmla="*/ 162 w 162" name="T6"/>
                  <a:gd fmla="*/ 0 h 163" name="T7"/>
                  <a:gd fmla="*/ 145 w 162" name="T8"/>
                  <a:gd fmla="*/ 140 h 163" name="T9"/>
                  <a:gd fmla="*/ 145 w 162" name="T10"/>
                  <a:gd fmla="*/ 140 h 163" name="T11"/>
                  <a:gd fmla="*/ 144 w 162" name="T12"/>
                  <a:gd fmla="*/ 144 h 163" name="T13"/>
                  <a:gd fmla="*/ 142 w 162" name="T14"/>
                  <a:gd fmla="*/ 148 h 163" name="T15"/>
                  <a:gd fmla="*/ 137 w 162" name="T16"/>
                  <a:gd fmla="*/ 155 h 163" name="T17"/>
                  <a:gd fmla="*/ 129 w 162" name="T18"/>
                  <a:gd fmla="*/ 160 h 163" name="T19"/>
                  <a:gd fmla="*/ 121 w 162" name="T20"/>
                  <a:gd fmla="*/ 163 h 163" name="T21"/>
                  <a:gd fmla="*/ 121 w 162" name="T22"/>
                  <a:gd fmla="*/ 163 h 163" name="T23"/>
                  <a:gd fmla="*/ 0 w 162" name="T24"/>
                  <a:gd fmla="*/ 122 h 163" name="T25"/>
                  <a:gd fmla="*/ 0 w 162" name="T26"/>
                  <a:gd fmla="*/ 122 h 163" name="T27"/>
                  <a:gd fmla="*/ 4 w 162" name="T28"/>
                  <a:gd fmla="*/ 0 h 163" name="T29"/>
                  <a:gd fmla="*/ 4 w 162"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62">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6" name="Freeform 63">
                <a:extLst>
                  <a:ext uri="{FF2B5EF4-FFF2-40B4-BE49-F238E27FC236}">
                    <a16:creationId xmlns:a16="http://schemas.microsoft.com/office/drawing/2014/main" id="{39106698-755C-4660-AED1-29EB558576EF}"/>
                  </a:ext>
                </a:extLst>
              </p:cNvPr>
              <p:cNvSpPr/>
              <p:nvPr/>
            </p:nvSpPr>
            <p:spPr bwMode="auto">
              <a:xfrm>
                <a:off x="3306763" y="5083175"/>
                <a:ext cx="250825" cy="258763"/>
              </a:xfrm>
              <a:custGeom>
                <a:gdLst>
                  <a:gd fmla="*/ 4 w 158" name="T0"/>
                  <a:gd fmla="*/ 0 h 163" name="T1"/>
                  <a:gd fmla="*/ 4 w 158" name="T2"/>
                  <a:gd fmla="*/ 0 h 163" name="T3"/>
                  <a:gd fmla="*/ 158 w 158" name="T4"/>
                  <a:gd fmla="*/ 0 h 163" name="T5"/>
                  <a:gd fmla="*/ 158 w 158" name="T6"/>
                  <a:gd fmla="*/ 0 h 163" name="T7"/>
                  <a:gd fmla="*/ 141 w 158" name="T8"/>
                  <a:gd fmla="*/ 140 h 163" name="T9"/>
                  <a:gd fmla="*/ 141 w 158" name="T10"/>
                  <a:gd fmla="*/ 140 h 163" name="T11"/>
                  <a:gd fmla="*/ 140 w 158" name="T12"/>
                  <a:gd fmla="*/ 144 h 163" name="T13"/>
                  <a:gd fmla="*/ 138 w 158" name="T14"/>
                  <a:gd fmla="*/ 148 h 163" name="T15"/>
                  <a:gd fmla="*/ 133 w 158" name="T16"/>
                  <a:gd fmla="*/ 155 h 163" name="T17"/>
                  <a:gd fmla="*/ 125 w 158" name="T18"/>
                  <a:gd fmla="*/ 160 h 163" name="T19"/>
                  <a:gd fmla="*/ 118 w 158" name="T20"/>
                  <a:gd fmla="*/ 163 h 163" name="T21"/>
                  <a:gd fmla="*/ 118 w 158" name="T22"/>
                  <a:gd fmla="*/ 163 h 163" name="T23"/>
                  <a:gd fmla="*/ 0 w 158" name="T24"/>
                  <a:gd fmla="*/ 121 h 163" name="T25"/>
                  <a:gd fmla="*/ 0 w 158" name="T26"/>
                  <a:gd fmla="*/ 121 h 163" name="T27"/>
                  <a:gd fmla="*/ 4 w 158" name="T28"/>
                  <a:gd fmla="*/ 0 h 163" name="T29"/>
                  <a:gd fmla="*/ 4 w 158"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8">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7" name="Freeform 64">
                <a:extLst>
                  <a:ext uri="{FF2B5EF4-FFF2-40B4-BE49-F238E27FC236}">
                    <a16:creationId xmlns:a16="http://schemas.microsoft.com/office/drawing/2014/main" id="{F138C5E3-5CF7-4FD0-B9A7-2D9D198DB36D}"/>
                  </a:ext>
                </a:extLst>
              </p:cNvPr>
              <p:cNvSpPr/>
              <p:nvPr/>
            </p:nvSpPr>
            <p:spPr bwMode="auto">
              <a:xfrm>
                <a:off x="3313113" y="5083175"/>
                <a:ext cx="244475" cy="258763"/>
              </a:xfrm>
              <a:custGeom>
                <a:gdLst>
                  <a:gd fmla="*/ 4 w 154" name="T0"/>
                  <a:gd fmla="*/ 0 h 163" name="T1"/>
                  <a:gd fmla="*/ 4 w 154" name="T2"/>
                  <a:gd fmla="*/ 0 h 163" name="T3"/>
                  <a:gd fmla="*/ 154 w 154" name="T4"/>
                  <a:gd fmla="*/ 0 h 163" name="T5"/>
                  <a:gd fmla="*/ 154 w 154" name="T6"/>
                  <a:gd fmla="*/ 0 h 163" name="T7"/>
                  <a:gd fmla="*/ 137 w 154" name="T8"/>
                  <a:gd fmla="*/ 140 h 163" name="T9"/>
                  <a:gd fmla="*/ 137 w 154" name="T10"/>
                  <a:gd fmla="*/ 140 h 163" name="T11"/>
                  <a:gd fmla="*/ 136 w 154" name="T12"/>
                  <a:gd fmla="*/ 144 h 163" name="T13"/>
                  <a:gd fmla="*/ 134 w 154" name="T14"/>
                  <a:gd fmla="*/ 148 h 163" name="T15"/>
                  <a:gd fmla="*/ 129 w 154" name="T16"/>
                  <a:gd fmla="*/ 155 h 163" name="T17"/>
                  <a:gd fmla="*/ 122 w 154" name="T18"/>
                  <a:gd fmla="*/ 160 h 163" name="T19"/>
                  <a:gd fmla="*/ 114 w 154" name="T20"/>
                  <a:gd fmla="*/ 163 h 163" name="T21"/>
                  <a:gd fmla="*/ 114 w 154" name="T22"/>
                  <a:gd fmla="*/ 163 h 163" name="T23"/>
                  <a:gd fmla="*/ 0 w 154" name="T24"/>
                  <a:gd fmla="*/ 119 h 163" name="T25"/>
                  <a:gd fmla="*/ 0 w 154" name="T26"/>
                  <a:gd fmla="*/ 119 h 163" name="T27"/>
                  <a:gd fmla="*/ 4 w 154" name="T28"/>
                  <a:gd fmla="*/ 0 h 163" name="T29"/>
                  <a:gd fmla="*/ 4 w 154"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4">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8" name="Freeform 65">
                <a:extLst>
                  <a:ext uri="{FF2B5EF4-FFF2-40B4-BE49-F238E27FC236}">
                    <a16:creationId xmlns:a16="http://schemas.microsoft.com/office/drawing/2014/main" id="{2DF19668-8B62-4A13-AD18-D62DE171381C}"/>
                  </a:ext>
                </a:extLst>
              </p:cNvPr>
              <p:cNvSpPr/>
              <p:nvPr/>
            </p:nvSpPr>
            <p:spPr bwMode="auto">
              <a:xfrm>
                <a:off x="3317876" y="5083175"/>
                <a:ext cx="239713" cy="258763"/>
              </a:xfrm>
              <a:custGeom>
                <a:gdLst>
                  <a:gd fmla="*/ 4 w 151" name="T0"/>
                  <a:gd fmla="*/ 0 h 163" name="T1"/>
                  <a:gd fmla="*/ 4 w 151" name="T2"/>
                  <a:gd fmla="*/ 0 h 163" name="T3"/>
                  <a:gd fmla="*/ 151 w 151" name="T4"/>
                  <a:gd fmla="*/ 0 h 163" name="T5"/>
                  <a:gd fmla="*/ 151 w 151" name="T6"/>
                  <a:gd fmla="*/ 0 h 163" name="T7"/>
                  <a:gd fmla="*/ 134 w 151" name="T8"/>
                  <a:gd fmla="*/ 140 h 163" name="T9"/>
                  <a:gd fmla="*/ 134 w 151" name="T10"/>
                  <a:gd fmla="*/ 140 h 163" name="T11"/>
                  <a:gd fmla="*/ 133 w 151" name="T12"/>
                  <a:gd fmla="*/ 144 h 163" name="T13"/>
                  <a:gd fmla="*/ 131 w 151" name="T14"/>
                  <a:gd fmla="*/ 148 h 163" name="T15"/>
                  <a:gd fmla="*/ 126 w 151" name="T16"/>
                  <a:gd fmla="*/ 155 h 163" name="T17"/>
                  <a:gd fmla="*/ 119 w 151" name="T18"/>
                  <a:gd fmla="*/ 160 h 163" name="T19"/>
                  <a:gd fmla="*/ 111 w 151" name="T20"/>
                  <a:gd fmla="*/ 163 h 163" name="T21"/>
                  <a:gd fmla="*/ 111 w 151" name="T22"/>
                  <a:gd fmla="*/ 163 h 163" name="T23"/>
                  <a:gd fmla="*/ 0 w 151" name="T24"/>
                  <a:gd fmla="*/ 119 h 163" name="T25"/>
                  <a:gd fmla="*/ 0 w 151" name="T26"/>
                  <a:gd fmla="*/ 119 h 163" name="T27"/>
                  <a:gd fmla="*/ 4 w 151" name="T28"/>
                  <a:gd fmla="*/ 0 h 163" name="T29"/>
                  <a:gd fmla="*/ 4 w 151"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51">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29" name="Freeform 66">
                <a:extLst>
                  <a:ext uri="{FF2B5EF4-FFF2-40B4-BE49-F238E27FC236}">
                    <a16:creationId xmlns:a16="http://schemas.microsoft.com/office/drawing/2014/main" id="{34D06B1C-7EDA-4C4A-8064-D822486FA17A}"/>
                  </a:ext>
                </a:extLst>
              </p:cNvPr>
              <p:cNvSpPr/>
              <p:nvPr/>
            </p:nvSpPr>
            <p:spPr bwMode="auto">
              <a:xfrm>
                <a:off x="3324226" y="5083175"/>
                <a:ext cx="233363" cy="258763"/>
              </a:xfrm>
              <a:custGeom>
                <a:gdLst>
                  <a:gd fmla="*/ 4 w 147" name="T0"/>
                  <a:gd fmla="*/ 0 h 163" name="T1"/>
                  <a:gd fmla="*/ 4 w 147" name="T2"/>
                  <a:gd fmla="*/ 0 h 163" name="T3"/>
                  <a:gd fmla="*/ 147 w 147" name="T4"/>
                  <a:gd fmla="*/ 0 h 163" name="T5"/>
                  <a:gd fmla="*/ 147 w 147" name="T6"/>
                  <a:gd fmla="*/ 0 h 163" name="T7"/>
                  <a:gd fmla="*/ 130 w 147" name="T8"/>
                  <a:gd fmla="*/ 140 h 163" name="T9"/>
                  <a:gd fmla="*/ 130 w 147" name="T10"/>
                  <a:gd fmla="*/ 140 h 163" name="T11"/>
                  <a:gd fmla="*/ 129 w 147" name="T12"/>
                  <a:gd fmla="*/ 144 h 163" name="T13"/>
                  <a:gd fmla="*/ 127 w 147" name="T14"/>
                  <a:gd fmla="*/ 148 h 163" name="T15"/>
                  <a:gd fmla="*/ 122 w 147" name="T16"/>
                  <a:gd fmla="*/ 155 h 163" name="T17"/>
                  <a:gd fmla="*/ 115 w 147" name="T18"/>
                  <a:gd fmla="*/ 159 h 163" name="T19"/>
                  <a:gd fmla="*/ 107 w 147" name="T20"/>
                  <a:gd fmla="*/ 163 h 163" name="T21"/>
                  <a:gd fmla="*/ 107 w 147" name="T22"/>
                  <a:gd fmla="*/ 163 h 163" name="T23"/>
                  <a:gd fmla="*/ 0 w 147" name="T24"/>
                  <a:gd fmla="*/ 118 h 163" name="T25"/>
                  <a:gd fmla="*/ 0 w 147" name="T26"/>
                  <a:gd fmla="*/ 118 h 163" name="T27"/>
                  <a:gd fmla="*/ 4 w 147" name="T28"/>
                  <a:gd fmla="*/ 0 h 163" name="T29"/>
                  <a:gd fmla="*/ 4 w 147"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7">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0" name="Freeform 67">
                <a:extLst>
                  <a:ext uri="{FF2B5EF4-FFF2-40B4-BE49-F238E27FC236}">
                    <a16:creationId xmlns:a16="http://schemas.microsoft.com/office/drawing/2014/main" id="{030C890A-3875-4D4B-8A98-F7E9A3AB97C1}"/>
                  </a:ext>
                </a:extLst>
              </p:cNvPr>
              <p:cNvSpPr/>
              <p:nvPr/>
            </p:nvSpPr>
            <p:spPr bwMode="auto">
              <a:xfrm>
                <a:off x="3330576" y="5083175"/>
                <a:ext cx="227013" cy="258763"/>
              </a:xfrm>
              <a:custGeom>
                <a:gdLst>
                  <a:gd fmla="*/ 4 w 143" name="T0"/>
                  <a:gd fmla="*/ 0 h 163" name="T1"/>
                  <a:gd fmla="*/ 4 w 143" name="T2"/>
                  <a:gd fmla="*/ 0 h 163" name="T3"/>
                  <a:gd fmla="*/ 143 w 143" name="T4"/>
                  <a:gd fmla="*/ 0 h 163" name="T5"/>
                  <a:gd fmla="*/ 143 w 143" name="T6"/>
                  <a:gd fmla="*/ 0 h 163" name="T7"/>
                  <a:gd fmla="*/ 126 w 143" name="T8"/>
                  <a:gd fmla="*/ 140 h 163" name="T9"/>
                  <a:gd fmla="*/ 126 w 143" name="T10"/>
                  <a:gd fmla="*/ 140 h 163" name="T11"/>
                  <a:gd fmla="*/ 125 w 143" name="T12"/>
                  <a:gd fmla="*/ 144 h 163" name="T13"/>
                  <a:gd fmla="*/ 123 w 143" name="T14"/>
                  <a:gd fmla="*/ 148 h 163" name="T15"/>
                  <a:gd fmla="*/ 118 w 143" name="T16"/>
                  <a:gd fmla="*/ 155 h 163" name="T17"/>
                  <a:gd fmla="*/ 111 w 143" name="T18"/>
                  <a:gd fmla="*/ 159 h 163" name="T19"/>
                  <a:gd fmla="*/ 104 w 143" name="T20"/>
                  <a:gd fmla="*/ 163 h 163" name="T21"/>
                  <a:gd fmla="*/ 104 w 143" name="T22"/>
                  <a:gd fmla="*/ 163 h 163" name="T23"/>
                  <a:gd fmla="*/ 0 w 143" name="T24"/>
                  <a:gd fmla="*/ 117 h 163" name="T25"/>
                  <a:gd fmla="*/ 0 w 143" name="T26"/>
                  <a:gd fmla="*/ 117 h 163" name="T27"/>
                  <a:gd fmla="*/ 4 w 143" name="T28"/>
                  <a:gd fmla="*/ 0 h 163" name="T29"/>
                  <a:gd fmla="*/ 4 w 143" name="T30"/>
                  <a:gd fmla="*/ 0 h 16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3" w="14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1" name="Freeform 68">
                <a:extLst>
                  <a:ext uri="{FF2B5EF4-FFF2-40B4-BE49-F238E27FC236}">
                    <a16:creationId xmlns:a16="http://schemas.microsoft.com/office/drawing/2014/main" id="{F799ADDF-4A55-49FF-A5FC-FD8353AA1F1C}"/>
                  </a:ext>
                </a:extLst>
              </p:cNvPr>
              <p:cNvSpPr/>
              <p:nvPr/>
            </p:nvSpPr>
            <p:spPr bwMode="auto">
              <a:xfrm>
                <a:off x="3336926" y="5083175"/>
                <a:ext cx="220663" cy="255588"/>
              </a:xfrm>
              <a:custGeom>
                <a:gdLst>
                  <a:gd fmla="*/ 4 w 139" name="T0"/>
                  <a:gd fmla="*/ 0 h 161" name="T1"/>
                  <a:gd fmla="*/ 4 w 139" name="T2"/>
                  <a:gd fmla="*/ 0 h 161" name="T3"/>
                  <a:gd fmla="*/ 139 w 139" name="T4"/>
                  <a:gd fmla="*/ 0 h 161" name="T5"/>
                  <a:gd fmla="*/ 139 w 139" name="T6"/>
                  <a:gd fmla="*/ 0 h 161" name="T7"/>
                  <a:gd fmla="*/ 122 w 139" name="T8"/>
                  <a:gd fmla="*/ 140 h 161" name="T9"/>
                  <a:gd fmla="*/ 122 w 139" name="T10"/>
                  <a:gd fmla="*/ 140 h 161" name="T11"/>
                  <a:gd fmla="*/ 121 w 139" name="T12"/>
                  <a:gd fmla="*/ 144 h 161" name="T13"/>
                  <a:gd fmla="*/ 119 w 139" name="T14"/>
                  <a:gd fmla="*/ 148 h 161" name="T15"/>
                  <a:gd fmla="*/ 114 w 139" name="T16"/>
                  <a:gd fmla="*/ 155 h 161" name="T17"/>
                  <a:gd fmla="*/ 107 w 139" name="T18"/>
                  <a:gd fmla="*/ 159 h 161" name="T19"/>
                  <a:gd fmla="*/ 100 w 139" name="T20"/>
                  <a:gd fmla="*/ 161 h 161" name="T21"/>
                  <a:gd fmla="*/ 100 w 139" name="T22"/>
                  <a:gd fmla="*/ 161 h 161" name="T23"/>
                  <a:gd fmla="*/ 0 w 139" name="T24"/>
                  <a:gd fmla="*/ 115 h 161" name="T25"/>
                  <a:gd fmla="*/ 0 w 139" name="T26"/>
                  <a:gd fmla="*/ 115 h 161" name="T27"/>
                  <a:gd fmla="*/ 4 w 139" name="T28"/>
                  <a:gd fmla="*/ 0 h 161" name="T29"/>
                  <a:gd fmla="*/ 4 w 139"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9">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2" name="Freeform 69">
                <a:extLst>
                  <a:ext uri="{FF2B5EF4-FFF2-40B4-BE49-F238E27FC236}">
                    <a16:creationId xmlns:a16="http://schemas.microsoft.com/office/drawing/2014/main" id="{BF1B9030-E704-4D84-A8B0-C376DBEA638D}"/>
                  </a:ext>
                </a:extLst>
              </p:cNvPr>
              <p:cNvSpPr/>
              <p:nvPr/>
            </p:nvSpPr>
            <p:spPr bwMode="auto">
              <a:xfrm>
                <a:off x="3343276" y="5083175"/>
                <a:ext cx="214313" cy="255588"/>
              </a:xfrm>
              <a:custGeom>
                <a:gdLst>
                  <a:gd fmla="*/ 4 w 135" name="T0"/>
                  <a:gd fmla="*/ 0 h 161" name="T1"/>
                  <a:gd fmla="*/ 4 w 135" name="T2"/>
                  <a:gd fmla="*/ 0 h 161" name="T3"/>
                  <a:gd fmla="*/ 135 w 135" name="T4"/>
                  <a:gd fmla="*/ 0 h 161" name="T5"/>
                  <a:gd fmla="*/ 135 w 135" name="T6"/>
                  <a:gd fmla="*/ 0 h 161" name="T7"/>
                  <a:gd fmla="*/ 118 w 135" name="T8"/>
                  <a:gd fmla="*/ 140 h 161" name="T9"/>
                  <a:gd fmla="*/ 118 w 135" name="T10"/>
                  <a:gd fmla="*/ 140 h 161" name="T11"/>
                  <a:gd fmla="*/ 117 w 135" name="T12"/>
                  <a:gd fmla="*/ 144 h 161" name="T13"/>
                  <a:gd fmla="*/ 115 w 135" name="T14"/>
                  <a:gd fmla="*/ 148 h 161" name="T15"/>
                  <a:gd fmla="*/ 110 w 135" name="T16"/>
                  <a:gd fmla="*/ 155 h 161" name="T17"/>
                  <a:gd fmla="*/ 103 w 135" name="T18"/>
                  <a:gd fmla="*/ 159 h 161" name="T19"/>
                  <a:gd fmla="*/ 96 w 135" name="T20"/>
                  <a:gd fmla="*/ 161 h 161" name="T21"/>
                  <a:gd fmla="*/ 96 w 135" name="T22"/>
                  <a:gd fmla="*/ 161 h 161" name="T23"/>
                  <a:gd fmla="*/ 0 w 135" name="T24"/>
                  <a:gd fmla="*/ 114 h 161" name="T25"/>
                  <a:gd fmla="*/ 0 w 135" name="T26"/>
                  <a:gd fmla="*/ 114 h 161" name="T27"/>
                  <a:gd fmla="*/ 4 w 135" name="T28"/>
                  <a:gd fmla="*/ 0 h 161" name="T29"/>
                  <a:gd fmla="*/ 4 w 135"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5">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3" name="Freeform 70">
                <a:extLst>
                  <a:ext uri="{FF2B5EF4-FFF2-40B4-BE49-F238E27FC236}">
                    <a16:creationId xmlns:a16="http://schemas.microsoft.com/office/drawing/2014/main" id="{E78FA02D-052F-4C1D-AA1E-AA68A4CB29E3}"/>
                  </a:ext>
                </a:extLst>
              </p:cNvPr>
              <p:cNvSpPr/>
              <p:nvPr/>
            </p:nvSpPr>
            <p:spPr bwMode="auto">
              <a:xfrm>
                <a:off x="3348038" y="5083175"/>
                <a:ext cx="209550" cy="255588"/>
              </a:xfrm>
              <a:custGeom>
                <a:gdLst>
                  <a:gd fmla="*/ 5 w 132" name="T0"/>
                  <a:gd fmla="*/ 0 h 161" name="T1"/>
                  <a:gd fmla="*/ 5 w 132" name="T2"/>
                  <a:gd fmla="*/ 0 h 161" name="T3"/>
                  <a:gd fmla="*/ 132 w 132" name="T4"/>
                  <a:gd fmla="*/ 0 h 161" name="T5"/>
                  <a:gd fmla="*/ 132 w 132" name="T6"/>
                  <a:gd fmla="*/ 0 h 161" name="T7"/>
                  <a:gd fmla="*/ 115 w 132" name="T8"/>
                  <a:gd fmla="*/ 140 h 161" name="T9"/>
                  <a:gd fmla="*/ 115 w 132" name="T10"/>
                  <a:gd fmla="*/ 140 h 161" name="T11"/>
                  <a:gd fmla="*/ 114 w 132" name="T12"/>
                  <a:gd fmla="*/ 144 h 161" name="T13"/>
                  <a:gd fmla="*/ 112 w 132" name="T14"/>
                  <a:gd fmla="*/ 148 h 161" name="T15"/>
                  <a:gd fmla="*/ 108 w 132" name="T16"/>
                  <a:gd fmla="*/ 153 h 161" name="T17"/>
                  <a:gd fmla="*/ 101 w 132" name="T18"/>
                  <a:gd fmla="*/ 159 h 161" name="T19"/>
                  <a:gd fmla="*/ 95 w 132" name="T20"/>
                  <a:gd fmla="*/ 161 h 161" name="T21"/>
                  <a:gd fmla="*/ 95 w 132" name="T22"/>
                  <a:gd fmla="*/ 161 h 161" name="T23"/>
                  <a:gd fmla="*/ 0 w 132" name="T24"/>
                  <a:gd fmla="*/ 113 h 161" name="T25"/>
                  <a:gd fmla="*/ 0 w 132" name="T26"/>
                  <a:gd fmla="*/ 113 h 161" name="T27"/>
                  <a:gd fmla="*/ 5 w 132" name="T28"/>
                  <a:gd fmla="*/ 0 h 161" name="T29"/>
                  <a:gd fmla="*/ 5 w 132"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32">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4" name="Freeform 71">
                <a:extLst>
                  <a:ext uri="{FF2B5EF4-FFF2-40B4-BE49-F238E27FC236}">
                    <a16:creationId xmlns:a16="http://schemas.microsoft.com/office/drawing/2014/main" id="{23AD5C27-5E73-4441-A122-4804AC08812C}"/>
                  </a:ext>
                </a:extLst>
              </p:cNvPr>
              <p:cNvSpPr/>
              <p:nvPr/>
            </p:nvSpPr>
            <p:spPr bwMode="auto">
              <a:xfrm>
                <a:off x="3354388" y="5083175"/>
                <a:ext cx="203200" cy="255588"/>
              </a:xfrm>
              <a:custGeom>
                <a:gdLst>
                  <a:gd fmla="*/ 4 w 128" name="T0"/>
                  <a:gd fmla="*/ 0 h 161" name="T1"/>
                  <a:gd fmla="*/ 4 w 128" name="T2"/>
                  <a:gd fmla="*/ 0 h 161" name="T3"/>
                  <a:gd fmla="*/ 128 w 128" name="T4"/>
                  <a:gd fmla="*/ 0 h 161" name="T5"/>
                  <a:gd fmla="*/ 128 w 128" name="T6"/>
                  <a:gd fmla="*/ 0 h 161" name="T7"/>
                  <a:gd fmla="*/ 111 w 128" name="T8"/>
                  <a:gd fmla="*/ 140 h 161" name="T9"/>
                  <a:gd fmla="*/ 111 w 128" name="T10"/>
                  <a:gd fmla="*/ 140 h 161" name="T11"/>
                  <a:gd fmla="*/ 111 w 128" name="T12"/>
                  <a:gd fmla="*/ 144 h 161" name="T13"/>
                  <a:gd fmla="*/ 108 w 128" name="T14"/>
                  <a:gd fmla="*/ 148 h 161" name="T15"/>
                  <a:gd fmla="*/ 104 w 128" name="T16"/>
                  <a:gd fmla="*/ 153 h 161" name="T17"/>
                  <a:gd fmla="*/ 97 w 128" name="T18"/>
                  <a:gd fmla="*/ 159 h 161" name="T19"/>
                  <a:gd fmla="*/ 91 w 128" name="T20"/>
                  <a:gd fmla="*/ 161 h 161" name="T21"/>
                  <a:gd fmla="*/ 91 w 128" name="T22"/>
                  <a:gd fmla="*/ 161 h 161" name="T23"/>
                  <a:gd fmla="*/ 0 w 128" name="T24"/>
                  <a:gd fmla="*/ 113 h 161" name="T25"/>
                  <a:gd fmla="*/ 0 w 128" name="T26"/>
                  <a:gd fmla="*/ 113 h 161" name="T27"/>
                  <a:gd fmla="*/ 4 w 128" name="T28"/>
                  <a:gd fmla="*/ 0 h 161" name="T29"/>
                  <a:gd fmla="*/ 4 w 128" name="T30"/>
                  <a:gd fmla="*/ 0 h 16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1" w="128">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5" name="Freeform 72">
                <a:extLst>
                  <a:ext uri="{FF2B5EF4-FFF2-40B4-BE49-F238E27FC236}">
                    <a16:creationId xmlns:a16="http://schemas.microsoft.com/office/drawing/2014/main" id="{2E14BDEA-0CCD-4134-A239-CCA3836E077E}"/>
                  </a:ext>
                </a:extLst>
              </p:cNvPr>
              <p:cNvSpPr/>
              <p:nvPr/>
            </p:nvSpPr>
            <p:spPr bwMode="auto">
              <a:xfrm>
                <a:off x="3360738" y="5083175"/>
                <a:ext cx="196850" cy="255588"/>
              </a:xfrm>
              <a:custGeom>
                <a:gdLst>
                  <a:gd fmla="*/ 4 w 124" name="T0"/>
                  <a:gd fmla="*/ 0 h 161" name="T1"/>
                  <a:gd fmla="*/ 4 w 124" name="T2"/>
                  <a:gd fmla="*/ 0 h 161" name="T3"/>
                  <a:gd fmla="*/ 124 w 124" name="T4"/>
                  <a:gd fmla="*/ 0 h 161" name="T5"/>
                  <a:gd fmla="*/ 124 w 124" name="T6"/>
                  <a:gd fmla="*/ 0 h 161" name="T7"/>
                  <a:gd fmla="*/ 107 w 124" name="T8"/>
                  <a:gd fmla="*/ 140 h 161" name="T9"/>
                  <a:gd fmla="*/ 107 w 124" name="T10"/>
                  <a:gd fmla="*/ 140 h 161" name="T11"/>
                  <a:gd fmla="*/ 104 w 124" name="T12"/>
                  <a:gd fmla="*/ 148 h 161" name="T13"/>
                  <a:gd fmla="*/ 100 w 124" name="T14"/>
                  <a:gd fmla="*/ 153 h 161" name="T15"/>
                  <a:gd fmla="*/ 93 w 124" name="T16"/>
                  <a:gd fmla="*/ 159 h 161" name="T17"/>
                  <a:gd fmla="*/ 87 w 124" name="T18"/>
                  <a:gd fmla="*/ 161 h 161" name="T19"/>
                  <a:gd fmla="*/ 87 w 124" name="T20"/>
                  <a:gd fmla="*/ 161 h 161" name="T21"/>
                  <a:gd fmla="*/ 0 w 124" name="T22"/>
                  <a:gd fmla="*/ 111 h 161" name="T23"/>
                  <a:gd fmla="*/ 0 w 124" name="T24"/>
                  <a:gd fmla="*/ 111 h 161" name="T25"/>
                  <a:gd fmla="*/ 4 w 124" name="T26"/>
                  <a:gd fmla="*/ 0 h 161" name="T27"/>
                  <a:gd fmla="*/ 4 w 124"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4">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6" name="Freeform 73">
                <a:extLst>
                  <a:ext uri="{FF2B5EF4-FFF2-40B4-BE49-F238E27FC236}">
                    <a16:creationId xmlns:a16="http://schemas.microsoft.com/office/drawing/2014/main" id="{99DB5893-4C27-42AF-AF6A-86D5CBEC8703}"/>
                  </a:ext>
                </a:extLst>
              </p:cNvPr>
              <p:cNvSpPr/>
              <p:nvPr/>
            </p:nvSpPr>
            <p:spPr bwMode="auto">
              <a:xfrm>
                <a:off x="3367088" y="5083175"/>
                <a:ext cx="190500" cy="255588"/>
              </a:xfrm>
              <a:custGeom>
                <a:gdLst>
                  <a:gd fmla="*/ 4 w 120" name="T0"/>
                  <a:gd fmla="*/ 0 h 161" name="T1"/>
                  <a:gd fmla="*/ 4 w 120" name="T2"/>
                  <a:gd fmla="*/ 0 h 161" name="T3"/>
                  <a:gd fmla="*/ 120 w 120" name="T4"/>
                  <a:gd fmla="*/ 0 h 161" name="T5"/>
                  <a:gd fmla="*/ 120 w 120" name="T6"/>
                  <a:gd fmla="*/ 0 h 161" name="T7"/>
                  <a:gd fmla="*/ 103 w 120" name="T8"/>
                  <a:gd fmla="*/ 140 h 161" name="T9"/>
                  <a:gd fmla="*/ 103 w 120" name="T10"/>
                  <a:gd fmla="*/ 140 h 161" name="T11"/>
                  <a:gd fmla="*/ 100 w 120" name="T12"/>
                  <a:gd fmla="*/ 148 h 161" name="T13"/>
                  <a:gd fmla="*/ 96 w 120" name="T14"/>
                  <a:gd fmla="*/ 153 h 161" name="T15"/>
                  <a:gd fmla="*/ 89 w 120" name="T16"/>
                  <a:gd fmla="*/ 159 h 161" name="T17"/>
                  <a:gd fmla="*/ 83 w 120" name="T18"/>
                  <a:gd fmla="*/ 161 h 161" name="T19"/>
                  <a:gd fmla="*/ 83 w 120" name="T20"/>
                  <a:gd fmla="*/ 161 h 161" name="T21"/>
                  <a:gd fmla="*/ 0 w 120" name="T22"/>
                  <a:gd fmla="*/ 110 h 161" name="T23"/>
                  <a:gd fmla="*/ 0 w 120" name="T24"/>
                  <a:gd fmla="*/ 110 h 161" name="T25"/>
                  <a:gd fmla="*/ 4 w 120" name="T26"/>
                  <a:gd fmla="*/ 0 h 161" name="T27"/>
                  <a:gd fmla="*/ 4 w 120"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20">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7" name="Freeform 74">
                <a:extLst>
                  <a:ext uri="{FF2B5EF4-FFF2-40B4-BE49-F238E27FC236}">
                    <a16:creationId xmlns:a16="http://schemas.microsoft.com/office/drawing/2014/main" id="{FFA87D52-0482-40D8-AD41-8F62217BEB9E}"/>
                  </a:ext>
                </a:extLst>
              </p:cNvPr>
              <p:cNvSpPr/>
              <p:nvPr/>
            </p:nvSpPr>
            <p:spPr bwMode="auto">
              <a:xfrm>
                <a:off x="3371851" y="5083175"/>
                <a:ext cx="185738" cy="255588"/>
              </a:xfrm>
              <a:custGeom>
                <a:gdLst>
                  <a:gd fmla="*/ 5 w 117" name="T0"/>
                  <a:gd fmla="*/ 0 h 161" name="T1"/>
                  <a:gd fmla="*/ 5 w 117" name="T2"/>
                  <a:gd fmla="*/ 0 h 161" name="T3"/>
                  <a:gd fmla="*/ 117 w 117" name="T4"/>
                  <a:gd fmla="*/ 0 h 161" name="T5"/>
                  <a:gd fmla="*/ 117 w 117" name="T6"/>
                  <a:gd fmla="*/ 0 h 161" name="T7"/>
                  <a:gd fmla="*/ 100 w 117" name="T8"/>
                  <a:gd fmla="*/ 140 h 161" name="T9"/>
                  <a:gd fmla="*/ 100 w 117" name="T10"/>
                  <a:gd fmla="*/ 140 h 161" name="T11"/>
                  <a:gd fmla="*/ 97 w 117" name="T12"/>
                  <a:gd fmla="*/ 148 h 161" name="T13"/>
                  <a:gd fmla="*/ 93 w 117" name="T14"/>
                  <a:gd fmla="*/ 153 h 161" name="T15"/>
                  <a:gd fmla="*/ 86 w 117" name="T16"/>
                  <a:gd fmla="*/ 157 h 161" name="T17"/>
                  <a:gd fmla="*/ 81 w 117" name="T18"/>
                  <a:gd fmla="*/ 161 h 161" name="T19"/>
                  <a:gd fmla="*/ 81 w 117" name="T20"/>
                  <a:gd fmla="*/ 161 h 161" name="T21"/>
                  <a:gd fmla="*/ 0 w 117" name="T22"/>
                  <a:gd fmla="*/ 109 h 161" name="T23"/>
                  <a:gd fmla="*/ 0 w 117" name="T24"/>
                  <a:gd fmla="*/ 109 h 161" name="T25"/>
                  <a:gd fmla="*/ 5 w 117" name="T26"/>
                  <a:gd fmla="*/ 0 h 161" name="T27"/>
                  <a:gd fmla="*/ 5 w 117"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7">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8" name="Freeform 75">
                <a:extLst>
                  <a:ext uri="{FF2B5EF4-FFF2-40B4-BE49-F238E27FC236}">
                    <a16:creationId xmlns:a16="http://schemas.microsoft.com/office/drawing/2014/main" id="{711A2086-35DC-4A21-8DA7-79C7D24553F1}"/>
                  </a:ext>
                </a:extLst>
              </p:cNvPr>
              <p:cNvSpPr/>
              <p:nvPr/>
            </p:nvSpPr>
            <p:spPr bwMode="auto">
              <a:xfrm>
                <a:off x="3378201" y="5083175"/>
                <a:ext cx="179388" cy="255588"/>
              </a:xfrm>
              <a:custGeom>
                <a:gdLst>
                  <a:gd fmla="*/ 5 w 113" name="T0"/>
                  <a:gd fmla="*/ 0 h 161" name="T1"/>
                  <a:gd fmla="*/ 5 w 113" name="T2"/>
                  <a:gd fmla="*/ 0 h 161" name="T3"/>
                  <a:gd fmla="*/ 113 w 113" name="T4"/>
                  <a:gd fmla="*/ 0 h 161" name="T5"/>
                  <a:gd fmla="*/ 113 w 113" name="T6"/>
                  <a:gd fmla="*/ 0 h 161" name="T7"/>
                  <a:gd fmla="*/ 96 w 113" name="T8"/>
                  <a:gd fmla="*/ 140 h 161" name="T9"/>
                  <a:gd fmla="*/ 96 w 113" name="T10"/>
                  <a:gd fmla="*/ 140 h 161" name="T11"/>
                  <a:gd fmla="*/ 93 w 113" name="T12"/>
                  <a:gd fmla="*/ 147 h 161" name="T13"/>
                  <a:gd fmla="*/ 89 w 113" name="T14"/>
                  <a:gd fmla="*/ 153 h 161" name="T15"/>
                  <a:gd fmla="*/ 84 w 113" name="T16"/>
                  <a:gd fmla="*/ 157 h 161" name="T17"/>
                  <a:gd fmla="*/ 77 w 113" name="T18"/>
                  <a:gd fmla="*/ 161 h 161" name="T19"/>
                  <a:gd fmla="*/ 77 w 113" name="T20"/>
                  <a:gd fmla="*/ 161 h 161" name="T21"/>
                  <a:gd fmla="*/ 0 w 113" name="T22"/>
                  <a:gd fmla="*/ 107 h 161" name="T23"/>
                  <a:gd fmla="*/ 0 w 113" name="T24"/>
                  <a:gd fmla="*/ 107 h 161" name="T25"/>
                  <a:gd fmla="*/ 5 w 113" name="T26"/>
                  <a:gd fmla="*/ 0 h 161" name="T27"/>
                  <a:gd fmla="*/ 5 w 113"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13">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39" name="Freeform 76">
                <a:extLst>
                  <a:ext uri="{FF2B5EF4-FFF2-40B4-BE49-F238E27FC236}">
                    <a16:creationId xmlns:a16="http://schemas.microsoft.com/office/drawing/2014/main" id="{BCB2E1A6-F640-429A-84C7-DDBA19286D5A}"/>
                  </a:ext>
                </a:extLst>
              </p:cNvPr>
              <p:cNvSpPr/>
              <p:nvPr/>
            </p:nvSpPr>
            <p:spPr bwMode="auto">
              <a:xfrm>
                <a:off x="3384551" y="5083175"/>
                <a:ext cx="173038" cy="255588"/>
              </a:xfrm>
              <a:custGeom>
                <a:gdLst>
                  <a:gd fmla="*/ 5 w 109" name="T0"/>
                  <a:gd fmla="*/ 0 h 161" name="T1"/>
                  <a:gd fmla="*/ 5 w 109" name="T2"/>
                  <a:gd fmla="*/ 0 h 161" name="T3"/>
                  <a:gd fmla="*/ 109 w 109" name="T4"/>
                  <a:gd fmla="*/ 0 h 161" name="T5"/>
                  <a:gd fmla="*/ 109 w 109" name="T6"/>
                  <a:gd fmla="*/ 0 h 161" name="T7"/>
                  <a:gd fmla="*/ 92 w 109" name="T8"/>
                  <a:gd fmla="*/ 140 h 161" name="T9"/>
                  <a:gd fmla="*/ 92 w 109" name="T10"/>
                  <a:gd fmla="*/ 140 h 161" name="T11"/>
                  <a:gd fmla="*/ 89 w 109" name="T12"/>
                  <a:gd fmla="*/ 147 h 161" name="T13"/>
                  <a:gd fmla="*/ 85 w 109" name="T14"/>
                  <a:gd fmla="*/ 153 h 161" name="T15"/>
                  <a:gd fmla="*/ 80 w 109" name="T16"/>
                  <a:gd fmla="*/ 157 h 161" name="T17"/>
                  <a:gd fmla="*/ 73 w 109" name="T18"/>
                  <a:gd fmla="*/ 161 h 161" name="T19"/>
                  <a:gd fmla="*/ 73 w 109" name="T20"/>
                  <a:gd fmla="*/ 161 h 161" name="T21"/>
                  <a:gd fmla="*/ 0 w 109" name="T22"/>
                  <a:gd fmla="*/ 106 h 161" name="T23"/>
                  <a:gd fmla="*/ 0 w 109" name="T24"/>
                  <a:gd fmla="*/ 106 h 161" name="T25"/>
                  <a:gd fmla="*/ 5 w 109" name="T26"/>
                  <a:gd fmla="*/ 0 h 161" name="T27"/>
                  <a:gd fmla="*/ 5 w 109" name="T28"/>
                  <a:gd fmla="*/ 0 h 16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1" w="109">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0" name="Freeform 77">
                <a:extLst>
                  <a:ext uri="{FF2B5EF4-FFF2-40B4-BE49-F238E27FC236}">
                    <a16:creationId xmlns:a16="http://schemas.microsoft.com/office/drawing/2014/main" id="{47A25BDF-5924-497C-95D8-E81DA66FFADC}"/>
                  </a:ext>
                </a:extLst>
              </p:cNvPr>
              <p:cNvSpPr/>
              <p:nvPr/>
            </p:nvSpPr>
            <p:spPr bwMode="auto">
              <a:xfrm>
                <a:off x="3390901" y="5083175"/>
                <a:ext cx="166688" cy="254000"/>
              </a:xfrm>
              <a:custGeom>
                <a:gdLst>
                  <a:gd fmla="*/ 5 w 105" name="T0"/>
                  <a:gd fmla="*/ 0 h 160" name="T1"/>
                  <a:gd fmla="*/ 5 w 105" name="T2"/>
                  <a:gd fmla="*/ 0 h 160" name="T3"/>
                  <a:gd fmla="*/ 105 w 105" name="T4"/>
                  <a:gd fmla="*/ 0 h 160" name="T5"/>
                  <a:gd fmla="*/ 105 w 105" name="T6"/>
                  <a:gd fmla="*/ 0 h 160" name="T7"/>
                  <a:gd fmla="*/ 88 w 105" name="T8"/>
                  <a:gd fmla="*/ 140 h 160" name="T9"/>
                  <a:gd fmla="*/ 88 w 105" name="T10"/>
                  <a:gd fmla="*/ 140 h 160" name="T11"/>
                  <a:gd fmla="*/ 87 w 105" name="T12"/>
                  <a:gd fmla="*/ 147 h 160" name="T13"/>
                  <a:gd fmla="*/ 81 w 105" name="T14"/>
                  <a:gd fmla="*/ 153 h 160" name="T15"/>
                  <a:gd fmla="*/ 76 w 105" name="T16"/>
                  <a:gd fmla="*/ 157 h 160" name="T17"/>
                  <a:gd fmla="*/ 69 w 105" name="T18"/>
                  <a:gd fmla="*/ 160 h 160" name="T19"/>
                  <a:gd fmla="*/ 69 w 105" name="T20"/>
                  <a:gd fmla="*/ 160 h 160" name="T21"/>
                  <a:gd fmla="*/ 0 w 105" name="T22"/>
                  <a:gd fmla="*/ 106 h 160" name="T23"/>
                  <a:gd fmla="*/ 0 w 105" name="T24"/>
                  <a:gd fmla="*/ 106 h 160" name="T25"/>
                  <a:gd fmla="*/ 5 w 105" name="T26"/>
                  <a:gd fmla="*/ 0 h 160" name="T27"/>
                  <a:gd fmla="*/ 5 w 10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5">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1" name="Freeform 78">
                <a:extLst>
                  <a:ext uri="{FF2B5EF4-FFF2-40B4-BE49-F238E27FC236}">
                    <a16:creationId xmlns:a16="http://schemas.microsoft.com/office/drawing/2014/main" id="{88331112-42EE-4593-A001-1D4FC0BD6651}"/>
                  </a:ext>
                </a:extLst>
              </p:cNvPr>
              <p:cNvSpPr/>
              <p:nvPr/>
            </p:nvSpPr>
            <p:spPr bwMode="auto">
              <a:xfrm>
                <a:off x="3395663" y="5083175"/>
                <a:ext cx="161925" cy="254000"/>
              </a:xfrm>
              <a:custGeom>
                <a:gdLst>
                  <a:gd fmla="*/ 5 w 102" name="T0"/>
                  <a:gd fmla="*/ 0 h 160" name="T1"/>
                  <a:gd fmla="*/ 5 w 102" name="T2"/>
                  <a:gd fmla="*/ 0 h 160" name="T3"/>
                  <a:gd fmla="*/ 102 w 102" name="T4"/>
                  <a:gd fmla="*/ 0 h 160" name="T5"/>
                  <a:gd fmla="*/ 102 w 102" name="T6"/>
                  <a:gd fmla="*/ 0 h 160" name="T7"/>
                  <a:gd fmla="*/ 85 w 102" name="T8"/>
                  <a:gd fmla="*/ 140 h 160" name="T9"/>
                  <a:gd fmla="*/ 85 w 102" name="T10"/>
                  <a:gd fmla="*/ 140 h 160" name="T11"/>
                  <a:gd fmla="*/ 84 w 102" name="T12"/>
                  <a:gd fmla="*/ 147 h 160" name="T13"/>
                  <a:gd fmla="*/ 78 w 102" name="T14"/>
                  <a:gd fmla="*/ 153 h 160" name="T15"/>
                  <a:gd fmla="*/ 73 w 102" name="T16"/>
                  <a:gd fmla="*/ 157 h 160" name="T17"/>
                  <a:gd fmla="*/ 67 w 102" name="T18"/>
                  <a:gd fmla="*/ 160 h 160" name="T19"/>
                  <a:gd fmla="*/ 67 w 102" name="T20"/>
                  <a:gd fmla="*/ 160 h 160" name="T21"/>
                  <a:gd fmla="*/ 0 w 102" name="T22"/>
                  <a:gd fmla="*/ 105 h 160" name="T23"/>
                  <a:gd fmla="*/ 0 w 102" name="T24"/>
                  <a:gd fmla="*/ 105 h 160" name="T25"/>
                  <a:gd fmla="*/ 5 w 102" name="T26"/>
                  <a:gd fmla="*/ 0 h 160" name="T27"/>
                  <a:gd fmla="*/ 5 w 102"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102">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2" name="Freeform 79">
                <a:extLst>
                  <a:ext uri="{FF2B5EF4-FFF2-40B4-BE49-F238E27FC236}">
                    <a16:creationId xmlns:a16="http://schemas.microsoft.com/office/drawing/2014/main" id="{6CC0C144-8096-4B3E-B4A3-EBDD49C7514E}"/>
                  </a:ext>
                </a:extLst>
              </p:cNvPr>
              <p:cNvSpPr/>
              <p:nvPr/>
            </p:nvSpPr>
            <p:spPr bwMode="auto">
              <a:xfrm>
                <a:off x="3402013" y="5083175"/>
                <a:ext cx="155575" cy="254000"/>
              </a:xfrm>
              <a:custGeom>
                <a:gdLst>
                  <a:gd fmla="*/ 5 w 98" name="T0"/>
                  <a:gd fmla="*/ 0 h 160" name="T1"/>
                  <a:gd fmla="*/ 5 w 98" name="T2"/>
                  <a:gd fmla="*/ 0 h 160" name="T3"/>
                  <a:gd fmla="*/ 98 w 98" name="T4"/>
                  <a:gd fmla="*/ 0 h 160" name="T5"/>
                  <a:gd fmla="*/ 98 w 98" name="T6"/>
                  <a:gd fmla="*/ 0 h 160" name="T7"/>
                  <a:gd fmla="*/ 81 w 98" name="T8"/>
                  <a:gd fmla="*/ 140 h 160" name="T9"/>
                  <a:gd fmla="*/ 81 w 98" name="T10"/>
                  <a:gd fmla="*/ 140 h 160" name="T11"/>
                  <a:gd fmla="*/ 80 w 98" name="T12"/>
                  <a:gd fmla="*/ 147 h 160" name="T13"/>
                  <a:gd fmla="*/ 74 w 98" name="T14"/>
                  <a:gd fmla="*/ 152 h 160" name="T15"/>
                  <a:gd fmla="*/ 69 w 98" name="T16"/>
                  <a:gd fmla="*/ 157 h 160" name="T17"/>
                  <a:gd fmla="*/ 63 w 98" name="T18"/>
                  <a:gd fmla="*/ 160 h 160" name="T19"/>
                  <a:gd fmla="*/ 63 w 98" name="T20"/>
                  <a:gd fmla="*/ 160 h 160" name="T21"/>
                  <a:gd fmla="*/ 0 w 98" name="T22"/>
                  <a:gd fmla="*/ 103 h 160" name="T23"/>
                  <a:gd fmla="*/ 0 w 98" name="T24"/>
                  <a:gd fmla="*/ 103 h 160" name="T25"/>
                  <a:gd fmla="*/ 5 w 98" name="T26"/>
                  <a:gd fmla="*/ 0 h 160" name="T27"/>
                  <a:gd fmla="*/ 5 w 9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8">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3" name="Freeform 80">
                <a:extLst>
                  <a:ext uri="{FF2B5EF4-FFF2-40B4-BE49-F238E27FC236}">
                    <a16:creationId xmlns:a16="http://schemas.microsoft.com/office/drawing/2014/main" id="{29FC312F-2095-40EB-A54A-4BC7F8FEC52F}"/>
                  </a:ext>
                </a:extLst>
              </p:cNvPr>
              <p:cNvSpPr/>
              <p:nvPr/>
            </p:nvSpPr>
            <p:spPr bwMode="auto">
              <a:xfrm>
                <a:off x="3408363" y="5083175"/>
                <a:ext cx="149225" cy="254000"/>
              </a:xfrm>
              <a:custGeom>
                <a:gdLst>
                  <a:gd fmla="*/ 5 w 94" name="T0"/>
                  <a:gd fmla="*/ 0 h 160" name="T1"/>
                  <a:gd fmla="*/ 5 w 94" name="T2"/>
                  <a:gd fmla="*/ 0 h 160" name="T3"/>
                  <a:gd fmla="*/ 94 w 94" name="T4"/>
                  <a:gd fmla="*/ 0 h 160" name="T5"/>
                  <a:gd fmla="*/ 94 w 94" name="T6"/>
                  <a:gd fmla="*/ 0 h 160" name="T7"/>
                  <a:gd fmla="*/ 77 w 94" name="T8"/>
                  <a:gd fmla="*/ 140 h 160" name="T9"/>
                  <a:gd fmla="*/ 77 w 94" name="T10"/>
                  <a:gd fmla="*/ 140 h 160" name="T11"/>
                  <a:gd fmla="*/ 76 w 94" name="T12"/>
                  <a:gd fmla="*/ 147 h 160" name="T13"/>
                  <a:gd fmla="*/ 71 w 94" name="T14"/>
                  <a:gd fmla="*/ 152 h 160" name="T15"/>
                  <a:gd fmla="*/ 66 w 94" name="T16"/>
                  <a:gd fmla="*/ 157 h 160" name="T17"/>
                  <a:gd fmla="*/ 59 w 94" name="T18"/>
                  <a:gd fmla="*/ 160 h 160" name="T19"/>
                  <a:gd fmla="*/ 59 w 94" name="T20"/>
                  <a:gd fmla="*/ 160 h 160" name="T21"/>
                  <a:gd fmla="*/ 0 w 94" name="T22"/>
                  <a:gd fmla="*/ 102 h 160" name="T23"/>
                  <a:gd fmla="*/ 0 w 94" name="T24"/>
                  <a:gd fmla="*/ 102 h 160" name="T25"/>
                  <a:gd fmla="*/ 5 w 94" name="T26"/>
                  <a:gd fmla="*/ 0 h 160" name="T27"/>
                  <a:gd fmla="*/ 5 w 94"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4">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4" name="Freeform 81">
                <a:extLst>
                  <a:ext uri="{FF2B5EF4-FFF2-40B4-BE49-F238E27FC236}">
                    <a16:creationId xmlns:a16="http://schemas.microsoft.com/office/drawing/2014/main" id="{95FD166F-0C2F-4087-8FB0-5EA651095F8C}"/>
                  </a:ext>
                </a:extLst>
              </p:cNvPr>
              <p:cNvSpPr/>
              <p:nvPr/>
            </p:nvSpPr>
            <p:spPr bwMode="auto">
              <a:xfrm>
                <a:off x="3414713" y="5083175"/>
                <a:ext cx="142875" cy="254000"/>
              </a:xfrm>
              <a:custGeom>
                <a:gdLst>
                  <a:gd fmla="*/ 5 w 90" name="T0"/>
                  <a:gd fmla="*/ 0 h 160" name="T1"/>
                  <a:gd fmla="*/ 5 w 90" name="T2"/>
                  <a:gd fmla="*/ 0 h 160" name="T3"/>
                  <a:gd fmla="*/ 90 w 90" name="T4"/>
                  <a:gd fmla="*/ 0 h 160" name="T5"/>
                  <a:gd fmla="*/ 90 w 90" name="T6"/>
                  <a:gd fmla="*/ 0 h 160" name="T7"/>
                  <a:gd fmla="*/ 73 w 90" name="T8"/>
                  <a:gd fmla="*/ 140 h 160" name="T9"/>
                  <a:gd fmla="*/ 73 w 90" name="T10"/>
                  <a:gd fmla="*/ 140 h 160" name="T11"/>
                  <a:gd fmla="*/ 72 w 90" name="T12"/>
                  <a:gd fmla="*/ 147 h 160" name="T13"/>
                  <a:gd fmla="*/ 67 w 90" name="T14"/>
                  <a:gd fmla="*/ 152 h 160" name="T15"/>
                  <a:gd fmla="*/ 62 w 90" name="T16"/>
                  <a:gd fmla="*/ 157 h 160" name="T17"/>
                  <a:gd fmla="*/ 55 w 90" name="T18"/>
                  <a:gd fmla="*/ 160 h 160" name="T19"/>
                  <a:gd fmla="*/ 55 w 90" name="T20"/>
                  <a:gd fmla="*/ 160 h 160" name="T21"/>
                  <a:gd fmla="*/ 0 w 90" name="T22"/>
                  <a:gd fmla="*/ 101 h 160" name="T23"/>
                  <a:gd fmla="*/ 0 w 90" name="T24"/>
                  <a:gd fmla="*/ 101 h 160" name="T25"/>
                  <a:gd fmla="*/ 5 w 90" name="T26"/>
                  <a:gd fmla="*/ 0 h 160" name="T27"/>
                  <a:gd fmla="*/ 5 w 90"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9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5" name="Freeform 82">
                <a:extLst>
                  <a:ext uri="{FF2B5EF4-FFF2-40B4-BE49-F238E27FC236}">
                    <a16:creationId xmlns:a16="http://schemas.microsoft.com/office/drawing/2014/main" id="{825F0249-4851-4235-B96F-5B060242F5DA}"/>
                  </a:ext>
                </a:extLst>
              </p:cNvPr>
              <p:cNvSpPr/>
              <p:nvPr/>
            </p:nvSpPr>
            <p:spPr bwMode="auto">
              <a:xfrm>
                <a:off x="3417888" y="5083175"/>
                <a:ext cx="139700" cy="254000"/>
              </a:xfrm>
              <a:custGeom>
                <a:gdLst>
                  <a:gd fmla="*/ 7 w 88" name="T0"/>
                  <a:gd fmla="*/ 0 h 160" name="T1"/>
                  <a:gd fmla="*/ 7 w 88" name="T2"/>
                  <a:gd fmla="*/ 0 h 160" name="T3"/>
                  <a:gd fmla="*/ 88 w 88" name="T4"/>
                  <a:gd fmla="*/ 0 h 160" name="T5"/>
                  <a:gd fmla="*/ 88 w 88" name="T6"/>
                  <a:gd fmla="*/ 0 h 160" name="T7"/>
                  <a:gd fmla="*/ 71 w 88" name="T8"/>
                  <a:gd fmla="*/ 140 h 160" name="T9"/>
                  <a:gd fmla="*/ 71 w 88" name="T10"/>
                  <a:gd fmla="*/ 140 h 160" name="T11"/>
                  <a:gd fmla="*/ 70 w 88" name="T12"/>
                  <a:gd fmla="*/ 147 h 160" name="T13"/>
                  <a:gd fmla="*/ 65 w 88" name="T14"/>
                  <a:gd fmla="*/ 152 h 160" name="T15"/>
                  <a:gd fmla="*/ 60 w 88" name="T16"/>
                  <a:gd fmla="*/ 157 h 160" name="T17"/>
                  <a:gd fmla="*/ 55 w 88" name="T18"/>
                  <a:gd fmla="*/ 160 h 160" name="T19"/>
                  <a:gd fmla="*/ 55 w 88" name="T20"/>
                  <a:gd fmla="*/ 160 h 160" name="T21"/>
                  <a:gd fmla="*/ 0 w 88" name="T22"/>
                  <a:gd fmla="*/ 99 h 160" name="T23"/>
                  <a:gd fmla="*/ 0 w 88" name="T24"/>
                  <a:gd fmla="*/ 99 h 160" name="T25"/>
                  <a:gd fmla="*/ 7 w 88" name="T26"/>
                  <a:gd fmla="*/ 0 h 160" name="T27"/>
                  <a:gd fmla="*/ 7 w 88"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8">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6" name="Freeform 83">
                <a:extLst>
                  <a:ext uri="{FF2B5EF4-FFF2-40B4-BE49-F238E27FC236}">
                    <a16:creationId xmlns:a16="http://schemas.microsoft.com/office/drawing/2014/main" id="{52E9442E-E07B-4816-9F58-220ED8D222A2}"/>
                  </a:ext>
                </a:extLst>
              </p:cNvPr>
              <p:cNvSpPr/>
              <p:nvPr/>
            </p:nvSpPr>
            <p:spPr bwMode="auto">
              <a:xfrm>
                <a:off x="3425826" y="5083175"/>
                <a:ext cx="131763" cy="254000"/>
              </a:xfrm>
              <a:custGeom>
                <a:gdLst>
                  <a:gd fmla="*/ 6 w 83" name="T0"/>
                  <a:gd fmla="*/ 0 h 160" name="T1"/>
                  <a:gd fmla="*/ 6 w 83" name="T2"/>
                  <a:gd fmla="*/ 0 h 160" name="T3"/>
                  <a:gd fmla="*/ 83 w 83" name="T4"/>
                  <a:gd fmla="*/ 0 h 160" name="T5"/>
                  <a:gd fmla="*/ 83 w 83" name="T6"/>
                  <a:gd fmla="*/ 0 h 160" name="T7"/>
                  <a:gd fmla="*/ 66 w 83" name="T8"/>
                  <a:gd fmla="*/ 140 h 160" name="T9"/>
                  <a:gd fmla="*/ 66 w 83" name="T10"/>
                  <a:gd fmla="*/ 140 h 160" name="T11"/>
                  <a:gd fmla="*/ 65 w 83" name="T12"/>
                  <a:gd fmla="*/ 147 h 160" name="T13"/>
                  <a:gd fmla="*/ 60 w 83" name="T14"/>
                  <a:gd fmla="*/ 152 h 160" name="T15"/>
                  <a:gd fmla="*/ 55 w 83" name="T16"/>
                  <a:gd fmla="*/ 156 h 160" name="T17"/>
                  <a:gd fmla="*/ 50 w 83" name="T18"/>
                  <a:gd fmla="*/ 160 h 160" name="T19"/>
                  <a:gd fmla="*/ 50 w 83" name="T20"/>
                  <a:gd fmla="*/ 160 h 160" name="T21"/>
                  <a:gd fmla="*/ 0 w 83" name="T22"/>
                  <a:gd fmla="*/ 99 h 160" name="T23"/>
                  <a:gd fmla="*/ 0 w 83" name="T24"/>
                  <a:gd fmla="*/ 99 h 160" name="T25"/>
                  <a:gd fmla="*/ 6 w 83" name="T26"/>
                  <a:gd fmla="*/ 0 h 160" name="T27"/>
                  <a:gd fmla="*/ 6 w 83"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83">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7" name="Freeform 84">
                <a:extLst>
                  <a:ext uri="{FF2B5EF4-FFF2-40B4-BE49-F238E27FC236}">
                    <a16:creationId xmlns:a16="http://schemas.microsoft.com/office/drawing/2014/main" id="{85BA0F9E-326B-4E47-BCFC-8198C855A09F}"/>
                  </a:ext>
                </a:extLst>
              </p:cNvPr>
              <p:cNvSpPr/>
              <p:nvPr/>
            </p:nvSpPr>
            <p:spPr bwMode="auto">
              <a:xfrm>
                <a:off x="3432176" y="5083175"/>
                <a:ext cx="125413" cy="254000"/>
              </a:xfrm>
              <a:custGeom>
                <a:gdLst>
                  <a:gd fmla="*/ 5 w 79" name="T0"/>
                  <a:gd fmla="*/ 0 h 160" name="T1"/>
                  <a:gd fmla="*/ 5 w 79" name="T2"/>
                  <a:gd fmla="*/ 0 h 160" name="T3"/>
                  <a:gd fmla="*/ 79 w 79" name="T4"/>
                  <a:gd fmla="*/ 0 h 160" name="T5"/>
                  <a:gd fmla="*/ 79 w 79" name="T6"/>
                  <a:gd fmla="*/ 0 h 160" name="T7"/>
                  <a:gd fmla="*/ 62 w 79" name="T8"/>
                  <a:gd fmla="*/ 140 h 160" name="T9"/>
                  <a:gd fmla="*/ 62 w 79" name="T10"/>
                  <a:gd fmla="*/ 140 h 160" name="T11"/>
                  <a:gd fmla="*/ 61 w 79" name="T12"/>
                  <a:gd fmla="*/ 147 h 160" name="T13"/>
                  <a:gd fmla="*/ 56 w 79" name="T14"/>
                  <a:gd fmla="*/ 152 h 160" name="T15"/>
                  <a:gd fmla="*/ 51 w 79" name="T16"/>
                  <a:gd fmla="*/ 156 h 160" name="T17"/>
                  <a:gd fmla="*/ 46 w 79" name="T18"/>
                  <a:gd fmla="*/ 160 h 160" name="T19"/>
                  <a:gd fmla="*/ 46 w 79" name="T20"/>
                  <a:gd fmla="*/ 160 h 160" name="T21"/>
                  <a:gd fmla="*/ 0 w 79" name="T22"/>
                  <a:gd fmla="*/ 98 h 160" name="T23"/>
                  <a:gd fmla="*/ 0 w 79" name="T24"/>
                  <a:gd fmla="*/ 98 h 160" name="T25"/>
                  <a:gd fmla="*/ 5 w 79" name="T26"/>
                  <a:gd fmla="*/ 0 h 160" name="T27"/>
                  <a:gd fmla="*/ 5 w 79"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9">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8" name="Freeform 85">
                <a:extLst>
                  <a:ext uri="{FF2B5EF4-FFF2-40B4-BE49-F238E27FC236}">
                    <a16:creationId xmlns:a16="http://schemas.microsoft.com/office/drawing/2014/main" id="{68E5EB0D-60C0-4971-BA3C-786D68C2C1D7}"/>
                  </a:ext>
                </a:extLst>
              </p:cNvPr>
              <p:cNvSpPr/>
              <p:nvPr/>
            </p:nvSpPr>
            <p:spPr bwMode="auto">
              <a:xfrm>
                <a:off x="3438526" y="5083175"/>
                <a:ext cx="119063" cy="254000"/>
              </a:xfrm>
              <a:custGeom>
                <a:gdLst>
                  <a:gd fmla="*/ 5 w 75" name="T0"/>
                  <a:gd fmla="*/ 0 h 160" name="T1"/>
                  <a:gd fmla="*/ 5 w 75" name="T2"/>
                  <a:gd fmla="*/ 0 h 160" name="T3"/>
                  <a:gd fmla="*/ 75 w 75" name="T4"/>
                  <a:gd fmla="*/ 0 h 160" name="T5"/>
                  <a:gd fmla="*/ 75 w 75" name="T6"/>
                  <a:gd fmla="*/ 0 h 160" name="T7"/>
                  <a:gd fmla="*/ 58 w 75" name="T8"/>
                  <a:gd fmla="*/ 140 h 160" name="T9"/>
                  <a:gd fmla="*/ 58 w 75" name="T10"/>
                  <a:gd fmla="*/ 140 h 160" name="T11"/>
                  <a:gd fmla="*/ 57 w 75" name="T12"/>
                  <a:gd fmla="*/ 147 h 160" name="T13"/>
                  <a:gd fmla="*/ 52 w 75" name="T14"/>
                  <a:gd fmla="*/ 152 h 160" name="T15"/>
                  <a:gd fmla="*/ 48 w 75" name="T16"/>
                  <a:gd fmla="*/ 156 h 160" name="T17"/>
                  <a:gd fmla="*/ 43 w 75" name="T18"/>
                  <a:gd fmla="*/ 160 h 160" name="T19"/>
                  <a:gd fmla="*/ 43 w 75" name="T20"/>
                  <a:gd fmla="*/ 160 h 160" name="T21"/>
                  <a:gd fmla="*/ 0 w 75" name="T22"/>
                  <a:gd fmla="*/ 96 h 160" name="T23"/>
                  <a:gd fmla="*/ 0 w 75" name="T24"/>
                  <a:gd fmla="*/ 96 h 160" name="T25"/>
                  <a:gd fmla="*/ 5 w 75" name="T26"/>
                  <a:gd fmla="*/ 0 h 160" name="T27"/>
                  <a:gd fmla="*/ 5 w 75"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5">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49" name="Freeform 86">
                <a:extLst>
                  <a:ext uri="{FF2B5EF4-FFF2-40B4-BE49-F238E27FC236}">
                    <a16:creationId xmlns:a16="http://schemas.microsoft.com/office/drawing/2014/main" id="{0A919051-352D-408F-BF4B-B2F83568E7A6}"/>
                  </a:ext>
                </a:extLst>
              </p:cNvPr>
              <p:cNvSpPr/>
              <p:nvPr/>
            </p:nvSpPr>
            <p:spPr bwMode="auto">
              <a:xfrm>
                <a:off x="3444876" y="5083175"/>
                <a:ext cx="112713" cy="254000"/>
              </a:xfrm>
              <a:custGeom>
                <a:gdLst>
                  <a:gd fmla="*/ 5 w 71" name="T0"/>
                  <a:gd fmla="*/ 0 h 160" name="T1"/>
                  <a:gd fmla="*/ 5 w 71" name="T2"/>
                  <a:gd fmla="*/ 0 h 160" name="T3"/>
                  <a:gd fmla="*/ 71 w 71" name="T4"/>
                  <a:gd fmla="*/ 0 h 160" name="T5"/>
                  <a:gd fmla="*/ 71 w 71" name="T6"/>
                  <a:gd fmla="*/ 0 h 160" name="T7"/>
                  <a:gd fmla="*/ 54 w 71" name="T8"/>
                  <a:gd fmla="*/ 140 h 160" name="T9"/>
                  <a:gd fmla="*/ 54 w 71" name="T10"/>
                  <a:gd fmla="*/ 140 h 160" name="T11"/>
                  <a:gd fmla="*/ 53 w 71" name="T12"/>
                  <a:gd fmla="*/ 147 h 160" name="T13"/>
                  <a:gd fmla="*/ 48 w 71" name="T14"/>
                  <a:gd fmla="*/ 152 h 160" name="T15"/>
                  <a:gd fmla="*/ 44 w 71" name="T16"/>
                  <a:gd fmla="*/ 156 h 160" name="T17"/>
                  <a:gd fmla="*/ 39 w 71" name="T18"/>
                  <a:gd fmla="*/ 160 h 160" name="T19"/>
                  <a:gd fmla="*/ 39 w 71" name="T20"/>
                  <a:gd fmla="*/ 160 h 160" name="T21"/>
                  <a:gd fmla="*/ 0 w 71" name="T22"/>
                  <a:gd fmla="*/ 95 h 160" name="T23"/>
                  <a:gd fmla="*/ 0 w 71" name="T24"/>
                  <a:gd fmla="*/ 95 h 160" name="T25"/>
                  <a:gd fmla="*/ 5 w 71" name="T26"/>
                  <a:gd fmla="*/ 0 h 160" name="T27"/>
                  <a:gd fmla="*/ 5 w 71" name="T28"/>
                  <a:gd fmla="*/ 0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71">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0" name="Freeform 87">
                <a:extLst>
                  <a:ext uri="{FF2B5EF4-FFF2-40B4-BE49-F238E27FC236}">
                    <a16:creationId xmlns:a16="http://schemas.microsoft.com/office/drawing/2014/main" id="{0C601638-AA68-46A8-A7FC-DDD94EE1C940}"/>
                  </a:ext>
                </a:extLst>
              </p:cNvPr>
              <p:cNvSpPr/>
              <p:nvPr/>
            </p:nvSpPr>
            <p:spPr bwMode="auto">
              <a:xfrm>
                <a:off x="3448051" y="5083175"/>
                <a:ext cx="109538" cy="252413"/>
              </a:xfrm>
              <a:custGeom>
                <a:gdLst>
                  <a:gd fmla="*/ 7 w 69" name="T0"/>
                  <a:gd fmla="*/ 0 h 159" name="T1"/>
                  <a:gd fmla="*/ 7 w 69" name="T2"/>
                  <a:gd fmla="*/ 0 h 159" name="T3"/>
                  <a:gd fmla="*/ 69 w 69" name="T4"/>
                  <a:gd fmla="*/ 0 h 159" name="T5"/>
                  <a:gd fmla="*/ 69 w 69" name="T6"/>
                  <a:gd fmla="*/ 0 h 159" name="T7"/>
                  <a:gd fmla="*/ 52 w 69" name="T8"/>
                  <a:gd fmla="*/ 140 h 159" name="T9"/>
                  <a:gd fmla="*/ 52 w 69" name="T10"/>
                  <a:gd fmla="*/ 140 h 159" name="T11"/>
                  <a:gd fmla="*/ 51 w 69" name="T12"/>
                  <a:gd fmla="*/ 147 h 159" name="T13"/>
                  <a:gd fmla="*/ 46 w 69" name="T14"/>
                  <a:gd fmla="*/ 152 h 159" name="T15"/>
                  <a:gd fmla="*/ 42 w 69" name="T16"/>
                  <a:gd fmla="*/ 156 h 159" name="T17"/>
                  <a:gd fmla="*/ 37 w 69" name="T18"/>
                  <a:gd fmla="*/ 159 h 159" name="T19"/>
                  <a:gd fmla="*/ 37 w 69" name="T20"/>
                  <a:gd fmla="*/ 159 h 159" name="T21"/>
                  <a:gd fmla="*/ 0 w 69" name="T22"/>
                  <a:gd fmla="*/ 94 h 159" name="T23"/>
                  <a:gd fmla="*/ 0 w 69" name="T24"/>
                  <a:gd fmla="*/ 94 h 159" name="T25"/>
                  <a:gd fmla="*/ 7 w 69" name="T26"/>
                  <a:gd fmla="*/ 0 h 159" name="T27"/>
                  <a:gd fmla="*/ 7 w 6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1" name="Freeform 88">
                <a:extLst>
                  <a:ext uri="{FF2B5EF4-FFF2-40B4-BE49-F238E27FC236}">
                    <a16:creationId xmlns:a16="http://schemas.microsoft.com/office/drawing/2014/main" id="{927DD311-B01E-4508-8C20-46E4661CC0A4}"/>
                  </a:ext>
                </a:extLst>
              </p:cNvPr>
              <p:cNvSpPr/>
              <p:nvPr/>
            </p:nvSpPr>
            <p:spPr bwMode="auto">
              <a:xfrm>
                <a:off x="3454401" y="5083175"/>
                <a:ext cx="103188" cy="252413"/>
              </a:xfrm>
              <a:custGeom>
                <a:gdLst>
                  <a:gd fmla="*/ 7 w 65" name="T0"/>
                  <a:gd fmla="*/ 0 h 159" name="T1"/>
                  <a:gd fmla="*/ 7 w 65" name="T2"/>
                  <a:gd fmla="*/ 0 h 159" name="T3"/>
                  <a:gd fmla="*/ 65 w 65" name="T4"/>
                  <a:gd fmla="*/ 0 h 159" name="T5"/>
                  <a:gd fmla="*/ 65 w 65" name="T6"/>
                  <a:gd fmla="*/ 0 h 159" name="T7"/>
                  <a:gd fmla="*/ 48 w 65" name="T8"/>
                  <a:gd fmla="*/ 140 h 159" name="T9"/>
                  <a:gd fmla="*/ 48 w 65" name="T10"/>
                  <a:gd fmla="*/ 140 h 159" name="T11"/>
                  <a:gd fmla="*/ 47 w 65" name="T12"/>
                  <a:gd fmla="*/ 147 h 159" name="T13"/>
                  <a:gd fmla="*/ 42 w 65" name="T14"/>
                  <a:gd fmla="*/ 152 h 159" name="T15"/>
                  <a:gd fmla="*/ 38 w 65" name="T16"/>
                  <a:gd fmla="*/ 156 h 159" name="T17"/>
                  <a:gd fmla="*/ 33 w 65" name="T18"/>
                  <a:gd fmla="*/ 159 h 159" name="T19"/>
                  <a:gd fmla="*/ 33 w 65" name="T20"/>
                  <a:gd fmla="*/ 159 h 159" name="T21"/>
                  <a:gd fmla="*/ 0 w 65" name="T22"/>
                  <a:gd fmla="*/ 92 h 159" name="T23"/>
                  <a:gd fmla="*/ 0 w 65" name="T24"/>
                  <a:gd fmla="*/ 92 h 159" name="T25"/>
                  <a:gd fmla="*/ 7 w 65" name="T26"/>
                  <a:gd fmla="*/ 0 h 159" name="T27"/>
                  <a:gd fmla="*/ 7 w 6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5">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2" name="Freeform 89">
                <a:extLst>
                  <a:ext uri="{FF2B5EF4-FFF2-40B4-BE49-F238E27FC236}">
                    <a16:creationId xmlns:a16="http://schemas.microsoft.com/office/drawing/2014/main" id="{72293701-5F53-4002-BA3D-C25302407940}"/>
                  </a:ext>
                </a:extLst>
              </p:cNvPr>
              <p:cNvSpPr/>
              <p:nvPr/>
            </p:nvSpPr>
            <p:spPr bwMode="auto">
              <a:xfrm>
                <a:off x="3462338" y="5083175"/>
                <a:ext cx="95250" cy="252413"/>
              </a:xfrm>
              <a:custGeom>
                <a:gdLst>
                  <a:gd fmla="*/ 6 w 60" name="T0"/>
                  <a:gd fmla="*/ 0 h 159" name="T1"/>
                  <a:gd fmla="*/ 6 w 60" name="T2"/>
                  <a:gd fmla="*/ 0 h 159" name="T3"/>
                  <a:gd fmla="*/ 60 w 60" name="T4"/>
                  <a:gd fmla="*/ 0 h 159" name="T5"/>
                  <a:gd fmla="*/ 60 w 60" name="T6"/>
                  <a:gd fmla="*/ 0 h 159" name="T7"/>
                  <a:gd fmla="*/ 43 w 60" name="T8"/>
                  <a:gd fmla="*/ 140 h 159" name="T9"/>
                  <a:gd fmla="*/ 43 w 60" name="T10"/>
                  <a:gd fmla="*/ 140 h 159" name="T11"/>
                  <a:gd fmla="*/ 42 w 60" name="T12"/>
                  <a:gd fmla="*/ 147 h 159" name="T13"/>
                  <a:gd fmla="*/ 39 w 60" name="T14"/>
                  <a:gd fmla="*/ 151 h 159" name="T15"/>
                  <a:gd fmla="*/ 33 w 60" name="T16"/>
                  <a:gd fmla="*/ 156 h 159" name="T17"/>
                  <a:gd fmla="*/ 29 w 60" name="T18"/>
                  <a:gd fmla="*/ 159 h 159" name="T19"/>
                  <a:gd fmla="*/ 29 w 60" name="T20"/>
                  <a:gd fmla="*/ 159 h 159" name="T21"/>
                  <a:gd fmla="*/ 0 w 60" name="T22"/>
                  <a:gd fmla="*/ 91 h 159" name="T23"/>
                  <a:gd fmla="*/ 0 w 60" name="T24"/>
                  <a:gd fmla="*/ 91 h 159" name="T25"/>
                  <a:gd fmla="*/ 6 w 60" name="T26"/>
                  <a:gd fmla="*/ 0 h 159" name="T27"/>
                  <a:gd fmla="*/ 6 w 6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60">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3" name="Freeform 90">
                <a:extLst>
                  <a:ext uri="{FF2B5EF4-FFF2-40B4-BE49-F238E27FC236}">
                    <a16:creationId xmlns:a16="http://schemas.microsoft.com/office/drawing/2014/main" id="{4A4A69A6-9519-44B3-8A9A-8811B2FE3A8D}"/>
                  </a:ext>
                </a:extLst>
              </p:cNvPr>
              <p:cNvSpPr/>
              <p:nvPr/>
            </p:nvSpPr>
            <p:spPr bwMode="auto">
              <a:xfrm>
                <a:off x="3468688" y="5083175"/>
                <a:ext cx="88900" cy="252413"/>
              </a:xfrm>
              <a:custGeom>
                <a:gdLst>
                  <a:gd fmla="*/ 6 w 56" name="T0"/>
                  <a:gd fmla="*/ 0 h 159" name="T1"/>
                  <a:gd fmla="*/ 6 w 56" name="T2"/>
                  <a:gd fmla="*/ 0 h 159" name="T3"/>
                  <a:gd fmla="*/ 56 w 56" name="T4"/>
                  <a:gd fmla="*/ 0 h 159" name="T5"/>
                  <a:gd fmla="*/ 56 w 56" name="T6"/>
                  <a:gd fmla="*/ 0 h 159" name="T7"/>
                  <a:gd fmla="*/ 39 w 56" name="T8"/>
                  <a:gd fmla="*/ 140 h 159" name="T9"/>
                  <a:gd fmla="*/ 39 w 56" name="T10"/>
                  <a:gd fmla="*/ 140 h 159" name="T11"/>
                  <a:gd fmla="*/ 38 w 56" name="T12"/>
                  <a:gd fmla="*/ 147 h 159" name="T13"/>
                  <a:gd fmla="*/ 35 w 56" name="T14"/>
                  <a:gd fmla="*/ 151 h 159" name="T15"/>
                  <a:gd fmla="*/ 29 w 56" name="T16"/>
                  <a:gd fmla="*/ 156 h 159" name="T17"/>
                  <a:gd fmla="*/ 25 w 56" name="T18"/>
                  <a:gd fmla="*/ 159 h 159" name="T19"/>
                  <a:gd fmla="*/ 25 w 56" name="T20"/>
                  <a:gd fmla="*/ 159 h 159" name="T21"/>
                  <a:gd fmla="*/ 0 w 56" name="T22"/>
                  <a:gd fmla="*/ 91 h 159" name="T23"/>
                  <a:gd fmla="*/ 0 w 56" name="T24"/>
                  <a:gd fmla="*/ 91 h 159" name="T25"/>
                  <a:gd fmla="*/ 6 w 56" name="T26"/>
                  <a:gd fmla="*/ 0 h 159" name="T27"/>
                  <a:gd fmla="*/ 6 w 5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6">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4" name="Freeform 91">
                <a:extLst>
                  <a:ext uri="{FF2B5EF4-FFF2-40B4-BE49-F238E27FC236}">
                    <a16:creationId xmlns:a16="http://schemas.microsoft.com/office/drawing/2014/main" id="{7E265DC0-EF16-4741-8764-07EF4A45712F}"/>
                  </a:ext>
                </a:extLst>
              </p:cNvPr>
              <p:cNvSpPr/>
              <p:nvPr/>
            </p:nvSpPr>
            <p:spPr bwMode="auto">
              <a:xfrm>
                <a:off x="3471863" y="5083175"/>
                <a:ext cx="85725" cy="252413"/>
              </a:xfrm>
              <a:custGeom>
                <a:gdLst>
                  <a:gd fmla="*/ 7 w 54" name="T0"/>
                  <a:gd fmla="*/ 0 h 159" name="T1"/>
                  <a:gd fmla="*/ 7 w 54" name="T2"/>
                  <a:gd fmla="*/ 0 h 159" name="T3"/>
                  <a:gd fmla="*/ 54 w 54" name="T4"/>
                  <a:gd fmla="*/ 0 h 159" name="T5"/>
                  <a:gd fmla="*/ 54 w 54" name="T6"/>
                  <a:gd fmla="*/ 0 h 159" name="T7"/>
                  <a:gd fmla="*/ 37 w 54" name="T8"/>
                  <a:gd fmla="*/ 140 h 159" name="T9"/>
                  <a:gd fmla="*/ 37 w 54" name="T10"/>
                  <a:gd fmla="*/ 140 h 159" name="T11"/>
                  <a:gd fmla="*/ 36 w 54" name="T12"/>
                  <a:gd fmla="*/ 145 h 159" name="T13"/>
                  <a:gd fmla="*/ 33 w 54" name="T14"/>
                  <a:gd fmla="*/ 151 h 159" name="T15"/>
                  <a:gd fmla="*/ 29 w 54" name="T16"/>
                  <a:gd fmla="*/ 155 h 159" name="T17"/>
                  <a:gd fmla="*/ 23 w 54" name="T18"/>
                  <a:gd fmla="*/ 159 h 159" name="T19"/>
                  <a:gd fmla="*/ 23 w 54" name="T20"/>
                  <a:gd fmla="*/ 159 h 159" name="T21"/>
                  <a:gd fmla="*/ 0 w 54" name="T22"/>
                  <a:gd fmla="*/ 90 h 159" name="T23"/>
                  <a:gd fmla="*/ 0 w 54" name="T24"/>
                  <a:gd fmla="*/ 90 h 159" name="T25"/>
                  <a:gd fmla="*/ 7 w 54" name="T26"/>
                  <a:gd fmla="*/ 0 h 159" name="T27"/>
                  <a:gd fmla="*/ 7 w 54"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4">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5" name="Freeform 92">
                <a:extLst>
                  <a:ext uri="{FF2B5EF4-FFF2-40B4-BE49-F238E27FC236}">
                    <a16:creationId xmlns:a16="http://schemas.microsoft.com/office/drawing/2014/main" id="{8E7C861A-2CA2-481F-BC67-2B54736A6066}"/>
                  </a:ext>
                </a:extLst>
              </p:cNvPr>
              <p:cNvSpPr/>
              <p:nvPr/>
            </p:nvSpPr>
            <p:spPr bwMode="auto">
              <a:xfrm>
                <a:off x="3478213" y="5083175"/>
                <a:ext cx="79375" cy="252413"/>
              </a:xfrm>
              <a:custGeom>
                <a:gdLst>
                  <a:gd fmla="*/ 7 w 50" name="T0"/>
                  <a:gd fmla="*/ 0 h 159" name="T1"/>
                  <a:gd fmla="*/ 7 w 50" name="T2"/>
                  <a:gd fmla="*/ 0 h 159" name="T3"/>
                  <a:gd fmla="*/ 50 w 50" name="T4"/>
                  <a:gd fmla="*/ 0 h 159" name="T5"/>
                  <a:gd fmla="*/ 50 w 50" name="T6"/>
                  <a:gd fmla="*/ 0 h 159" name="T7"/>
                  <a:gd fmla="*/ 33 w 50" name="T8"/>
                  <a:gd fmla="*/ 140 h 159" name="T9"/>
                  <a:gd fmla="*/ 33 w 50" name="T10"/>
                  <a:gd fmla="*/ 140 h 159" name="T11"/>
                  <a:gd fmla="*/ 32 w 50" name="T12"/>
                  <a:gd fmla="*/ 145 h 159" name="T13"/>
                  <a:gd fmla="*/ 29 w 50" name="T14"/>
                  <a:gd fmla="*/ 151 h 159" name="T15"/>
                  <a:gd fmla="*/ 25 w 50" name="T16"/>
                  <a:gd fmla="*/ 155 h 159" name="T17"/>
                  <a:gd fmla="*/ 19 w 50" name="T18"/>
                  <a:gd fmla="*/ 159 h 159" name="T19"/>
                  <a:gd fmla="*/ 19 w 50" name="T20"/>
                  <a:gd fmla="*/ 159 h 159" name="T21"/>
                  <a:gd fmla="*/ 0 w 50" name="T22"/>
                  <a:gd fmla="*/ 88 h 159" name="T23"/>
                  <a:gd fmla="*/ 0 w 50" name="T24"/>
                  <a:gd fmla="*/ 88 h 159" name="T25"/>
                  <a:gd fmla="*/ 7 w 50" name="T26"/>
                  <a:gd fmla="*/ 0 h 159" name="T27"/>
                  <a:gd fmla="*/ 7 w 50"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50">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6" name="Freeform 93">
                <a:extLst>
                  <a:ext uri="{FF2B5EF4-FFF2-40B4-BE49-F238E27FC236}">
                    <a16:creationId xmlns:a16="http://schemas.microsoft.com/office/drawing/2014/main" id="{74140218-537A-4D8C-B3DF-B213117BD1DF}"/>
                  </a:ext>
                </a:extLst>
              </p:cNvPr>
              <p:cNvSpPr/>
              <p:nvPr/>
            </p:nvSpPr>
            <p:spPr bwMode="auto">
              <a:xfrm>
                <a:off x="3484563" y="5083175"/>
                <a:ext cx="73025" cy="252413"/>
              </a:xfrm>
              <a:custGeom>
                <a:gdLst>
                  <a:gd fmla="*/ 7 w 46" name="T0"/>
                  <a:gd fmla="*/ 0 h 159" name="T1"/>
                  <a:gd fmla="*/ 7 w 46" name="T2"/>
                  <a:gd fmla="*/ 0 h 159" name="T3"/>
                  <a:gd fmla="*/ 46 w 46" name="T4"/>
                  <a:gd fmla="*/ 0 h 159" name="T5"/>
                  <a:gd fmla="*/ 46 w 46" name="T6"/>
                  <a:gd fmla="*/ 0 h 159" name="T7"/>
                  <a:gd fmla="*/ 29 w 46" name="T8"/>
                  <a:gd fmla="*/ 140 h 159" name="T9"/>
                  <a:gd fmla="*/ 29 w 46" name="T10"/>
                  <a:gd fmla="*/ 140 h 159" name="T11"/>
                  <a:gd fmla="*/ 28 w 46" name="T12"/>
                  <a:gd fmla="*/ 145 h 159" name="T13"/>
                  <a:gd fmla="*/ 25 w 46" name="T14"/>
                  <a:gd fmla="*/ 151 h 159" name="T15"/>
                  <a:gd fmla="*/ 21 w 46" name="T16"/>
                  <a:gd fmla="*/ 155 h 159" name="T17"/>
                  <a:gd fmla="*/ 17 w 46" name="T18"/>
                  <a:gd fmla="*/ 159 h 159" name="T19"/>
                  <a:gd fmla="*/ 17 w 46" name="T20"/>
                  <a:gd fmla="*/ 159 h 159" name="T21"/>
                  <a:gd fmla="*/ 0 w 46" name="T22"/>
                  <a:gd fmla="*/ 87 h 159" name="T23"/>
                  <a:gd fmla="*/ 0 w 46" name="T24"/>
                  <a:gd fmla="*/ 87 h 159" name="T25"/>
                  <a:gd fmla="*/ 7 w 46" name="T26"/>
                  <a:gd fmla="*/ 0 h 159" name="T27"/>
                  <a:gd fmla="*/ 7 w 46"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6">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7" name="Freeform 94">
                <a:extLst>
                  <a:ext uri="{FF2B5EF4-FFF2-40B4-BE49-F238E27FC236}">
                    <a16:creationId xmlns:a16="http://schemas.microsoft.com/office/drawing/2014/main" id="{A3888154-A06F-4EF4-81BC-9449D999DAD0}"/>
                  </a:ext>
                </a:extLst>
              </p:cNvPr>
              <p:cNvSpPr/>
              <p:nvPr/>
            </p:nvSpPr>
            <p:spPr bwMode="auto">
              <a:xfrm>
                <a:off x="3492501" y="5083175"/>
                <a:ext cx="65088" cy="252413"/>
              </a:xfrm>
              <a:custGeom>
                <a:gdLst>
                  <a:gd fmla="*/ 6 w 41" name="T0"/>
                  <a:gd fmla="*/ 0 h 159" name="T1"/>
                  <a:gd fmla="*/ 6 w 41" name="T2"/>
                  <a:gd fmla="*/ 0 h 159" name="T3"/>
                  <a:gd fmla="*/ 41 w 41" name="T4"/>
                  <a:gd fmla="*/ 0 h 159" name="T5"/>
                  <a:gd fmla="*/ 41 w 41" name="T6"/>
                  <a:gd fmla="*/ 0 h 159" name="T7"/>
                  <a:gd fmla="*/ 24 w 41" name="T8"/>
                  <a:gd fmla="*/ 140 h 159" name="T9"/>
                  <a:gd fmla="*/ 24 w 41" name="T10"/>
                  <a:gd fmla="*/ 140 h 159" name="T11"/>
                  <a:gd fmla="*/ 23 w 41" name="T12"/>
                  <a:gd fmla="*/ 145 h 159" name="T13"/>
                  <a:gd fmla="*/ 20 w 41" name="T14"/>
                  <a:gd fmla="*/ 151 h 159" name="T15"/>
                  <a:gd fmla="*/ 16 w 41" name="T16"/>
                  <a:gd fmla="*/ 155 h 159" name="T17"/>
                  <a:gd fmla="*/ 12 w 41" name="T18"/>
                  <a:gd fmla="*/ 159 h 159" name="T19"/>
                  <a:gd fmla="*/ 12 w 41" name="T20"/>
                  <a:gd fmla="*/ 159 h 159" name="T21"/>
                  <a:gd fmla="*/ 0 w 41" name="T22"/>
                  <a:gd fmla="*/ 86 h 159" name="T23"/>
                  <a:gd fmla="*/ 0 w 41" name="T24"/>
                  <a:gd fmla="*/ 86 h 159" name="T25"/>
                  <a:gd fmla="*/ 6 w 41" name="T26"/>
                  <a:gd fmla="*/ 0 h 159" name="T27"/>
                  <a:gd fmla="*/ 6 w 41"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41">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8" name="Freeform 95">
                <a:extLst>
                  <a:ext uri="{FF2B5EF4-FFF2-40B4-BE49-F238E27FC236}">
                    <a16:creationId xmlns:a16="http://schemas.microsoft.com/office/drawing/2014/main" id="{F12CA679-91AA-40CE-8C94-86C6C2803403}"/>
                  </a:ext>
                </a:extLst>
              </p:cNvPr>
              <p:cNvSpPr/>
              <p:nvPr/>
            </p:nvSpPr>
            <p:spPr bwMode="auto">
              <a:xfrm>
                <a:off x="3495676" y="5083175"/>
                <a:ext cx="61913" cy="252413"/>
              </a:xfrm>
              <a:custGeom>
                <a:gdLst>
                  <a:gd fmla="*/ 8 w 39" name="T0"/>
                  <a:gd fmla="*/ 0 h 159" name="T1"/>
                  <a:gd fmla="*/ 8 w 39" name="T2"/>
                  <a:gd fmla="*/ 0 h 159" name="T3"/>
                  <a:gd fmla="*/ 39 w 39" name="T4"/>
                  <a:gd fmla="*/ 0 h 159" name="T5"/>
                  <a:gd fmla="*/ 39 w 39" name="T6"/>
                  <a:gd fmla="*/ 0 h 159" name="T7"/>
                  <a:gd fmla="*/ 22 w 39" name="T8"/>
                  <a:gd fmla="*/ 140 h 159" name="T9"/>
                  <a:gd fmla="*/ 22 w 39" name="T10"/>
                  <a:gd fmla="*/ 140 h 159" name="T11"/>
                  <a:gd fmla="*/ 21 w 39" name="T12"/>
                  <a:gd fmla="*/ 145 h 159" name="T13"/>
                  <a:gd fmla="*/ 18 w 39" name="T14"/>
                  <a:gd fmla="*/ 151 h 159" name="T15"/>
                  <a:gd fmla="*/ 14 w 39" name="T16"/>
                  <a:gd fmla="*/ 155 h 159" name="T17"/>
                  <a:gd fmla="*/ 10 w 39" name="T18"/>
                  <a:gd fmla="*/ 159 h 159" name="T19"/>
                  <a:gd fmla="*/ 10 w 39" name="T20"/>
                  <a:gd fmla="*/ 159 h 159" name="T21"/>
                  <a:gd fmla="*/ 0 w 39" name="T22"/>
                  <a:gd fmla="*/ 84 h 159" name="T23"/>
                  <a:gd fmla="*/ 0 w 39" name="T24"/>
                  <a:gd fmla="*/ 84 h 159" name="T25"/>
                  <a:gd fmla="*/ 8 w 39" name="T26"/>
                  <a:gd fmla="*/ 0 h 159" name="T27"/>
                  <a:gd fmla="*/ 8 w 39"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59" name="Freeform 96">
                <a:extLst>
                  <a:ext uri="{FF2B5EF4-FFF2-40B4-BE49-F238E27FC236}">
                    <a16:creationId xmlns:a16="http://schemas.microsoft.com/office/drawing/2014/main" id="{2393C8B4-0131-4209-B85F-02F4A45B5FB1}"/>
                  </a:ext>
                </a:extLst>
              </p:cNvPr>
              <p:cNvSpPr/>
              <p:nvPr/>
            </p:nvSpPr>
            <p:spPr bwMode="auto">
              <a:xfrm>
                <a:off x="3502026" y="5083175"/>
                <a:ext cx="55563" cy="252413"/>
              </a:xfrm>
              <a:custGeom>
                <a:gdLst>
                  <a:gd fmla="*/ 8 w 35" name="T0"/>
                  <a:gd fmla="*/ 0 h 159" name="T1"/>
                  <a:gd fmla="*/ 8 w 35" name="T2"/>
                  <a:gd fmla="*/ 0 h 159" name="T3"/>
                  <a:gd fmla="*/ 35 w 35" name="T4"/>
                  <a:gd fmla="*/ 0 h 159" name="T5"/>
                  <a:gd fmla="*/ 35 w 35" name="T6"/>
                  <a:gd fmla="*/ 0 h 159" name="T7"/>
                  <a:gd fmla="*/ 18 w 35" name="T8"/>
                  <a:gd fmla="*/ 140 h 159" name="T9"/>
                  <a:gd fmla="*/ 18 w 35" name="T10"/>
                  <a:gd fmla="*/ 140 h 159" name="T11"/>
                  <a:gd fmla="*/ 17 w 35" name="T12"/>
                  <a:gd fmla="*/ 145 h 159" name="T13"/>
                  <a:gd fmla="*/ 14 w 35" name="T14"/>
                  <a:gd fmla="*/ 151 h 159" name="T15"/>
                  <a:gd fmla="*/ 11 w 35" name="T16"/>
                  <a:gd fmla="*/ 155 h 159" name="T17"/>
                  <a:gd fmla="*/ 7 w 35" name="T18"/>
                  <a:gd fmla="*/ 159 h 159" name="T19"/>
                  <a:gd fmla="*/ 7 w 35" name="T20"/>
                  <a:gd fmla="*/ 159 h 159" name="T21"/>
                  <a:gd fmla="*/ 0 w 35" name="T22"/>
                  <a:gd fmla="*/ 84 h 159" name="T23"/>
                  <a:gd fmla="*/ 0 w 35" name="T24"/>
                  <a:gd fmla="*/ 84 h 159" name="T25"/>
                  <a:gd fmla="*/ 8 w 35" name="T26"/>
                  <a:gd fmla="*/ 0 h 159" name="T27"/>
                  <a:gd fmla="*/ 8 w 35" name="T28"/>
                  <a:gd fmla="*/ 0 h 15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9" w="35">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60" name="Freeform 97">
                <a:extLst>
                  <a:ext uri="{FF2B5EF4-FFF2-40B4-BE49-F238E27FC236}">
                    <a16:creationId xmlns:a16="http://schemas.microsoft.com/office/drawing/2014/main" id="{A9E3132C-2980-4FC1-9A0A-E2B0473A1C0F}"/>
                  </a:ext>
                </a:extLst>
              </p:cNvPr>
              <p:cNvSpPr/>
              <p:nvPr/>
            </p:nvSpPr>
            <p:spPr bwMode="auto">
              <a:xfrm>
                <a:off x="3508376" y="5083175"/>
                <a:ext cx="49213" cy="249238"/>
              </a:xfrm>
              <a:custGeom>
                <a:gdLst>
                  <a:gd fmla="*/ 7 w 31" name="T0"/>
                  <a:gd fmla="*/ 0 h 157" name="T1"/>
                  <a:gd fmla="*/ 7 w 31" name="T2"/>
                  <a:gd fmla="*/ 0 h 157" name="T3"/>
                  <a:gd fmla="*/ 31 w 31" name="T4"/>
                  <a:gd fmla="*/ 0 h 157" name="T5"/>
                  <a:gd fmla="*/ 31 w 31" name="T6"/>
                  <a:gd fmla="*/ 0 h 157" name="T7"/>
                  <a:gd fmla="*/ 14 w 31" name="T8"/>
                  <a:gd fmla="*/ 140 h 157" name="T9"/>
                  <a:gd fmla="*/ 14 w 31" name="T10"/>
                  <a:gd fmla="*/ 140 h 157" name="T11"/>
                  <a:gd fmla="*/ 13 w 31" name="T12"/>
                  <a:gd fmla="*/ 145 h 157" name="T13"/>
                  <a:gd fmla="*/ 10 w 31" name="T14"/>
                  <a:gd fmla="*/ 151 h 157" name="T15"/>
                  <a:gd fmla="*/ 7 w 31" name="T16"/>
                  <a:gd fmla="*/ 155 h 157" name="T17"/>
                  <a:gd fmla="*/ 3 w 31" name="T18"/>
                  <a:gd fmla="*/ 157 h 157" name="T19"/>
                  <a:gd fmla="*/ 3 w 31" name="T20"/>
                  <a:gd fmla="*/ 157 h 157" name="T21"/>
                  <a:gd fmla="*/ 0 w 31" name="T22"/>
                  <a:gd fmla="*/ 83 h 157" name="T23"/>
                  <a:gd fmla="*/ 0 w 31" name="T24"/>
                  <a:gd fmla="*/ 83 h 157" name="T25"/>
                  <a:gd fmla="*/ 7 w 31" name="T26"/>
                  <a:gd fmla="*/ 0 h 157" name="T27"/>
                  <a:gd fmla="*/ 7 w 31"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31">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61" name="Freeform 98">
                <a:extLst>
                  <a:ext uri="{FF2B5EF4-FFF2-40B4-BE49-F238E27FC236}">
                    <a16:creationId xmlns:a16="http://schemas.microsoft.com/office/drawing/2014/main" id="{3FD43B80-4EE5-43FD-9CC9-D9EA47597625}"/>
                  </a:ext>
                </a:extLst>
              </p:cNvPr>
              <p:cNvSpPr/>
              <p:nvPr/>
            </p:nvSpPr>
            <p:spPr bwMode="auto">
              <a:xfrm>
                <a:off x="3513138" y="5083175"/>
                <a:ext cx="44450" cy="249238"/>
              </a:xfrm>
              <a:custGeom>
                <a:gdLst>
                  <a:gd fmla="*/ 8 w 28" name="T0"/>
                  <a:gd fmla="*/ 0 h 157" name="T1"/>
                  <a:gd fmla="*/ 8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7 w 28" name="T14"/>
                  <a:gd fmla="*/ 151 h 157" name="T15"/>
                  <a:gd fmla="*/ 4 w 28" name="T16"/>
                  <a:gd fmla="*/ 155 h 157" name="T17"/>
                  <a:gd fmla="*/ 0 w 28" name="T18"/>
                  <a:gd fmla="*/ 157 h 157" name="T19"/>
                  <a:gd fmla="*/ 0 w 28" name="T20"/>
                  <a:gd fmla="*/ 157 h 157" name="T21"/>
                  <a:gd fmla="*/ 1 w 28" name="T22"/>
                  <a:gd fmla="*/ 82 h 157" name="T23"/>
                  <a:gd fmla="*/ 1 w 28" name="T24"/>
                  <a:gd fmla="*/ 82 h 157" name="T25"/>
                  <a:gd fmla="*/ 8 w 28" name="T26"/>
                  <a:gd fmla="*/ 0 h 157" name="T27"/>
                  <a:gd fmla="*/ 8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62" name="Freeform 99">
                <a:extLst>
                  <a:ext uri="{FF2B5EF4-FFF2-40B4-BE49-F238E27FC236}">
                    <a16:creationId xmlns:a16="http://schemas.microsoft.com/office/drawing/2014/main" id="{24D8192D-0ED8-4A18-8D57-3FC314B514C9}"/>
                  </a:ext>
                </a:extLst>
              </p:cNvPr>
              <p:cNvSpPr/>
              <p:nvPr/>
            </p:nvSpPr>
            <p:spPr bwMode="auto">
              <a:xfrm>
                <a:off x="3513138" y="5083175"/>
                <a:ext cx="44450" cy="249238"/>
              </a:xfrm>
              <a:custGeom>
                <a:gdLst>
                  <a:gd fmla="*/ 12 w 28" name="T0"/>
                  <a:gd fmla="*/ 0 h 157" name="T1"/>
                  <a:gd fmla="*/ 12 w 28" name="T2"/>
                  <a:gd fmla="*/ 0 h 157" name="T3"/>
                  <a:gd fmla="*/ 28 w 28" name="T4"/>
                  <a:gd fmla="*/ 0 h 157" name="T5"/>
                  <a:gd fmla="*/ 28 w 28" name="T6"/>
                  <a:gd fmla="*/ 0 h 157" name="T7"/>
                  <a:gd fmla="*/ 11 w 28" name="T8"/>
                  <a:gd fmla="*/ 140 h 157" name="T9"/>
                  <a:gd fmla="*/ 11 w 28" name="T10"/>
                  <a:gd fmla="*/ 140 h 157" name="T11"/>
                  <a:gd fmla="*/ 10 w 28" name="T12"/>
                  <a:gd fmla="*/ 145 h 157" name="T13"/>
                  <a:gd fmla="*/ 8 w 28" name="T14"/>
                  <a:gd fmla="*/ 149 h 157" name="T15"/>
                  <a:gd fmla="*/ 4 w 28" name="T16"/>
                  <a:gd fmla="*/ 155 h 157" name="T17"/>
                  <a:gd fmla="*/ 0 w 28" name="T18"/>
                  <a:gd fmla="*/ 157 h 157" name="T19"/>
                  <a:gd fmla="*/ 0 w 28" name="T20"/>
                  <a:gd fmla="*/ 157 h 157" name="T21"/>
                  <a:gd fmla="*/ 5 w 28" name="T22"/>
                  <a:gd fmla="*/ 80 h 157" name="T23"/>
                  <a:gd fmla="*/ 5 w 28" name="T24"/>
                  <a:gd fmla="*/ 80 h 157" name="T25"/>
                  <a:gd fmla="*/ 12 w 28" name="T26"/>
                  <a:gd fmla="*/ 0 h 157" name="T27"/>
                  <a:gd fmla="*/ 12 w 28" name="T28"/>
                  <a:gd fmla="*/ 0 h 15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7" w="28">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63" name="Freeform 100">
                <a:extLst>
                  <a:ext uri="{FF2B5EF4-FFF2-40B4-BE49-F238E27FC236}">
                    <a16:creationId xmlns:a16="http://schemas.microsoft.com/office/drawing/2014/main" id="{B8579323-96CC-48F2-AF0D-3F8CA9A4A125}"/>
                  </a:ext>
                </a:extLst>
              </p:cNvPr>
              <p:cNvSpPr/>
              <p:nvPr/>
            </p:nvSpPr>
            <p:spPr bwMode="auto">
              <a:xfrm>
                <a:off x="3514726" y="5083175"/>
                <a:ext cx="42863" cy="249238"/>
              </a:xfrm>
              <a:custGeom>
                <a:gdLst>
                  <a:gd fmla="*/ 15 w 27" name="T0"/>
                  <a:gd fmla="*/ 0 h 157" name="T1"/>
                  <a:gd fmla="*/ 27 w 27" name="T2"/>
                  <a:gd fmla="*/ 0 h 157" name="T3"/>
                  <a:gd fmla="*/ 10 w 27" name="T4"/>
                  <a:gd fmla="*/ 140 h 157" name="T5"/>
                  <a:gd fmla="*/ 10 w 27" name="T6"/>
                  <a:gd fmla="*/ 140 h 157" name="T7"/>
                  <a:gd fmla="*/ 9 w 27" name="T8"/>
                  <a:gd fmla="*/ 145 h 157" name="T9"/>
                  <a:gd fmla="*/ 7 w 27" name="T10"/>
                  <a:gd fmla="*/ 149 h 157" name="T11"/>
                  <a:gd fmla="*/ 3 w 27" name="T12"/>
                  <a:gd fmla="*/ 153 h 157" name="T13"/>
                  <a:gd fmla="*/ 0 w 27" name="T14"/>
                  <a:gd fmla="*/ 157 h 157" name="T15"/>
                  <a:gd fmla="*/ 15 w 27" name="T16"/>
                  <a:gd fmla="*/ 0 h 1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7" w="27">
                    <a:moveTo>
                      <a:pt x="15" y="0"/>
                    </a:moveTo>
                    <a:lnTo>
                      <a:pt x="27" y="0"/>
                    </a:lnTo>
                    <a:lnTo>
                      <a:pt x="10" y="140"/>
                    </a:lnTo>
                    <a:lnTo>
                      <a:pt x="10" y="140"/>
                    </a:lnTo>
                    <a:lnTo>
                      <a:pt x="9" y="145"/>
                    </a:lnTo>
                    <a:lnTo>
                      <a:pt x="7" y="149"/>
                    </a:lnTo>
                    <a:lnTo>
                      <a:pt x="3" y="153"/>
                    </a:lnTo>
                    <a:lnTo>
                      <a:pt x="0" y="157"/>
                    </a:lnTo>
                    <a:lnTo>
                      <a:pt x="15" y="0"/>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sp>
            <p:nvSpPr>
              <p:cNvPr id="264" name="Freeform 108">
                <a:extLst>
                  <a:ext uri="{FF2B5EF4-FFF2-40B4-BE49-F238E27FC236}">
                    <a16:creationId xmlns:a16="http://schemas.microsoft.com/office/drawing/2014/main" id="{52130CFF-6C10-4FE0-A881-20908668E82D}"/>
                  </a:ext>
                </a:extLst>
              </p:cNvPr>
              <p:cNvSpPr/>
              <p:nvPr/>
            </p:nvSpPr>
            <p:spPr bwMode="auto">
              <a:xfrm>
                <a:off x="2687638" y="4930775"/>
                <a:ext cx="47625" cy="55563"/>
              </a:xfrm>
              <a:custGeom>
                <a:gdLst>
                  <a:gd fmla="*/ 30 w 30" name="T0"/>
                  <a:gd fmla="*/ 2 h 35" name="T1"/>
                  <a:gd fmla="*/ 30 w 30" name="T2"/>
                  <a:gd fmla="*/ 2 h 35" name="T3"/>
                  <a:gd fmla="*/ 27 w 30" name="T4"/>
                  <a:gd fmla="*/ 14 h 35" name="T5"/>
                  <a:gd fmla="*/ 23 w 30" name="T6"/>
                  <a:gd fmla="*/ 30 h 35" name="T7"/>
                  <a:gd fmla="*/ 23 w 30" name="T8"/>
                  <a:gd fmla="*/ 30 h 35" name="T9"/>
                  <a:gd fmla="*/ 20 w 30" name="T10"/>
                  <a:gd fmla="*/ 34 h 35" name="T11"/>
                  <a:gd fmla="*/ 19 w 30" name="T12"/>
                  <a:gd fmla="*/ 35 h 35" name="T13"/>
                  <a:gd fmla="*/ 16 w 30" name="T14"/>
                  <a:gd fmla="*/ 34 h 35" name="T15"/>
                  <a:gd fmla="*/ 14 w 30" name="T16"/>
                  <a:gd fmla="*/ 31 h 35" name="T17"/>
                  <a:gd fmla="*/ 11 w 30" name="T18"/>
                  <a:gd fmla="*/ 26 h 35" name="T19"/>
                  <a:gd fmla="*/ 0 w 30" name="T20"/>
                  <a:gd fmla="*/ 7 h 35" name="T21"/>
                  <a:gd fmla="*/ 0 w 30" name="T22"/>
                  <a:gd fmla="*/ 7 h 35" name="T23"/>
                  <a:gd fmla="*/ 3 w 30" name="T24"/>
                  <a:gd fmla="*/ 6 h 35" name="T25"/>
                  <a:gd fmla="*/ 8 w 30" name="T26"/>
                  <a:gd fmla="*/ 2 h 35" name="T27"/>
                  <a:gd fmla="*/ 12 w 30" name="T28"/>
                  <a:gd fmla="*/ 0 h 35" name="T29"/>
                  <a:gd fmla="*/ 18 w 30" name="T30"/>
                  <a:gd fmla="*/ 0 h 35" name="T31"/>
                  <a:gd fmla="*/ 23 w 30" name="T32"/>
                  <a:gd fmla="*/ 0 h 35" name="T33"/>
                  <a:gd fmla="*/ 30 w 30" name="T34"/>
                  <a:gd fmla="*/ 2 h 35" name="T35"/>
                  <a:gd fmla="*/ 30 w 30" name="T36"/>
                  <a:gd fmla="*/ 2 h 3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 w="30">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grpFill/>
              <a:ln>
                <a:noFill/>
              </a:ln>
              <a:extLst>
                <a:ext uri="{91240B29-F687-4F45-9708-019B960494DF}">
                  <a14:hiddenLine w="9525">
                    <a:solidFill>
                      <a:srgbClr val="000000"/>
                    </a:solidFill>
                    <a:round/>
                    <a:headEnd/>
                    <a:tailEnd/>
                  </a14:hiddenLine>
                </a:ext>
              </a:extLst>
            </p:spPr>
            <p:txBody>
              <a:bodyPr anchor="t" anchorCtr="0" bIns="43349" compatLnSpc="1" lIns="86699" numCol="1" rIns="86699" tIns="43349" vert="horz" wrap="square">
                <a:prstTxWarp prst="textNoShape">
                  <a:avLst/>
                </a:prstTxWarp>
              </a:bodyPr>
              <a:lstStyle/>
              <a:p>
                <a:pP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black"/>
                  </a:solidFill>
                  <a:effectLst/>
                  <a:uLnTx/>
                  <a:uFillTx/>
                  <a:latin panose="020f0502020204030204" typeface="Calibri"/>
                  <a:ea charset="-122" panose="02010600030101010101" pitchFamily="2" typeface="宋体"/>
                </a:endParaRPr>
              </a:p>
            </p:txBody>
          </p:sp>
        </p:grpSp>
        <p:grpSp>
          <p:nvGrpSpPr>
            <p:cNvPr id="35" name="组合 215">
              <a:extLst>
                <a:ext uri="{FF2B5EF4-FFF2-40B4-BE49-F238E27FC236}">
                  <a16:creationId xmlns:a16="http://schemas.microsoft.com/office/drawing/2014/main" id="{3C05635C-A1E2-48FD-B922-33A6B4D4D3ED}"/>
                </a:ext>
              </a:extLst>
            </p:cNvPr>
            <p:cNvGrpSpPr/>
            <p:nvPr/>
          </p:nvGrpSpPr>
          <p:grpSpPr>
            <a:xfrm>
              <a:off x="2205158" y="4428322"/>
              <a:ext cx="149987" cy="444079"/>
              <a:chOff x="2555876" y="4340225"/>
              <a:chExt cx="203200" cy="601663"/>
            </a:xfrm>
            <a:grpFill/>
          </p:grpSpPr>
          <p:sp>
            <p:nvSpPr>
              <p:cNvPr id="139" name="Freeform 105">
                <a:extLst>
                  <a:ext uri="{FF2B5EF4-FFF2-40B4-BE49-F238E27FC236}">
                    <a16:creationId xmlns:a16="http://schemas.microsoft.com/office/drawing/2014/main" id="{21CFF4AC-F789-4E6F-B4E8-925BA9D8B171}"/>
                  </a:ext>
                </a:extLst>
              </p:cNvPr>
              <p:cNvSpPr/>
              <p:nvPr/>
            </p:nvSpPr>
            <p:spPr bwMode="auto">
              <a:xfrm>
                <a:off x="2582863" y="4424363"/>
                <a:ext cx="176213" cy="517525"/>
              </a:xfrm>
              <a:custGeom>
                <a:gdLst>
                  <a:gd fmla="*/ 35 w 111" name="T0"/>
                  <a:gd fmla="*/ 266 h 326" name="T1"/>
                  <a:gd fmla="*/ 66 w 111" name="T2"/>
                  <a:gd fmla="*/ 326 h 326" name="T3"/>
                  <a:gd fmla="*/ 94 w 111" name="T4"/>
                  <a:gd fmla="*/ 322 h 326" name="T5"/>
                  <a:gd fmla="*/ 111 w 111" name="T6"/>
                  <a:gd fmla="*/ 256 h 326" name="T7"/>
                  <a:gd fmla="*/ 76 w 111" name="T8"/>
                  <a:gd fmla="*/ 0 h 326" name="T9"/>
                  <a:gd fmla="*/ 0 w 111" name="T10"/>
                  <a:gd fmla="*/ 11 h 326" name="T11"/>
                  <a:gd fmla="*/ 35 w 111" name="T12"/>
                  <a:gd fmla="*/ 266 h 326" name="T13"/>
                </a:gdLst>
                <a:cxnLst>
                  <a:cxn ang="0">
                    <a:pos x="T0" y="T1"/>
                  </a:cxn>
                  <a:cxn ang="0">
                    <a:pos x="T2" y="T3"/>
                  </a:cxn>
                  <a:cxn ang="0">
                    <a:pos x="T4" y="T5"/>
                  </a:cxn>
                  <a:cxn ang="0">
                    <a:pos x="T6" y="T7"/>
                  </a:cxn>
                  <a:cxn ang="0">
                    <a:pos x="T8" y="T9"/>
                  </a:cxn>
                  <a:cxn ang="0">
                    <a:pos x="T10" y="T11"/>
                  </a:cxn>
                  <a:cxn ang="0">
                    <a:pos x="T12" y="T13"/>
                  </a:cxn>
                </a:cxnLst>
                <a:rect b="b" l="0" r="r" t="0"/>
                <a:pathLst>
                  <a:path h="326" w="110">
                    <a:moveTo>
                      <a:pt x="35" y="266"/>
                    </a:moveTo>
                    <a:lnTo>
                      <a:pt x="66" y="326"/>
                    </a:lnTo>
                    <a:lnTo>
                      <a:pt x="94" y="322"/>
                    </a:lnTo>
                    <a:lnTo>
                      <a:pt x="111" y="256"/>
                    </a:lnTo>
                    <a:lnTo>
                      <a:pt x="76" y="0"/>
                    </a:lnTo>
                    <a:lnTo>
                      <a:pt x="0" y="11"/>
                    </a:lnTo>
                    <a:lnTo>
                      <a:pt x="35" y="26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40" name="Freeform 106">
                <a:extLst>
                  <a:ext uri="{FF2B5EF4-FFF2-40B4-BE49-F238E27FC236}">
                    <a16:creationId xmlns:a16="http://schemas.microsoft.com/office/drawing/2014/main" id="{E5F7E1DE-9684-4DAC-B130-7E04E1625875}"/>
                  </a:ext>
                </a:extLst>
              </p:cNvPr>
              <p:cNvSpPr/>
              <p:nvPr/>
            </p:nvSpPr>
            <p:spPr bwMode="auto">
              <a:xfrm>
                <a:off x="2576513" y="4340225"/>
                <a:ext cx="127000" cy="146050"/>
              </a:xfrm>
              <a:custGeom>
                <a:gdLst>
                  <a:gd fmla="*/ 4 w 80" name="T0"/>
                  <a:gd fmla="*/ 59 h 92" name="T1"/>
                  <a:gd fmla="*/ 4 w 80" name="T2"/>
                  <a:gd fmla="*/ 59 h 92" name="T3"/>
                  <a:gd fmla="*/ 5 w 80" name="T4"/>
                  <a:gd fmla="*/ 66 h 92" name="T5"/>
                  <a:gd fmla="*/ 9 w 80" name="T6"/>
                  <a:gd fmla="*/ 73 h 92" name="T7"/>
                  <a:gd fmla="*/ 13 w 80" name="T8"/>
                  <a:gd fmla="*/ 80 h 92" name="T9"/>
                  <a:gd fmla="*/ 19 w 80" name="T10"/>
                  <a:gd fmla="*/ 84 h 92" name="T11"/>
                  <a:gd fmla="*/ 24 w 80" name="T12"/>
                  <a:gd fmla="*/ 88 h 92" name="T13"/>
                  <a:gd fmla="*/ 31 w 80" name="T14"/>
                  <a:gd fmla="*/ 91 h 92" name="T15"/>
                  <a:gd fmla="*/ 39 w 80" name="T16"/>
                  <a:gd fmla="*/ 92 h 92" name="T17"/>
                  <a:gd fmla="*/ 46 w 80" name="T18"/>
                  <a:gd fmla="*/ 92 h 92" name="T19"/>
                  <a:gd fmla="*/ 47 w 80" name="T20"/>
                  <a:gd fmla="*/ 92 h 92" name="T21"/>
                  <a:gd fmla="*/ 47 w 80" name="T22"/>
                  <a:gd fmla="*/ 92 h 92" name="T23"/>
                  <a:gd fmla="*/ 55 w 80" name="T24"/>
                  <a:gd fmla="*/ 89 h 92" name="T25"/>
                  <a:gd fmla="*/ 62 w 80" name="T26"/>
                  <a:gd fmla="*/ 87 h 92" name="T27"/>
                  <a:gd fmla="*/ 67 w 80" name="T28"/>
                  <a:gd fmla="*/ 82 h 92" name="T29"/>
                  <a:gd fmla="*/ 71 w 80" name="T30"/>
                  <a:gd fmla="*/ 77 h 92" name="T31"/>
                  <a:gd fmla="*/ 75 w 80" name="T32"/>
                  <a:gd fmla="*/ 70 h 92" name="T33"/>
                  <a:gd fmla="*/ 78 w 80" name="T34"/>
                  <a:gd fmla="*/ 64 h 92" name="T35"/>
                  <a:gd fmla="*/ 80 w 80" name="T36"/>
                  <a:gd fmla="*/ 57 h 92" name="T37"/>
                  <a:gd fmla="*/ 80 w 80" name="T38"/>
                  <a:gd fmla="*/ 49 h 92" name="T39"/>
                  <a:gd fmla="*/ 75 w 80" name="T40"/>
                  <a:gd fmla="*/ 15 h 92" name="T41"/>
                  <a:gd fmla="*/ 75 w 80" name="T42"/>
                  <a:gd fmla="*/ 15 h 92" name="T43"/>
                  <a:gd fmla="*/ 73 w 80" name="T44"/>
                  <a:gd fmla="*/ 8 h 92" name="T45"/>
                  <a:gd fmla="*/ 70 w 80" name="T46"/>
                  <a:gd fmla="*/ 4 h 92" name="T47"/>
                  <a:gd fmla="*/ 66 w 80" name="T48"/>
                  <a:gd fmla="*/ 1 h 92" name="T49"/>
                  <a:gd fmla="*/ 62 w 80" name="T50"/>
                  <a:gd fmla="*/ 0 h 92" name="T51"/>
                  <a:gd fmla="*/ 50 w 80" name="T52"/>
                  <a:gd fmla="*/ 1 h 92" name="T53"/>
                  <a:gd fmla="*/ 35 w 80" name="T54"/>
                  <a:gd fmla="*/ 3 h 92" name="T55"/>
                  <a:gd fmla="*/ 35 w 80" name="T56"/>
                  <a:gd fmla="*/ 3 h 92" name="T57"/>
                  <a:gd fmla="*/ 35 w 80" name="T58"/>
                  <a:gd fmla="*/ 3 h 92" name="T59"/>
                  <a:gd fmla="*/ 20 w 80" name="T60"/>
                  <a:gd fmla="*/ 5 h 92" name="T61"/>
                  <a:gd fmla="*/ 8 w 80" name="T62"/>
                  <a:gd fmla="*/ 7 h 92" name="T63"/>
                  <a:gd fmla="*/ 4 w 80" name="T64"/>
                  <a:gd fmla="*/ 9 h 92" name="T65"/>
                  <a:gd fmla="*/ 1 w 80" name="T66"/>
                  <a:gd fmla="*/ 13 h 92" name="T67"/>
                  <a:gd fmla="*/ 0 w 80" name="T68"/>
                  <a:gd fmla="*/ 17 h 92" name="T69"/>
                  <a:gd fmla="*/ 0 w 80" name="T70"/>
                  <a:gd fmla="*/ 24 h 92" name="T71"/>
                  <a:gd fmla="*/ 4 w 80" name="T72"/>
                  <a:gd fmla="*/ 59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80">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41" name="Freeform 107">
                <a:extLst>
                  <a:ext uri="{FF2B5EF4-FFF2-40B4-BE49-F238E27FC236}">
                    <a16:creationId xmlns:a16="http://schemas.microsoft.com/office/drawing/2014/main" id="{36A8B50A-8C67-4E81-B0E9-F8E15CB05CD6}"/>
                  </a:ext>
                </a:extLst>
              </p:cNvPr>
              <p:cNvSpPr/>
              <p:nvPr/>
            </p:nvSpPr>
            <p:spPr bwMode="auto">
              <a:xfrm>
                <a:off x="2571751" y="4389438"/>
                <a:ext cx="150813" cy="144463"/>
              </a:xfrm>
              <a:custGeom>
                <a:gdLst>
                  <a:gd fmla="*/ 11 w 95" name="T0"/>
                  <a:gd fmla="*/ 91 h 91" name="T1"/>
                  <a:gd fmla="*/ 95 w 95" name="T2"/>
                  <a:gd fmla="*/ 80 h 91" name="T3"/>
                  <a:gd fmla="*/ 84 w 95" name="T4"/>
                  <a:gd fmla="*/ 0 h 91" name="T5"/>
                  <a:gd fmla="*/ 0 w 95" name="T6"/>
                  <a:gd fmla="*/ 11 h 91" name="T7"/>
                  <a:gd fmla="*/ 11 w 95" name="T8"/>
                  <a:gd fmla="*/ 91 h 91" name="T9"/>
                </a:gdLst>
                <a:cxnLst>
                  <a:cxn ang="0">
                    <a:pos x="T0" y="T1"/>
                  </a:cxn>
                  <a:cxn ang="0">
                    <a:pos x="T2" y="T3"/>
                  </a:cxn>
                  <a:cxn ang="0">
                    <a:pos x="T4" y="T5"/>
                  </a:cxn>
                  <a:cxn ang="0">
                    <a:pos x="T6" y="T7"/>
                  </a:cxn>
                  <a:cxn ang="0">
                    <a:pos x="T8" y="T9"/>
                  </a:cxn>
                </a:cxnLst>
                <a:rect b="b" l="0" r="r" t="0"/>
                <a:pathLst>
                  <a:path h="91" w="95">
                    <a:moveTo>
                      <a:pt x="11" y="91"/>
                    </a:moveTo>
                    <a:lnTo>
                      <a:pt x="95" y="80"/>
                    </a:lnTo>
                    <a:lnTo>
                      <a:pt x="84" y="0"/>
                    </a:lnTo>
                    <a:lnTo>
                      <a:pt x="0" y="11"/>
                    </a:lnTo>
                    <a:lnTo>
                      <a:pt x="11" y="9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42" name="Freeform 109">
                <a:extLst>
                  <a:ext uri="{FF2B5EF4-FFF2-40B4-BE49-F238E27FC236}">
                    <a16:creationId xmlns:a16="http://schemas.microsoft.com/office/drawing/2014/main" id="{5DE328B4-FD84-4BB6-AE36-DCF2B6187BEC}"/>
                  </a:ext>
                </a:extLst>
              </p:cNvPr>
              <p:cNvSpPr/>
              <p:nvPr/>
            </p:nvSpPr>
            <p:spPr bwMode="auto">
              <a:xfrm>
                <a:off x="2555876" y="4430713"/>
                <a:ext cx="44450" cy="260350"/>
              </a:xfrm>
              <a:custGeom>
                <a:gdLst>
                  <a:gd fmla="*/ 21 w 28" name="T0"/>
                  <a:gd fmla="*/ 0 h 164" name="T1"/>
                  <a:gd fmla="*/ 21 w 28" name="T2"/>
                  <a:gd fmla="*/ 0 h 164" name="T3"/>
                  <a:gd fmla="*/ 11 w 28" name="T4"/>
                  <a:gd fmla="*/ 7 h 164" name="T5"/>
                  <a:gd fmla="*/ 5 w 28" name="T6"/>
                  <a:gd fmla="*/ 13 h 164" name="T7"/>
                  <a:gd fmla="*/ 2 w 28" name="T8"/>
                  <a:gd fmla="*/ 17 h 164" name="T9"/>
                  <a:gd fmla="*/ 0 w 28" name="T10"/>
                  <a:gd fmla="*/ 20 h 164" name="T11"/>
                  <a:gd fmla="*/ 0 w 28" name="T12"/>
                  <a:gd fmla="*/ 20 h 164" name="T13"/>
                  <a:gd fmla="*/ 3 w 28" name="T14"/>
                  <a:gd fmla="*/ 44 h 164" name="T15"/>
                  <a:gd fmla="*/ 9 w 28" name="T16"/>
                  <a:gd fmla="*/ 90 h 164" name="T17"/>
                  <a:gd fmla="*/ 18 w 28" name="T18"/>
                  <a:gd fmla="*/ 154 h 164" name="T19"/>
                  <a:gd fmla="*/ 18 w 28" name="T20"/>
                  <a:gd fmla="*/ 154 h 164" name="T21"/>
                  <a:gd fmla="*/ 17 w 28" name="T22"/>
                  <a:gd fmla="*/ 155 h 164" name="T23"/>
                  <a:gd fmla="*/ 18 w 28" name="T24"/>
                  <a:gd fmla="*/ 160 h 164" name="T25"/>
                  <a:gd fmla="*/ 19 w 28" name="T26"/>
                  <a:gd fmla="*/ 161 h 164" name="T27"/>
                  <a:gd fmla="*/ 21 w 28" name="T28"/>
                  <a:gd fmla="*/ 162 h 164" name="T29"/>
                  <a:gd fmla="*/ 23 w 28" name="T30"/>
                  <a:gd fmla="*/ 164 h 164" name="T31"/>
                  <a:gd fmla="*/ 28 w 28" name="T32"/>
                  <a:gd fmla="*/ 164 h 164" name="T33"/>
                  <a:gd fmla="*/ 13 w 28" name="T34"/>
                  <a:gd fmla="*/ 58 h 164" name="T35"/>
                  <a:gd fmla="*/ 19 w 28" name="T36"/>
                  <a:gd fmla="*/ 44 h 164" name="T37"/>
                  <a:gd fmla="*/ 21 w 28" name="T38"/>
                  <a:gd fmla="*/ 0 h 164" name="T39"/>
                  <a:gd fmla="*/ 21 w 28" name="T40"/>
                  <a:gd fmla="*/ 0 h 1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4" w="28">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36" name="组合 220">
              <a:extLst>
                <a:ext uri="{FF2B5EF4-FFF2-40B4-BE49-F238E27FC236}">
                  <a16:creationId xmlns:a16="http://schemas.microsoft.com/office/drawing/2014/main" id="{514C2C95-D31C-4DC1-A1E4-B50BA2D4AE97}"/>
                </a:ext>
              </a:extLst>
            </p:cNvPr>
            <p:cNvGrpSpPr/>
            <p:nvPr/>
          </p:nvGrpSpPr>
          <p:grpSpPr>
            <a:xfrm>
              <a:off x="2547318" y="4433008"/>
              <a:ext cx="588231" cy="452281"/>
              <a:chOff x="3019426" y="4346575"/>
              <a:chExt cx="796925" cy="612776"/>
            </a:xfrm>
            <a:grpFill/>
          </p:grpSpPr>
          <p:sp>
            <p:nvSpPr>
              <p:cNvPr id="133" name="Freeform 110">
                <a:extLst>
                  <a:ext uri="{FF2B5EF4-FFF2-40B4-BE49-F238E27FC236}">
                    <a16:creationId xmlns:a16="http://schemas.microsoft.com/office/drawing/2014/main" id="{0DB00514-CE1B-473F-8CB4-6372002348A2}"/>
                  </a:ext>
                </a:extLst>
              </p:cNvPr>
              <p:cNvSpPr/>
              <p:nvPr/>
            </p:nvSpPr>
            <p:spPr bwMode="auto">
              <a:xfrm>
                <a:off x="3040063" y="4346575"/>
                <a:ext cx="776288" cy="347663"/>
              </a:xfrm>
              <a:custGeom>
                <a:gdLst>
                  <a:gd fmla="*/ 247 w 489" name="T0"/>
                  <a:gd fmla="*/ 219 h 219" name="T1"/>
                  <a:gd fmla="*/ 489 w 489" name="T2"/>
                  <a:gd fmla="*/ 110 h 219" name="T3"/>
                  <a:gd fmla="*/ 240 w 489" name="T4"/>
                  <a:gd fmla="*/ 0 h 219" name="T5"/>
                  <a:gd fmla="*/ 0 w 489" name="T6"/>
                  <a:gd fmla="*/ 107 h 219" name="T7"/>
                  <a:gd fmla="*/ 247 w 489" name="T8"/>
                  <a:gd fmla="*/ 219 h 219" name="T9"/>
                </a:gdLst>
                <a:cxnLst>
                  <a:cxn ang="0">
                    <a:pos x="T0" y="T1"/>
                  </a:cxn>
                  <a:cxn ang="0">
                    <a:pos x="T2" y="T3"/>
                  </a:cxn>
                  <a:cxn ang="0">
                    <a:pos x="T4" y="T5"/>
                  </a:cxn>
                  <a:cxn ang="0">
                    <a:pos x="T6" y="T7"/>
                  </a:cxn>
                  <a:cxn ang="0">
                    <a:pos x="T8" y="T9"/>
                  </a:cxn>
                </a:cxnLst>
                <a:rect b="b" l="0" r="r" t="0"/>
                <a:pathLst>
                  <a:path h="219" w="489">
                    <a:moveTo>
                      <a:pt x="247" y="219"/>
                    </a:moveTo>
                    <a:lnTo>
                      <a:pt x="489" y="110"/>
                    </a:lnTo>
                    <a:lnTo>
                      <a:pt x="240" y="0"/>
                    </a:lnTo>
                    <a:lnTo>
                      <a:pt x="0" y="107"/>
                    </a:lnTo>
                    <a:lnTo>
                      <a:pt x="247" y="21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4" name="Rectangle 111">
                <a:extLst>
                  <a:ext uri="{FF2B5EF4-FFF2-40B4-BE49-F238E27FC236}">
                    <a16:creationId xmlns:a16="http://schemas.microsoft.com/office/drawing/2014/main" id="{FD8740E5-0949-4D2C-B81A-B308CF34A86E}"/>
                  </a:ext>
                </a:extLst>
              </p:cNvPr>
              <p:cNvSpPr>
                <a:spLocks noChangeArrowheads="1"/>
              </p:cNvSpPr>
              <p:nvPr/>
            </p:nvSpPr>
            <p:spPr bwMode="auto">
              <a:xfrm>
                <a:off x="3049588" y="4510088"/>
                <a:ext cx="22225" cy="25558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5" name="Freeform 112">
                <a:extLst>
                  <a:ext uri="{FF2B5EF4-FFF2-40B4-BE49-F238E27FC236}">
                    <a16:creationId xmlns:a16="http://schemas.microsoft.com/office/drawing/2014/main" id="{83A5D921-9EB8-4E98-B7CD-47AA1BDA81F2}"/>
                  </a:ext>
                </a:extLst>
              </p:cNvPr>
              <p:cNvSpPr/>
              <p:nvPr/>
            </p:nvSpPr>
            <p:spPr bwMode="auto">
              <a:xfrm>
                <a:off x="3022601" y="4735513"/>
                <a:ext cx="76200" cy="77788"/>
              </a:xfrm>
              <a:custGeom>
                <a:gdLst>
                  <a:gd fmla="*/ 0 w 48" name="T0"/>
                  <a:gd fmla="*/ 24 h 49" name="T1"/>
                  <a:gd fmla="*/ 0 w 48" name="T2"/>
                  <a:gd fmla="*/ 24 h 49" name="T3"/>
                  <a:gd fmla="*/ 0 w 48" name="T4"/>
                  <a:gd fmla="*/ 20 h 49" name="T5"/>
                  <a:gd fmla="*/ 2 w 48" name="T6"/>
                  <a:gd fmla="*/ 15 h 49" name="T7"/>
                  <a:gd fmla="*/ 4 w 48" name="T8"/>
                  <a:gd fmla="*/ 11 h 49" name="T9"/>
                  <a:gd fmla="*/ 7 w 48" name="T10"/>
                  <a:gd fmla="*/ 8 h 49" name="T11"/>
                  <a:gd fmla="*/ 11 w 48" name="T12"/>
                  <a:gd fmla="*/ 4 h 49" name="T13"/>
                  <a:gd fmla="*/ 15 w 48" name="T14"/>
                  <a:gd fmla="*/ 3 h 49" name="T15"/>
                  <a:gd fmla="*/ 19 w 48" name="T16"/>
                  <a:gd fmla="*/ 1 h 49" name="T17"/>
                  <a:gd fmla="*/ 25 w 48" name="T18"/>
                  <a:gd fmla="*/ 0 h 49" name="T19"/>
                  <a:gd fmla="*/ 25 w 48" name="T20"/>
                  <a:gd fmla="*/ 0 h 49" name="T21"/>
                  <a:gd fmla="*/ 29 w 48" name="T22"/>
                  <a:gd fmla="*/ 1 h 49" name="T23"/>
                  <a:gd fmla="*/ 34 w 48" name="T24"/>
                  <a:gd fmla="*/ 3 h 49" name="T25"/>
                  <a:gd fmla="*/ 38 w 48" name="T26"/>
                  <a:gd fmla="*/ 4 h 49" name="T27"/>
                  <a:gd fmla="*/ 41 w 48" name="T28"/>
                  <a:gd fmla="*/ 8 h 49" name="T29"/>
                  <a:gd fmla="*/ 44 w 48" name="T30"/>
                  <a:gd fmla="*/ 11 h 49" name="T31"/>
                  <a:gd fmla="*/ 46 w 48" name="T32"/>
                  <a:gd fmla="*/ 15 h 49" name="T33"/>
                  <a:gd fmla="*/ 48 w 48" name="T34"/>
                  <a:gd fmla="*/ 20 h 49" name="T35"/>
                  <a:gd fmla="*/ 48 w 48" name="T36"/>
                  <a:gd fmla="*/ 24 h 49" name="T37"/>
                  <a:gd fmla="*/ 48 w 48" name="T38"/>
                  <a:gd fmla="*/ 24 h 49" name="T39"/>
                  <a:gd fmla="*/ 48 w 48" name="T40"/>
                  <a:gd fmla="*/ 30 h 49" name="T41"/>
                  <a:gd fmla="*/ 46 w 48" name="T42"/>
                  <a:gd fmla="*/ 34 h 49" name="T43"/>
                  <a:gd fmla="*/ 44 w 48" name="T44"/>
                  <a:gd fmla="*/ 38 h 49" name="T45"/>
                  <a:gd fmla="*/ 41 w 48" name="T46"/>
                  <a:gd fmla="*/ 42 h 49" name="T47"/>
                  <a:gd fmla="*/ 38 w 48" name="T48"/>
                  <a:gd fmla="*/ 45 h 49" name="T49"/>
                  <a:gd fmla="*/ 34 w 48" name="T50"/>
                  <a:gd fmla="*/ 47 h 49" name="T51"/>
                  <a:gd fmla="*/ 29 w 48" name="T52"/>
                  <a:gd fmla="*/ 49 h 49" name="T53"/>
                  <a:gd fmla="*/ 25 w 48" name="T54"/>
                  <a:gd fmla="*/ 49 h 49" name="T55"/>
                  <a:gd fmla="*/ 25 w 48" name="T56"/>
                  <a:gd fmla="*/ 49 h 49" name="T57"/>
                  <a:gd fmla="*/ 19 w 48" name="T58"/>
                  <a:gd fmla="*/ 49 h 49" name="T59"/>
                  <a:gd fmla="*/ 15 w 48" name="T60"/>
                  <a:gd fmla="*/ 47 h 49" name="T61"/>
                  <a:gd fmla="*/ 11 w 48" name="T62"/>
                  <a:gd fmla="*/ 45 h 49" name="T63"/>
                  <a:gd fmla="*/ 7 w 48" name="T64"/>
                  <a:gd fmla="*/ 42 h 49" name="T65"/>
                  <a:gd fmla="*/ 4 w 48" name="T66"/>
                  <a:gd fmla="*/ 38 h 49" name="T67"/>
                  <a:gd fmla="*/ 2 w 48" name="T68"/>
                  <a:gd fmla="*/ 34 h 49" name="T69"/>
                  <a:gd fmla="*/ 0 w 48" name="T70"/>
                  <a:gd fmla="*/ 30 h 49" name="T71"/>
                  <a:gd fmla="*/ 0 w 48" name="T72"/>
                  <a:gd fmla="*/ 24 h 49" name="T73"/>
                  <a:gd fmla="*/ 0 w 48" name="T74"/>
                  <a:gd fmla="*/ 24 h 4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 w="48">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6" name="Freeform 113">
                <a:extLst>
                  <a:ext uri="{FF2B5EF4-FFF2-40B4-BE49-F238E27FC236}">
                    <a16:creationId xmlns:a16="http://schemas.microsoft.com/office/drawing/2014/main" id="{832044E9-4060-48F1-8F36-CB86F33118F4}"/>
                  </a:ext>
                </a:extLst>
              </p:cNvPr>
              <p:cNvSpPr/>
              <p:nvPr/>
            </p:nvSpPr>
            <p:spPr bwMode="auto">
              <a:xfrm>
                <a:off x="3052763" y="4778375"/>
                <a:ext cx="46038" cy="169863"/>
              </a:xfrm>
              <a:custGeom>
                <a:gdLst>
                  <a:gd fmla="*/ 17 w 29" name="T0"/>
                  <a:gd fmla="*/ 5 h 107" name="T1"/>
                  <a:gd fmla="*/ 17 w 29" name="T2"/>
                  <a:gd fmla="*/ 5 h 107" name="T3"/>
                  <a:gd fmla="*/ 19 w 29" name="T4"/>
                  <a:gd fmla="*/ 12 h 107" name="T5"/>
                  <a:gd fmla="*/ 22 w 29" name="T6"/>
                  <a:gd fmla="*/ 22 h 107" name="T7"/>
                  <a:gd fmla="*/ 25 w 29" name="T8"/>
                  <a:gd fmla="*/ 33 h 107" name="T9"/>
                  <a:gd fmla="*/ 27 w 29" name="T10"/>
                  <a:gd fmla="*/ 47 h 107" name="T11"/>
                  <a:gd fmla="*/ 29 w 29" name="T12"/>
                  <a:gd fmla="*/ 65 h 107" name="T13"/>
                  <a:gd fmla="*/ 29 w 29" name="T14"/>
                  <a:gd fmla="*/ 84 h 107" name="T15"/>
                  <a:gd fmla="*/ 27 w 29" name="T16"/>
                  <a:gd fmla="*/ 107 h 107" name="T17"/>
                  <a:gd fmla="*/ 0 w 29" name="T18"/>
                  <a:gd fmla="*/ 107 h 107" name="T19"/>
                  <a:gd fmla="*/ 0 w 29" name="T20"/>
                  <a:gd fmla="*/ 0 h 107" name="T21"/>
                  <a:gd fmla="*/ 0 w 29" name="T22"/>
                  <a:gd fmla="*/ 0 h 107" name="T23"/>
                  <a:gd fmla="*/ 8 w 29" name="T24"/>
                  <a:gd fmla="*/ 4 h 107" name="T25"/>
                  <a:gd fmla="*/ 14 w 29" name="T26"/>
                  <a:gd fmla="*/ 5 h 107" name="T27"/>
                  <a:gd fmla="*/ 15 w 29" name="T28"/>
                  <a:gd fmla="*/ 5 h 107" name="T29"/>
                  <a:gd fmla="*/ 17 w 29" name="T30"/>
                  <a:gd fmla="*/ 5 h 107" name="T31"/>
                  <a:gd fmla="*/ 17 w 29" name="T32"/>
                  <a:gd fmla="*/ 5 h 1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7" w="28">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7" name="Freeform 114">
                <a:extLst>
                  <a:ext uri="{FF2B5EF4-FFF2-40B4-BE49-F238E27FC236}">
                    <a16:creationId xmlns:a16="http://schemas.microsoft.com/office/drawing/2014/main" id="{7DCBB4FC-BF1E-4678-8D4F-1EEAD0D47BF3}"/>
                  </a:ext>
                </a:extLst>
              </p:cNvPr>
              <p:cNvSpPr/>
              <p:nvPr/>
            </p:nvSpPr>
            <p:spPr bwMode="auto">
              <a:xfrm>
                <a:off x="3019426" y="4778375"/>
                <a:ext cx="46038" cy="169863"/>
              </a:xfrm>
              <a:custGeom>
                <a:gdLst>
                  <a:gd fmla="*/ 13 w 29" name="T0"/>
                  <a:gd fmla="*/ 5 h 107" name="T1"/>
                  <a:gd fmla="*/ 13 w 29" name="T2"/>
                  <a:gd fmla="*/ 5 h 107" name="T3"/>
                  <a:gd fmla="*/ 10 w 29" name="T4"/>
                  <a:gd fmla="*/ 12 h 107" name="T5"/>
                  <a:gd fmla="*/ 4 w 29" name="T6"/>
                  <a:gd fmla="*/ 33 h 107" name="T7"/>
                  <a:gd fmla="*/ 2 w 29" name="T8"/>
                  <a:gd fmla="*/ 47 h 107" name="T9"/>
                  <a:gd fmla="*/ 0 w 29" name="T10"/>
                  <a:gd fmla="*/ 65 h 107" name="T11"/>
                  <a:gd fmla="*/ 0 w 29" name="T12"/>
                  <a:gd fmla="*/ 84 h 107" name="T13"/>
                  <a:gd fmla="*/ 1 w 29" name="T14"/>
                  <a:gd fmla="*/ 107 h 107" name="T15"/>
                  <a:gd fmla="*/ 29 w 29" name="T16"/>
                  <a:gd fmla="*/ 107 h 107" name="T17"/>
                  <a:gd fmla="*/ 29 w 29" name="T18"/>
                  <a:gd fmla="*/ 0 h 107" name="T19"/>
                  <a:gd fmla="*/ 29 w 29" name="T20"/>
                  <a:gd fmla="*/ 0 h 107" name="T21"/>
                  <a:gd fmla="*/ 21 w 29" name="T22"/>
                  <a:gd fmla="*/ 4 h 107" name="T23"/>
                  <a:gd fmla="*/ 16 w 29" name="T24"/>
                  <a:gd fmla="*/ 5 h 107" name="T25"/>
                  <a:gd fmla="*/ 13 w 29" name="T26"/>
                  <a:gd fmla="*/ 5 h 107" name="T27"/>
                  <a:gd fmla="*/ 13 w 29" name="T28"/>
                  <a:gd fmla="*/ 5 h 107" name="T29"/>
                  <a:gd fmla="*/ 13 w 29" name="T30"/>
                  <a:gd fmla="*/ 5 h 10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7" w="28">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8" name="Freeform 115">
                <a:extLst>
                  <a:ext uri="{FF2B5EF4-FFF2-40B4-BE49-F238E27FC236}">
                    <a16:creationId xmlns:a16="http://schemas.microsoft.com/office/drawing/2014/main" id="{EDC9D866-A784-4FC6-8CEE-8154D3AE5C47}"/>
                  </a:ext>
                </a:extLst>
              </p:cNvPr>
              <p:cNvSpPr/>
              <p:nvPr/>
            </p:nvSpPr>
            <p:spPr bwMode="auto">
              <a:xfrm>
                <a:off x="3211513" y="4624388"/>
                <a:ext cx="449263" cy="334963"/>
              </a:xfrm>
              <a:custGeom>
                <a:gdLst>
                  <a:gd fmla="*/ 0 w 283" name="T0"/>
                  <a:gd fmla="*/ 0 h 211" name="T1"/>
                  <a:gd fmla="*/ 0 w 283" name="T2"/>
                  <a:gd fmla="*/ 0 h 211" name="T3"/>
                  <a:gd fmla="*/ 63 w 283" name="T4"/>
                  <a:gd fmla="*/ 29 h 211" name="T5"/>
                  <a:gd fmla="*/ 143 w 283" name="T6"/>
                  <a:gd fmla="*/ 67 h 211" name="T7"/>
                  <a:gd fmla="*/ 143 w 283" name="T8"/>
                  <a:gd fmla="*/ 67 h 211" name="T9"/>
                  <a:gd fmla="*/ 221 w 283" name="T10"/>
                  <a:gd fmla="*/ 29 h 211" name="T11"/>
                  <a:gd fmla="*/ 283 w 283" name="T12"/>
                  <a:gd fmla="*/ 0 h 211" name="T13"/>
                  <a:gd fmla="*/ 283 w 283" name="T14"/>
                  <a:gd fmla="*/ 163 h 211" name="T15"/>
                  <a:gd fmla="*/ 283 w 283" name="T16"/>
                  <a:gd fmla="*/ 163 h 211" name="T17"/>
                  <a:gd fmla="*/ 277 w 283" name="T18"/>
                  <a:gd fmla="*/ 170 h 211" name="T19"/>
                  <a:gd fmla="*/ 267 w 283" name="T20"/>
                  <a:gd fmla="*/ 177 h 211" name="T21"/>
                  <a:gd fmla="*/ 259 w 283" name="T22"/>
                  <a:gd fmla="*/ 182 h 211" name="T23"/>
                  <a:gd fmla="*/ 250 w 283" name="T24"/>
                  <a:gd fmla="*/ 188 h 211" name="T25"/>
                  <a:gd fmla="*/ 229 w 283" name="T26"/>
                  <a:gd fmla="*/ 196 h 211" name="T27"/>
                  <a:gd fmla="*/ 209 w 283" name="T28"/>
                  <a:gd fmla="*/ 201 h 211" name="T29"/>
                  <a:gd fmla="*/ 190 w 283" name="T30"/>
                  <a:gd fmla="*/ 205 h 211" name="T31"/>
                  <a:gd fmla="*/ 172 w 283" name="T32"/>
                  <a:gd fmla="*/ 208 h 211" name="T33"/>
                  <a:gd fmla="*/ 147 w 283" name="T34"/>
                  <a:gd fmla="*/ 211 h 211" name="T35"/>
                  <a:gd fmla="*/ 147 w 283" name="T36"/>
                  <a:gd fmla="*/ 211 h 211" name="T37"/>
                  <a:gd fmla="*/ 147 w 283" name="T38"/>
                  <a:gd fmla="*/ 211 h 211" name="T39"/>
                  <a:gd fmla="*/ 143 w 283" name="T40"/>
                  <a:gd fmla="*/ 211 h 211" name="T41"/>
                  <a:gd fmla="*/ 143 w 283" name="T42"/>
                  <a:gd fmla="*/ 211 h 211" name="T43"/>
                  <a:gd fmla="*/ 139 w 283" name="T44"/>
                  <a:gd fmla="*/ 211 h 211" name="T45"/>
                  <a:gd fmla="*/ 139 w 283" name="T46"/>
                  <a:gd fmla="*/ 211 h 211" name="T47"/>
                  <a:gd fmla="*/ 139 w 283" name="T48"/>
                  <a:gd fmla="*/ 211 h 211" name="T49"/>
                  <a:gd fmla="*/ 113 w 283" name="T50"/>
                  <a:gd fmla="*/ 208 h 211" name="T51"/>
                  <a:gd fmla="*/ 94 w 283" name="T52"/>
                  <a:gd fmla="*/ 205 h 211" name="T53"/>
                  <a:gd fmla="*/ 75 w 283" name="T54"/>
                  <a:gd fmla="*/ 201 h 211" name="T55"/>
                  <a:gd fmla="*/ 55 w 283" name="T56"/>
                  <a:gd fmla="*/ 196 h 211" name="T57"/>
                  <a:gd fmla="*/ 36 w 283" name="T58"/>
                  <a:gd fmla="*/ 188 h 211" name="T59"/>
                  <a:gd fmla="*/ 26 w 283" name="T60"/>
                  <a:gd fmla="*/ 182 h 211" name="T61"/>
                  <a:gd fmla="*/ 17 w 283" name="T62"/>
                  <a:gd fmla="*/ 177 h 211" name="T63"/>
                  <a:gd fmla="*/ 9 w 283" name="T64"/>
                  <a:gd fmla="*/ 170 h 211" name="T65"/>
                  <a:gd fmla="*/ 0 w 283" name="T66"/>
                  <a:gd fmla="*/ 163 h 211" name="T67"/>
                  <a:gd fmla="*/ 0 w 283" name="T68"/>
                  <a:gd fmla="*/ 0 h 21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1" w="283">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37" name="Freeform 116">
              <a:extLst>
                <a:ext uri="{FF2B5EF4-FFF2-40B4-BE49-F238E27FC236}">
                  <a16:creationId xmlns:a16="http://schemas.microsoft.com/office/drawing/2014/main" id="{09B0A57F-A47F-42E8-A39F-235DFA2C5CB2}"/>
                </a:ext>
              </a:extLst>
            </p:cNvPr>
            <p:cNvSpPr>
              <a:spLocks noEditPoints="1"/>
            </p:cNvSpPr>
            <p:nvPr/>
          </p:nvSpPr>
          <p:spPr bwMode="auto">
            <a:xfrm>
              <a:off x="3293738" y="2862918"/>
              <a:ext cx="289428" cy="363229"/>
            </a:xfrm>
            <a:custGeom>
              <a:gdLst>
                <a:gd fmla="*/ 82 w 247" name="T0"/>
                <a:gd fmla="*/ 150 h 310" name="T1"/>
                <a:gd fmla="*/ 87 w 247" name="T2"/>
                <a:gd fmla="*/ 132 h 310" name="T3"/>
                <a:gd fmla="*/ 87 w 247" name="T4"/>
                <a:gd fmla="*/ 59 h 310" name="T5"/>
                <a:gd fmla="*/ 79 w 247" name="T6"/>
                <a:gd fmla="*/ 50 h 310" name="T7"/>
                <a:gd fmla="*/ 80 w 247" name="T8"/>
                <a:gd fmla="*/ 17 h 310" name="T9"/>
                <a:gd fmla="*/ 80 w 247" name="T10"/>
                <a:gd fmla="*/ 13 h 310" name="T11"/>
                <a:gd fmla="*/ 92 w 247" name="T12"/>
                <a:gd fmla="*/ 5 h 310" name="T13"/>
                <a:gd fmla="*/ 125 w 247" name="T14"/>
                <a:gd fmla="*/ 0 h 310" name="T15"/>
                <a:gd fmla="*/ 162 w 247" name="T16"/>
                <a:gd fmla="*/ 6 h 310" name="T17"/>
                <a:gd fmla="*/ 168 w 247" name="T18"/>
                <a:gd fmla="*/ 16 h 310" name="T19"/>
                <a:gd fmla="*/ 170 w 247" name="T20"/>
                <a:gd fmla="*/ 17 h 310" name="T21"/>
                <a:gd fmla="*/ 168 w 247" name="T22"/>
                <a:gd fmla="*/ 50 h 310" name="T23"/>
                <a:gd fmla="*/ 162 w 247" name="T24"/>
                <a:gd fmla="*/ 58 h 310" name="T25"/>
                <a:gd fmla="*/ 156 w 247" name="T26"/>
                <a:gd fmla="*/ 132 h 310" name="T27"/>
                <a:gd fmla="*/ 157 w 247" name="T28"/>
                <a:gd fmla="*/ 140 h 310" name="T29"/>
                <a:gd fmla="*/ 166 w 247" name="T30"/>
                <a:gd fmla="*/ 150 h 310" name="T31"/>
                <a:gd fmla="*/ 190 w 247" name="T32"/>
                <a:gd fmla="*/ 171 h 310" name="T33"/>
                <a:gd fmla="*/ 231 w 247" name="T34"/>
                <a:gd fmla="*/ 222 h 310" name="T35"/>
                <a:gd fmla="*/ 246 w 247" name="T36"/>
                <a:gd fmla="*/ 253 h 310" name="T37"/>
                <a:gd fmla="*/ 243 w 247" name="T38"/>
                <a:gd fmla="*/ 278 h 310" name="T39"/>
                <a:gd fmla="*/ 236 w 247" name="T40"/>
                <a:gd fmla="*/ 285 h 310" name="T41"/>
                <a:gd fmla="*/ 187 w 247" name="T42"/>
                <a:gd fmla="*/ 304 h 310" name="T43"/>
                <a:gd fmla="*/ 141 w 247" name="T44"/>
                <a:gd fmla="*/ 310 h 310" name="T45"/>
                <a:gd fmla="*/ 113 w 247" name="T46"/>
                <a:gd fmla="*/ 310 h 310" name="T47"/>
                <a:gd fmla="*/ 51 w 247" name="T48"/>
                <a:gd fmla="*/ 303 h 310" name="T49"/>
                <a:gd fmla="*/ 63 w 247" name="T50"/>
                <a:gd fmla="*/ 285 h 310" name="T51"/>
                <a:gd fmla="*/ 83 w 247" name="T52"/>
                <a:gd fmla="*/ 287 h 310" name="T53"/>
                <a:gd fmla="*/ 61 w 247" name="T54"/>
                <a:gd fmla="*/ 280 h 310" name="T55"/>
                <a:gd fmla="*/ 51 w 247" name="T56"/>
                <a:gd fmla="*/ 211 h 310" name="T57"/>
                <a:gd fmla="*/ 76 w 247" name="T58"/>
                <a:gd fmla="*/ 180 h 310" name="T59"/>
                <a:gd fmla="*/ 51 w 247" name="T60"/>
                <a:gd fmla="*/ 203 h 310" name="T61"/>
                <a:gd fmla="*/ 68 w 247" name="T62"/>
                <a:gd fmla="*/ 159 h 310" name="T63"/>
                <a:gd fmla="*/ 51 w 247" name="T64"/>
                <a:gd fmla="*/ 303 h 310" name="T65"/>
                <a:gd fmla="*/ 30 w 247" name="T66"/>
                <a:gd fmla="*/ 296 h 310" name="T67"/>
                <a:gd fmla="*/ 11 w 247" name="T68"/>
                <a:gd fmla="*/ 285 h 310" name="T69"/>
                <a:gd fmla="*/ 2 w 247" name="T70"/>
                <a:gd fmla="*/ 270 h 310" name="T71"/>
                <a:gd fmla="*/ 3 w 247" name="T72"/>
                <a:gd fmla="*/ 251 h 310" name="T73"/>
                <a:gd fmla="*/ 27 w 247" name="T74"/>
                <a:gd fmla="*/ 205 h 310" name="T75"/>
                <a:gd fmla="*/ 51 w 247" name="T76"/>
                <a:gd fmla="*/ 203 h 310" name="T77"/>
                <a:gd fmla="*/ 27 w 247" name="T78"/>
                <a:gd fmla="*/ 228 h 310" name="T79"/>
                <a:gd fmla="*/ 18 w 247" name="T80"/>
                <a:gd fmla="*/ 249 h 310" name="T81"/>
                <a:gd fmla="*/ 18 w 247" name="T82"/>
                <a:gd fmla="*/ 261 h 310" name="T83"/>
                <a:gd fmla="*/ 27 w 247" name="T84"/>
                <a:gd fmla="*/ 273 h 310" name="T85"/>
                <a:gd fmla="*/ 51 w 247" name="T86"/>
                <a:gd fmla="*/ 303 h 310" name="T87"/>
                <a:gd fmla="*/ 51 w 247" name="T88"/>
                <a:gd fmla="*/ 211 h 310" name="T89"/>
                <a:gd fmla="*/ 34 w 247" name="T90"/>
                <a:gd fmla="*/ 243 h 310" name="T91"/>
                <a:gd fmla="*/ 36 w 247" name="T92"/>
                <a:gd fmla="*/ 259 h 310" name="T93"/>
                <a:gd fmla="*/ 51 w 247" name="T94"/>
                <a:gd fmla="*/ 274 h 31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10" w="246">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38" name="组合 228">
              <a:extLst>
                <a:ext uri="{FF2B5EF4-FFF2-40B4-BE49-F238E27FC236}">
                  <a16:creationId xmlns:a16="http://schemas.microsoft.com/office/drawing/2014/main" id="{B5F4AA83-C4E8-47C5-9366-63652BBE504B}"/>
                </a:ext>
              </a:extLst>
            </p:cNvPr>
            <p:cNvGrpSpPr/>
            <p:nvPr/>
          </p:nvGrpSpPr>
          <p:grpSpPr>
            <a:xfrm>
              <a:off x="1205636" y="2739887"/>
              <a:ext cx="298803" cy="451109"/>
              <a:chOff x="1201738" y="2052638"/>
              <a:chExt cx="404813" cy="611188"/>
            </a:xfrm>
            <a:grpFill/>
          </p:grpSpPr>
          <p:sp>
            <p:nvSpPr>
              <p:cNvPr id="129" name="Freeform 117">
                <a:extLst>
                  <a:ext uri="{FF2B5EF4-FFF2-40B4-BE49-F238E27FC236}">
                    <a16:creationId xmlns:a16="http://schemas.microsoft.com/office/drawing/2014/main" id="{F88D8810-490B-43F3-B3D2-1B06182D1CC4}"/>
                  </a:ext>
                </a:extLst>
              </p:cNvPr>
              <p:cNvSpPr/>
              <p:nvPr/>
            </p:nvSpPr>
            <p:spPr bwMode="auto">
              <a:xfrm>
                <a:off x="1325563" y="2101850"/>
                <a:ext cx="139700" cy="139700"/>
              </a:xfrm>
              <a:custGeom>
                <a:gdLst>
                  <a:gd fmla="*/ 88 w 88" name="T0"/>
                  <a:gd fmla="*/ 44 h 88" name="T1"/>
                  <a:gd fmla="*/ 88 w 88" name="T2"/>
                  <a:gd fmla="*/ 44 h 88" name="T3"/>
                  <a:gd fmla="*/ 86 w 88" name="T4"/>
                  <a:gd fmla="*/ 36 h 88" name="T5"/>
                  <a:gd fmla="*/ 83 w 88" name="T6"/>
                  <a:gd fmla="*/ 27 h 88" name="T7"/>
                  <a:gd fmla="*/ 79 w 88" name="T8"/>
                  <a:gd fmla="*/ 19 h 88" name="T9"/>
                  <a:gd fmla="*/ 74 w 88" name="T10"/>
                  <a:gd fmla="*/ 13 h 88" name="T11"/>
                  <a:gd fmla="*/ 67 w 88" name="T12"/>
                  <a:gd fmla="*/ 7 h 88" name="T13"/>
                  <a:gd fmla="*/ 60 w 88" name="T14"/>
                  <a:gd fmla="*/ 3 h 88" name="T15"/>
                  <a:gd fmla="*/ 52 w 88" name="T16"/>
                  <a:gd fmla="*/ 0 h 88" name="T17"/>
                  <a:gd fmla="*/ 43 w 88" name="T18"/>
                  <a:gd fmla="*/ 0 h 88" name="T19"/>
                  <a:gd fmla="*/ 43 w 88" name="T20"/>
                  <a:gd fmla="*/ 0 h 88" name="T21"/>
                  <a:gd fmla="*/ 35 w 88" name="T22"/>
                  <a:gd fmla="*/ 0 h 88" name="T23"/>
                  <a:gd fmla="*/ 27 w 88" name="T24"/>
                  <a:gd fmla="*/ 3 h 88" name="T25"/>
                  <a:gd fmla="*/ 18 w 88" name="T26"/>
                  <a:gd fmla="*/ 7 h 88" name="T27"/>
                  <a:gd fmla="*/ 12 w 88" name="T28"/>
                  <a:gd fmla="*/ 13 h 88" name="T29"/>
                  <a:gd fmla="*/ 6 w 88" name="T30"/>
                  <a:gd fmla="*/ 19 h 88" name="T31"/>
                  <a:gd fmla="*/ 2 w 88" name="T32"/>
                  <a:gd fmla="*/ 27 h 88" name="T33"/>
                  <a:gd fmla="*/ 0 w 88" name="T34"/>
                  <a:gd fmla="*/ 36 h 88" name="T35"/>
                  <a:gd fmla="*/ 0 w 88" name="T36"/>
                  <a:gd fmla="*/ 44 h 88" name="T37"/>
                  <a:gd fmla="*/ 0 w 88" name="T38"/>
                  <a:gd fmla="*/ 44 h 88" name="T39"/>
                  <a:gd fmla="*/ 0 w 88" name="T40"/>
                  <a:gd fmla="*/ 53 h 88" name="T41"/>
                  <a:gd fmla="*/ 2 w 88" name="T42"/>
                  <a:gd fmla="*/ 61 h 88" name="T43"/>
                  <a:gd fmla="*/ 6 w 88" name="T44"/>
                  <a:gd fmla="*/ 68 h 88" name="T45"/>
                  <a:gd fmla="*/ 12 w 88" name="T46"/>
                  <a:gd fmla="*/ 75 h 88" name="T47"/>
                  <a:gd fmla="*/ 18 w 88" name="T48"/>
                  <a:gd fmla="*/ 80 h 88" name="T49"/>
                  <a:gd fmla="*/ 27 w 88" name="T50"/>
                  <a:gd fmla="*/ 84 h 88" name="T51"/>
                  <a:gd fmla="*/ 35 w 88" name="T52"/>
                  <a:gd fmla="*/ 87 h 88" name="T53"/>
                  <a:gd fmla="*/ 43 w 88" name="T54"/>
                  <a:gd fmla="*/ 88 h 88" name="T55"/>
                  <a:gd fmla="*/ 43 w 88" name="T56"/>
                  <a:gd fmla="*/ 88 h 88" name="T57"/>
                  <a:gd fmla="*/ 52 w 88" name="T58"/>
                  <a:gd fmla="*/ 87 h 88" name="T59"/>
                  <a:gd fmla="*/ 60 w 88" name="T60"/>
                  <a:gd fmla="*/ 84 h 88" name="T61"/>
                  <a:gd fmla="*/ 67 w 88" name="T62"/>
                  <a:gd fmla="*/ 80 h 88" name="T63"/>
                  <a:gd fmla="*/ 74 w 88" name="T64"/>
                  <a:gd fmla="*/ 75 h 88" name="T65"/>
                  <a:gd fmla="*/ 79 w 88" name="T66"/>
                  <a:gd fmla="*/ 68 h 88" name="T67"/>
                  <a:gd fmla="*/ 83 w 88" name="T68"/>
                  <a:gd fmla="*/ 61 h 88" name="T69"/>
                  <a:gd fmla="*/ 86 w 88" name="T70"/>
                  <a:gd fmla="*/ 53 h 88" name="T71"/>
                  <a:gd fmla="*/ 88 w 88" name="T72"/>
                  <a:gd fmla="*/ 44 h 88" name="T73"/>
                  <a:gd fmla="*/ 88 w 88" name="T74"/>
                  <a:gd fmla="*/ 44 h 8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8" w="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0" name="Freeform 118">
                <a:extLst>
                  <a:ext uri="{FF2B5EF4-FFF2-40B4-BE49-F238E27FC236}">
                    <a16:creationId xmlns:a16="http://schemas.microsoft.com/office/drawing/2014/main" id="{01C7EA89-C87F-44D3-B8D3-6951045C7DDD}"/>
                  </a:ext>
                </a:extLst>
              </p:cNvPr>
              <p:cNvSpPr/>
              <p:nvPr/>
            </p:nvSpPr>
            <p:spPr bwMode="auto">
              <a:xfrm>
                <a:off x="1201738" y="2205038"/>
                <a:ext cx="212725" cy="458788"/>
              </a:xfrm>
              <a:custGeom>
                <a:gdLst>
                  <a:gd fmla="*/ 134 w 134" name="T0"/>
                  <a:gd fmla="*/ 7 h 289" name="T1"/>
                  <a:gd fmla="*/ 134 w 134" name="T2"/>
                  <a:gd fmla="*/ 7 h 289" name="T3"/>
                  <a:gd fmla="*/ 88 w 134" name="T4"/>
                  <a:gd fmla="*/ 129 h 289" name="T5"/>
                  <a:gd fmla="*/ 42 w 134" name="T6"/>
                  <a:gd fmla="*/ 248 h 289" name="T7"/>
                  <a:gd fmla="*/ 42 w 134" name="T8"/>
                  <a:gd fmla="*/ 248 h 289" name="T9"/>
                  <a:gd fmla="*/ 22 w 134" name="T10"/>
                  <a:gd fmla="*/ 268 h 289" name="T11"/>
                  <a:gd fmla="*/ 8 w 134" name="T12"/>
                  <a:gd fmla="*/ 282 h 289" name="T13"/>
                  <a:gd fmla="*/ 3 w 134" name="T14"/>
                  <a:gd fmla="*/ 286 h 289" name="T15"/>
                  <a:gd fmla="*/ 0 w 134" name="T16"/>
                  <a:gd fmla="*/ 289 h 289" name="T17"/>
                  <a:gd fmla="*/ 0 w 134" name="T18"/>
                  <a:gd fmla="*/ 289 h 289" name="T19"/>
                  <a:gd fmla="*/ 3 w 134" name="T20"/>
                  <a:gd fmla="*/ 275 h 289" name="T21"/>
                  <a:gd fmla="*/ 15 w 134" name="T22"/>
                  <a:gd fmla="*/ 243 h 289" name="T23"/>
                  <a:gd fmla="*/ 50 w 134" name="T24"/>
                  <a:gd fmla="*/ 144 h 289" name="T25"/>
                  <a:gd fmla="*/ 105 w 134" name="T26"/>
                  <a:gd fmla="*/ 0 h 289" name="T27"/>
                  <a:gd fmla="*/ 134 w 134" name="T28"/>
                  <a:gd fmla="*/ 7 h 28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89" w="134">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1" name="Freeform 119">
                <a:extLst>
                  <a:ext uri="{FF2B5EF4-FFF2-40B4-BE49-F238E27FC236}">
                    <a16:creationId xmlns:a16="http://schemas.microsoft.com/office/drawing/2014/main" id="{B7496CA4-9CAB-46B5-9DDA-3E6A7B95A651}"/>
                  </a:ext>
                </a:extLst>
              </p:cNvPr>
              <p:cNvSpPr/>
              <p:nvPr/>
            </p:nvSpPr>
            <p:spPr bwMode="auto">
              <a:xfrm>
                <a:off x="1371601" y="2205038"/>
                <a:ext cx="234950" cy="449263"/>
              </a:xfrm>
              <a:custGeom>
                <a:gdLst>
                  <a:gd fmla="*/ 2 w 148" name="T0"/>
                  <a:gd fmla="*/ 13 h 283" name="T1"/>
                  <a:gd fmla="*/ 109 w 148" name="T2"/>
                  <a:gd fmla="*/ 244 h 283" name="T3"/>
                  <a:gd fmla="*/ 148 w 148" name="T4"/>
                  <a:gd fmla="*/ 283 h 283" name="T5"/>
                  <a:gd fmla="*/ 137 w 148" name="T6"/>
                  <a:gd fmla="*/ 229 h 283" name="T7"/>
                  <a:gd fmla="*/ 33 w 148" name="T8"/>
                  <a:gd fmla="*/ 0 h 283" name="T9"/>
                  <a:gd fmla="*/ 0 w 148" name="T10"/>
                  <a:gd fmla="*/ 10 h 283" name="T11"/>
                  <a:gd fmla="*/ 2 w 148" name="T12"/>
                  <a:gd fmla="*/ 13 h 283" name="T13"/>
                </a:gdLst>
                <a:cxnLst>
                  <a:cxn ang="0">
                    <a:pos x="T0" y="T1"/>
                  </a:cxn>
                  <a:cxn ang="0">
                    <a:pos x="T2" y="T3"/>
                  </a:cxn>
                  <a:cxn ang="0">
                    <a:pos x="T4" y="T5"/>
                  </a:cxn>
                  <a:cxn ang="0">
                    <a:pos x="T6" y="T7"/>
                  </a:cxn>
                  <a:cxn ang="0">
                    <a:pos x="T8" y="T9"/>
                  </a:cxn>
                  <a:cxn ang="0">
                    <a:pos x="T10" y="T11"/>
                  </a:cxn>
                  <a:cxn ang="0">
                    <a:pos x="T12" y="T13"/>
                  </a:cxn>
                </a:cxnLst>
                <a:rect b="b" l="0" r="r" t="0"/>
                <a:pathLst>
                  <a:path h="283" w="148">
                    <a:moveTo>
                      <a:pt x="2" y="13"/>
                    </a:moveTo>
                    <a:lnTo>
                      <a:pt x="109" y="244"/>
                    </a:lnTo>
                    <a:lnTo>
                      <a:pt x="148" y="283"/>
                    </a:lnTo>
                    <a:lnTo>
                      <a:pt x="137" y="229"/>
                    </a:lnTo>
                    <a:lnTo>
                      <a:pt x="33" y="0"/>
                    </a:lnTo>
                    <a:lnTo>
                      <a:pt x="0" y="10"/>
                    </a:lnTo>
                    <a:lnTo>
                      <a:pt x="2" y="13"/>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32" name="Freeform 120">
                <a:extLst>
                  <a:ext uri="{FF2B5EF4-FFF2-40B4-BE49-F238E27FC236}">
                    <a16:creationId xmlns:a16="http://schemas.microsoft.com/office/drawing/2014/main" id="{A82D011E-437D-4E87-8535-C2C1EFA6CF2F}"/>
                  </a:ext>
                </a:extLst>
              </p:cNvPr>
              <p:cNvSpPr/>
              <p:nvPr/>
            </p:nvSpPr>
            <p:spPr bwMode="auto">
              <a:xfrm>
                <a:off x="1376363" y="2052638"/>
                <a:ext cx="25400" cy="77788"/>
              </a:xfrm>
              <a:custGeom>
                <a:gdLst>
                  <a:gd fmla="*/ 0 w 16" name="T0"/>
                  <a:gd fmla="*/ 41 h 49" name="T1"/>
                  <a:gd fmla="*/ 0 w 16" name="T2"/>
                  <a:gd fmla="*/ 41 h 49" name="T3"/>
                  <a:gd fmla="*/ 0 w 16" name="T4"/>
                  <a:gd fmla="*/ 44 h 49" name="T5"/>
                  <a:gd fmla="*/ 3 w 16" name="T6"/>
                  <a:gd fmla="*/ 46 h 49" name="T7"/>
                  <a:gd fmla="*/ 4 w 16" name="T8"/>
                  <a:gd fmla="*/ 48 h 49" name="T9"/>
                  <a:gd fmla="*/ 8 w 16" name="T10"/>
                  <a:gd fmla="*/ 49 h 49" name="T11"/>
                  <a:gd fmla="*/ 8 w 16" name="T12"/>
                  <a:gd fmla="*/ 49 h 49" name="T13"/>
                  <a:gd fmla="*/ 11 w 16" name="T14"/>
                  <a:gd fmla="*/ 48 h 49" name="T15"/>
                  <a:gd fmla="*/ 14 w 16" name="T16"/>
                  <a:gd fmla="*/ 46 h 49" name="T17"/>
                  <a:gd fmla="*/ 15 w 16" name="T18"/>
                  <a:gd fmla="*/ 44 h 49" name="T19"/>
                  <a:gd fmla="*/ 16 w 16" name="T20"/>
                  <a:gd fmla="*/ 41 h 49" name="T21"/>
                  <a:gd fmla="*/ 16 w 16" name="T22"/>
                  <a:gd fmla="*/ 8 h 49" name="T23"/>
                  <a:gd fmla="*/ 16 w 16" name="T24"/>
                  <a:gd fmla="*/ 8 h 49" name="T25"/>
                  <a:gd fmla="*/ 15 w 16" name="T26"/>
                  <a:gd fmla="*/ 6 h 49" name="T27"/>
                  <a:gd fmla="*/ 14 w 16" name="T28"/>
                  <a:gd fmla="*/ 3 h 49" name="T29"/>
                  <a:gd fmla="*/ 11 w 16" name="T30"/>
                  <a:gd fmla="*/ 0 h 49" name="T31"/>
                  <a:gd fmla="*/ 8 w 16" name="T32"/>
                  <a:gd fmla="*/ 0 h 49" name="T33"/>
                  <a:gd fmla="*/ 8 w 16" name="T34"/>
                  <a:gd fmla="*/ 0 h 49" name="T35"/>
                  <a:gd fmla="*/ 4 w 16" name="T36"/>
                  <a:gd fmla="*/ 0 h 49" name="T37"/>
                  <a:gd fmla="*/ 3 w 16" name="T38"/>
                  <a:gd fmla="*/ 3 h 49" name="T39"/>
                  <a:gd fmla="*/ 0 w 16" name="T40"/>
                  <a:gd fmla="*/ 6 h 49" name="T41"/>
                  <a:gd fmla="*/ 0 w 16" name="T42"/>
                  <a:gd fmla="*/ 8 h 49" name="T43"/>
                  <a:gd fmla="*/ 0 w 16" name="T44"/>
                  <a:gd fmla="*/ 41 h 4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9" w="16">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39" name="组合 233">
              <a:extLst>
                <a:ext uri="{FF2B5EF4-FFF2-40B4-BE49-F238E27FC236}">
                  <a16:creationId xmlns:a16="http://schemas.microsoft.com/office/drawing/2014/main" id="{2AC0B9F9-0B2B-4EAC-A70A-2FCCC4FB227F}"/>
                </a:ext>
              </a:extLst>
            </p:cNvPr>
            <p:cNvGrpSpPr/>
            <p:nvPr/>
          </p:nvGrpSpPr>
          <p:grpSpPr>
            <a:xfrm>
              <a:off x="1877064" y="2489142"/>
              <a:ext cx="444103" cy="444079"/>
              <a:chOff x="2111376" y="1712913"/>
              <a:chExt cx="601663" cy="601663"/>
            </a:xfrm>
            <a:grpFill/>
          </p:grpSpPr>
          <p:sp>
            <p:nvSpPr>
              <p:cNvPr id="124" name="Freeform 121">
                <a:extLst>
                  <a:ext uri="{FF2B5EF4-FFF2-40B4-BE49-F238E27FC236}">
                    <a16:creationId xmlns:a16="http://schemas.microsoft.com/office/drawing/2014/main" id="{1EAA90BA-6C35-4ABB-8B3F-F0418A50F64B}"/>
                  </a:ext>
                </a:extLst>
              </p:cNvPr>
              <p:cNvSpPr>
                <a:spLocks noEditPoints="1"/>
              </p:cNvSpPr>
              <p:nvPr/>
            </p:nvSpPr>
            <p:spPr bwMode="auto">
              <a:xfrm>
                <a:off x="2300288" y="1712913"/>
                <a:ext cx="223838" cy="601663"/>
              </a:xfrm>
              <a:custGeom>
                <a:gdLst>
                  <a:gd fmla="*/ 71 w 141" name="T0"/>
                  <a:gd fmla="*/ 0 h 379" name="T1"/>
                  <a:gd fmla="*/ 84 w 141" name="T2"/>
                  <a:gd fmla="*/ 4 h 379" name="T3"/>
                  <a:gd fmla="*/ 98 w 141" name="T4"/>
                  <a:gd fmla="*/ 15 h 379" name="T5"/>
                  <a:gd fmla="*/ 110 w 141" name="T6"/>
                  <a:gd fmla="*/ 33 h 379" name="T7"/>
                  <a:gd fmla="*/ 119 w 141" name="T8"/>
                  <a:gd fmla="*/ 56 h 379" name="T9"/>
                  <a:gd fmla="*/ 136 w 141" name="T10"/>
                  <a:gd fmla="*/ 117 h 379" name="T11"/>
                  <a:gd fmla="*/ 141 w 141" name="T12"/>
                  <a:gd fmla="*/ 190 h 379" name="T13"/>
                  <a:gd fmla="*/ 140 w 141" name="T14"/>
                  <a:gd fmla="*/ 228 h 379" name="T15"/>
                  <a:gd fmla="*/ 129 w 141" name="T16"/>
                  <a:gd fmla="*/ 295 h 379" name="T17"/>
                  <a:gd fmla="*/ 115 w 141" name="T18"/>
                  <a:gd fmla="*/ 336 h 379" name="T19"/>
                  <a:gd fmla="*/ 105 w 141" name="T20"/>
                  <a:gd fmla="*/ 356 h 379" name="T21"/>
                  <a:gd fmla="*/ 91 w 141" name="T22"/>
                  <a:gd fmla="*/ 371 h 379" name="T23"/>
                  <a:gd fmla="*/ 77 w 141" name="T24"/>
                  <a:gd fmla="*/ 378 h 379" name="T25"/>
                  <a:gd fmla="*/ 71 w 141" name="T26"/>
                  <a:gd fmla="*/ 379 h 379" name="T27"/>
                  <a:gd fmla="*/ 71 w 141" name="T28"/>
                  <a:gd fmla="*/ 348 h 379" name="T29"/>
                  <a:gd fmla="*/ 71 w 141" name="T30"/>
                  <a:gd fmla="*/ 348 h 379" name="T31"/>
                  <a:gd fmla="*/ 83 w 141" name="T32"/>
                  <a:gd fmla="*/ 346 h 379" name="T33"/>
                  <a:gd fmla="*/ 94 w 141" name="T34"/>
                  <a:gd fmla="*/ 336 h 379" name="T35"/>
                  <a:gd fmla="*/ 103 w 141" name="T36"/>
                  <a:gd fmla="*/ 321 h 379" name="T37"/>
                  <a:gd fmla="*/ 119 w 141" name="T38"/>
                  <a:gd fmla="*/ 279 h 379" name="T39"/>
                  <a:gd fmla="*/ 128 w 141" name="T40"/>
                  <a:gd fmla="*/ 222 h 379" name="T41"/>
                  <a:gd fmla="*/ 129 w 141" name="T42"/>
                  <a:gd fmla="*/ 190 h 379" name="T43"/>
                  <a:gd fmla="*/ 125 w 141" name="T44"/>
                  <a:gd fmla="*/ 128 h 379" name="T45"/>
                  <a:gd fmla="*/ 113 w 141" name="T46"/>
                  <a:gd fmla="*/ 77 h 379" name="T47"/>
                  <a:gd fmla="*/ 99 w 141" name="T48"/>
                  <a:gd fmla="*/ 50 h 379" name="T49"/>
                  <a:gd fmla="*/ 88 w 141" name="T50"/>
                  <a:gd fmla="*/ 38 h 379" name="T51"/>
                  <a:gd fmla="*/ 76 w 141" name="T52"/>
                  <a:gd fmla="*/ 31 h 379" name="T53"/>
                  <a:gd fmla="*/ 71 w 141" name="T54"/>
                  <a:gd fmla="*/ 31 h 379" name="T55"/>
                  <a:gd fmla="*/ 71 w 141" name="T56"/>
                  <a:gd fmla="*/ 0 h 379" name="T57"/>
                  <a:gd fmla="*/ 71 w 141" name="T58"/>
                  <a:gd fmla="*/ 379 h 379" name="T59"/>
                  <a:gd fmla="*/ 57 w 141" name="T60"/>
                  <a:gd fmla="*/ 375 h 379" name="T61"/>
                  <a:gd fmla="*/ 44 w 141" name="T62"/>
                  <a:gd fmla="*/ 365 h 379" name="T63"/>
                  <a:gd fmla="*/ 31 w 141" name="T64"/>
                  <a:gd fmla="*/ 347 h 379" name="T65"/>
                  <a:gd fmla="*/ 22 w 141" name="T66"/>
                  <a:gd fmla="*/ 324 h 379" name="T67"/>
                  <a:gd fmla="*/ 7 w 141" name="T68"/>
                  <a:gd fmla="*/ 264 h 379" name="T69"/>
                  <a:gd fmla="*/ 0 w 141" name="T70"/>
                  <a:gd fmla="*/ 190 h 379" name="T71"/>
                  <a:gd fmla="*/ 3 w 141" name="T72"/>
                  <a:gd fmla="*/ 152 h 379" name="T73"/>
                  <a:gd fmla="*/ 12 w 141" name="T74"/>
                  <a:gd fmla="*/ 84 h 379" name="T75"/>
                  <a:gd fmla="*/ 26 w 141" name="T76"/>
                  <a:gd fmla="*/ 44 h 379" name="T77"/>
                  <a:gd fmla="*/ 37 w 141" name="T78"/>
                  <a:gd fmla="*/ 23 h 379" name="T79"/>
                  <a:gd fmla="*/ 50 w 141" name="T80"/>
                  <a:gd fmla="*/ 8 h 379" name="T81"/>
                  <a:gd fmla="*/ 64 w 141" name="T82"/>
                  <a:gd fmla="*/ 2 h 379" name="T83"/>
                  <a:gd fmla="*/ 71 w 141" name="T84"/>
                  <a:gd fmla="*/ 31 h 379" name="T85"/>
                  <a:gd fmla="*/ 65 w 141" name="T86"/>
                  <a:gd fmla="*/ 31 h 379" name="T87"/>
                  <a:gd fmla="*/ 53 w 141" name="T88"/>
                  <a:gd fmla="*/ 38 h 379" name="T89"/>
                  <a:gd fmla="*/ 42 w 141" name="T90"/>
                  <a:gd fmla="*/ 50 h 379" name="T91"/>
                  <a:gd fmla="*/ 29 w 141" name="T92"/>
                  <a:gd fmla="*/ 77 h 379" name="T93"/>
                  <a:gd fmla="*/ 17 w 141" name="T94"/>
                  <a:gd fmla="*/ 128 h 379" name="T95"/>
                  <a:gd fmla="*/ 12 w 141" name="T96"/>
                  <a:gd fmla="*/ 190 h 379" name="T97"/>
                  <a:gd fmla="*/ 14 w 141" name="T98"/>
                  <a:gd fmla="*/ 222 h 379" name="T99"/>
                  <a:gd fmla="*/ 22 w 141" name="T100"/>
                  <a:gd fmla="*/ 279 h 379" name="T101"/>
                  <a:gd fmla="*/ 38 w 141" name="T102"/>
                  <a:gd fmla="*/ 321 h 379" name="T103"/>
                  <a:gd fmla="*/ 48 w 141" name="T104"/>
                  <a:gd fmla="*/ 336 h 379" name="T105"/>
                  <a:gd fmla="*/ 59 w 141" name="T106"/>
                  <a:gd fmla="*/ 346 h 379" name="T107"/>
                  <a:gd fmla="*/ 71 w 141" name="T108"/>
                  <a:gd fmla="*/ 348 h 37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79" w="141">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5" name="Freeform 122">
                <a:extLst>
                  <a:ext uri="{FF2B5EF4-FFF2-40B4-BE49-F238E27FC236}">
                    <a16:creationId xmlns:a16="http://schemas.microsoft.com/office/drawing/2014/main" id="{FBB03215-1F3E-4D96-9E08-9A9C9924084C}"/>
                  </a:ext>
                </a:extLst>
              </p:cNvPr>
              <p:cNvSpPr>
                <a:spLocks noEditPoints="1"/>
              </p:cNvSpPr>
              <p:nvPr/>
            </p:nvSpPr>
            <p:spPr bwMode="auto">
              <a:xfrm>
                <a:off x="2111376" y="1905000"/>
                <a:ext cx="601663" cy="220663"/>
              </a:xfrm>
              <a:custGeom>
                <a:gdLst>
                  <a:gd fmla="*/ 190 w 379" name="T0"/>
                  <a:gd fmla="*/ 0 h 139" name="T1"/>
                  <a:gd fmla="*/ 228 w 379" name="T2"/>
                  <a:gd fmla="*/ 1 h 139" name="T3"/>
                  <a:gd fmla="*/ 295 w 379" name="T4"/>
                  <a:gd fmla="*/ 11 h 139" name="T5"/>
                  <a:gd fmla="*/ 336 w 379" name="T6"/>
                  <a:gd fmla="*/ 24 h 139" name="T7"/>
                  <a:gd fmla="*/ 356 w 379" name="T8"/>
                  <a:gd fmla="*/ 35 h 139" name="T9"/>
                  <a:gd fmla="*/ 371 w 379" name="T10"/>
                  <a:gd fmla="*/ 49 h 139" name="T11"/>
                  <a:gd fmla="*/ 378 w 379" name="T12"/>
                  <a:gd fmla="*/ 62 h 139" name="T13"/>
                  <a:gd fmla="*/ 379 w 379" name="T14"/>
                  <a:gd fmla="*/ 69 h 139" name="T15"/>
                  <a:gd fmla="*/ 375 w 379" name="T16"/>
                  <a:gd fmla="*/ 82 h 139" name="T17"/>
                  <a:gd fmla="*/ 364 w 379" name="T18"/>
                  <a:gd fmla="*/ 96 h 139" name="T19"/>
                  <a:gd fmla="*/ 347 w 379" name="T20"/>
                  <a:gd fmla="*/ 108 h 139" name="T21"/>
                  <a:gd fmla="*/ 324 w 379" name="T22"/>
                  <a:gd fmla="*/ 119 h 139" name="T23"/>
                  <a:gd fmla="*/ 264 w 379" name="T24"/>
                  <a:gd fmla="*/ 134 h 139" name="T25"/>
                  <a:gd fmla="*/ 190 w 379" name="T26"/>
                  <a:gd fmla="*/ 139 h 139" name="T27"/>
                  <a:gd fmla="*/ 190 w 379" name="T28"/>
                  <a:gd fmla="*/ 127 h 139" name="T29"/>
                  <a:gd fmla="*/ 190 w 379" name="T30"/>
                  <a:gd fmla="*/ 127 h 139" name="T31"/>
                  <a:gd fmla="*/ 252 w 379" name="T32"/>
                  <a:gd fmla="*/ 123 h 139" name="T33"/>
                  <a:gd fmla="*/ 302 w 379" name="T34"/>
                  <a:gd fmla="*/ 111 h 139" name="T35"/>
                  <a:gd fmla="*/ 329 w 379" name="T36"/>
                  <a:gd fmla="*/ 97 h 139" name="T37"/>
                  <a:gd fmla="*/ 341 w 379" name="T38"/>
                  <a:gd fmla="*/ 86 h 139" name="T39"/>
                  <a:gd fmla="*/ 348 w 379" name="T40"/>
                  <a:gd fmla="*/ 74 h 139" name="T41"/>
                  <a:gd fmla="*/ 348 w 379" name="T42"/>
                  <a:gd fmla="*/ 69 h 139" name="T43"/>
                  <a:gd fmla="*/ 348 w 379" name="T44"/>
                  <a:gd fmla="*/ 63 h 139" name="T45"/>
                  <a:gd fmla="*/ 341 w 379" name="T46"/>
                  <a:gd fmla="*/ 51 h 139" name="T47"/>
                  <a:gd fmla="*/ 329 w 379" name="T48"/>
                  <a:gd fmla="*/ 40 h 139" name="T49"/>
                  <a:gd fmla="*/ 302 w 379" name="T50"/>
                  <a:gd fmla="*/ 28 h 139" name="T51"/>
                  <a:gd fmla="*/ 252 w 379" name="T52"/>
                  <a:gd fmla="*/ 15 h 139" name="T53"/>
                  <a:gd fmla="*/ 190 w 379" name="T54"/>
                  <a:gd fmla="*/ 11 h 139" name="T55"/>
                  <a:gd fmla="*/ 190 w 379" name="T56"/>
                  <a:gd fmla="*/ 0 h 139" name="T57"/>
                  <a:gd fmla="*/ 0 w 379" name="T58"/>
                  <a:gd fmla="*/ 69 h 139" name="T59"/>
                  <a:gd fmla="*/ 4 w 379" name="T60"/>
                  <a:gd fmla="*/ 55 h 139" name="T61"/>
                  <a:gd fmla="*/ 15 w 379" name="T62"/>
                  <a:gd fmla="*/ 42 h 139" name="T63"/>
                  <a:gd fmla="*/ 33 w 379" name="T64"/>
                  <a:gd fmla="*/ 30 h 139" name="T65"/>
                  <a:gd fmla="*/ 56 w 379" name="T66"/>
                  <a:gd fmla="*/ 20 h 139" name="T67"/>
                  <a:gd fmla="*/ 117 w 379" name="T68"/>
                  <a:gd fmla="*/ 5 h 139" name="T69"/>
                  <a:gd fmla="*/ 190 w 379" name="T70"/>
                  <a:gd fmla="*/ 0 h 139" name="T71"/>
                  <a:gd fmla="*/ 190 w 379" name="T72"/>
                  <a:gd fmla="*/ 11 h 139" name="T73"/>
                  <a:gd fmla="*/ 127 w 379" name="T74"/>
                  <a:gd fmla="*/ 15 h 139" name="T75"/>
                  <a:gd fmla="*/ 77 w 379" name="T76"/>
                  <a:gd fmla="*/ 28 h 139" name="T77"/>
                  <a:gd fmla="*/ 50 w 379" name="T78"/>
                  <a:gd fmla="*/ 40 h 139" name="T79"/>
                  <a:gd fmla="*/ 38 w 379" name="T80"/>
                  <a:gd fmla="*/ 51 h 139" name="T81"/>
                  <a:gd fmla="*/ 31 w 379" name="T82"/>
                  <a:gd fmla="*/ 63 h 139" name="T83"/>
                  <a:gd fmla="*/ 31 w 379" name="T84"/>
                  <a:gd fmla="*/ 69 h 139" name="T85"/>
                  <a:gd fmla="*/ 34 w 379" name="T86"/>
                  <a:gd fmla="*/ 81 h 139" name="T87"/>
                  <a:gd fmla="*/ 43 w 379" name="T88"/>
                  <a:gd fmla="*/ 92 h 139" name="T89"/>
                  <a:gd fmla="*/ 58 w 379" name="T90"/>
                  <a:gd fmla="*/ 101 h 139" name="T91"/>
                  <a:gd fmla="*/ 102 w 379" name="T92"/>
                  <a:gd fmla="*/ 118 h 139" name="T93"/>
                  <a:gd fmla="*/ 157 w 379" name="T94"/>
                  <a:gd fmla="*/ 126 h 139" name="T95"/>
                  <a:gd fmla="*/ 190 w 379" name="T96"/>
                  <a:gd fmla="*/ 139 h 139" name="T97"/>
                  <a:gd fmla="*/ 152 w 379" name="T98"/>
                  <a:gd fmla="*/ 138 h 139" name="T99"/>
                  <a:gd fmla="*/ 84 w 379" name="T100"/>
                  <a:gd fmla="*/ 127 h 139" name="T101"/>
                  <a:gd fmla="*/ 43 w 379" name="T102"/>
                  <a:gd fmla="*/ 114 h 139" name="T103"/>
                  <a:gd fmla="*/ 23 w 379" name="T104"/>
                  <a:gd fmla="*/ 103 h 139" name="T105"/>
                  <a:gd fmla="*/ 8 w 379" name="T106"/>
                  <a:gd fmla="*/ 89 h 139" name="T107"/>
                  <a:gd fmla="*/ 1 w 379" name="T108"/>
                  <a:gd fmla="*/ 76 h 139" name="T109"/>
                  <a:gd fmla="*/ 0 w 379" name="T110"/>
                  <a:gd fmla="*/ 69 h 13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39" w="37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6" name="Freeform 123">
                <a:extLst>
                  <a:ext uri="{FF2B5EF4-FFF2-40B4-BE49-F238E27FC236}">
                    <a16:creationId xmlns:a16="http://schemas.microsoft.com/office/drawing/2014/main" id="{D22C4546-3F91-4BC1-90A3-147678F545A7}"/>
                  </a:ext>
                </a:extLst>
              </p:cNvPr>
              <p:cNvSpPr>
                <a:spLocks noEditPoints="1"/>
              </p:cNvSpPr>
              <p:nvPr/>
            </p:nvSpPr>
            <p:spPr bwMode="auto">
              <a:xfrm>
                <a:off x="2187576" y="1789113"/>
                <a:ext cx="450850" cy="452438"/>
              </a:xfrm>
              <a:custGeom>
                <a:gdLst>
                  <a:gd fmla="*/ 142 w 284" name="T0"/>
                  <a:gd fmla="*/ 50 h 285" name="T1"/>
                  <a:gd fmla="*/ 190 w 284" name="T2"/>
                  <a:gd fmla="*/ 93 h 285" name="T3"/>
                  <a:gd fmla="*/ 218 w 284" name="T4"/>
                  <a:gd fmla="*/ 120 h 285" name="T5"/>
                  <a:gd fmla="*/ 258 w 284" name="T6"/>
                  <a:gd fmla="*/ 176 h 285" name="T7"/>
                  <a:gd fmla="*/ 277 w 284" name="T8"/>
                  <a:gd fmla="*/ 214 h 285" name="T9"/>
                  <a:gd fmla="*/ 283 w 284" name="T10"/>
                  <a:gd fmla="*/ 237 h 285" name="T11"/>
                  <a:gd fmla="*/ 284 w 284" name="T12"/>
                  <a:gd fmla="*/ 256 h 285" name="T13"/>
                  <a:gd fmla="*/ 280 w 284" name="T14"/>
                  <a:gd fmla="*/ 271 h 285" name="T15"/>
                  <a:gd fmla="*/ 276 w 284" name="T16"/>
                  <a:gd fmla="*/ 276 h 285" name="T17"/>
                  <a:gd fmla="*/ 266 w 284" name="T18"/>
                  <a:gd fmla="*/ 283 h 285" name="T19"/>
                  <a:gd fmla="*/ 254 w 284" name="T20"/>
                  <a:gd fmla="*/ 285 h 285" name="T21"/>
                  <a:gd fmla="*/ 223 w 284" name="T22"/>
                  <a:gd fmla="*/ 280 h 285" name="T23"/>
                  <a:gd fmla="*/ 184 w 284" name="T24"/>
                  <a:gd fmla="*/ 262 h 285" name="T25"/>
                  <a:gd fmla="*/ 142 w 284" name="T26"/>
                  <a:gd fmla="*/ 235 h 285" name="T27"/>
                  <a:gd fmla="*/ 142 w 284" name="T28"/>
                  <a:gd fmla="*/ 219 h 285" name="T29"/>
                  <a:gd fmla="*/ 177 w 284" name="T30"/>
                  <a:gd fmla="*/ 243 h 285" name="T31"/>
                  <a:gd fmla="*/ 209 w 284" name="T32"/>
                  <a:gd fmla="*/ 257 h 285" name="T33"/>
                  <a:gd fmla="*/ 235 w 284" name="T34"/>
                  <a:gd fmla="*/ 261 h 285" name="T35"/>
                  <a:gd fmla="*/ 246 w 284" name="T36"/>
                  <a:gd fmla="*/ 260 h 285" name="T37"/>
                  <a:gd fmla="*/ 254 w 284" name="T38"/>
                  <a:gd fmla="*/ 254 h 285" name="T39"/>
                  <a:gd fmla="*/ 254 w 284" name="T40"/>
                  <a:gd fmla="*/ 254 h 285" name="T41"/>
                  <a:gd fmla="*/ 260 w 284" name="T42"/>
                  <a:gd fmla="*/ 243 h 285" name="T43"/>
                  <a:gd fmla="*/ 261 w 284" name="T44"/>
                  <a:gd fmla="*/ 230 h 285" name="T45"/>
                  <a:gd fmla="*/ 258 w 284" name="T46"/>
                  <a:gd fmla="*/ 212 h 285" name="T47"/>
                  <a:gd fmla="*/ 239 w 284" name="T48"/>
                  <a:gd fmla="*/ 170 h 285" name="T49"/>
                  <a:gd fmla="*/ 205 w 284" name="T50"/>
                  <a:gd fmla="*/ 124 h 285" name="T51"/>
                  <a:gd fmla="*/ 184 w 284" name="T52"/>
                  <a:gd fmla="*/ 101 h 285" name="T53"/>
                  <a:gd fmla="*/ 142 w 284" name="T54"/>
                  <a:gd fmla="*/ 65 h 285" name="T55"/>
                  <a:gd fmla="*/ 8 w 284" name="T56"/>
                  <a:gd fmla="*/ 8 h 285" name="T57"/>
                  <a:gd fmla="*/ 12 w 284" name="T58"/>
                  <a:gd fmla="*/ 5 h 285" name="T59"/>
                  <a:gd fmla="*/ 23 w 284" name="T60"/>
                  <a:gd fmla="*/ 0 h 285" name="T61"/>
                  <a:gd fmla="*/ 44 w 284" name="T62"/>
                  <a:gd fmla="*/ 0 h 285" name="T63"/>
                  <a:gd fmla="*/ 79 w 284" name="T64"/>
                  <a:gd fmla="*/ 11 h 285" name="T65"/>
                  <a:gd fmla="*/ 120 w 284" name="T66"/>
                  <a:gd fmla="*/ 34 h 285" name="T67"/>
                  <a:gd fmla="*/ 142 w 284" name="T68"/>
                  <a:gd fmla="*/ 65 h 285" name="T69"/>
                  <a:gd fmla="*/ 124 w 284" name="T70"/>
                  <a:gd fmla="*/ 51 h 285" name="T71"/>
                  <a:gd fmla="*/ 89 w 284" name="T72"/>
                  <a:gd fmla="*/ 32 h 285" name="T73"/>
                  <a:gd fmla="*/ 60 w 284" name="T74"/>
                  <a:gd fmla="*/ 23 h 285" name="T75"/>
                  <a:gd fmla="*/ 43 w 284" name="T76"/>
                  <a:gd fmla="*/ 23 h 285" name="T77"/>
                  <a:gd fmla="*/ 33 w 284" name="T78"/>
                  <a:gd fmla="*/ 27 h 285" name="T79"/>
                  <a:gd fmla="*/ 29 w 284" name="T80"/>
                  <a:gd fmla="*/ 29 h 285" name="T81"/>
                  <a:gd fmla="*/ 24 w 284" name="T82"/>
                  <a:gd fmla="*/ 40 h 285" name="T83"/>
                  <a:gd fmla="*/ 23 w 284" name="T84"/>
                  <a:gd fmla="*/ 55 h 285" name="T85"/>
                  <a:gd fmla="*/ 25 w 284" name="T86"/>
                  <a:gd fmla="*/ 71 h 285" name="T87"/>
                  <a:gd fmla="*/ 44 w 284" name="T88"/>
                  <a:gd fmla="*/ 113 h 285" name="T89"/>
                  <a:gd fmla="*/ 78 w 284" name="T90"/>
                  <a:gd fmla="*/ 159 h 285" name="T91"/>
                  <a:gd fmla="*/ 100 w 284" name="T92"/>
                  <a:gd fmla="*/ 184 h 285" name="T93"/>
                  <a:gd fmla="*/ 142 w 284" name="T94"/>
                  <a:gd fmla="*/ 219 h 285" name="T95"/>
                  <a:gd fmla="*/ 142 w 284" name="T96"/>
                  <a:gd fmla="*/ 235 h 285" name="T97"/>
                  <a:gd fmla="*/ 93 w 284" name="T98"/>
                  <a:gd fmla="*/ 192 h 285" name="T99"/>
                  <a:gd fmla="*/ 66 w 284" name="T100"/>
                  <a:gd fmla="*/ 164 h 285" name="T101"/>
                  <a:gd fmla="*/ 25 w 284" name="T102"/>
                  <a:gd fmla="*/ 108 h 285" name="T103"/>
                  <a:gd fmla="*/ 6 w 284" name="T104"/>
                  <a:gd fmla="*/ 70 h 285" name="T105"/>
                  <a:gd fmla="*/ 1 w 284" name="T106"/>
                  <a:gd fmla="*/ 47 h 285" name="T107"/>
                  <a:gd fmla="*/ 0 w 284" name="T108"/>
                  <a:gd fmla="*/ 28 h 285" name="T109"/>
                  <a:gd fmla="*/ 4 w 284" name="T110"/>
                  <a:gd fmla="*/ 13 h 285" name="T111"/>
                  <a:gd fmla="*/ 8 w 284" name="T112"/>
                  <a:gd fmla="*/ 8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7" name="Freeform 124">
                <a:extLst>
                  <a:ext uri="{FF2B5EF4-FFF2-40B4-BE49-F238E27FC236}">
                    <a16:creationId xmlns:a16="http://schemas.microsoft.com/office/drawing/2014/main" id="{A7660AFD-5B58-49B2-AF44-D382BD6446A6}"/>
                  </a:ext>
                </a:extLst>
              </p:cNvPr>
              <p:cNvSpPr>
                <a:spLocks noEditPoints="1"/>
              </p:cNvSpPr>
              <p:nvPr/>
            </p:nvSpPr>
            <p:spPr bwMode="auto">
              <a:xfrm>
                <a:off x="2187576" y="1789113"/>
                <a:ext cx="450850" cy="452438"/>
              </a:xfrm>
              <a:custGeom>
                <a:gdLst>
                  <a:gd fmla="*/ 142 w 284" name="T0"/>
                  <a:gd fmla="*/ 50 h 285" name="T1"/>
                  <a:gd fmla="*/ 184 w 284" name="T2"/>
                  <a:gd fmla="*/ 21 h 285" name="T3"/>
                  <a:gd fmla="*/ 223 w 284" name="T4"/>
                  <a:gd fmla="*/ 4 h 285" name="T5"/>
                  <a:gd fmla="*/ 254 w 284" name="T6"/>
                  <a:gd fmla="*/ 0 h 285" name="T7"/>
                  <a:gd fmla="*/ 266 w 284" name="T8"/>
                  <a:gd fmla="*/ 2 h 285" name="T9"/>
                  <a:gd fmla="*/ 276 w 284" name="T10"/>
                  <a:gd fmla="*/ 8 h 285" name="T11"/>
                  <a:gd fmla="*/ 280 w 284" name="T12"/>
                  <a:gd fmla="*/ 13 h 285" name="T13"/>
                  <a:gd fmla="*/ 284 w 284" name="T14"/>
                  <a:gd fmla="*/ 28 h 285" name="T15"/>
                  <a:gd fmla="*/ 283 w 284" name="T16"/>
                  <a:gd fmla="*/ 47 h 285" name="T17"/>
                  <a:gd fmla="*/ 277 w 284" name="T18"/>
                  <a:gd fmla="*/ 70 h 285" name="T19"/>
                  <a:gd fmla="*/ 258 w 284" name="T20"/>
                  <a:gd fmla="*/ 108 h 285" name="T21"/>
                  <a:gd fmla="*/ 218 w 284" name="T22"/>
                  <a:gd fmla="*/ 164 h 285" name="T23"/>
                  <a:gd fmla="*/ 190 w 284" name="T24"/>
                  <a:gd fmla="*/ 192 h 285" name="T25"/>
                  <a:gd fmla="*/ 142 w 284" name="T26"/>
                  <a:gd fmla="*/ 235 h 285" name="T27"/>
                  <a:gd fmla="*/ 142 w 284" name="T28"/>
                  <a:gd fmla="*/ 219 h 285" name="T29"/>
                  <a:gd fmla="*/ 184 w 284" name="T30"/>
                  <a:gd fmla="*/ 184 h 285" name="T31"/>
                  <a:gd fmla="*/ 205 w 284" name="T32"/>
                  <a:gd fmla="*/ 159 h 285" name="T33"/>
                  <a:gd fmla="*/ 239 w 284" name="T34"/>
                  <a:gd fmla="*/ 113 h 285" name="T35"/>
                  <a:gd fmla="*/ 258 w 284" name="T36"/>
                  <a:gd fmla="*/ 71 h 285" name="T37"/>
                  <a:gd fmla="*/ 261 w 284" name="T38"/>
                  <a:gd fmla="*/ 55 h 285" name="T39"/>
                  <a:gd fmla="*/ 260 w 284" name="T40"/>
                  <a:gd fmla="*/ 40 h 285" name="T41"/>
                  <a:gd fmla="*/ 254 w 284" name="T42"/>
                  <a:gd fmla="*/ 29 h 285" name="T43"/>
                  <a:gd fmla="*/ 254 w 284" name="T44"/>
                  <a:gd fmla="*/ 29 h 285" name="T45"/>
                  <a:gd fmla="*/ 246 w 284" name="T46"/>
                  <a:gd fmla="*/ 24 h 285" name="T47"/>
                  <a:gd fmla="*/ 235 w 284" name="T48"/>
                  <a:gd fmla="*/ 23 h 285" name="T49"/>
                  <a:gd fmla="*/ 209 w 284" name="T50"/>
                  <a:gd fmla="*/ 27 h 285" name="T51"/>
                  <a:gd fmla="*/ 177 w 284" name="T52"/>
                  <a:gd fmla="*/ 40 h 285" name="T53"/>
                  <a:gd fmla="*/ 142 w 284" name="T54"/>
                  <a:gd fmla="*/ 65 h 285" name="T55"/>
                  <a:gd fmla="*/ 8 w 284" name="T56"/>
                  <a:gd fmla="*/ 276 h 285" name="T57"/>
                  <a:gd fmla="*/ 4 w 284" name="T58"/>
                  <a:gd fmla="*/ 271 h 285" name="T59"/>
                  <a:gd fmla="*/ 0 w 284" name="T60"/>
                  <a:gd fmla="*/ 256 h 285" name="T61"/>
                  <a:gd fmla="*/ 1 w 284" name="T62"/>
                  <a:gd fmla="*/ 237 h 285" name="T63"/>
                  <a:gd fmla="*/ 6 w 284" name="T64"/>
                  <a:gd fmla="*/ 214 h 285" name="T65"/>
                  <a:gd fmla="*/ 25 w 284" name="T66"/>
                  <a:gd fmla="*/ 176 h 285" name="T67"/>
                  <a:gd fmla="*/ 66 w 284" name="T68"/>
                  <a:gd fmla="*/ 120 h 285" name="T69"/>
                  <a:gd fmla="*/ 93 w 284" name="T70"/>
                  <a:gd fmla="*/ 93 h 285" name="T71"/>
                  <a:gd fmla="*/ 142 w 284" name="T72"/>
                  <a:gd fmla="*/ 50 h 285" name="T73"/>
                  <a:gd fmla="*/ 142 w 284" name="T74"/>
                  <a:gd fmla="*/ 65 h 285" name="T75"/>
                  <a:gd fmla="*/ 100 w 284" name="T76"/>
                  <a:gd fmla="*/ 101 h 285" name="T77"/>
                  <a:gd fmla="*/ 78 w 284" name="T78"/>
                  <a:gd fmla="*/ 124 h 285" name="T79"/>
                  <a:gd fmla="*/ 44 w 284" name="T80"/>
                  <a:gd fmla="*/ 170 h 285" name="T81"/>
                  <a:gd fmla="*/ 25 w 284" name="T82"/>
                  <a:gd fmla="*/ 212 h 285" name="T83"/>
                  <a:gd fmla="*/ 23 w 284" name="T84"/>
                  <a:gd fmla="*/ 230 h 285" name="T85"/>
                  <a:gd fmla="*/ 24 w 284" name="T86"/>
                  <a:gd fmla="*/ 243 h 285" name="T87"/>
                  <a:gd fmla="*/ 29 w 284" name="T88"/>
                  <a:gd fmla="*/ 254 h 285" name="T89"/>
                  <a:gd fmla="*/ 33 w 284" name="T90"/>
                  <a:gd fmla="*/ 257 h 285" name="T91"/>
                  <a:gd fmla="*/ 43 w 284" name="T92"/>
                  <a:gd fmla="*/ 261 h 285" name="T93"/>
                  <a:gd fmla="*/ 60 w 284" name="T94"/>
                  <a:gd fmla="*/ 261 h 285" name="T95"/>
                  <a:gd fmla="*/ 89 w 284" name="T96"/>
                  <a:gd fmla="*/ 252 h 285" name="T97"/>
                  <a:gd fmla="*/ 124 w 284" name="T98"/>
                  <a:gd fmla="*/ 233 h 285" name="T99"/>
                  <a:gd fmla="*/ 142 w 284" name="T100"/>
                  <a:gd fmla="*/ 235 h 285" name="T101"/>
                  <a:gd fmla="*/ 120 w 284" name="T102"/>
                  <a:gd fmla="*/ 250 h 285" name="T103"/>
                  <a:gd fmla="*/ 79 w 284" name="T104"/>
                  <a:gd fmla="*/ 273 h 285" name="T105"/>
                  <a:gd fmla="*/ 44 w 284" name="T106"/>
                  <a:gd fmla="*/ 284 h 285" name="T107"/>
                  <a:gd fmla="*/ 23 w 284" name="T108"/>
                  <a:gd fmla="*/ 284 h 285" name="T109"/>
                  <a:gd fmla="*/ 12 w 284" name="T110"/>
                  <a:gd fmla="*/ 280 h 285" name="T111"/>
                  <a:gd fmla="*/ 8 w 284" name="T112"/>
                  <a:gd fmla="*/ 276 h 28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85" w="284">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8" name="Freeform 125">
                <a:extLst>
                  <a:ext uri="{FF2B5EF4-FFF2-40B4-BE49-F238E27FC236}">
                    <a16:creationId xmlns:a16="http://schemas.microsoft.com/office/drawing/2014/main" id="{75314925-DEED-40BE-A503-D2627BEC8645}"/>
                  </a:ext>
                </a:extLst>
              </p:cNvPr>
              <p:cNvSpPr/>
              <p:nvPr/>
            </p:nvSpPr>
            <p:spPr bwMode="auto">
              <a:xfrm>
                <a:off x="2365376" y="1966913"/>
                <a:ext cx="92075" cy="95250"/>
              </a:xfrm>
              <a:custGeom>
                <a:gdLst>
                  <a:gd fmla="*/ 0 w 58" name="T0"/>
                  <a:gd fmla="*/ 30 h 60" name="T1"/>
                  <a:gd fmla="*/ 0 w 58" name="T2"/>
                  <a:gd fmla="*/ 30 h 60" name="T3"/>
                  <a:gd fmla="*/ 1 w 58" name="T4"/>
                  <a:gd fmla="*/ 24 h 60" name="T5"/>
                  <a:gd fmla="*/ 3 w 58" name="T6"/>
                  <a:gd fmla="*/ 19 h 60" name="T7"/>
                  <a:gd fmla="*/ 5 w 58" name="T8"/>
                  <a:gd fmla="*/ 14 h 60" name="T9"/>
                  <a:gd fmla="*/ 9 w 58" name="T10"/>
                  <a:gd fmla="*/ 10 h 60" name="T11"/>
                  <a:gd fmla="*/ 13 w 58" name="T12"/>
                  <a:gd fmla="*/ 6 h 60" name="T13"/>
                  <a:gd fmla="*/ 18 w 58" name="T14"/>
                  <a:gd fmla="*/ 3 h 60" name="T15"/>
                  <a:gd fmla="*/ 24 w 58" name="T16"/>
                  <a:gd fmla="*/ 1 h 60" name="T17"/>
                  <a:gd fmla="*/ 30 w 58" name="T18"/>
                  <a:gd fmla="*/ 0 h 60" name="T19"/>
                  <a:gd fmla="*/ 30 w 58" name="T20"/>
                  <a:gd fmla="*/ 0 h 60" name="T21"/>
                  <a:gd fmla="*/ 35 w 58" name="T22"/>
                  <a:gd fmla="*/ 1 h 60" name="T23"/>
                  <a:gd fmla="*/ 41 w 58" name="T24"/>
                  <a:gd fmla="*/ 3 h 60" name="T25"/>
                  <a:gd fmla="*/ 46 w 58" name="T26"/>
                  <a:gd fmla="*/ 6 h 60" name="T27"/>
                  <a:gd fmla="*/ 50 w 58" name="T28"/>
                  <a:gd fmla="*/ 10 h 60" name="T29"/>
                  <a:gd fmla="*/ 54 w 58" name="T30"/>
                  <a:gd fmla="*/ 14 h 60" name="T31"/>
                  <a:gd fmla="*/ 57 w 58" name="T32"/>
                  <a:gd fmla="*/ 19 h 60" name="T33"/>
                  <a:gd fmla="*/ 58 w 58" name="T34"/>
                  <a:gd fmla="*/ 24 h 60" name="T35"/>
                  <a:gd fmla="*/ 58 w 58" name="T36"/>
                  <a:gd fmla="*/ 30 h 60" name="T37"/>
                  <a:gd fmla="*/ 58 w 58" name="T38"/>
                  <a:gd fmla="*/ 30 h 60" name="T39"/>
                  <a:gd fmla="*/ 58 w 58" name="T40"/>
                  <a:gd fmla="*/ 35 h 60" name="T41"/>
                  <a:gd fmla="*/ 57 w 58" name="T42"/>
                  <a:gd fmla="*/ 41 h 60" name="T43"/>
                  <a:gd fmla="*/ 54 w 58" name="T44"/>
                  <a:gd fmla="*/ 46 h 60" name="T45"/>
                  <a:gd fmla="*/ 50 w 58" name="T46"/>
                  <a:gd fmla="*/ 50 h 60" name="T47"/>
                  <a:gd fmla="*/ 46 w 58" name="T48"/>
                  <a:gd fmla="*/ 54 h 60" name="T49"/>
                  <a:gd fmla="*/ 41 w 58" name="T50"/>
                  <a:gd fmla="*/ 57 h 60" name="T51"/>
                  <a:gd fmla="*/ 35 w 58" name="T52"/>
                  <a:gd fmla="*/ 58 h 60" name="T53"/>
                  <a:gd fmla="*/ 30 w 58" name="T54"/>
                  <a:gd fmla="*/ 60 h 60" name="T55"/>
                  <a:gd fmla="*/ 30 w 58" name="T56"/>
                  <a:gd fmla="*/ 60 h 60" name="T57"/>
                  <a:gd fmla="*/ 24 w 58" name="T58"/>
                  <a:gd fmla="*/ 58 h 60" name="T59"/>
                  <a:gd fmla="*/ 18 w 58" name="T60"/>
                  <a:gd fmla="*/ 57 h 60" name="T61"/>
                  <a:gd fmla="*/ 13 w 58" name="T62"/>
                  <a:gd fmla="*/ 54 h 60" name="T63"/>
                  <a:gd fmla="*/ 9 w 58" name="T64"/>
                  <a:gd fmla="*/ 50 h 60" name="T65"/>
                  <a:gd fmla="*/ 5 w 58" name="T66"/>
                  <a:gd fmla="*/ 46 h 60" name="T67"/>
                  <a:gd fmla="*/ 3 w 58" name="T68"/>
                  <a:gd fmla="*/ 41 h 60" name="T69"/>
                  <a:gd fmla="*/ 1 w 58" name="T70"/>
                  <a:gd fmla="*/ 35 h 60" name="T71"/>
                  <a:gd fmla="*/ 0 w 58" name="T72"/>
                  <a:gd fmla="*/ 30 h 60" name="T73"/>
                  <a:gd fmla="*/ 0 w 58" name="T74"/>
                  <a:gd fmla="*/ 30 h 6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 w="57">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40" name="组合 239">
              <a:extLst>
                <a:ext uri="{FF2B5EF4-FFF2-40B4-BE49-F238E27FC236}">
                  <a16:creationId xmlns:a16="http://schemas.microsoft.com/office/drawing/2014/main" id="{B0B794C7-CFA9-48E3-B0B5-162311E23754}"/>
                </a:ext>
              </a:extLst>
            </p:cNvPr>
            <p:cNvGrpSpPr/>
            <p:nvPr/>
          </p:nvGrpSpPr>
          <p:grpSpPr>
            <a:xfrm>
              <a:off x="1421243" y="2362598"/>
              <a:ext cx="281225" cy="357371"/>
              <a:chOff x="1493838" y="1541463"/>
              <a:chExt cx="381000" cy="484187"/>
            </a:xfrm>
            <a:grpFill/>
          </p:grpSpPr>
          <p:sp>
            <p:nvSpPr>
              <p:cNvPr id="122" name="Freeform 126">
                <a:extLst>
                  <a:ext uri="{FF2B5EF4-FFF2-40B4-BE49-F238E27FC236}">
                    <a16:creationId xmlns:a16="http://schemas.microsoft.com/office/drawing/2014/main" id="{514FEE87-1ED6-46B2-8F97-D309304DEFA3}"/>
                  </a:ext>
                </a:extLst>
              </p:cNvPr>
              <p:cNvSpPr>
                <a:spLocks noEditPoints="1"/>
              </p:cNvSpPr>
              <p:nvPr/>
            </p:nvSpPr>
            <p:spPr bwMode="auto">
              <a:xfrm>
                <a:off x="1493838" y="1546225"/>
                <a:ext cx="254000" cy="479425"/>
              </a:xfrm>
              <a:custGeom>
                <a:gdLst>
                  <a:gd fmla="*/ 160 w 160" name="T0"/>
                  <a:gd fmla="*/ 0 h 302" name="T1"/>
                  <a:gd fmla="*/ 160 w 160" name="T2"/>
                  <a:gd fmla="*/ 302 h 302" name="T3"/>
                  <a:gd fmla="*/ 94 w 160" name="T4"/>
                  <a:gd fmla="*/ 302 h 302" name="T5"/>
                  <a:gd fmla="*/ 94 w 160" name="T6"/>
                  <a:gd fmla="*/ 261 h 302" name="T7"/>
                  <a:gd fmla="*/ 136 w 160" name="T8"/>
                  <a:gd fmla="*/ 261 h 302" name="T9"/>
                  <a:gd fmla="*/ 136 w 160" name="T10"/>
                  <a:gd fmla="*/ 116 h 302" name="T11"/>
                  <a:gd fmla="*/ 136 w 160" name="T12"/>
                  <a:gd fmla="*/ 116 h 302" name="T13"/>
                  <a:gd fmla="*/ 94 w 160" name="T14"/>
                  <a:gd fmla="*/ 189 h 302" name="T15"/>
                  <a:gd fmla="*/ 94 w 160" name="T16"/>
                  <a:gd fmla="*/ 124 h 302" name="T17"/>
                  <a:gd fmla="*/ 160 w 160" name="T18"/>
                  <a:gd fmla="*/ 0 h 302" name="T19"/>
                  <a:gd fmla="*/ 94 w 160" name="T20"/>
                  <a:gd fmla="*/ 302 h 302" name="T21"/>
                  <a:gd fmla="*/ 0 w 160" name="T22"/>
                  <a:gd fmla="*/ 302 h 302" name="T23"/>
                  <a:gd fmla="*/ 94 w 160" name="T24"/>
                  <a:gd fmla="*/ 124 h 302" name="T25"/>
                  <a:gd fmla="*/ 94 w 160" name="T26"/>
                  <a:gd fmla="*/ 189 h 302" name="T27"/>
                  <a:gd fmla="*/ 53 w 160" name="T28"/>
                  <a:gd fmla="*/ 261 h 302" name="T29"/>
                  <a:gd fmla="*/ 94 w 160" name="T30"/>
                  <a:gd fmla="*/ 261 h 302" name="T31"/>
                  <a:gd fmla="*/ 94 w 160" name="T32"/>
                  <a:gd fmla="*/ 302 h 30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2" w="160">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3" name="Rectangle 127">
                <a:extLst>
                  <a:ext uri="{FF2B5EF4-FFF2-40B4-BE49-F238E27FC236}">
                    <a16:creationId xmlns:a16="http://schemas.microsoft.com/office/drawing/2014/main" id="{2725553C-F7D7-4425-A0AA-E391F6570398}"/>
                  </a:ext>
                </a:extLst>
              </p:cNvPr>
              <p:cNvSpPr>
                <a:spLocks noChangeArrowheads="1"/>
              </p:cNvSpPr>
              <p:nvPr/>
            </p:nvSpPr>
            <p:spPr bwMode="auto">
              <a:xfrm>
                <a:off x="1811338" y="1541463"/>
                <a:ext cx="63500" cy="47148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41" name="Freeform 128">
              <a:extLst>
                <a:ext uri="{FF2B5EF4-FFF2-40B4-BE49-F238E27FC236}">
                  <a16:creationId xmlns:a16="http://schemas.microsoft.com/office/drawing/2014/main" id="{C7967B13-4ADA-4238-9BD4-FD401F83073C}"/>
                </a:ext>
              </a:extLst>
            </p:cNvPr>
            <p:cNvSpPr>
              <a:spLocks noEditPoints="1"/>
            </p:cNvSpPr>
            <p:nvPr/>
          </p:nvSpPr>
          <p:spPr bwMode="auto">
            <a:xfrm>
              <a:off x="2835573" y="4109615"/>
              <a:ext cx="374968" cy="292928"/>
            </a:xfrm>
            <a:custGeom>
              <a:gdLst>
                <a:gd fmla="*/ 298 w 320" name="T0"/>
                <a:gd fmla="*/ 57 h 250" name="T1"/>
                <a:gd fmla="*/ 320 w 320" name="T2"/>
                <a:gd fmla="*/ 138 h 250" name="T3"/>
                <a:gd fmla="*/ 303 w 320" name="T4"/>
                <a:gd fmla="*/ 212 h 250" name="T5"/>
                <a:gd fmla="*/ 271 w 320" name="T6"/>
                <a:gd fmla="*/ 245 h 250" name="T7"/>
                <a:gd fmla="*/ 263 w 320" name="T8"/>
                <a:gd fmla="*/ 233 h 250" name="T9"/>
                <a:gd fmla="*/ 279 w 320" name="T10"/>
                <a:gd fmla="*/ 214 h 250" name="T11"/>
                <a:gd fmla="*/ 276 w 320" name="T12"/>
                <a:gd fmla="*/ 191 h 250" name="T13"/>
                <a:gd fmla="*/ 261 w 320" name="T14"/>
                <a:gd fmla="*/ 165 h 250" name="T15"/>
                <a:gd fmla="*/ 287 w 320" name="T16"/>
                <a:gd fmla="*/ 165 h 250" name="T17"/>
                <a:gd fmla="*/ 299 w 320" name="T18"/>
                <a:gd fmla="*/ 153 h 250" name="T19"/>
                <a:gd fmla="*/ 299 w 320" name="T20"/>
                <a:gd fmla="*/ 126 h 250" name="T21"/>
                <a:gd fmla="*/ 283 w 320" name="T22"/>
                <a:gd fmla="*/ 112 h 250" name="T23"/>
                <a:gd fmla="*/ 261 w 320" name="T24"/>
                <a:gd fmla="*/ 100 h 250" name="T25"/>
                <a:gd fmla="*/ 278 w 320" name="T26"/>
                <a:gd fmla="*/ 96 h 250" name="T27"/>
                <a:gd fmla="*/ 287 w 320" name="T28"/>
                <a:gd fmla="*/ 74 h 250" name="T29"/>
                <a:gd fmla="*/ 280 w 320" name="T30"/>
                <a:gd fmla="*/ 58 h 250" name="T31"/>
                <a:gd fmla="*/ 238 w 320" name="T32"/>
                <a:gd fmla="*/ 8 h 250" name="T33"/>
                <a:gd fmla="*/ 261 w 320" name="T34"/>
                <a:gd fmla="*/ 50 h 250" name="T35"/>
                <a:gd fmla="*/ 242 w 320" name="T36"/>
                <a:gd fmla="*/ 59 h 250" name="T37"/>
                <a:gd fmla="*/ 238 w 320" name="T38"/>
                <a:gd fmla="*/ 34 h 250" name="T39"/>
                <a:gd fmla="*/ 261 w 320" name="T40"/>
                <a:gd fmla="*/ 247 h 250" name="T41"/>
                <a:gd fmla="*/ 244 w 320" name="T42"/>
                <a:gd fmla="*/ 235 h 250" name="T43"/>
                <a:gd fmla="*/ 261 w 320" name="T44"/>
                <a:gd fmla="*/ 247 h 250" name="T45"/>
                <a:gd fmla="*/ 261 w 320" name="T46"/>
                <a:gd fmla="*/ 113 h 250" name="T47"/>
                <a:gd fmla="*/ 245 w 320" name="T48"/>
                <a:gd fmla="*/ 135 h 250" name="T49"/>
                <a:gd fmla="*/ 252 w 320" name="T50"/>
                <a:gd fmla="*/ 155 h 250" name="T51"/>
                <a:gd fmla="*/ 256 w 320" name="T52"/>
                <a:gd fmla="*/ 174 h 250" name="T53"/>
                <a:gd fmla="*/ 238 w 320" name="T54"/>
                <a:gd fmla="*/ 82 h 250" name="T55"/>
                <a:gd fmla="*/ 255 w 320" name="T56"/>
                <a:gd fmla="*/ 100 h 250" name="T57"/>
                <a:gd fmla="*/ 238 w 320" name="T58"/>
                <a:gd fmla="*/ 8 h 250" name="T59"/>
                <a:gd fmla="*/ 234 w 320" name="T60"/>
                <a:gd fmla="*/ 20 h 250" name="T61"/>
                <a:gd fmla="*/ 219 w 320" name="T62"/>
                <a:gd fmla="*/ 2 h 250" name="T63"/>
                <a:gd fmla="*/ 219 w 320" name="T64"/>
                <a:gd fmla="*/ 215 h 250" name="T65"/>
                <a:gd fmla="*/ 229 w 320" name="T66"/>
                <a:gd fmla="*/ 227 h 250" name="T67"/>
                <a:gd fmla="*/ 238 w 320" name="T68"/>
                <a:gd fmla="*/ 39 h 250" name="T69"/>
                <a:gd fmla="*/ 238 w 320" name="T70"/>
                <a:gd fmla="*/ 174 h 250" name="T71"/>
                <a:gd fmla="*/ 226 w 320" name="T72"/>
                <a:gd fmla="*/ 184 h 250" name="T73"/>
                <a:gd fmla="*/ 225 w 320" name="T74"/>
                <a:gd fmla="*/ 51 h 250" name="T75"/>
                <a:gd fmla="*/ 238 w 320" name="T76"/>
                <a:gd fmla="*/ 39 h 250" name="T77"/>
                <a:gd fmla="*/ 134 w 320" name="T78"/>
                <a:gd fmla="*/ 8 h 250" name="T79"/>
                <a:gd fmla="*/ 219 w 320" name="T80"/>
                <a:gd fmla="*/ 2 h 250" name="T81"/>
                <a:gd fmla="*/ 211 w 320" name="T82"/>
                <a:gd fmla="*/ 16 h 250" name="T83"/>
                <a:gd fmla="*/ 203 w 320" name="T84"/>
                <a:gd fmla="*/ 42 h 250" name="T85"/>
                <a:gd fmla="*/ 219 w 320" name="T86"/>
                <a:gd fmla="*/ 53 h 250" name="T87"/>
                <a:gd fmla="*/ 218 w 320" name="T88"/>
                <a:gd fmla="*/ 210 h 250" name="T89"/>
                <a:gd fmla="*/ 194 w 320" name="T90"/>
                <a:gd fmla="*/ 230 h 250" name="T91"/>
                <a:gd fmla="*/ 125 w 320" name="T92"/>
                <a:gd fmla="*/ 192 h 250" name="T93"/>
                <a:gd fmla="*/ 68 w 320" name="T94"/>
                <a:gd fmla="*/ 164 h 250" name="T95"/>
                <a:gd fmla="*/ 84 w 320" name="T96"/>
                <a:gd fmla="*/ 159 h 250" name="T97"/>
                <a:gd fmla="*/ 104 w 320" name="T98"/>
                <a:gd fmla="*/ 131 h 250" name="T99"/>
                <a:gd fmla="*/ 95 w 320" name="T100"/>
                <a:gd fmla="*/ 100 h 250" name="T101"/>
                <a:gd fmla="*/ 0 w 320" name="T102"/>
                <a:gd fmla="*/ 136 h 250" name="T103"/>
                <a:gd fmla="*/ 5 w 320" name="T104"/>
                <a:gd fmla="*/ 96 h 250" name="T105"/>
                <a:gd fmla="*/ 45 w 320" name="T106"/>
                <a:gd fmla="*/ 44 h 250" name="T107"/>
                <a:gd fmla="*/ 68 w 320" name="T108"/>
                <a:gd fmla="*/ 88 h 250" name="T109"/>
                <a:gd fmla="*/ 38 w 320" name="T110"/>
                <a:gd fmla="*/ 101 h 250" name="T111"/>
                <a:gd fmla="*/ 31 w 320" name="T112"/>
                <a:gd fmla="*/ 135 h 250" name="T113"/>
                <a:gd fmla="*/ 57 w 320" name="T114"/>
                <a:gd fmla="*/ 162 h 250" name="T115"/>
                <a:gd fmla="*/ 42 w 320" name="T116"/>
                <a:gd fmla="*/ 189 h 250" name="T117"/>
                <a:gd fmla="*/ 3 w 320" name="T118"/>
                <a:gd fmla="*/ 150 h 2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0" w="32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42" name="组合 243">
              <a:extLst>
                <a:ext uri="{FF2B5EF4-FFF2-40B4-BE49-F238E27FC236}">
                  <a16:creationId xmlns:a16="http://schemas.microsoft.com/office/drawing/2014/main" id="{DE52B60A-2022-4A24-A3AF-600969963958}"/>
                </a:ext>
              </a:extLst>
            </p:cNvPr>
            <p:cNvGrpSpPr/>
            <p:nvPr/>
          </p:nvGrpSpPr>
          <p:grpSpPr>
            <a:xfrm>
              <a:off x="1716531" y="4402543"/>
              <a:ext cx="365593" cy="475715"/>
              <a:chOff x="1893888" y="4305300"/>
              <a:chExt cx="495300" cy="644526"/>
            </a:xfrm>
            <a:grpFill/>
          </p:grpSpPr>
          <p:sp>
            <p:nvSpPr>
              <p:cNvPr id="114" name="Freeform 129">
                <a:extLst>
                  <a:ext uri="{FF2B5EF4-FFF2-40B4-BE49-F238E27FC236}">
                    <a16:creationId xmlns:a16="http://schemas.microsoft.com/office/drawing/2014/main" id="{312F9465-956F-47DE-87BC-5025E17803F0}"/>
                  </a:ext>
                </a:extLst>
              </p:cNvPr>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5" name="Freeform 130">
                <a:extLst>
                  <a:ext uri="{FF2B5EF4-FFF2-40B4-BE49-F238E27FC236}">
                    <a16:creationId xmlns:a16="http://schemas.microsoft.com/office/drawing/2014/main" id="{C234A672-BBCF-423A-BD85-04B8B5986439}"/>
                  </a:ext>
                </a:extLst>
              </p:cNvPr>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6" name="Freeform 131">
                <a:extLst>
                  <a:ext uri="{FF2B5EF4-FFF2-40B4-BE49-F238E27FC236}">
                    <a16:creationId xmlns:a16="http://schemas.microsoft.com/office/drawing/2014/main" id="{B4EEC5D0-C5AC-433A-AE41-B2483AD2484A}"/>
                  </a:ext>
                </a:extLst>
              </p:cNvPr>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7" name="Freeform 132">
                <a:extLst>
                  <a:ext uri="{FF2B5EF4-FFF2-40B4-BE49-F238E27FC236}">
                    <a16:creationId xmlns:a16="http://schemas.microsoft.com/office/drawing/2014/main" id="{A18CFF00-BECD-4BBD-888B-B5A64B685911}"/>
                  </a:ext>
                </a:extLst>
              </p:cNvPr>
              <p:cNvSpPr/>
              <p:nvPr/>
            </p:nvSpPr>
            <p:spPr bwMode="auto">
              <a:xfrm>
                <a:off x="2139951" y="4786313"/>
                <a:ext cx="136525" cy="163513"/>
              </a:xfrm>
              <a:custGeom>
                <a:gdLst>
                  <a:gd fmla="*/ 27 w 86" name="T0"/>
                  <a:gd fmla="*/ 6 h 103" name="T1"/>
                  <a:gd fmla="*/ 27 w 86" name="T2"/>
                  <a:gd fmla="*/ 38 h 103" name="T3"/>
                  <a:gd fmla="*/ 27 w 86" name="T4"/>
                  <a:gd fmla="*/ 38 h 103" name="T5"/>
                  <a:gd fmla="*/ 28 w 86" name="T6"/>
                  <a:gd fmla="*/ 41 h 103" name="T7"/>
                  <a:gd fmla="*/ 34 w 86" name="T8"/>
                  <a:gd fmla="*/ 47 h 103" name="T9"/>
                  <a:gd fmla="*/ 42 w 86" name="T10"/>
                  <a:gd fmla="*/ 55 h 103" name="T11"/>
                  <a:gd fmla="*/ 47 w 86" name="T12"/>
                  <a:gd fmla="*/ 57 h 103" name="T13"/>
                  <a:gd fmla="*/ 54 w 86" name="T14"/>
                  <a:gd fmla="*/ 60 h 103" name="T15"/>
                  <a:gd fmla="*/ 54 w 86" name="T16"/>
                  <a:gd fmla="*/ 60 h 103" name="T17"/>
                  <a:gd fmla="*/ 66 w 86" name="T18"/>
                  <a:gd fmla="*/ 65 h 103" name="T19"/>
                  <a:gd fmla="*/ 78 w 86" name="T20"/>
                  <a:gd fmla="*/ 72 h 103" name="T21"/>
                  <a:gd fmla="*/ 82 w 86" name="T22"/>
                  <a:gd fmla="*/ 75 h 103" name="T23"/>
                  <a:gd fmla="*/ 85 w 86" name="T24"/>
                  <a:gd fmla="*/ 79 h 103" name="T25"/>
                  <a:gd fmla="*/ 86 w 86" name="T26"/>
                  <a:gd fmla="*/ 82 h 103" name="T27"/>
                  <a:gd fmla="*/ 86 w 86" name="T28"/>
                  <a:gd fmla="*/ 86 h 103" name="T29"/>
                  <a:gd fmla="*/ 86 w 86" name="T30"/>
                  <a:gd fmla="*/ 86 h 103" name="T31"/>
                  <a:gd fmla="*/ 85 w 86" name="T32"/>
                  <a:gd fmla="*/ 90 h 103" name="T33"/>
                  <a:gd fmla="*/ 81 w 86" name="T34"/>
                  <a:gd fmla="*/ 93 h 103" name="T35"/>
                  <a:gd fmla="*/ 76 w 86" name="T36"/>
                  <a:gd fmla="*/ 95 h 103" name="T37"/>
                  <a:gd fmla="*/ 66 w 86" name="T38"/>
                  <a:gd fmla="*/ 98 h 103" name="T39"/>
                  <a:gd fmla="*/ 55 w 86" name="T40"/>
                  <a:gd fmla="*/ 101 h 103" name="T41"/>
                  <a:gd fmla="*/ 40 w 86" name="T42"/>
                  <a:gd fmla="*/ 102 h 103" name="T43"/>
                  <a:gd fmla="*/ 21 w 86" name="T44"/>
                  <a:gd fmla="*/ 103 h 103" name="T45"/>
                  <a:gd fmla="*/ 0 w 86" name="T46"/>
                  <a:gd fmla="*/ 103 h 103" name="T47"/>
                  <a:gd fmla="*/ 0 w 86" name="T48"/>
                  <a:gd fmla="*/ 0 h 103" name="T49"/>
                  <a:gd fmla="*/ 27 w 86" name="T50"/>
                  <a:gd fmla="*/ 6 h 1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3" w="86">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8" name="Freeform 133">
                <a:extLst>
                  <a:ext uri="{FF2B5EF4-FFF2-40B4-BE49-F238E27FC236}">
                    <a16:creationId xmlns:a16="http://schemas.microsoft.com/office/drawing/2014/main" id="{F4F5D8E2-FDCF-43D4-9D70-F6DFEA1804E5}"/>
                  </a:ext>
                </a:extLst>
              </p:cNvPr>
              <p:cNvSpPr/>
              <p:nvPr/>
            </p:nvSpPr>
            <p:spPr bwMode="auto">
              <a:xfrm>
                <a:off x="2024063" y="4786313"/>
                <a:ext cx="130175" cy="163513"/>
              </a:xfrm>
              <a:custGeom>
                <a:gdLst>
                  <a:gd fmla="*/ 63 w 82" name="T0"/>
                  <a:gd fmla="*/ 6 h 103" name="T1"/>
                  <a:gd fmla="*/ 63 w 82" name="T2"/>
                  <a:gd fmla="*/ 38 h 103" name="T3"/>
                  <a:gd fmla="*/ 63 w 82" name="T4"/>
                  <a:gd fmla="*/ 38 h 103" name="T5"/>
                  <a:gd fmla="*/ 62 w 82" name="T6"/>
                  <a:gd fmla="*/ 41 h 103" name="T7"/>
                  <a:gd fmla="*/ 58 w 82" name="T8"/>
                  <a:gd fmla="*/ 47 h 103" name="T9"/>
                  <a:gd fmla="*/ 51 w 82" name="T10"/>
                  <a:gd fmla="*/ 55 h 103" name="T11"/>
                  <a:gd fmla="*/ 46 w 82" name="T12"/>
                  <a:gd fmla="*/ 57 h 103" name="T13"/>
                  <a:gd fmla="*/ 39 w 82" name="T14"/>
                  <a:gd fmla="*/ 60 h 103" name="T15"/>
                  <a:gd fmla="*/ 39 w 82" name="T16"/>
                  <a:gd fmla="*/ 60 h 103" name="T17"/>
                  <a:gd fmla="*/ 25 w 82" name="T18"/>
                  <a:gd fmla="*/ 65 h 103" name="T19"/>
                  <a:gd fmla="*/ 12 w 82" name="T20"/>
                  <a:gd fmla="*/ 72 h 103" name="T21"/>
                  <a:gd fmla="*/ 6 w 82" name="T22"/>
                  <a:gd fmla="*/ 75 h 103" name="T23"/>
                  <a:gd fmla="*/ 4 w 82" name="T24"/>
                  <a:gd fmla="*/ 79 h 103" name="T25"/>
                  <a:gd fmla="*/ 1 w 82" name="T26"/>
                  <a:gd fmla="*/ 82 h 103" name="T27"/>
                  <a:gd fmla="*/ 0 w 82" name="T28"/>
                  <a:gd fmla="*/ 86 h 103" name="T29"/>
                  <a:gd fmla="*/ 0 w 82" name="T30"/>
                  <a:gd fmla="*/ 86 h 103" name="T31"/>
                  <a:gd fmla="*/ 2 w 82" name="T32"/>
                  <a:gd fmla="*/ 90 h 103" name="T33"/>
                  <a:gd fmla="*/ 8 w 82" name="T34"/>
                  <a:gd fmla="*/ 93 h 103" name="T35"/>
                  <a:gd fmla="*/ 15 w 82" name="T36"/>
                  <a:gd fmla="*/ 95 h 103" name="T37"/>
                  <a:gd fmla="*/ 24 w 82" name="T38"/>
                  <a:gd fmla="*/ 98 h 103" name="T39"/>
                  <a:gd fmla="*/ 36 w 82" name="T40"/>
                  <a:gd fmla="*/ 101 h 103" name="T41"/>
                  <a:gd fmla="*/ 50 w 82" name="T42"/>
                  <a:gd fmla="*/ 102 h 103" name="T43"/>
                  <a:gd fmla="*/ 82 w 82" name="T44"/>
                  <a:gd fmla="*/ 103 h 103" name="T45"/>
                  <a:gd fmla="*/ 82 w 82" name="T46"/>
                  <a:gd fmla="*/ 0 h 103" name="T47"/>
                  <a:gd fmla="*/ 63 w 82" name="T48"/>
                  <a:gd fmla="*/ 6 h 1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3" w="82">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9" name="Freeform 134">
                <a:extLst>
                  <a:ext uri="{FF2B5EF4-FFF2-40B4-BE49-F238E27FC236}">
                    <a16:creationId xmlns:a16="http://schemas.microsoft.com/office/drawing/2014/main" id="{8691F20F-1EE0-4BF6-85A6-E7D56917FE14}"/>
                  </a:ext>
                </a:extLst>
              </p:cNvPr>
              <p:cNvSpPr/>
              <p:nvPr/>
            </p:nvSpPr>
            <p:spPr bwMode="auto">
              <a:xfrm>
                <a:off x="1893888" y="4305300"/>
                <a:ext cx="495300" cy="496888"/>
              </a:xfrm>
              <a:custGeom>
                <a:gdLst>
                  <a:gd fmla="*/ 83 w 312" name="T0"/>
                  <a:gd fmla="*/ 16 h 313" name="T1"/>
                  <a:gd fmla="*/ 57 w 312" name="T2"/>
                  <a:gd fmla="*/ 41 h 313" name="T3"/>
                  <a:gd fmla="*/ 37 w 312" name="T4"/>
                  <a:gd fmla="*/ 71 h 313" name="T5"/>
                  <a:gd fmla="*/ 25 w 312" name="T6"/>
                  <a:gd fmla="*/ 103 h 313" name="T7"/>
                  <a:gd fmla="*/ 21 w 312" name="T8"/>
                  <a:gd fmla="*/ 140 h 313" name="T9"/>
                  <a:gd fmla="*/ 21 w 312" name="T10"/>
                  <a:gd fmla="*/ 156 h 313" name="T11"/>
                  <a:gd fmla="*/ 27 w 312" name="T12"/>
                  <a:gd fmla="*/ 186 h 313" name="T13"/>
                  <a:gd fmla="*/ 40 w 312" name="T14"/>
                  <a:gd fmla="*/ 213 h 313" name="T15"/>
                  <a:gd fmla="*/ 56 w 312" name="T16"/>
                  <a:gd fmla="*/ 237 h 313" name="T17"/>
                  <a:gd fmla="*/ 76 w 312" name="T18"/>
                  <a:gd fmla="*/ 259 h 313" name="T19"/>
                  <a:gd fmla="*/ 101 w 312" name="T20"/>
                  <a:gd fmla="*/ 275 h 313" name="T21"/>
                  <a:gd fmla="*/ 128 w 312" name="T22"/>
                  <a:gd fmla="*/ 287 h 313" name="T23"/>
                  <a:gd fmla="*/ 157 w 312" name="T24"/>
                  <a:gd fmla="*/ 293 h 313" name="T25"/>
                  <a:gd fmla="*/ 174 w 312" name="T26"/>
                  <a:gd fmla="*/ 294 h 313" name="T27"/>
                  <a:gd fmla="*/ 210 w 312" name="T28"/>
                  <a:gd fmla="*/ 289 h 313" name="T29"/>
                  <a:gd fmla="*/ 243 w 312" name="T30"/>
                  <a:gd fmla="*/ 276 h 313" name="T31"/>
                  <a:gd fmla="*/ 273 w 312" name="T32"/>
                  <a:gd fmla="*/ 257 h 313" name="T33"/>
                  <a:gd fmla="*/ 296 w 312" name="T34"/>
                  <a:gd fmla="*/ 233 h 313" name="T35"/>
                  <a:gd fmla="*/ 312 w 312" name="T36"/>
                  <a:gd fmla="*/ 245 h 313" name="T37"/>
                  <a:gd fmla="*/ 285 w 312" name="T38"/>
                  <a:gd fmla="*/ 274 h 313" name="T39"/>
                  <a:gd fmla="*/ 252 w 312" name="T40"/>
                  <a:gd fmla="*/ 295 h 313" name="T41"/>
                  <a:gd fmla="*/ 214 w 312" name="T42"/>
                  <a:gd fmla="*/ 309 h 313" name="T43"/>
                  <a:gd fmla="*/ 174 w 312" name="T44"/>
                  <a:gd fmla="*/ 313 h 313" name="T45"/>
                  <a:gd fmla="*/ 156 w 312" name="T46"/>
                  <a:gd fmla="*/ 313 h 313" name="T47"/>
                  <a:gd fmla="*/ 122 w 312" name="T48"/>
                  <a:gd fmla="*/ 306 h 313" name="T49"/>
                  <a:gd fmla="*/ 91 w 312" name="T50"/>
                  <a:gd fmla="*/ 293 h 313" name="T51"/>
                  <a:gd fmla="*/ 64 w 312" name="T52"/>
                  <a:gd fmla="*/ 274 h 313" name="T53"/>
                  <a:gd fmla="*/ 40 w 312" name="T54"/>
                  <a:gd fmla="*/ 251 h 313" name="T55"/>
                  <a:gd fmla="*/ 21 w 312" name="T56"/>
                  <a:gd fmla="*/ 222 h 313" name="T57"/>
                  <a:gd fmla="*/ 8 w 312" name="T58"/>
                  <a:gd fmla="*/ 191 h 313" name="T59"/>
                  <a:gd fmla="*/ 2 w 312" name="T60"/>
                  <a:gd fmla="*/ 159 h 313" name="T61"/>
                  <a:gd fmla="*/ 0 w 312" name="T62"/>
                  <a:gd fmla="*/ 140 h 313" name="T63"/>
                  <a:gd fmla="*/ 6 w 312" name="T64"/>
                  <a:gd fmla="*/ 99 h 313" name="T65"/>
                  <a:gd fmla="*/ 19 w 312" name="T66"/>
                  <a:gd fmla="*/ 61 h 313" name="T67"/>
                  <a:gd fmla="*/ 42 w 312" name="T68"/>
                  <a:gd fmla="*/ 27 h 313" name="T69"/>
                  <a:gd fmla="*/ 71 w 312" name="T70"/>
                  <a:gd fmla="*/ 0 h 31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13" w="312">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0" name="Freeform 135">
                <a:extLst>
                  <a:ext uri="{FF2B5EF4-FFF2-40B4-BE49-F238E27FC236}">
                    <a16:creationId xmlns:a16="http://schemas.microsoft.com/office/drawing/2014/main" id="{A0ED5BED-FB88-49BD-B727-4F996466822C}"/>
                  </a:ext>
                </a:extLst>
              </p:cNvPr>
              <p:cNvSpPr>
                <a:spLocks noEditPoints="1"/>
              </p:cNvSpPr>
              <p:nvPr/>
            </p:nvSpPr>
            <p:spPr bwMode="auto">
              <a:xfrm>
                <a:off x="1947863" y="4314825"/>
                <a:ext cx="436563" cy="434975"/>
              </a:xfrm>
              <a:custGeom>
                <a:gdLst>
                  <a:gd fmla="*/ 152 w 275" name="T0"/>
                  <a:gd fmla="*/ 1 h 274" name="T1"/>
                  <a:gd fmla="*/ 191 w 275" name="T2"/>
                  <a:gd fmla="*/ 10 h 274" name="T3"/>
                  <a:gd fmla="*/ 225 w 275" name="T4"/>
                  <a:gd fmla="*/ 32 h 274" name="T5"/>
                  <a:gd fmla="*/ 252 w 275" name="T6"/>
                  <a:gd fmla="*/ 61 h 274" name="T7"/>
                  <a:gd fmla="*/ 268 w 275" name="T8"/>
                  <a:gd fmla="*/ 97 h 274" name="T9"/>
                  <a:gd fmla="*/ 275 w 275" name="T10"/>
                  <a:gd fmla="*/ 138 h 274" name="T11"/>
                  <a:gd fmla="*/ 272 w 275" name="T12"/>
                  <a:gd fmla="*/ 165 h 274" name="T13"/>
                  <a:gd fmla="*/ 259 w 275" name="T14"/>
                  <a:gd fmla="*/ 203 h 274" name="T15"/>
                  <a:gd fmla="*/ 234 w 275" name="T16"/>
                  <a:gd fmla="*/ 235 h 274" name="T17"/>
                  <a:gd fmla="*/ 203 w 275" name="T18"/>
                  <a:gd fmla="*/ 258 h 274" name="T19"/>
                  <a:gd fmla="*/ 165 w 275" name="T20"/>
                  <a:gd fmla="*/ 272 h 274" name="T21"/>
                  <a:gd fmla="*/ 137 w 275" name="T22"/>
                  <a:gd fmla="*/ 274 h 274" name="T23"/>
                  <a:gd fmla="*/ 137 w 275" name="T24"/>
                  <a:gd fmla="*/ 269 h 274" name="T25"/>
                  <a:gd fmla="*/ 164 w 275" name="T26"/>
                  <a:gd fmla="*/ 266 h 274" name="T27"/>
                  <a:gd fmla="*/ 201 w 275" name="T28"/>
                  <a:gd fmla="*/ 253 h 274" name="T29"/>
                  <a:gd fmla="*/ 230 w 275" name="T30"/>
                  <a:gd fmla="*/ 230 h 274" name="T31"/>
                  <a:gd fmla="*/ 253 w 275" name="T32"/>
                  <a:gd fmla="*/ 200 h 274" name="T33"/>
                  <a:gd fmla="*/ 266 w 275" name="T34"/>
                  <a:gd fmla="*/ 163 h 274" name="T35"/>
                  <a:gd fmla="*/ 268 w 275" name="T36"/>
                  <a:gd fmla="*/ 138 h 274" name="T37"/>
                  <a:gd fmla="*/ 263 w 275" name="T38"/>
                  <a:gd fmla="*/ 98 h 274" name="T39"/>
                  <a:gd fmla="*/ 247 w 275" name="T40"/>
                  <a:gd fmla="*/ 65 h 274" name="T41"/>
                  <a:gd fmla="*/ 221 w 275" name="T42"/>
                  <a:gd fmla="*/ 36 h 274" name="T43"/>
                  <a:gd fmla="*/ 188 w 275" name="T44"/>
                  <a:gd fmla="*/ 17 h 274" name="T45"/>
                  <a:gd fmla="*/ 151 w 275" name="T46"/>
                  <a:gd fmla="*/ 8 h 274" name="T47"/>
                  <a:gd fmla="*/ 137 w 275" name="T48"/>
                  <a:gd fmla="*/ 0 h 274" name="T49"/>
                  <a:gd fmla="*/ 137 w 275" name="T50"/>
                  <a:gd fmla="*/ 274 h 274" name="T51"/>
                  <a:gd fmla="*/ 96 w 275" name="T52"/>
                  <a:gd fmla="*/ 269 h 274" name="T53"/>
                  <a:gd fmla="*/ 61 w 275" name="T54"/>
                  <a:gd fmla="*/ 251 h 274" name="T55"/>
                  <a:gd fmla="*/ 31 w 275" name="T56"/>
                  <a:gd fmla="*/ 224 h 274" name="T57"/>
                  <a:gd fmla="*/ 11 w 275" name="T58"/>
                  <a:gd fmla="*/ 191 h 274" name="T59"/>
                  <a:gd fmla="*/ 2 w 275" name="T60"/>
                  <a:gd fmla="*/ 151 h 274" name="T61"/>
                  <a:gd fmla="*/ 2 w 275" name="T62"/>
                  <a:gd fmla="*/ 123 h 274" name="T63"/>
                  <a:gd fmla="*/ 11 w 275" name="T64"/>
                  <a:gd fmla="*/ 84 h 274" name="T65"/>
                  <a:gd fmla="*/ 31 w 275" name="T66"/>
                  <a:gd fmla="*/ 50 h 274" name="T67"/>
                  <a:gd fmla="*/ 61 w 275" name="T68"/>
                  <a:gd fmla="*/ 24 h 274" name="T69"/>
                  <a:gd fmla="*/ 96 w 275" name="T70"/>
                  <a:gd fmla="*/ 6 h 274" name="T71"/>
                  <a:gd fmla="*/ 137 w 275" name="T72"/>
                  <a:gd fmla="*/ 0 h 274" name="T73"/>
                  <a:gd fmla="*/ 125 w 275" name="T74"/>
                  <a:gd fmla="*/ 8 h 274" name="T75"/>
                  <a:gd fmla="*/ 87 w 275" name="T76"/>
                  <a:gd fmla="*/ 17 h 274" name="T77"/>
                  <a:gd fmla="*/ 54 w 275" name="T78"/>
                  <a:gd fmla="*/ 36 h 274" name="T79"/>
                  <a:gd fmla="*/ 29 w 275" name="T80"/>
                  <a:gd fmla="*/ 65 h 274" name="T81"/>
                  <a:gd fmla="*/ 12 w 275" name="T82"/>
                  <a:gd fmla="*/ 98 h 274" name="T83"/>
                  <a:gd fmla="*/ 7 w 275" name="T84"/>
                  <a:gd fmla="*/ 138 h 274" name="T85"/>
                  <a:gd fmla="*/ 10 w 275" name="T86"/>
                  <a:gd fmla="*/ 163 h 274" name="T87"/>
                  <a:gd fmla="*/ 22 w 275" name="T88"/>
                  <a:gd fmla="*/ 200 h 274" name="T89"/>
                  <a:gd fmla="*/ 45 w 275" name="T90"/>
                  <a:gd fmla="*/ 230 h 274" name="T91"/>
                  <a:gd fmla="*/ 75 w 275" name="T92"/>
                  <a:gd fmla="*/ 253 h 274" name="T93"/>
                  <a:gd fmla="*/ 111 w 275" name="T94"/>
                  <a:gd fmla="*/ 266 h 274" name="T95"/>
                  <a:gd fmla="*/ 137 w 275" name="T96"/>
                  <a:gd fmla="*/ 274 h 2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74" w="275">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21" name="Freeform 136">
                <a:extLst>
                  <a:ext uri="{FF2B5EF4-FFF2-40B4-BE49-F238E27FC236}">
                    <a16:creationId xmlns:a16="http://schemas.microsoft.com/office/drawing/2014/main" id="{30F2C8AC-F067-4CED-A170-B73BECE98757}"/>
                  </a:ext>
                </a:extLst>
              </p:cNvPr>
              <p:cNvSpPr/>
              <p:nvPr/>
            </p:nvSpPr>
            <p:spPr bwMode="auto">
              <a:xfrm>
                <a:off x="1941513" y="4322763"/>
                <a:ext cx="434975" cy="423863"/>
              </a:xfrm>
              <a:custGeom>
                <a:gdLst>
                  <a:gd fmla="*/ 199 w 274" name="T0"/>
                  <a:gd fmla="*/ 18 h 267" name="T1"/>
                  <a:gd fmla="*/ 203 w 274" name="T2"/>
                  <a:gd fmla="*/ 37 h 267" name="T3"/>
                  <a:gd fmla="*/ 214 w 274" name="T4"/>
                  <a:gd fmla="*/ 35 h 267" name="T5"/>
                  <a:gd fmla="*/ 221 w 274" name="T6"/>
                  <a:gd fmla="*/ 43 h 267" name="T7"/>
                  <a:gd fmla="*/ 238 w 274" name="T8"/>
                  <a:gd fmla="*/ 56 h 267" name="T9"/>
                  <a:gd fmla="*/ 257 w 274" name="T10"/>
                  <a:gd fmla="*/ 80 h 267" name="T11"/>
                  <a:gd fmla="*/ 251 w 274" name="T12"/>
                  <a:gd fmla="*/ 91 h 267" name="T13"/>
                  <a:gd fmla="*/ 256 w 274" name="T14"/>
                  <a:gd fmla="*/ 93 h 267" name="T15"/>
                  <a:gd fmla="*/ 262 w 274" name="T16"/>
                  <a:gd fmla="*/ 85 h 267" name="T17"/>
                  <a:gd fmla="*/ 264 w 274" name="T18"/>
                  <a:gd fmla="*/ 93 h 267" name="T19"/>
                  <a:gd fmla="*/ 259 w 274" name="T20"/>
                  <a:gd fmla="*/ 110 h 267" name="T21"/>
                  <a:gd fmla="*/ 247 w 274" name="T22"/>
                  <a:gd fmla="*/ 112 h 267" name="T23"/>
                  <a:gd fmla="*/ 232 w 274" name="T24"/>
                  <a:gd fmla="*/ 127 h 267" name="T25"/>
                  <a:gd fmla="*/ 220 w 274" name="T26"/>
                  <a:gd fmla="*/ 141 h 267" name="T27"/>
                  <a:gd fmla="*/ 202 w 274" name="T28"/>
                  <a:gd fmla="*/ 154 h 267" name="T29"/>
                  <a:gd fmla="*/ 209 w 274" name="T30"/>
                  <a:gd fmla="*/ 183 h 267" name="T31"/>
                  <a:gd fmla="*/ 218 w 274" name="T32"/>
                  <a:gd fmla="*/ 214 h 267" name="T33"/>
                  <a:gd fmla="*/ 210 w 274" name="T34"/>
                  <a:gd fmla="*/ 237 h 267" name="T35"/>
                  <a:gd fmla="*/ 226 w 274" name="T36"/>
                  <a:gd fmla="*/ 228 h 267" name="T37"/>
                  <a:gd fmla="*/ 247 w 274" name="T38"/>
                  <a:gd fmla="*/ 192 h 267" name="T39"/>
                  <a:gd fmla="*/ 264 w 274" name="T40"/>
                  <a:gd fmla="*/ 141 h 267" name="T41"/>
                  <a:gd fmla="*/ 274 w 274" name="T42"/>
                  <a:gd fmla="*/ 115 h 267" name="T43"/>
                  <a:gd fmla="*/ 155 w 274" name="T44"/>
                  <a:gd fmla="*/ 267 h 267" name="T45"/>
                  <a:gd fmla="*/ 178 w 274" name="T46"/>
                  <a:gd fmla="*/ 246 h 267" name="T47"/>
                  <a:gd fmla="*/ 153 w 274" name="T48"/>
                  <a:gd fmla="*/ 245 h 267" name="T49"/>
                  <a:gd fmla="*/ 145 w 274" name="T50"/>
                  <a:gd fmla="*/ 252 h 267" name="T51"/>
                  <a:gd fmla="*/ 125 w 274" name="T52"/>
                  <a:gd fmla="*/ 248 h 267" name="T53"/>
                  <a:gd fmla="*/ 99 w 274" name="T54"/>
                  <a:gd fmla="*/ 249 h 267" name="T55"/>
                  <a:gd fmla="*/ 121 w 274" name="T56"/>
                  <a:gd fmla="*/ 267 h 267" name="T57"/>
                  <a:gd fmla="*/ 0 w 274" name="T58"/>
                  <a:gd fmla="*/ 129 h 267" name="T59"/>
                  <a:gd fmla="*/ 62 w 274" name="T60"/>
                  <a:gd fmla="*/ 26 h 267" name="T61"/>
                  <a:gd fmla="*/ 19 w 274" name="T62"/>
                  <a:gd fmla="*/ 87 h 267" name="T63"/>
                  <a:gd fmla="*/ 31 w 274" name="T64"/>
                  <a:gd fmla="*/ 84 h 267" name="T65"/>
                  <a:gd fmla="*/ 50 w 274" name="T66"/>
                  <a:gd fmla="*/ 91 h 267" name="T67"/>
                  <a:gd fmla="*/ 60 w 274" name="T68"/>
                  <a:gd fmla="*/ 88 h 267" name="T69"/>
                  <a:gd fmla="*/ 46 w 274" name="T70"/>
                  <a:gd fmla="*/ 106 h 267" name="T71"/>
                  <a:gd fmla="*/ 35 w 274" name="T72"/>
                  <a:gd fmla="*/ 122 h 267" name="T73"/>
                  <a:gd fmla="*/ 45 w 274" name="T74"/>
                  <a:gd fmla="*/ 157 h 267" name="T75"/>
                  <a:gd fmla="*/ 54 w 274" name="T76"/>
                  <a:gd fmla="*/ 180 h 267" name="T77"/>
                  <a:gd fmla="*/ 87 w 274" name="T78"/>
                  <a:gd fmla="*/ 210 h 267" name="T79"/>
                  <a:gd fmla="*/ 95 w 274" name="T80"/>
                  <a:gd fmla="*/ 188 h 267" name="T81"/>
                  <a:gd fmla="*/ 98 w 274" name="T82"/>
                  <a:gd fmla="*/ 169 h 267" name="T83"/>
                  <a:gd fmla="*/ 104 w 274" name="T84"/>
                  <a:gd fmla="*/ 137 h 267" name="T85"/>
                  <a:gd fmla="*/ 117 w 274" name="T86"/>
                  <a:gd fmla="*/ 122 h 267" name="T87"/>
                  <a:gd fmla="*/ 152 w 274" name="T88"/>
                  <a:gd fmla="*/ 125 h 267" name="T89"/>
                  <a:gd fmla="*/ 165 w 274" name="T90"/>
                  <a:gd fmla="*/ 106 h 267" name="T91"/>
                  <a:gd fmla="*/ 161 w 274" name="T92"/>
                  <a:gd fmla="*/ 81 h 267" name="T93"/>
                  <a:gd fmla="*/ 134 w 274" name="T94"/>
                  <a:gd fmla="*/ 58 h 267" name="T95"/>
                  <a:gd fmla="*/ 111 w 274" name="T96"/>
                  <a:gd fmla="*/ 57 h 267" name="T97"/>
                  <a:gd fmla="*/ 92 w 274" name="T98"/>
                  <a:gd fmla="*/ 68 h 267" name="T99"/>
                  <a:gd fmla="*/ 69 w 274" name="T100"/>
                  <a:gd fmla="*/ 64 h 267" name="T101"/>
                  <a:gd fmla="*/ 73 w 274" name="T102"/>
                  <a:gd fmla="*/ 56 h 267" name="T103"/>
                  <a:gd fmla="*/ 80 w 274" name="T104"/>
                  <a:gd fmla="*/ 45 h 267" name="T105"/>
                  <a:gd fmla="*/ 81 w 274" name="T106"/>
                  <a:gd fmla="*/ 38 h 267" name="T107"/>
                  <a:gd fmla="*/ 96 w 274" name="T108"/>
                  <a:gd fmla="*/ 49 h 267" name="T109"/>
                  <a:gd fmla="*/ 119 w 274" name="T110"/>
                  <a:gd fmla="*/ 47 h 267" name="T111"/>
                  <a:gd fmla="*/ 137 w 274" name="T112"/>
                  <a:gd fmla="*/ 45 h 267" name="T113"/>
                  <a:gd fmla="*/ 141 w 274" name="T114"/>
                  <a:gd fmla="*/ 28 h 267" name="T115"/>
                  <a:gd fmla="*/ 161 w 274" name="T116"/>
                  <a:gd fmla="*/ 22 h 267" name="T117"/>
                  <a:gd fmla="*/ 132 w 274" name="T118"/>
                  <a:gd fmla="*/ 8 h 26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67" w="274">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43" name="组合 252">
              <a:extLst>
                <a:ext uri="{FF2B5EF4-FFF2-40B4-BE49-F238E27FC236}">
                  <a16:creationId xmlns:a16="http://schemas.microsoft.com/office/drawing/2014/main" id="{8AF0CBC8-EA22-4E7A-B78F-A9A085AE2569}"/>
                </a:ext>
              </a:extLst>
            </p:cNvPr>
            <p:cNvGrpSpPr/>
            <p:nvPr/>
          </p:nvGrpSpPr>
          <p:grpSpPr>
            <a:xfrm>
              <a:off x="3157811" y="2564132"/>
              <a:ext cx="239041" cy="425329"/>
              <a:chOff x="3846513" y="1814513"/>
              <a:chExt cx="323850" cy="576262"/>
            </a:xfrm>
            <a:grpFill/>
          </p:grpSpPr>
          <p:sp>
            <p:nvSpPr>
              <p:cNvPr id="111" name="Freeform 137">
                <a:extLst>
                  <a:ext uri="{FF2B5EF4-FFF2-40B4-BE49-F238E27FC236}">
                    <a16:creationId xmlns:a16="http://schemas.microsoft.com/office/drawing/2014/main" id="{EA06E50C-DB1E-4918-A099-FA81CBB03851}"/>
                  </a:ext>
                </a:extLst>
              </p:cNvPr>
              <p:cNvSpPr>
                <a:spLocks noEditPoints="1"/>
              </p:cNvSpPr>
              <p:nvPr/>
            </p:nvSpPr>
            <p:spPr bwMode="auto">
              <a:xfrm>
                <a:off x="3846513" y="1814513"/>
                <a:ext cx="323850" cy="323850"/>
              </a:xfrm>
              <a:custGeom>
                <a:gdLst>
                  <a:gd fmla="*/ 112 w 204" name="T0"/>
                  <a:gd fmla="*/ 0 h 204" name="T1"/>
                  <a:gd fmla="*/ 141 w 204" name="T2"/>
                  <a:gd fmla="*/ 8 h 204" name="T3"/>
                  <a:gd fmla="*/ 165 w 204" name="T4"/>
                  <a:gd fmla="*/ 22 h 204" name="T5"/>
                  <a:gd fmla="*/ 185 w 204" name="T6"/>
                  <a:gd fmla="*/ 42 h 204" name="T7"/>
                  <a:gd fmla="*/ 199 w 204" name="T8"/>
                  <a:gd fmla="*/ 68 h 204" name="T9"/>
                  <a:gd fmla="*/ 204 w 204" name="T10"/>
                  <a:gd fmla="*/ 96 h 204" name="T11"/>
                  <a:gd fmla="*/ 203 w 204" name="T12"/>
                  <a:gd fmla="*/ 118 h 204" name="T13"/>
                  <a:gd fmla="*/ 195 w 204" name="T14"/>
                  <a:gd fmla="*/ 146 h 204" name="T15"/>
                  <a:gd fmla="*/ 179 w 204" name="T16"/>
                  <a:gd fmla="*/ 171 h 204" name="T17"/>
                  <a:gd fmla="*/ 156 w 204" name="T18"/>
                  <a:gd fmla="*/ 190 h 204" name="T19"/>
                  <a:gd fmla="*/ 129 w 204" name="T20"/>
                  <a:gd fmla="*/ 202 h 204" name="T21"/>
                  <a:gd fmla="*/ 108 w 204" name="T22"/>
                  <a:gd fmla="*/ 204 h 204" name="T23"/>
                  <a:gd fmla="*/ 102 w 204" name="T24"/>
                  <a:gd fmla="*/ 185 h 204" name="T25"/>
                  <a:gd fmla="*/ 107 w 204" name="T26"/>
                  <a:gd fmla="*/ 185 h 204" name="T27"/>
                  <a:gd fmla="*/ 131 w 204" name="T28"/>
                  <a:gd fmla="*/ 180 h 204" name="T29"/>
                  <a:gd fmla="*/ 164 w 204" name="T30"/>
                  <a:gd fmla="*/ 158 h 204" name="T31"/>
                  <a:gd fmla="*/ 183 w 204" name="T32"/>
                  <a:gd fmla="*/ 123 h 204" name="T33"/>
                  <a:gd fmla="*/ 185 w 204" name="T34"/>
                  <a:gd fmla="*/ 97 h 204" name="T35"/>
                  <a:gd fmla="*/ 177 w 204" name="T36"/>
                  <a:gd fmla="*/ 66 h 204" name="T37"/>
                  <a:gd fmla="*/ 148 w 204" name="T38"/>
                  <a:gd fmla="*/ 32 h 204" name="T39"/>
                  <a:gd fmla="*/ 102 w 204" name="T40"/>
                  <a:gd fmla="*/ 19 h 204" name="T41"/>
                  <a:gd fmla="*/ 96 w 204" name="T42"/>
                  <a:gd fmla="*/ 0 h 204" name="T43"/>
                  <a:gd fmla="*/ 102 w 204" name="T44"/>
                  <a:gd fmla="*/ 19 h 204" name="T45"/>
                  <a:gd fmla="*/ 89 w 204" name="T46"/>
                  <a:gd fmla="*/ 20 h 204" name="T47"/>
                  <a:gd fmla="*/ 66 w 204" name="T48"/>
                  <a:gd fmla="*/ 27 h 204" name="T49"/>
                  <a:gd fmla="*/ 31 w 204" name="T50"/>
                  <a:gd fmla="*/ 60 h 204" name="T51"/>
                  <a:gd fmla="*/ 20 w 204" name="T52"/>
                  <a:gd fmla="*/ 89 h 204" name="T53"/>
                  <a:gd fmla="*/ 19 w 204" name="T54"/>
                  <a:gd fmla="*/ 107 h 204" name="T55"/>
                  <a:gd fmla="*/ 35 w 204" name="T56"/>
                  <a:gd fmla="*/ 152 h 204" name="T57"/>
                  <a:gd fmla="*/ 70 w 204" name="T58"/>
                  <a:gd fmla="*/ 179 h 204" name="T59"/>
                  <a:gd fmla="*/ 102 w 204" name="T60"/>
                  <a:gd fmla="*/ 204 h 204" name="T61"/>
                  <a:gd fmla="*/ 83 w 204" name="T62"/>
                  <a:gd fmla="*/ 203 h 204" name="T63"/>
                  <a:gd fmla="*/ 55 w 204" name="T64"/>
                  <a:gd fmla="*/ 194 h 204" name="T65"/>
                  <a:gd fmla="*/ 32 w 204" name="T66"/>
                  <a:gd fmla="*/ 176 h 204" name="T67"/>
                  <a:gd fmla="*/ 13 w 204" name="T68"/>
                  <a:gd fmla="*/ 154 h 204" name="T69"/>
                  <a:gd fmla="*/ 3 w 204" name="T70"/>
                  <a:gd fmla="*/ 127 h 204" name="T71"/>
                  <a:gd fmla="*/ 0 w 204" name="T72"/>
                  <a:gd fmla="*/ 108 h 204" name="T73"/>
                  <a:gd fmla="*/ 3 w 204" name="T74"/>
                  <a:gd fmla="*/ 77 h 204" name="T75"/>
                  <a:gd fmla="*/ 15 w 204" name="T76"/>
                  <a:gd fmla="*/ 50 h 204" name="T77"/>
                  <a:gd fmla="*/ 32 w 204" name="T78"/>
                  <a:gd fmla="*/ 27 h 204" name="T79"/>
                  <a:gd fmla="*/ 57 w 204" name="T80"/>
                  <a:gd fmla="*/ 11 h 204" name="T81"/>
                  <a:gd fmla="*/ 87 w 204" name="T82"/>
                  <a:gd fmla="*/ 1 h 20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04" w="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2" name="Freeform 138">
                <a:extLst>
                  <a:ext uri="{FF2B5EF4-FFF2-40B4-BE49-F238E27FC236}">
                    <a16:creationId xmlns:a16="http://schemas.microsoft.com/office/drawing/2014/main" id="{FE917595-3324-4E5F-B126-751A8CBFB832}"/>
                  </a:ext>
                </a:extLst>
              </p:cNvPr>
              <p:cNvSpPr/>
              <p:nvPr/>
            </p:nvSpPr>
            <p:spPr bwMode="auto">
              <a:xfrm>
                <a:off x="3994151" y="2119313"/>
                <a:ext cx="52388" cy="161925"/>
              </a:xfrm>
              <a:custGeom>
                <a:gdLst>
                  <a:gd fmla="*/ 6 w 33" name="T0"/>
                  <a:gd fmla="*/ 102 h 102" name="T1"/>
                  <a:gd fmla="*/ 33 w 33" name="T2"/>
                  <a:gd fmla="*/ 100 h 102" name="T3"/>
                  <a:gd fmla="*/ 27 w 33" name="T4"/>
                  <a:gd fmla="*/ 0 h 102" name="T5"/>
                  <a:gd fmla="*/ 0 w 33" name="T6"/>
                  <a:gd fmla="*/ 2 h 102" name="T7"/>
                  <a:gd fmla="*/ 6 w 33" name="T8"/>
                  <a:gd fmla="*/ 102 h 102" name="T9"/>
                </a:gdLst>
                <a:cxnLst>
                  <a:cxn ang="0">
                    <a:pos x="T0" y="T1"/>
                  </a:cxn>
                  <a:cxn ang="0">
                    <a:pos x="T2" y="T3"/>
                  </a:cxn>
                  <a:cxn ang="0">
                    <a:pos x="T4" y="T5"/>
                  </a:cxn>
                  <a:cxn ang="0">
                    <a:pos x="T6" y="T7"/>
                  </a:cxn>
                  <a:cxn ang="0">
                    <a:pos x="T8" y="T9"/>
                  </a:cxn>
                </a:cxnLst>
                <a:rect b="b" l="0" r="r" t="0"/>
                <a:pathLst>
                  <a:path h="102" w="33">
                    <a:moveTo>
                      <a:pt x="6" y="102"/>
                    </a:moveTo>
                    <a:lnTo>
                      <a:pt x="33" y="100"/>
                    </a:lnTo>
                    <a:lnTo>
                      <a:pt x="27" y="0"/>
                    </a:lnTo>
                    <a:lnTo>
                      <a:pt x="0" y="2"/>
                    </a:lnTo>
                    <a:lnTo>
                      <a:pt x="6" y="10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3" name="Freeform 139">
                <a:extLst>
                  <a:ext uri="{FF2B5EF4-FFF2-40B4-BE49-F238E27FC236}">
                    <a16:creationId xmlns:a16="http://schemas.microsoft.com/office/drawing/2014/main" id="{84F2E62C-B075-4D5F-8BB7-CC109F8A6774}"/>
                  </a:ext>
                </a:extLst>
              </p:cNvPr>
              <p:cNvSpPr/>
              <p:nvPr/>
            </p:nvSpPr>
            <p:spPr bwMode="auto">
              <a:xfrm>
                <a:off x="3986213" y="2171700"/>
                <a:ext cx="77788" cy="219075"/>
              </a:xfrm>
              <a:custGeom>
                <a:gdLst>
                  <a:gd fmla="*/ 5 w 49" name="T0"/>
                  <a:gd fmla="*/ 116 h 138" name="T1"/>
                  <a:gd fmla="*/ 5 w 49" name="T2"/>
                  <a:gd fmla="*/ 116 h 138" name="T3"/>
                  <a:gd fmla="*/ 5 w 49" name="T4"/>
                  <a:gd fmla="*/ 122 h 138" name="T5"/>
                  <a:gd fmla="*/ 7 w 49" name="T6"/>
                  <a:gd fmla="*/ 126 h 138" name="T7"/>
                  <a:gd fmla="*/ 9 w 49" name="T8"/>
                  <a:gd fmla="*/ 128 h 138" name="T9"/>
                  <a:gd fmla="*/ 12 w 49" name="T10"/>
                  <a:gd fmla="*/ 132 h 138" name="T11"/>
                  <a:gd fmla="*/ 16 w 49" name="T12"/>
                  <a:gd fmla="*/ 134 h 138" name="T13"/>
                  <a:gd fmla="*/ 19 w 49" name="T14"/>
                  <a:gd fmla="*/ 136 h 138" name="T15"/>
                  <a:gd fmla="*/ 23 w 49" name="T16"/>
                  <a:gd fmla="*/ 138 h 138" name="T17"/>
                  <a:gd fmla="*/ 28 w 49" name="T18"/>
                  <a:gd fmla="*/ 138 h 138" name="T19"/>
                  <a:gd fmla="*/ 28 w 49" name="T20"/>
                  <a:gd fmla="*/ 138 h 138" name="T21"/>
                  <a:gd fmla="*/ 32 w 49" name="T22"/>
                  <a:gd fmla="*/ 136 h 138" name="T23"/>
                  <a:gd fmla="*/ 37 w 49" name="T24"/>
                  <a:gd fmla="*/ 135 h 138" name="T25"/>
                  <a:gd fmla="*/ 41 w 49" name="T26"/>
                  <a:gd fmla="*/ 132 h 138" name="T27"/>
                  <a:gd fmla="*/ 43 w 49" name="T28"/>
                  <a:gd fmla="*/ 130 h 138" name="T29"/>
                  <a:gd fmla="*/ 46 w 49" name="T30"/>
                  <a:gd fmla="*/ 127 h 138" name="T31"/>
                  <a:gd fmla="*/ 47 w 49" name="T32"/>
                  <a:gd fmla="*/ 123 h 138" name="T33"/>
                  <a:gd fmla="*/ 49 w 49" name="T34"/>
                  <a:gd fmla="*/ 119 h 138" name="T35"/>
                  <a:gd fmla="*/ 49 w 49" name="T36"/>
                  <a:gd fmla="*/ 115 h 138" name="T37"/>
                  <a:gd fmla="*/ 43 w 49" name="T38"/>
                  <a:gd fmla="*/ 20 h 138" name="T39"/>
                  <a:gd fmla="*/ 43 w 49" name="T40"/>
                  <a:gd fmla="*/ 20 h 138" name="T41"/>
                  <a:gd fmla="*/ 43 w 49" name="T42"/>
                  <a:gd fmla="*/ 16 h 138" name="T43"/>
                  <a:gd fmla="*/ 42 w 49" name="T44"/>
                  <a:gd fmla="*/ 12 h 138" name="T45"/>
                  <a:gd fmla="*/ 39 w 49" name="T46"/>
                  <a:gd fmla="*/ 8 h 138" name="T47"/>
                  <a:gd fmla="*/ 37 w 49" name="T48"/>
                  <a:gd fmla="*/ 5 h 138" name="T49"/>
                  <a:gd fmla="*/ 34 w 49" name="T50"/>
                  <a:gd fmla="*/ 2 h 138" name="T51"/>
                  <a:gd fmla="*/ 30 w 49" name="T52"/>
                  <a:gd fmla="*/ 1 h 138" name="T53"/>
                  <a:gd fmla="*/ 26 w 49" name="T54"/>
                  <a:gd fmla="*/ 0 h 138" name="T55"/>
                  <a:gd fmla="*/ 20 w 49" name="T56"/>
                  <a:gd fmla="*/ 0 h 138" name="T57"/>
                  <a:gd fmla="*/ 20 w 49" name="T58"/>
                  <a:gd fmla="*/ 0 h 138" name="T59"/>
                  <a:gd fmla="*/ 16 w 49" name="T60"/>
                  <a:gd fmla="*/ 0 h 138" name="T61"/>
                  <a:gd fmla="*/ 12 w 49" name="T62"/>
                  <a:gd fmla="*/ 1 h 138" name="T63"/>
                  <a:gd fmla="*/ 8 w 49" name="T64"/>
                  <a:gd fmla="*/ 4 h 138" name="T65"/>
                  <a:gd fmla="*/ 5 w 49" name="T66"/>
                  <a:gd fmla="*/ 6 h 138" name="T67"/>
                  <a:gd fmla="*/ 3 w 49" name="T68"/>
                  <a:gd fmla="*/ 11 h 138" name="T69"/>
                  <a:gd fmla="*/ 1 w 49" name="T70"/>
                  <a:gd fmla="*/ 15 h 138" name="T71"/>
                  <a:gd fmla="*/ 0 w 49" name="T72"/>
                  <a:gd fmla="*/ 19 h 138" name="T73"/>
                  <a:gd fmla="*/ 0 w 49" name="T74"/>
                  <a:gd fmla="*/ 23 h 138" name="T75"/>
                  <a:gd fmla="*/ 5 w 49" name="T76"/>
                  <a:gd fmla="*/ 116 h 13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8" w="49">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44" name="Freeform 140">
              <a:extLst>
                <a:ext uri="{FF2B5EF4-FFF2-40B4-BE49-F238E27FC236}">
                  <a16:creationId xmlns:a16="http://schemas.microsoft.com/office/drawing/2014/main" id="{AD1587E8-95F0-4DAD-9F21-629E49268949}"/>
                </a:ext>
              </a:extLst>
            </p:cNvPr>
            <p:cNvSpPr/>
            <p:nvPr/>
          </p:nvSpPr>
          <p:spPr bwMode="auto">
            <a:xfrm>
              <a:off x="2212189" y="2080214"/>
              <a:ext cx="380827" cy="310504"/>
            </a:xfrm>
            <a:custGeom>
              <a:gdLst>
                <a:gd fmla="*/ 166 w 325" name="T0"/>
                <a:gd fmla="*/ 265 h 265" name="T1"/>
                <a:gd fmla="*/ 166 w 325" name="T2"/>
                <a:gd fmla="*/ 265 h 265" name="T3"/>
                <a:gd fmla="*/ 169 w 325" name="T4"/>
                <a:gd fmla="*/ 263 h 265" name="T5"/>
                <a:gd fmla="*/ 177 w 325" name="T6"/>
                <a:gd fmla="*/ 257 h 265" name="T7"/>
                <a:gd fmla="*/ 189 w 325" name="T8"/>
                <a:gd fmla="*/ 250 h 265" name="T9"/>
                <a:gd fmla="*/ 198 w 325" name="T10"/>
                <a:gd fmla="*/ 246 h 265" name="T11"/>
                <a:gd fmla="*/ 207 w 325" name="T12"/>
                <a:gd fmla="*/ 244 h 265" name="T13"/>
                <a:gd fmla="*/ 218 w 325" name="T14"/>
                <a:gd fmla="*/ 241 h 265" name="T15"/>
                <a:gd fmla="*/ 230 w 325" name="T16"/>
                <a:gd fmla="*/ 240 h 265" name="T17"/>
                <a:gd fmla="*/ 242 w 325" name="T18"/>
                <a:gd fmla="*/ 240 h 265" name="T19"/>
                <a:gd fmla="*/ 257 w 325" name="T20"/>
                <a:gd fmla="*/ 241 h 265" name="T21"/>
                <a:gd fmla="*/ 272 w 325" name="T22"/>
                <a:gd fmla="*/ 242 h 265" name="T23"/>
                <a:gd fmla="*/ 288 w 325" name="T24"/>
                <a:gd fmla="*/ 248 h 265" name="T25"/>
                <a:gd fmla="*/ 306 w 325" name="T26"/>
                <a:gd fmla="*/ 255 h 265" name="T27"/>
                <a:gd fmla="*/ 325 w 325" name="T28"/>
                <a:gd fmla="*/ 263 h 265" name="T29"/>
                <a:gd fmla="*/ 325 w 325" name="T30"/>
                <a:gd fmla="*/ 26 h 265" name="T31"/>
                <a:gd fmla="*/ 325 w 325" name="T32"/>
                <a:gd fmla="*/ 26 h 265" name="T33"/>
                <a:gd fmla="*/ 307 w 325" name="T34"/>
                <a:gd fmla="*/ 18 h 265" name="T35"/>
                <a:gd fmla="*/ 288 w 325" name="T36"/>
                <a:gd fmla="*/ 9 h 265" name="T37"/>
                <a:gd fmla="*/ 265 w 325" name="T38"/>
                <a:gd fmla="*/ 4 h 265" name="T39"/>
                <a:gd fmla="*/ 253 w 325" name="T40"/>
                <a:gd fmla="*/ 1 h 265" name="T41"/>
                <a:gd fmla="*/ 240 w 325" name="T42"/>
                <a:gd fmla="*/ 0 h 265" name="T43"/>
                <a:gd fmla="*/ 226 w 325" name="T44"/>
                <a:gd fmla="*/ 0 h 265" name="T45"/>
                <a:gd fmla="*/ 212 w 325" name="T46"/>
                <a:gd fmla="*/ 1 h 265" name="T47"/>
                <a:gd fmla="*/ 199 w 325" name="T48"/>
                <a:gd fmla="*/ 4 h 265" name="T49"/>
                <a:gd fmla="*/ 187 w 325" name="T50"/>
                <a:gd fmla="*/ 8 h 265" name="T51"/>
                <a:gd fmla="*/ 175 w 325" name="T52"/>
                <a:gd fmla="*/ 16 h 265" name="T53"/>
                <a:gd fmla="*/ 162 w 325" name="T54"/>
                <a:gd fmla="*/ 26 h 265" name="T55"/>
                <a:gd fmla="*/ 0 w 325" name="T56"/>
                <a:gd fmla="*/ 26 h 265" name="T57"/>
                <a:gd fmla="*/ 0 w 325" name="T58"/>
                <a:gd fmla="*/ 264 h 265" name="T59"/>
                <a:gd fmla="*/ 166 w 325" name="T60"/>
                <a:gd fmla="*/ 265 h 26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65" w="32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45" name="Freeform 141">
              <a:extLst>
                <a:ext uri="{FF2B5EF4-FFF2-40B4-BE49-F238E27FC236}">
                  <a16:creationId xmlns:a16="http://schemas.microsoft.com/office/drawing/2014/main" id="{8506FD34-23DE-429F-9C22-B114A9F63E7C}"/>
                </a:ext>
              </a:extLst>
            </p:cNvPr>
            <p:cNvSpPr>
              <a:spLocks noEditPoints="1"/>
            </p:cNvSpPr>
            <p:nvPr/>
          </p:nvSpPr>
          <p:spPr bwMode="auto">
            <a:xfrm>
              <a:off x="2242658" y="3979557"/>
              <a:ext cx="464023" cy="383149"/>
            </a:xfrm>
            <a:custGeom>
              <a:gdLst>
                <a:gd fmla="*/ 365 w 396" name="T0"/>
                <a:gd fmla="*/ 0 h 327" name="T1"/>
                <a:gd fmla="*/ 383 w 396" name="T2"/>
                <a:gd fmla="*/ 5 h 327" name="T3"/>
                <a:gd fmla="*/ 394 w 396" name="T4"/>
                <a:gd fmla="*/ 19 h 327" name="T5"/>
                <a:gd fmla="*/ 396 w 396" name="T6"/>
                <a:gd fmla="*/ 197 h 327" name="T7"/>
                <a:gd fmla="*/ 394 w 396" name="T8"/>
                <a:gd fmla="*/ 210 h 327" name="T9"/>
                <a:gd fmla="*/ 383 w 396" name="T10"/>
                <a:gd fmla="*/ 224 h 327" name="T11"/>
                <a:gd fmla="*/ 365 w 396" name="T12"/>
                <a:gd fmla="*/ 230 h 327" name="T13"/>
                <a:gd fmla="*/ 295 w 396" name="T14"/>
                <a:gd fmla="*/ 260 h 327" name="T15"/>
                <a:gd fmla="*/ 307 w 396" name="T16"/>
                <a:gd fmla="*/ 262 h 327" name="T17"/>
                <a:gd fmla="*/ 321 w 396" name="T18"/>
                <a:gd fmla="*/ 273 h 327" name="T19"/>
                <a:gd fmla="*/ 326 w 396" name="T20"/>
                <a:gd fmla="*/ 291 h 327" name="T21"/>
                <a:gd fmla="*/ 326 w 396" name="T22"/>
                <a:gd fmla="*/ 302 h 327" name="T23"/>
                <a:gd fmla="*/ 318 w 396" name="T24"/>
                <a:gd fmla="*/ 318 h 327" name="T25"/>
                <a:gd fmla="*/ 302 w 396" name="T26"/>
                <a:gd fmla="*/ 326 h 327" name="T27"/>
                <a:gd fmla="*/ 199 w 396" name="T28"/>
                <a:gd fmla="*/ 208 h 327" name="T29"/>
                <a:gd fmla="*/ 348 w 396" name="T30"/>
                <a:gd fmla="*/ 208 h 327" name="T31"/>
                <a:gd fmla="*/ 361 w 396" name="T32"/>
                <a:gd fmla="*/ 204 h 327" name="T33"/>
                <a:gd fmla="*/ 371 w 396" name="T34"/>
                <a:gd fmla="*/ 192 h 327" name="T35"/>
                <a:gd fmla="*/ 373 w 396" name="T36"/>
                <a:gd fmla="*/ 47 h 327" name="T37"/>
                <a:gd fmla="*/ 371 w 396" name="T38"/>
                <a:gd fmla="*/ 36 h 327" name="T39"/>
                <a:gd fmla="*/ 361 w 396" name="T40"/>
                <a:gd fmla="*/ 25 h 327" name="T41"/>
                <a:gd fmla="*/ 348 w 396" name="T42"/>
                <a:gd fmla="*/ 20 h 327" name="T43"/>
                <a:gd fmla="*/ 127 w 396" name="T44"/>
                <a:gd fmla="*/ 260 h 327" name="T45"/>
                <a:gd fmla="*/ 127 w 396" name="T46"/>
                <a:gd fmla="*/ 230 h 327" name="T47"/>
                <a:gd fmla="*/ 199 w 396" name="T48"/>
                <a:gd fmla="*/ 327 h 327" name="T49"/>
                <a:gd fmla="*/ 154 w 396" name="T50"/>
                <a:gd fmla="*/ 288 h 327" name="T51"/>
                <a:gd fmla="*/ 158 w 396" name="T52"/>
                <a:gd fmla="*/ 287 h 327" name="T53"/>
                <a:gd fmla="*/ 159 w 396" name="T54"/>
                <a:gd fmla="*/ 283 h 327" name="T55"/>
                <a:gd fmla="*/ 155 w 396" name="T56"/>
                <a:gd fmla="*/ 277 h 327" name="T57"/>
                <a:gd fmla="*/ 127 w 396" name="T58"/>
                <a:gd fmla="*/ 260 h 327" name="T59"/>
                <a:gd fmla="*/ 199 w 396" name="T60"/>
                <a:gd fmla="*/ 0 h 327" name="T61"/>
                <a:gd fmla="*/ 127 w 396" name="T62"/>
                <a:gd fmla="*/ 0 h 327" name="T63"/>
                <a:gd fmla="*/ 127 w 396" name="T64"/>
                <a:gd fmla="*/ 276 h 327" name="T65"/>
                <a:gd fmla="*/ 97 w 396" name="T66"/>
                <a:gd fmla="*/ 277 h 327" name="T67"/>
                <a:gd fmla="*/ 94 w 396" name="T68"/>
                <a:gd fmla="*/ 283 h 327" name="T69"/>
                <a:gd fmla="*/ 96 w 396" name="T70"/>
                <a:gd fmla="*/ 287 h 327" name="T71"/>
                <a:gd fmla="*/ 100 w 396" name="T72"/>
                <a:gd fmla="*/ 288 h 327" name="T73"/>
                <a:gd fmla="*/ 101 w 396" name="T74"/>
                <a:gd fmla="*/ 327 h 327" name="T75"/>
                <a:gd fmla="*/ 88 w 396" name="T76"/>
                <a:gd fmla="*/ 325 h 327" name="T77"/>
                <a:gd fmla="*/ 74 w 396" name="T78"/>
                <a:gd fmla="*/ 314 h 327" name="T79"/>
                <a:gd fmla="*/ 69 w 396" name="T80"/>
                <a:gd fmla="*/ 295 h 327" name="T81"/>
                <a:gd fmla="*/ 70 w 396" name="T82"/>
                <a:gd fmla="*/ 285 h 327" name="T83"/>
                <a:gd fmla="*/ 78 w 396" name="T84"/>
                <a:gd fmla="*/ 269 h 327" name="T85"/>
                <a:gd fmla="*/ 94 w 396" name="T86"/>
                <a:gd fmla="*/ 260 h 327" name="T87"/>
                <a:gd fmla="*/ 127 w 396" name="T88"/>
                <a:gd fmla="*/ 230 h 327" name="T89"/>
                <a:gd fmla="*/ 25 w 396" name="T90"/>
                <a:gd fmla="*/ 229 h 327" name="T91"/>
                <a:gd fmla="*/ 9 w 396" name="T92"/>
                <a:gd fmla="*/ 220 h 327" name="T93"/>
                <a:gd fmla="*/ 1 w 396" name="T94"/>
                <a:gd fmla="*/ 204 h 327" name="T95"/>
                <a:gd fmla="*/ 0 w 396" name="T96"/>
                <a:gd fmla="*/ 31 h 327" name="T97"/>
                <a:gd fmla="*/ 5 w 396" name="T98"/>
                <a:gd fmla="*/ 13 h 327" name="T99"/>
                <a:gd fmla="*/ 20 w 396" name="T100"/>
                <a:gd fmla="*/ 2 h 327" name="T101"/>
                <a:gd fmla="*/ 127 w 396" name="T102"/>
                <a:gd fmla="*/ 0 h 327" name="T103"/>
                <a:gd fmla="*/ 50 w 396" name="T104"/>
                <a:gd fmla="*/ 20 h 327" name="T105"/>
                <a:gd fmla="*/ 35 w 396" name="T106"/>
                <a:gd fmla="*/ 25 h 327" name="T107"/>
                <a:gd fmla="*/ 25 w 396" name="T108"/>
                <a:gd fmla="*/ 36 h 327" name="T109"/>
                <a:gd fmla="*/ 24 w 396" name="T110"/>
                <a:gd fmla="*/ 182 h 327" name="T111"/>
                <a:gd fmla="*/ 25 w 396" name="T112"/>
                <a:gd fmla="*/ 192 h 327" name="T113"/>
                <a:gd fmla="*/ 35 w 396" name="T114"/>
                <a:gd fmla="*/ 204 h 327" name="T115"/>
                <a:gd fmla="*/ 50 w 396" name="T116"/>
                <a:gd fmla="*/ 208 h 32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27" w="396">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46" name="Freeform 142">
              <a:extLst>
                <a:ext uri="{FF2B5EF4-FFF2-40B4-BE49-F238E27FC236}">
                  <a16:creationId xmlns:a16="http://schemas.microsoft.com/office/drawing/2014/main" id="{D3DE3DD5-AE8A-496A-973A-F3853BDC6E24}"/>
                </a:ext>
              </a:extLst>
            </p:cNvPr>
            <p:cNvSpPr>
              <a:spLocks noEditPoints="1"/>
            </p:cNvSpPr>
            <p:nvPr/>
          </p:nvSpPr>
          <p:spPr bwMode="auto">
            <a:xfrm>
              <a:off x="1288834" y="3210915"/>
              <a:ext cx="596433" cy="694825"/>
            </a:xfrm>
            <a:custGeom>
              <a:gdLst>
                <a:gd fmla="*/ 92 w 509" name="T0"/>
                <a:gd fmla="*/ 126 h 593" name="T1"/>
                <a:gd fmla="*/ 147 w 509" name="T2"/>
                <a:gd fmla="*/ 94 h 593" name="T3"/>
                <a:gd fmla="*/ 137 w 509" name="T4"/>
                <a:gd fmla="*/ 133 h 593" name="T5"/>
                <a:gd fmla="*/ 168 w 509" name="T6"/>
                <a:gd fmla="*/ 120 h 593" name="T7"/>
                <a:gd fmla="*/ 157 w 509" name="T8"/>
                <a:gd fmla="*/ 157 h 593" name="T9"/>
                <a:gd fmla="*/ 189 w 509" name="T10"/>
                <a:gd fmla="*/ 144 h 593" name="T11"/>
                <a:gd fmla="*/ 177 w 509" name="T12"/>
                <a:gd fmla="*/ 183 h 593" name="T13"/>
                <a:gd fmla="*/ 210 w 509" name="T14"/>
                <a:gd fmla="*/ 170 h 593" name="T15"/>
                <a:gd fmla="*/ 174 w 509" name="T16"/>
                <a:gd fmla="*/ 228 h 593" name="T17"/>
                <a:gd fmla="*/ 230 w 509" name="T18"/>
                <a:gd fmla="*/ 195 h 593" name="T19"/>
                <a:gd fmla="*/ 219 w 509" name="T20"/>
                <a:gd fmla="*/ 235 h 593" name="T21"/>
                <a:gd fmla="*/ 252 w 509" name="T22"/>
                <a:gd fmla="*/ 221 h 593" name="T23"/>
                <a:gd fmla="*/ 239 w 509" name="T24"/>
                <a:gd fmla="*/ 259 h 593" name="T25"/>
                <a:gd fmla="*/ 272 w 509" name="T26"/>
                <a:gd fmla="*/ 245 h 593" name="T27"/>
                <a:gd fmla="*/ 261 w 509" name="T28"/>
                <a:gd fmla="*/ 285 h 593" name="T29"/>
                <a:gd fmla="*/ 294 w 509" name="T30"/>
                <a:gd fmla="*/ 271 h 593" name="T31"/>
                <a:gd fmla="*/ 258 w 509" name="T32"/>
                <a:gd fmla="*/ 329 h 593" name="T33"/>
                <a:gd fmla="*/ 314 w 509" name="T34"/>
                <a:gd fmla="*/ 297 h 593" name="T35"/>
                <a:gd fmla="*/ 302 w 509" name="T36"/>
                <a:gd fmla="*/ 336 h 593" name="T37"/>
                <a:gd fmla="*/ 334 w 509" name="T38"/>
                <a:gd fmla="*/ 323 h 593" name="T39"/>
                <a:gd fmla="*/ 323 w 509" name="T40"/>
                <a:gd fmla="*/ 362 h 593" name="T41"/>
                <a:gd fmla="*/ 356 w 509" name="T42"/>
                <a:gd fmla="*/ 347 h 593" name="T43"/>
                <a:gd fmla="*/ 344 w 509" name="T44"/>
                <a:gd fmla="*/ 386 h 593" name="T45"/>
                <a:gd fmla="*/ 376 w 509" name="T46"/>
                <a:gd fmla="*/ 373 h 593" name="T47"/>
                <a:gd fmla="*/ 341 w 509" name="T48"/>
                <a:gd fmla="*/ 431 h 593" name="T49"/>
                <a:gd fmla="*/ 397 w 509" name="T50"/>
                <a:gd fmla="*/ 398 h 593" name="T51"/>
                <a:gd fmla="*/ 386 w 509" name="T52"/>
                <a:gd fmla="*/ 438 h 593" name="T53"/>
                <a:gd fmla="*/ 418 w 509" name="T54"/>
                <a:gd fmla="*/ 424 h 593" name="T55"/>
                <a:gd fmla="*/ 406 w 509" name="T56"/>
                <a:gd fmla="*/ 463 h 593" name="T57"/>
                <a:gd fmla="*/ 438 w 509" name="T58"/>
                <a:gd fmla="*/ 450 h 593" name="T59"/>
                <a:gd fmla="*/ 426 w 509" name="T60"/>
                <a:gd fmla="*/ 488 h 593" name="T61"/>
                <a:gd fmla="*/ 459 w 509" name="T62"/>
                <a:gd fmla="*/ 474 h 593" name="T63"/>
                <a:gd fmla="*/ 424 w 509" name="T64"/>
                <a:gd fmla="*/ 532 h 593" name="T65"/>
                <a:gd fmla="*/ 480 w 509" name="T66"/>
                <a:gd fmla="*/ 500 h 593" name="T67"/>
                <a:gd fmla="*/ 437 w 509" name="T68"/>
                <a:gd fmla="*/ 593 h 593" name="T69"/>
                <a:gd fmla="*/ 70 w 509" name="T70"/>
                <a:gd fmla="*/ 82 h 593" name="T71"/>
                <a:gd fmla="*/ 77 w 509" name="T72"/>
                <a:gd fmla="*/ 80 h 593" name="T73"/>
                <a:gd fmla="*/ 82 w 509" name="T74"/>
                <a:gd fmla="*/ 78 h 593" name="T75"/>
                <a:gd fmla="*/ 88 w 509" name="T76"/>
                <a:gd fmla="*/ 65 h 593" name="T77"/>
                <a:gd fmla="*/ 84 w 509" name="T78"/>
                <a:gd fmla="*/ 52 h 593" name="T79"/>
                <a:gd fmla="*/ 81 w 509" name="T80"/>
                <a:gd fmla="*/ 49 h 593" name="T81"/>
                <a:gd fmla="*/ 74 w 509" name="T82"/>
                <a:gd fmla="*/ 45 h 593" name="T83"/>
                <a:gd fmla="*/ 70 w 509" name="T84"/>
                <a:gd fmla="*/ 2 h 593" name="T85"/>
                <a:gd fmla="*/ 141 w 509" name="T86"/>
                <a:gd fmla="*/ 86 h 593" name="T87"/>
                <a:gd fmla="*/ 0 w 509" name="T88"/>
                <a:gd fmla="*/ 59 h 593" name="T89"/>
                <a:gd fmla="*/ 70 w 509" name="T90"/>
                <a:gd fmla="*/ 45 h 593" name="T91"/>
                <a:gd fmla="*/ 65 w 509" name="T92"/>
                <a:gd fmla="*/ 46 h 593" name="T93"/>
                <a:gd fmla="*/ 59 w 509" name="T94"/>
                <a:gd fmla="*/ 49 h 593" name="T95"/>
                <a:gd fmla="*/ 53 w 509" name="T96"/>
                <a:gd fmla="*/ 61 h 593" name="T97"/>
                <a:gd fmla="*/ 57 w 509" name="T98"/>
                <a:gd fmla="*/ 75 h 593" name="T99"/>
                <a:gd fmla="*/ 57 w 509" name="T100"/>
                <a:gd fmla="*/ 75 h 593" name="T101"/>
                <a:gd fmla="*/ 63 w 509" name="T102"/>
                <a:gd fmla="*/ 79 h 593" name="T103"/>
                <a:gd fmla="*/ 70 w 509" name="T104"/>
                <a:gd fmla="*/ 82 h 59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93" w="509">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47" name="Freeform 143">
              <a:extLst>
                <a:ext uri="{FF2B5EF4-FFF2-40B4-BE49-F238E27FC236}">
                  <a16:creationId xmlns:a16="http://schemas.microsoft.com/office/drawing/2014/main" id="{054630A9-E2FE-4F6B-993F-03FDD6CC90FE}"/>
                </a:ext>
              </a:extLst>
            </p:cNvPr>
            <p:cNvSpPr>
              <a:spLocks noEditPoints="1"/>
            </p:cNvSpPr>
            <p:nvPr/>
          </p:nvSpPr>
          <p:spPr bwMode="auto">
            <a:xfrm>
              <a:off x="1182201" y="3415963"/>
              <a:ext cx="250760" cy="505008"/>
            </a:xfrm>
            <a:custGeom>
              <a:gdLst>
                <a:gd fmla="*/ 194 w 214" name="T0"/>
                <a:gd fmla="*/ 431 h 431" name="T1"/>
                <a:gd fmla="*/ 169 w 214" name="T2"/>
                <a:gd fmla="*/ 408 h 431" name="T3"/>
                <a:gd fmla="*/ 209 w 214" name="T4"/>
                <a:gd fmla="*/ 349 h 431" name="T5"/>
                <a:gd fmla="*/ 203 w 214" name="T6"/>
                <a:gd fmla="*/ 341 h 431" name="T7"/>
                <a:gd fmla="*/ 188 w 214" name="T8"/>
                <a:gd fmla="*/ 337 h 431" name="T9"/>
                <a:gd fmla="*/ 180 w 214" name="T10"/>
                <a:gd fmla="*/ 344 h 431" name="T11"/>
                <a:gd fmla="*/ 179 w 214" name="T12"/>
                <a:gd fmla="*/ 353 h 431" name="T13"/>
                <a:gd fmla="*/ 171 w 214" name="T14"/>
                <a:gd fmla="*/ 347 h 431" name="T15"/>
                <a:gd fmla="*/ 125 w 214" name="T16"/>
                <a:gd fmla="*/ 385 h 431" name="T17"/>
                <a:gd fmla="*/ 50 w 214" name="T18"/>
                <a:gd fmla="*/ 194 h 431" name="T19"/>
                <a:gd fmla="*/ 54 w 214" name="T20"/>
                <a:gd fmla="*/ 186 h 431" name="T21"/>
                <a:gd fmla="*/ 81 w 214" name="T22"/>
                <a:gd fmla="*/ 176 h 431" name="T23"/>
                <a:gd fmla="*/ 74 w 214" name="T24"/>
                <a:gd fmla="*/ 173 h 431" name="T25"/>
                <a:gd fmla="*/ 50 w 214" name="T26"/>
                <a:gd fmla="*/ 115 h 431" name="T27"/>
                <a:gd fmla="*/ 99 w 214" name="T28"/>
                <a:gd fmla="*/ 61 h 431" name="T29"/>
                <a:gd fmla="*/ 111 w 214" name="T30"/>
                <a:gd fmla="*/ 65 h 431" name="T31"/>
                <a:gd fmla="*/ 144 w 214" name="T32"/>
                <a:gd fmla="*/ 146 h 431" name="T33"/>
                <a:gd fmla="*/ 144 w 214" name="T34"/>
                <a:gd fmla="*/ 156 h 431" name="T35"/>
                <a:gd fmla="*/ 168 w 214" name="T36"/>
                <a:gd fmla="*/ 347 h 431" name="T37"/>
                <a:gd fmla="*/ 163 w 214" name="T38"/>
                <a:gd fmla="*/ 348 h 431" name="T39"/>
                <a:gd fmla="*/ 153 w 214" name="T40"/>
                <a:gd fmla="*/ 357 h 431" name="T41"/>
                <a:gd fmla="*/ 150 w 214" name="T42"/>
                <a:gd fmla="*/ 359 h 431" name="T43"/>
                <a:gd fmla="*/ 135 w 214" name="T44"/>
                <a:gd fmla="*/ 357 h 431" name="T45"/>
                <a:gd fmla="*/ 129 w 214" name="T46"/>
                <a:gd fmla="*/ 366 h 431" name="T47"/>
                <a:gd fmla="*/ 130 w 214" name="T48"/>
                <a:gd fmla="*/ 381 h 431" name="T49"/>
                <a:gd fmla="*/ 125 w 214" name="T50"/>
                <a:gd fmla="*/ 385 h 431" name="T51"/>
                <a:gd fmla="*/ 50 w 214" name="T52"/>
                <a:gd fmla="*/ 77 h 431" name="T53"/>
                <a:gd fmla="*/ 87 w 214" name="T54"/>
                <a:gd fmla="*/ 28 h 431" name="T55"/>
                <a:gd fmla="*/ 77 w 214" name="T56"/>
                <a:gd fmla="*/ 14 h 431" name="T57"/>
                <a:gd fmla="*/ 62 w 214" name="T58"/>
                <a:gd fmla="*/ 3 h 431" name="T59"/>
                <a:gd fmla="*/ 50 w 214" name="T60"/>
                <a:gd fmla="*/ 0 h 431" name="T61"/>
                <a:gd fmla="*/ 45 w 214" name="T62"/>
                <a:gd fmla="*/ 191 h 431" name="T63"/>
                <a:gd fmla="*/ 11 w 214" name="T64"/>
                <a:gd fmla="*/ 108 h 431" name="T65"/>
                <a:gd fmla="*/ 12 w 214" name="T66"/>
                <a:gd fmla="*/ 96 h 431" name="T67"/>
                <a:gd fmla="*/ 4 w 214" name="T68"/>
                <a:gd fmla="*/ 61 h 431" name="T69"/>
                <a:gd fmla="*/ 1 w 214" name="T70"/>
                <a:gd fmla="*/ 35 h 431" name="T71"/>
                <a:gd fmla="*/ 15 w 214" name="T72"/>
                <a:gd fmla="*/ 12 h 431" name="T73"/>
                <a:gd fmla="*/ 30 w 214" name="T74"/>
                <a:gd fmla="*/ 3 h 431" name="T75"/>
                <a:gd fmla="*/ 50 w 214" name="T76"/>
                <a:gd fmla="*/ 77 h 431" name="T77"/>
                <a:gd fmla="*/ 50 w 214" name="T78"/>
                <a:gd fmla="*/ 115 h 431" name="T79"/>
                <a:gd fmla="*/ 43 w 214" name="T80"/>
                <a:gd fmla="*/ 98 h 431" name="T81"/>
                <a:gd fmla="*/ 47 w 214" name="T82"/>
                <a:gd fmla="*/ 88 h 431" name="T83"/>
                <a:gd fmla="*/ 22 w 214" name="T84"/>
                <a:gd fmla="*/ 99 h 431" name="T85"/>
                <a:gd fmla="*/ 19 w 214" name="T86"/>
                <a:gd fmla="*/ 111 h 431" name="T87"/>
                <a:gd fmla="*/ 47 w 214" name="T88"/>
                <a:gd fmla="*/ 181 h 4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31" w="214">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48" name="组合 260">
              <a:extLst>
                <a:ext uri="{FF2B5EF4-FFF2-40B4-BE49-F238E27FC236}">
                  <a16:creationId xmlns:a16="http://schemas.microsoft.com/office/drawing/2014/main" id="{78DD2A87-1B84-4DB4-AE13-ABCD37B982AA}"/>
                </a:ext>
              </a:extLst>
            </p:cNvPr>
            <p:cNvGrpSpPr/>
            <p:nvPr/>
          </p:nvGrpSpPr>
          <p:grpSpPr>
            <a:xfrm>
              <a:off x="1911046" y="3479235"/>
              <a:ext cx="421839" cy="424160"/>
              <a:chOff x="2157413" y="3054350"/>
              <a:chExt cx="571500" cy="574675"/>
            </a:xfrm>
            <a:grpFill/>
          </p:grpSpPr>
          <p:sp>
            <p:nvSpPr>
              <p:cNvPr id="109" name="Freeform 144">
                <a:extLst>
                  <a:ext uri="{FF2B5EF4-FFF2-40B4-BE49-F238E27FC236}">
                    <a16:creationId xmlns:a16="http://schemas.microsoft.com/office/drawing/2014/main" id="{E0081673-0A9E-4376-9E2C-879C3EBA2DB1}"/>
                  </a:ext>
                </a:extLst>
              </p:cNvPr>
              <p:cNvSpPr>
                <a:spLocks noEditPoints="1"/>
              </p:cNvSpPr>
              <p:nvPr/>
            </p:nvSpPr>
            <p:spPr bwMode="auto">
              <a:xfrm>
                <a:off x="2157413" y="3054350"/>
                <a:ext cx="571500" cy="574675"/>
              </a:xfrm>
              <a:custGeom>
                <a:gdLst>
                  <a:gd fmla="*/ 180 w 360" name="T0"/>
                  <a:gd fmla="*/ 0 h 362" name="T1"/>
                  <a:gd fmla="*/ 232 w 360" name="T2"/>
                  <a:gd fmla="*/ 8 h 362" name="T3"/>
                  <a:gd fmla="*/ 280 w 360" name="T4"/>
                  <a:gd fmla="*/ 31 h 362" name="T5"/>
                  <a:gd fmla="*/ 319 w 360" name="T6"/>
                  <a:gd fmla="*/ 67 h 362" name="T7"/>
                  <a:gd fmla="*/ 346 w 360" name="T8"/>
                  <a:gd fmla="*/ 111 h 362" name="T9"/>
                  <a:gd fmla="*/ 358 w 360" name="T10"/>
                  <a:gd fmla="*/ 163 h 362" name="T11"/>
                  <a:gd fmla="*/ 358 w 360" name="T12"/>
                  <a:gd fmla="*/ 199 h 362" name="T13"/>
                  <a:gd fmla="*/ 346 w 360" name="T14"/>
                  <a:gd fmla="*/ 251 h 362" name="T15"/>
                  <a:gd fmla="*/ 319 w 360" name="T16"/>
                  <a:gd fmla="*/ 295 h 362" name="T17"/>
                  <a:gd fmla="*/ 280 w 360" name="T18"/>
                  <a:gd fmla="*/ 331 h 362" name="T19"/>
                  <a:gd fmla="*/ 232 w 360" name="T20"/>
                  <a:gd fmla="*/ 354 h 362" name="T21"/>
                  <a:gd fmla="*/ 180 w 360" name="T22"/>
                  <a:gd fmla="*/ 362 h 362" name="T23"/>
                  <a:gd fmla="*/ 180 w 360" name="T24"/>
                  <a:gd fmla="*/ 314 h 362" name="T25"/>
                  <a:gd fmla="*/ 193 w 360" name="T26"/>
                  <a:gd fmla="*/ 318 h 362" name="T27"/>
                  <a:gd fmla="*/ 201 w 360" name="T28"/>
                  <a:gd fmla="*/ 329 h 362" name="T29"/>
                  <a:gd fmla="*/ 237 w 360" name="T30"/>
                  <a:gd fmla="*/ 320 h 362" name="T31"/>
                  <a:gd fmla="*/ 268 w 360" name="T32"/>
                  <a:gd fmla="*/ 302 h 362" name="T33"/>
                  <a:gd fmla="*/ 293 w 360" name="T34"/>
                  <a:gd fmla="*/ 278 h 362" name="T35"/>
                  <a:gd fmla="*/ 312 w 360" name="T36"/>
                  <a:gd fmla="*/ 248 h 362" name="T37"/>
                  <a:gd fmla="*/ 325 w 360" name="T38"/>
                  <a:gd fmla="*/ 215 h 362" name="T39"/>
                  <a:gd fmla="*/ 322 w 360" name="T40"/>
                  <a:gd fmla="*/ 199 h 362" name="T41"/>
                  <a:gd fmla="*/ 312 w 360" name="T42"/>
                  <a:gd fmla="*/ 180 h 362" name="T43"/>
                  <a:gd fmla="*/ 316 w 360" name="T44"/>
                  <a:gd fmla="*/ 167 h 362" name="T45"/>
                  <a:gd fmla="*/ 327 w 360" name="T46"/>
                  <a:gd fmla="*/ 159 h 362" name="T47"/>
                  <a:gd fmla="*/ 318 w 360" name="T48"/>
                  <a:gd fmla="*/ 123 h 362" name="T49"/>
                  <a:gd fmla="*/ 300 w 360" name="T50"/>
                  <a:gd fmla="*/ 94 h 362" name="T51"/>
                  <a:gd fmla="*/ 277 w 360" name="T52"/>
                  <a:gd fmla="*/ 67 h 362" name="T53"/>
                  <a:gd fmla="*/ 247 w 360" name="T54"/>
                  <a:gd fmla="*/ 48 h 362" name="T55"/>
                  <a:gd fmla="*/ 214 w 360" name="T56"/>
                  <a:gd fmla="*/ 35 h 362" name="T57"/>
                  <a:gd fmla="*/ 199 w 360" name="T58"/>
                  <a:gd fmla="*/ 39 h 362" name="T59"/>
                  <a:gd fmla="*/ 180 w 360" name="T60"/>
                  <a:gd fmla="*/ 48 h 362" name="T61"/>
                  <a:gd fmla="*/ 180 w 360" name="T62"/>
                  <a:gd fmla="*/ 0 h 362" name="T63"/>
                  <a:gd fmla="*/ 180 w 360" name="T64"/>
                  <a:gd fmla="*/ 48 h 362" name="T65"/>
                  <a:gd fmla="*/ 161 w 360" name="T66"/>
                  <a:gd fmla="*/ 39 h 362" name="T67"/>
                  <a:gd fmla="*/ 146 w 360" name="T68"/>
                  <a:gd fmla="*/ 35 h 362" name="T69"/>
                  <a:gd fmla="*/ 112 w 360" name="T70"/>
                  <a:gd fmla="*/ 48 h 362" name="T71"/>
                  <a:gd fmla="*/ 82 w 360" name="T72"/>
                  <a:gd fmla="*/ 67 h 362" name="T73"/>
                  <a:gd fmla="*/ 59 w 360" name="T74"/>
                  <a:gd fmla="*/ 94 h 362" name="T75"/>
                  <a:gd fmla="*/ 42 w 360" name="T76"/>
                  <a:gd fmla="*/ 123 h 362" name="T77"/>
                  <a:gd fmla="*/ 32 w 360" name="T78"/>
                  <a:gd fmla="*/ 159 h 362" name="T79"/>
                  <a:gd fmla="*/ 43 w 360" name="T80"/>
                  <a:gd fmla="*/ 167 h 362" name="T81"/>
                  <a:gd fmla="*/ 47 w 360" name="T82"/>
                  <a:gd fmla="*/ 180 h 362" name="T83"/>
                  <a:gd fmla="*/ 37 w 360" name="T84"/>
                  <a:gd fmla="*/ 199 h 362" name="T85"/>
                  <a:gd fmla="*/ 33 w 360" name="T86"/>
                  <a:gd fmla="*/ 215 h 362" name="T87"/>
                  <a:gd fmla="*/ 46 w 360" name="T88"/>
                  <a:gd fmla="*/ 248 h 362" name="T89"/>
                  <a:gd fmla="*/ 66 w 360" name="T90"/>
                  <a:gd fmla="*/ 278 h 362" name="T91"/>
                  <a:gd fmla="*/ 92 w 360" name="T92"/>
                  <a:gd fmla="*/ 302 h 362" name="T93"/>
                  <a:gd fmla="*/ 123 w 360" name="T94"/>
                  <a:gd fmla="*/ 320 h 362" name="T95"/>
                  <a:gd fmla="*/ 158 w 360" name="T96"/>
                  <a:gd fmla="*/ 329 h 362" name="T97"/>
                  <a:gd fmla="*/ 161 w 360" name="T98"/>
                  <a:gd fmla="*/ 322 h 362" name="T99"/>
                  <a:gd fmla="*/ 180 w 360" name="T100"/>
                  <a:gd fmla="*/ 314 h 362" name="T101"/>
                  <a:gd fmla="*/ 180 w 360" name="T102"/>
                  <a:gd fmla="*/ 362 h 362" name="T103"/>
                  <a:gd fmla="*/ 126 w 360" name="T104"/>
                  <a:gd fmla="*/ 354 h 362" name="T105"/>
                  <a:gd fmla="*/ 78 w 360" name="T106"/>
                  <a:gd fmla="*/ 331 h 362" name="T107"/>
                  <a:gd fmla="*/ 40 w 360" name="T108"/>
                  <a:gd fmla="*/ 295 h 362" name="T109"/>
                  <a:gd fmla="*/ 13 w 360" name="T110"/>
                  <a:gd fmla="*/ 251 h 362" name="T111"/>
                  <a:gd fmla="*/ 0 w 360" name="T112"/>
                  <a:gd fmla="*/ 199 h 362" name="T113"/>
                  <a:gd fmla="*/ 0 w 360" name="T114"/>
                  <a:gd fmla="*/ 163 h 362" name="T115"/>
                  <a:gd fmla="*/ 13 w 360" name="T116"/>
                  <a:gd fmla="*/ 111 h 362" name="T117"/>
                  <a:gd fmla="*/ 40 w 360" name="T118"/>
                  <a:gd fmla="*/ 67 h 362" name="T119"/>
                  <a:gd fmla="*/ 78 w 360" name="T120"/>
                  <a:gd fmla="*/ 31 h 362" name="T121"/>
                  <a:gd fmla="*/ 126 w 360" name="T122"/>
                  <a:gd fmla="*/ 8 h 362" name="T123"/>
                  <a:gd fmla="*/ 180 w 360" name="T124"/>
                  <a:gd fmla="*/ 0 h 36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2" w="360">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10" name="Freeform 145">
                <a:extLst>
                  <a:ext uri="{FF2B5EF4-FFF2-40B4-BE49-F238E27FC236}">
                    <a16:creationId xmlns:a16="http://schemas.microsoft.com/office/drawing/2014/main" id="{7BDE7108-F1FC-4248-BDB1-EF79BE1F08D9}"/>
                  </a:ext>
                </a:extLst>
              </p:cNvPr>
              <p:cNvSpPr/>
              <p:nvPr/>
            </p:nvSpPr>
            <p:spPr bwMode="auto">
              <a:xfrm>
                <a:off x="2336801" y="3235325"/>
                <a:ext cx="285750" cy="150813"/>
              </a:xfrm>
              <a:custGeom>
                <a:gdLst>
                  <a:gd fmla="*/ 13 w 180" name="T0"/>
                  <a:gd fmla="*/ 0 h 95" name="T1"/>
                  <a:gd fmla="*/ 54 w 180" name="T2"/>
                  <a:gd fmla="*/ 42 h 95" name="T3"/>
                  <a:gd fmla="*/ 54 w 180" name="T4"/>
                  <a:gd fmla="*/ 42 h 95" name="T5"/>
                  <a:gd fmla="*/ 60 w 180" name="T6"/>
                  <a:gd fmla="*/ 39 h 95" name="T7"/>
                  <a:gd fmla="*/ 67 w 180" name="T8"/>
                  <a:gd fmla="*/ 39 h 95" name="T9"/>
                  <a:gd fmla="*/ 67 w 180" name="T10"/>
                  <a:gd fmla="*/ 39 h 95" name="T11"/>
                  <a:gd fmla="*/ 75 w 180" name="T12"/>
                  <a:gd fmla="*/ 41 h 95" name="T13"/>
                  <a:gd fmla="*/ 83 w 180" name="T14"/>
                  <a:gd fmla="*/ 45 h 95" name="T15"/>
                  <a:gd fmla="*/ 88 w 180" name="T16"/>
                  <a:gd fmla="*/ 50 h 95" name="T17"/>
                  <a:gd fmla="*/ 92 w 180" name="T18"/>
                  <a:gd fmla="*/ 58 h 95" name="T19"/>
                  <a:gd fmla="*/ 180 w 180" name="T20"/>
                  <a:gd fmla="*/ 58 h 95" name="T21"/>
                  <a:gd fmla="*/ 180 w 180" name="T22"/>
                  <a:gd fmla="*/ 76 h 95" name="T23"/>
                  <a:gd fmla="*/ 92 w 180" name="T24"/>
                  <a:gd fmla="*/ 76 h 95" name="T25"/>
                  <a:gd fmla="*/ 92 w 180" name="T26"/>
                  <a:gd fmla="*/ 76 h 95" name="T27"/>
                  <a:gd fmla="*/ 88 w 180" name="T28"/>
                  <a:gd fmla="*/ 84 h 95" name="T29"/>
                  <a:gd fmla="*/ 83 w 180" name="T30"/>
                  <a:gd fmla="*/ 89 h 95" name="T31"/>
                  <a:gd fmla="*/ 75 w 180" name="T32"/>
                  <a:gd fmla="*/ 93 h 95" name="T33"/>
                  <a:gd fmla="*/ 67 w 180" name="T34"/>
                  <a:gd fmla="*/ 95 h 95" name="T35"/>
                  <a:gd fmla="*/ 67 w 180" name="T36"/>
                  <a:gd fmla="*/ 95 h 95" name="T37"/>
                  <a:gd fmla="*/ 61 w 180" name="T38"/>
                  <a:gd fmla="*/ 95 h 95" name="T39"/>
                  <a:gd fmla="*/ 56 w 180" name="T40"/>
                  <a:gd fmla="*/ 92 h 95" name="T41"/>
                  <a:gd fmla="*/ 50 w 180" name="T42"/>
                  <a:gd fmla="*/ 91 h 95" name="T43"/>
                  <a:gd fmla="*/ 46 w 180" name="T44"/>
                  <a:gd fmla="*/ 87 h 95" name="T45"/>
                  <a:gd fmla="*/ 44 w 180" name="T46"/>
                  <a:gd fmla="*/ 83 h 95" name="T47"/>
                  <a:gd fmla="*/ 41 w 180" name="T48"/>
                  <a:gd fmla="*/ 77 h 95" name="T49"/>
                  <a:gd fmla="*/ 40 w 180" name="T50"/>
                  <a:gd fmla="*/ 73 h 95" name="T51"/>
                  <a:gd fmla="*/ 38 w 180" name="T52"/>
                  <a:gd fmla="*/ 66 h 95" name="T53"/>
                  <a:gd fmla="*/ 38 w 180" name="T54"/>
                  <a:gd fmla="*/ 66 h 95" name="T55"/>
                  <a:gd fmla="*/ 40 w 180" name="T56"/>
                  <a:gd fmla="*/ 61 h 95" name="T57"/>
                  <a:gd fmla="*/ 41 w 180" name="T58"/>
                  <a:gd fmla="*/ 54 h 95" name="T59"/>
                  <a:gd fmla="*/ 0 w 180" name="T60"/>
                  <a:gd fmla="*/ 13 h 95" name="T61"/>
                  <a:gd fmla="*/ 13 w 180" name="T62"/>
                  <a:gd fmla="*/ 0 h 9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95" w="180">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49" name="组合 263">
              <a:extLst>
                <a:ext uri="{FF2B5EF4-FFF2-40B4-BE49-F238E27FC236}">
                  <a16:creationId xmlns:a16="http://schemas.microsoft.com/office/drawing/2014/main" id="{40674BAB-AC14-4402-9440-A9DC1204777D}"/>
                </a:ext>
              </a:extLst>
            </p:cNvPr>
            <p:cNvGrpSpPr/>
            <p:nvPr/>
          </p:nvGrpSpPr>
          <p:grpSpPr>
            <a:xfrm>
              <a:off x="1832534" y="4024082"/>
              <a:ext cx="330440" cy="311675"/>
              <a:chOff x="2051051" y="3792538"/>
              <a:chExt cx="447675" cy="422275"/>
            </a:xfrm>
            <a:grpFill/>
          </p:grpSpPr>
          <p:sp>
            <p:nvSpPr>
              <p:cNvPr id="107" name="Freeform 146">
                <a:extLst>
                  <a:ext uri="{FF2B5EF4-FFF2-40B4-BE49-F238E27FC236}">
                    <a16:creationId xmlns:a16="http://schemas.microsoft.com/office/drawing/2014/main" id="{6920EAE6-4894-4421-B431-EDACF616835F}"/>
                  </a:ext>
                </a:extLst>
              </p:cNvPr>
              <p:cNvSpPr/>
              <p:nvPr/>
            </p:nvSpPr>
            <p:spPr bwMode="auto">
              <a:xfrm>
                <a:off x="2051051" y="3879850"/>
                <a:ext cx="447675" cy="334963"/>
              </a:xfrm>
              <a:custGeom>
                <a:gdLst>
                  <a:gd fmla="*/ 86 w 282" name="T0"/>
                  <a:gd fmla="*/ 0 h 211" name="T1"/>
                  <a:gd fmla="*/ 115 w 282" name="T2"/>
                  <a:gd fmla="*/ 6 h 211" name="T3"/>
                  <a:gd fmla="*/ 141 w 282" name="T4"/>
                  <a:gd fmla="*/ 20 h 211" name="T5"/>
                  <a:gd fmla="*/ 153 w 282" name="T6"/>
                  <a:gd fmla="*/ 11 h 211" name="T7"/>
                  <a:gd fmla="*/ 182 w 282" name="T8"/>
                  <a:gd fmla="*/ 1 h 211" name="T9"/>
                  <a:gd fmla="*/ 198 w 282" name="T10"/>
                  <a:gd fmla="*/ 0 h 211" name="T11"/>
                  <a:gd fmla="*/ 214 w 282" name="T12"/>
                  <a:gd fmla="*/ 1 h 211" name="T13"/>
                  <a:gd fmla="*/ 245 w 282" name="T14"/>
                  <a:gd fmla="*/ 14 h 211" name="T15"/>
                  <a:gd fmla="*/ 268 w 282" name="T16"/>
                  <a:gd fmla="*/ 35 h 211" name="T17"/>
                  <a:gd fmla="*/ 278 w 282" name="T18"/>
                  <a:gd fmla="*/ 57 h 211" name="T19"/>
                  <a:gd fmla="*/ 282 w 282" name="T20"/>
                  <a:gd fmla="*/ 73 h 211" name="T21"/>
                  <a:gd fmla="*/ 282 w 282" name="T22"/>
                  <a:gd fmla="*/ 81 h 211" name="T23"/>
                  <a:gd fmla="*/ 281 w 282" name="T24"/>
                  <a:gd fmla="*/ 102 h 211" name="T25"/>
                  <a:gd fmla="*/ 274 w 282" name="T26"/>
                  <a:gd fmla="*/ 123 h 211" name="T27"/>
                  <a:gd fmla="*/ 263 w 282" name="T28"/>
                  <a:gd fmla="*/ 145 h 211" name="T29"/>
                  <a:gd fmla="*/ 248 w 282" name="T30"/>
                  <a:gd fmla="*/ 165 h 211" name="T31"/>
                  <a:gd fmla="*/ 228 w 282" name="T32"/>
                  <a:gd fmla="*/ 184 h 211" name="T33"/>
                  <a:gd fmla="*/ 203 w 282" name="T34"/>
                  <a:gd fmla="*/ 199 h 211" name="T35"/>
                  <a:gd fmla="*/ 172 w 282" name="T36"/>
                  <a:gd fmla="*/ 209 h 211" name="T37"/>
                  <a:gd fmla="*/ 137 w 282" name="T38"/>
                  <a:gd fmla="*/ 211 h 211" name="T39"/>
                  <a:gd fmla="*/ 118 w 282" name="T40"/>
                  <a:gd fmla="*/ 211 h 211" name="T41"/>
                  <a:gd fmla="*/ 86 w 282" name="T42"/>
                  <a:gd fmla="*/ 203 h 211" name="T43"/>
                  <a:gd fmla="*/ 58 w 282" name="T44"/>
                  <a:gd fmla="*/ 191 h 211" name="T45"/>
                  <a:gd fmla="*/ 38 w 282" name="T46"/>
                  <a:gd fmla="*/ 173 h 211" name="T47"/>
                  <a:gd fmla="*/ 22 w 282" name="T48"/>
                  <a:gd fmla="*/ 153 h 211" name="T49"/>
                  <a:gd fmla="*/ 11 w 282" name="T50"/>
                  <a:gd fmla="*/ 133 h 211" name="T51"/>
                  <a:gd fmla="*/ 4 w 282" name="T52"/>
                  <a:gd fmla="*/ 111 h 211" name="T53"/>
                  <a:gd fmla="*/ 0 w 282" name="T54"/>
                  <a:gd fmla="*/ 81 h 211" name="T55"/>
                  <a:gd fmla="*/ 0 w 282" name="T56"/>
                  <a:gd fmla="*/ 73 h 211" name="T57"/>
                  <a:gd fmla="*/ 4 w 282" name="T58"/>
                  <a:gd fmla="*/ 57 h 211" name="T59"/>
                  <a:gd fmla="*/ 15 w 282" name="T60"/>
                  <a:gd fmla="*/ 35 h 211" name="T61"/>
                  <a:gd fmla="*/ 38 w 282" name="T62"/>
                  <a:gd fmla="*/ 14 h 211" name="T63"/>
                  <a:gd fmla="*/ 68 w 282" name="T64"/>
                  <a:gd fmla="*/ 1 h 211" name="T65"/>
                  <a:gd fmla="*/ 86 w 282" name="T66"/>
                  <a:gd fmla="*/ 0 h 21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11" w="282">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8" name="Freeform 147">
                <a:extLst>
                  <a:ext uri="{FF2B5EF4-FFF2-40B4-BE49-F238E27FC236}">
                    <a16:creationId xmlns:a16="http://schemas.microsoft.com/office/drawing/2014/main" id="{5717E013-A2E4-40BB-A119-44B43952E566}"/>
                  </a:ext>
                </a:extLst>
              </p:cNvPr>
              <p:cNvSpPr/>
              <p:nvPr/>
            </p:nvSpPr>
            <p:spPr bwMode="auto">
              <a:xfrm>
                <a:off x="2178051" y="3792538"/>
                <a:ext cx="107950" cy="153988"/>
              </a:xfrm>
              <a:custGeom>
                <a:gdLst>
                  <a:gd fmla="*/ 60 w 68" name="T0"/>
                  <a:gd fmla="*/ 97 h 97" name="T1"/>
                  <a:gd fmla="*/ 60 w 68" name="T2"/>
                  <a:gd fmla="*/ 97 h 97" name="T3"/>
                  <a:gd fmla="*/ 65 w 68" name="T4"/>
                  <a:gd fmla="*/ 85 h 97" name="T5"/>
                  <a:gd fmla="*/ 68 w 68" name="T6"/>
                  <a:gd fmla="*/ 71 h 97" name="T7"/>
                  <a:gd fmla="*/ 68 w 68" name="T8"/>
                  <a:gd fmla="*/ 58 h 97" name="T9"/>
                  <a:gd fmla="*/ 66 w 68" name="T10"/>
                  <a:gd fmla="*/ 46 h 97" name="T11"/>
                  <a:gd fmla="*/ 62 w 68" name="T12"/>
                  <a:gd fmla="*/ 33 h 97" name="T13"/>
                  <a:gd fmla="*/ 56 w 68" name="T14"/>
                  <a:gd fmla="*/ 21 h 97" name="T15"/>
                  <a:gd fmla="*/ 49 w 68" name="T16"/>
                  <a:gd fmla="*/ 10 h 97" name="T17"/>
                  <a:gd fmla="*/ 39 w 68" name="T18"/>
                  <a:gd fmla="*/ 0 h 97" name="T19"/>
                  <a:gd fmla="*/ 0 w 68" name="T20"/>
                  <a:gd fmla="*/ 6 h 97" name="T21"/>
                  <a:gd fmla="*/ 0 w 68" name="T22"/>
                  <a:gd fmla="*/ 6 h 97" name="T23"/>
                  <a:gd fmla="*/ 14 w 68" name="T24"/>
                  <a:gd fmla="*/ 15 h 97" name="T25"/>
                  <a:gd fmla="*/ 24 w 68" name="T26"/>
                  <a:gd fmla="*/ 23 h 97" name="T27"/>
                  <a:gd fmla="*/ 35 w 68" name="T28"/>
                  <a:gd fmla="*/ 32 h 97" name="T29"/>
                  <a:gd fmla="*/ 43 w 68" name="T30"/>
                  <a:gd fmla="*/ 42 h 97" name="T31"/>
                  <a:gd fmla="*/ 50 w 68" name="T32"/>
                  <a:gd fmla="*/ 54 h 97" name="T33"/>
                  <a:gd fmla="*/ 56 w 68" name="T34"/>
                  <a:gd fmla="*/ 66 h 97" name="T35"/>
                  <a:gd fmla="*/ 58 w 68" name="T36"/>
                  <a:gd fmla="*/ 81 h 97" name="T37"/>
                  <a:gd fmla="*/ 60 w 68" name="T38"/>
                  <a:gd fmla="*/ 97 h 97" name="T39"/>
                  <a:gd fmla="*/ 60 w 68" name="T40"/>
                  <a:gd fmla="*/ 97 h 9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7" w="68">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50" name="组合 266">
              <a:extLst>
                <a:ext uri="{FF2B5EF4-FFF2-40B4-BE49-F238E27FC236}">
                  <a16:creationId xmlns:a16="http://schemas.microsoft.com/office/drawing/2014/main" id="{356EF828-2A78-4604-979A-49701FE489F1}"/>
                </a:ext>
              </a:extLst>
            </p:cNvPr>
            <p:cNvGrpSpPr/>
            <p:nvPr/>
          </p:nvGrpSpPr>
          <p:grpSpPr>
            <a:xfrm>
              <a:off x="2673869" y="2132943"/>
              <a:ext cx="499176" cy="410099"/>
              <a:chOff x="3190876" y="1230313"/>
              <a:chExt cx="676275" cy="555625"/>
            </a:xfrm>
            <a:grpFill/>
          </p:grpSpPr>
          <p:sp>
            <p:nvSpPr>
              <p:cNvPr id="104" name="Freeform 148">
                <a:extLst>
                  <a:ext uri="{FF2B5EF4-FFF2-40B4-BE49-F238E27FC236}">
                    <a16:creationId xmlns:a16="http://schemas.microsoft.com/office/drawing/2014/main" id="{DB2B1C87-A3F9-42A5-BCEA-FC0F5F4D700D}"/>
                  </a:ext>
                </a:extLst>
              </p:cNvPr>
              <p:cNvSpPr/>
              <p:nvPr/>
            </p:nvSpPr>
            <p:spPr bwMode="auto">
              <a:xfrm>
                <a:off x="3209926" y="1257300"/>
                <a:ext cx="657225" cy="528638"/>
              </a:xfrm>
              <a:custGeom>
                <a:gdLst>
                  <a:gd fmla="*/ 0 w 414" name="T0"/>
                  <a:gd fmla="*/ 117 h 333" name="T1"/>
                  <a:gd fmla="*/ 10 w 414" name="T2"/>
                  <a:gd fmla="*/ 102 h 333" name="T3"/>
                  <a:gd fmla="*/ 316 w 414" name="T4"/>
                  <a:gd fmla="*/ 306 h 333" name="T5"/>
                  <a:gd fmla="*/ 316 w 414" name="T6"/>
                  <a:gd fmla="*/ 306 h 333" name="T7"/>
                  <a:gd fmla="*/ 325 w 414" name="T8"/>
                  <a:gd fmla="*/ 310 h 333" name="T9"/>
                  <a:gd fmla="*/ 335 w 414" name="T10"/>
                  <a:gd fmla="*/ 313 h 333" name="T11"/>
                  <a:gd fmla="*/ 343 w 414" name="T12"/>
                  <a:gd fmla="*/ 313 h 333" name="T13"/>
                  <a:gd fmla="*/ 352 w 414" name="T14"/>
                  <a:gd fmla="*/ 312 h 333" name="T15"/>
                  <a:gd fmla="*/ 362 w 414" name="T16"/>
                  <a:gd fmla="*/ 309 h 333" name="T17"/>
                  <a:gd fmla="*/ 371 w 414" name="T18"/>
                  <a:gd fmla="*/ 304 h 333" name="T19"/>
                  <a:gd fmla="*/ 378 w 414" name="T20"/>
                  <a:gd fmla="*/ 297 h 333" name="T21"/>
                  <a:gd fmla="*/ 385 w 414" name="T22"/>
                  <a:gd fmla="*/ 289 h 333" name="T23"/>
                  <a:gd fmla="*/ 385 w 414" name="T24"/>
                  <a:gd fmla="*/ 289 h 333" name="T25"/>
                  <a:gd fmla="*/ 390 w 414" name="T26"/>
                  <a:gd fmla="*/ 279 h 333" name="T27"/>
                  <a:gd fmla="*/ 393 w 414" name="T28"/>
                  <a:gd fmla="*/ 270 h 333" name="T29"/>
                  <a:gd fmla="*/ 394 w 414" name="T30"/>
                  <a:gd fmla="*/ 260 h 333" name="T31"/>
                  <a:gd fmla="*/ 394 w 414" name="T32"/>
                  <a:gd fmla="*/ 251 h 333" name="T33"/>
                  <a:gd fmla="*/ 391 w 414" name="T34"/>
                  <a:gd fmla="*/ 241 h 333" name="T35"/>
                  <a:gd fmla="*/ 387 w 414" name="T36"/>
                  <a:gd fmla="*/ 232 h 333" name="T37"/>
                  <a:gd fmla="*/ 382 w 414" name="T38"/>
                  <a:gd fmla="*/ 225 h 333" name="T39"/>
                  <a:gd fmla="*/ 375 w 414" name="T40"/>
                  <a:gd fmla="*/ 218 h 333" name="T41"/>
                  <a:gd fmla="*/ 69 w 414" name="T42"/>
                  <a:gd fmla="*/ 14 h 333" name="T43"/>
                  <a:gd fmla="*/ 79 w 414" name="T44"/>
                  <a:gd fmla="*/ 0 h 333" name="T45"/>
                  <a:gd fmla="*/ 389 w 414" name="T46"/>
                  <a:gd fmla="*/ 207 h 333" name="T47"/>
                  <a:gd fmla="*/ 389 w 414" name="T48"/>
                  <a:gd fmla="*/ 207 h 333" name="T49"/>
                  <a:gd fmla="*/ 398 w 414" name="T50"/>
                  <a:gd fmla="*/ 216 h 333" name="T51"/>
                  <a:gd fmla="*/ 405 w 414" name="T52"/>
                  <a:gd fmla="*/ 225 h 333" name="T53"/>
                  <a:gd fmla="*/ 410 w 414" name="T54"/>
                  <a:gd fmla="*/ 236 h 333" name="T55"/>
                  <a:gd fmla="*/ 414 w 414" name="T56"/>
                  <a:gd fmla="*/ 248 h 333" name="T57"/>
                  <a:gd fmla="*/ 414 w 414" name="T58"/>
                  <a:gd fmla="*/ 262 h 333" name="T59"/>
                  <a:gd fmla="*/ 413 w 414" name="T60"/>
                  <a:gd fmla="*/ 275 h 333" name="T61"/>
                  <a:gd fmla="*/ 409 w 414" name="T62"/>
                  <a:gd fmla="*/ 287 h 333" name="T63"/>
                  <a:gd fmla="*/ 402 w 414" name="T64"/>
                  <a:gd fmla="*/ 300 h 333" name="T65"/>
                  <a:gd fmla="*/ 402 w 414" name="T66"/>
                  <a:gd fmla="*/ 300 h 333" name="T67"/>
                  <a:gd fmla="*/ 393 w 414" name="T68"/>
                  <a:gd fmla="*/ 312 h 333" name="T69"/>
                  <a:gd fmla="*/ 382 w 414" name="T70"/>
                  <a:gd fmla="*/ 320 h 333" name="T71"/>
                  <a:gd fmla="*/ 371 w 414" name="T72"/>
                  <a:gd fmla="*/ 327 h 333" name="T73"/>
                  <a:gd fmla="*/ 359 w 414" name="T74"/>
                  <a:gd fmla="*/ 331 h 333" name="T75"/>
                  <a:gd fmla="*/ 347 w 414" name="T76"/>
                  <a:gd fmla="*/ 333 h 333" name="T77"/>
                  <a:gd fmla="*/ 335 w 414" name="T78"/>
                  <a:gd fmla="*/ 332 h 333" name="T79"/>
                  <a:gd fmla="*/ 322 w 414" name="T80"/>
                  <a:gd fmla="*/ 329 h 333" name="T81"/>
                  <a:gd fmla="*/ 310 w 414" name="T82"/>
                  <a:gd fmla="*/ 323 h 333" name="T83"/>
                  <a:gd fmla="*/ 0 w 414" name="T84"/>
                  <a:gd fmla="*/ 117 h 33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33" w="41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5" name="Freeform 149">
                <a:extLst>
                  <a:ext uri="{FF2B5EF4-FFF2-40B4-BE49-F238E27FC236}">
                    <a16:creationId xmlns:a16="http://schemas.microsoft.com/office/drawing/2014/main" id="{7C88C5C5-AF09-4845-8B4A-0FD0E7FD2103}"/>
                  </a:ext>
                </a:extLst>
              </p:cNvPr>
              <p:cNvSpPr/>
              <p:nvPr/>
            </p:nvSpPr>
            <p:spPr bwMode="auto">
              <a:xfrm>
                <a:off x="3190876" y="1230313"/>
                <a:ext cx="176213" cy="246063"/>
              </a:xfrm>
              <a:custGeom>
                <a:gdLst>
                  <a:gd fmla="*/ 5 w 111" name="T0"/>
                  <a:gd fmla="*/ 154 h 155" name="T1"/>
                  <a:gd fmla="*/ 5 w 111" name="T2"/>
                  <a:gd fmla="*/ 154 h 155" name="T3"/>
                  <a:gd fmla="*/ 9 w 111" name="T4"/>
                  <a:gd fmla="*/ 155 h 155" name="T5"/>
                  <a:gd fmla="*/ 15 w 111" name="T6"/>
                  <a:gd fmla="*/ 155 h 155" name="T7"/>
                  <a:gd fmla="*/ 19 w 111" name="T8"/>
                  <a:gd fmla="*/ 154 h 155" name="T9"/>
                  <a:gd fmla="*/ 23 w 111" name="T10"/>
                  <a:gd fmla="*/ 150 h 155" name="T11"/>
                  <a:gd fmla="*/ 110 w 111" name="T12"/>
                  <a:gd fmla="*/ 20 h 155" name="T13"/>
                  <a:gd fmla="*/ 110 w 111" name="T14"/>
                  <a:gd fmla="*/ 20 h 155" name="T15"/>
                  <a:gd fmla="*/ 111 w 111" name="T16"/>
                  <a:gd fmla="*/ 15 h 155" name="T17"/>
                  <a:gd fmla="*/ 111 w 111" name="T18"/>
                  <a:gd fmla="*/ 11 h 155" name="T19"/>
                  <a:gd fmla="*/ 110 w 111" name="T20"/>
                  <a:gd fmla="*/ 5 h 155" name="T21"/>
                  <a:gd fmla="*/ 106 w 111" name="T22"/>
                  <a:gd fmla="*/ 2 h 155" name="T23"/>
                  <a:gd fmla="*/ 106 w 111" name="T24"/>
                  <a:gd fmla="*/ 2 h 155" name="T25"/>
                  <a:gd fmla="*/ 101 w 111" name="T26"/>
                  <a:gd fmla="*/ 0 h 155" name="T27"/>
                  <a:gd fmla="*/ 96 w 111" name="T28"/>
                  <a:gd fmla="*/ 0 h 155" name="T29"/>
                  <a:gd fmla="*/ 92 w 111" name="T30"/>
                  <a:gd fmla="*/ 2 h 155" name="T31"/>
                  <a:gd fmla="*/ 89 w 111" name="T32"/>
                  <a:gd fmla="*/ 5 h 155" name="T33"/>
                  <a:gd fmla="*/ 1 w 111" name="T34"/>
                  <a:gd fmla="*/ 136 h 155" name="T35"/>
                  <a:gd fmla="*/ 1 w 111" name="T36"/>
                  <a:gd fmla="*/ 136 h 155" name="T37"/>
                  <a:gd fmla="*/ 0 w 111" name="T38"/>
                  <a:gd fmla="*/ 140 h 155" name="T39"/>
                  <a:gd fmla="*/ 0 w 111" name="T40"/>
                  <a:gd fmla="*/ 146 h 155" name="T41"/>
                  <a:gd fmla="*/ 1 w 111" name="T42"/>
                  <a:gd fmla="*/ 150 h 155" name="T43"/>
                  <a:gd fmla="*/ 5 w 111" name="T44"/>
                  <a:gd fmla="*/ 154 h 155" name="T45"/>
                  <a:gd fmla="*/ 5 w 111" name="T46"/>
                  <a:gd fmla="*/ 154 h 15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55" w="110">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6" name="Freeform 150">
                <a:extLst>
                  <a:ext uri="{FF2B5EF4-FFF2-40B4-BE49-F238E27FC236}">
                    <a16:creationId xmlns:a16="http://schemas.microsoft.com/office/drawing/2014/main" id="{19DEAEA2-4F0F-4687-A776-DA469BB0FA56}"/>
                  </a:ext>
                </a:extLst>
              </p:cNvPr>
              <p:cNvSpPr/>
              <p:nvPr/>
            </p:nvSpPr>
            <p:spPr bwMode="auto">
              <a:xfrm>
                <a:off x="3287713" y="1400175"/>
                <a:ext cx="504825" cy="323850"/>
              </a:xfrm>
              <a:custGeom>
                <a:gdLst>
                  <a:gd fmla="*/ 0 w 318" name="T0"/>
                  <a:gd fmla="*/ 19 h 204" name="T1"/>
                  <a:gd fmla="*/ 11 w 318" name="T2"/>
                  <a:gd fmla="*/ 0 h 204" name="T3"/>
                  <a:gd fmla="*/ 284 w 318" name="T4"/>
                  <a:gd fmla="*/ 182 h 204" name="T5"/>
                  <a:gd fmla="*/ 284 w 318" name="T6"/>
                  <a:gd fmla="*/ 182 h 204" name="T7"/>
                  <a:gd fmla="*/ 292 w 318" name="T8"/>
                  <a:gd fmla="*/ 186 h 204" name="T9"/>
                  <a:gd fmla="*/ 302 w 318" name="T10"/>
                  <a:gd fmla="*/ 188 h 204" name="T11"/>
                  <a:gd fmla="*/ 310 w 318" name="T12"/>
                  <a:gd fmla="*/ 188 h 204" name="T13"/>
                  <a:gd fmla="*/ 318 w 318" name="T14"/>
                  <a:gd fmla="*/ 185 h 204" name="T15"/>
                  <a:gd fmla="*/ 318 w 318" name="T16"/>
                  <a:gd fmla="*/ 185 h 204" name="T17"/>
                  <a:gd fmla="*/ 317 w 318" name="T18"/>
                  <a:gd fmla="*/ 186 h 204" name="T19"/>
                  <a:gd fmla="*/ 317 w 318" name="T20"/>
                  <a:gd fmla="*/ 186 h 204" name="T21"/>
                  <a:gd fmla="*/ 313 w 318" name="T22"/>
                  <a:gd fmla="*/ 192 h 204" name="T23"/>
                  <a:gd fmla="*/ 307 w 318" name="T24"/>
                  <a:gd fmla="*/ 197 h 204" name="T25"/>
                  <a:gd fmla="*/ 302 w 318" name="T26"/>
                  <a:gd fmla="*/ 200 h 204" name="T27"/>
                  <a:gd fmla="*/ 295 w 318" name="T28"/>
                  <a:gd fmla="*/ 203 h 204" name="T29"/>
                  <a:gd fmla="*/ 288 w 318" name="T30"/>
                  <a:gd fmla="*/ 204 h 204" name="T31"/>
                  <a:gd fmla="*/ 282 w 318" name="T32"/>
                  <a:gd fmla="*/ 203 h 204" name="T33"/>
                  <a:gd fmla="*/ 276 w 318" name="T34"/>
                  <a:gd fmla="*/ 201 h 204" name="T35"/>
                  <a:gd fmla="*/ 269 w 318" name="T36"/>
                  <a:gd fmla="*/ 199 h 204" name="T37"/>
                  <a:gd fmla="*/ 0 w 318" name="T38"/>
                  <a:gd fmla="*/ 19 h 20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4" w="318">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51" name="Freeform 151">
              <a:extLst>
                <a:ext uri="{FF2B5EF4-FFF2-40B4-BE49-F238E27FC236}">
                  <a16:creationId xmlns:a16="http://schemas.microsoft.com/office/drawing/2014/main" id="{2916B18F-E5CB-4963-97D5-5C70B126D1A2}"/>
                </a:ext>
              </a:extLst>
            </p:cNvPr>
            <p:cNvSpPr>
              <a:spLocks noEditPoints="1"/>
            </p:cNvSpPr>
            <p:nvPr/>
          </p:nvSpPr>
          <p:spPr bwMode="auto">
            <a:xfrm>
              <a:off x="1464599" y="3905740"/>
              <a:ext cx="281225" cy="487431"/>
            </a:xfrm>
            <a:custGeom>
              <a:gdLst>
                <a:gd fmla="*/ 144 w 240" name="T0"/>
                <a:gd fmla="*/ 352 h 416" name="T1"/>
                <a:gd fmla="*/ 154 w 240" name="T2"/>
                <a:gd fmla="*/ 354 h 416" name="T3"/>
                <a:gd fmla="*/ 164 w 240" name="T4"/>
                <a:gd fmla="*/ 359 h 416" name="T5"/>
                <a:gd fmla="*/ 171 w 240" name="T6"/>
                <a:gd fmla="*/ 366 h 416" name="T7"/>
                <a:gd fmla="*/ 175 w 240" name="T8"/>
                <a:gd fmla="*/ 375 h 416" name="T9"/>
                <a:gd fmla="*/ 176 w 240" name="T10"/>
                <a:gd fmla="*/ 382 h 416" name="T11"/>
                <a:gd fmla="*/ 175 w 240" name="T12"/>
                <a:gd fmla="*/ 394 h 416" name="T13"/>
                <a:gd fmla="*/ 168 w 240" name="T14"/>
                <a:gd fmla="*/ 405 h 416" name="T15"/>
                <a:gd fmla="*/ 158 w 240" name="T16"/>
                <a:gd fmla="*/ 413 h 416" name="T17"/>
                <a:gd fmla="*/ 152 w 240" name="T18"/>
                <a:gd fmla="*/ 415 h 416" name="T19"/>
                <a:gd fmla="*/ 144 w 240" name="T20"/>
                <a:gd fmla="*/ 352 h 416" name="T21"/>
                <a:gd fmla="*/ 144 w 240" name="T22"/>
                <a:gd fmla="*/ 325 h 416" name="T23"/>
                <a:gd fmla="*/ 144 w 240" name="T24"/>
                <a:gd fmla="*/ 141 h 416" name="T25"/>
                <a:gd fmla="*/ 163 w 240" name="T26"/>
                <a:gd fmla="*/ 160 h 416" name="T27"/>
                <a:gd fmla="*/ 175 w 240" name="T28"/>
                <a:gd fmla="*/ 189 h 416" name="T29"/>
                <a:gd fmla="*/ 188 w 240" name="T30"/>
                <a:gd fmla="*/ 243 h 416" name="T31"/>
                <a:gd fmla="*/ 192 w 240" name="T32"/>
                <a:gd fmla="*/ 251 h 416" name="T33"/>
                <a:gd fmla="*/ 205 w 240" name="T34"/>
                <a:gd fmla="*/ 260 h 416" name="T35"/>
                <a:gd fmla="*/ 225 w 240" name="T36"/>
                <a:gd fmla="*/ 264 h 416" name="T37"/>
                <a:gd fmla="*/ 240 w 240" name="T38"/>
                <a:gd fmla="*/ 300 h 416" name="T39"/>
                <a:gd fmla="*/ 135 w 240" name="T40"/>
                <a:gd fmla="*/ 352 h 416" name="T41"/>
                <a:gd fmla="*/ 144 w 240" name="T42"/>
                <a:gd fmla="*/ 352 h 416" name="T43"/>
                <a:gd fmla="*/ 144 w 240" name="T44"/>
                <a:gd fmla="*/ 416 h 416" name="T45"/>
                <a:gd fmla="*/ 134 w 240" name="T46"/>
                <a:gd fmla="*/ 415 h 416" name="T47"/>
                <a:gd fmla="*/ 125 w 240" name="T48"/>
                <a:gd fmla="*/ 409 h 416" name="T49"/>
                <a:gd fmla="*/ 118 w 240" name="T50"/>
                <a:gd fmla="*/ 403 h 416" name="T51"/>
                <a:gd fmla="*/ 112 w 240" name="T52"/>
                <a:gd fmla="*/ 392 h 416" name="T53"/>
                <a:gd fmla="*/ 112 w 240" name="T54"/>
                <a:gd fmla="*/ 386 h 416" name="T55"/>
                <a:gd fmla="*/ 114 w 240" name="T56"/>
                <a:gd fmla="*/ 374 h 416" name="T57"/>
                <a:gd fmla="*/ 121 w 240" name="T58"/>
                <a:gd fmla="*/ 363 h 416" name="T59"/>
                <a:gd fmla="*/ 130 w 240" name="T60"/>
                <a:gd fmla="*/ 355 h 416" name="T61"/>
                <a:gd fmla="*/ 135 w 240" name="T62"/>
                <a:gd fmla="*/ 352 h 416" name="T63"/>
                <a:gd fmla="*/ 144 w 240" name="T64"/>
                <a:gd fmla="*/ 141 h 416" name="T65"/>
                <a:gd fmla="*/ 122 w 240" name="T66"/>
                <a:gd fmla="*/ 130 h 416" name="T67"/>
                <a:gd fmla="*/ 98 w 240" name="T68"/>
                <a:gd fmla="*/ 126 h 416" name="T69"/>
                <a:gd fmla="*/ 69 w 240" name="T70"/>
                <a:gd fmla="*/ 19 h 416" name="T71"/>
                <a:gd fmla="*/ 65 w 240" name="T72"/>
                <a:gd fmla="*/ 10 h 416" name="T73"/>
                <a:gd fmla="*/ 58 w 240" name="T74"/>
                <a:gd fmla="*/ 4 h 416" name="T75"/>
                <a:gd fmla="*/ 49 w 240" name="T76"/>
                <a:gd fmla="*/ 0 h 416" name="T77"/>
                <a:gd fmla="*/ 39 w 240" name="T78"/>
                <a:gd fmla="*/ 2 h 416" name="T79"/>
                <a:gd fmla="*/ 34 w 240" name="T80"/>
                <a:gd fmla="*/ 3 h 416" name="T81"/>
                <a:gd fmla="*/ 26 w 240" name="T82"/>
                <a:gd fmla="*/ 10 h 416" name="T83"/>
                <a:gd fmla="*/ 22 w 240" name="T84"/>
                <a:gd fmla="*/ 18 h 416" name="T85"/>
                <a:gd fmla="*/ 20 w 240" name="T86"/>
                <a:gd fmla="*/ 27 h 416" name="T87"/>
                <a:gd fmla="*/ 49 w 240" name="T88"/>
                <a:gd fmla="*/ 139 h 416" name="T89"/>
                <a:gd fmla="*/ 38 w 240" name="T90"/>
                <a:gd fmla="*/ 145 h 416" name="T91"/>
                <a:gd fmla="*/ 20 w 240" name="T92"/>
                <a:gd fmla="*/ 164 h 416" name="T93"/>
                <a:gd fmla="*/ 11 w 240" name="T94"/>
                <a:gd fmla="*/ 187 h 416" name="T95"/>
                <a:gd fmla="*/ 8 w 240" name="T96"/>
                <a:gd fmla="*/ 216 h 416" name="T97"/>
                <a:gd fmla="*/ 11 w 240" name="T98"/>
                <a:gd fmla="*/ 232 h 416" name="T99"/>
                <a:gd fmla="*/ 26 w 240" name="T100"/>
                <a:gd fmla="*/ 285 h 416" name="T101"/>
                <a:gd fmla="*/ 26 w 240" name="T102"/>
                <a:gd fmla="*/ 294 h 416" name="T103"/>
                <a:gd fmla="*/ 20 w 240" name="T104"/>
                <a:gd fmla="*/ 308 h 416" name="T105"/>
                <a:gd fmla="*/ 5 w 240" name="T106"/>
                <a:gd fmla="*/ 321 h 416" name="T107"/>
                <a:gd fmla="*/ 10 w 240" name="T108"/>
                <a:gd fmla="*/ 361 h 416" name="T109"/>
                <a:gd fmla="*/ 144 w 240" name="T110"/>
                <a:gd fmla="*/ 141 h 41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416" w="240">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2" name="Freeform 152">
              <a:extLst>
                <a:ext uri="{FF2B5EF4-FFF2-40B4-BE49-F238E27FC236}">
                  <a16:creationId xmlns:a16="http://schemas.microsoft.com/office/drawing/2014/main" id="{B44563F2-E2DF-48EF-A430-2DB2769F2ACB}"/>
                </a:ext>
              </a:extLst>
            </p:cNvPr>
            <p:cNvSpPr>
              <a:spLocks noEditPoints="1"/>
            </p:cNvSpPr>
            <p:nvPr/>
          </p:nvSpPr>
          <p:spPr bwMode="auto">
            <a:xfrm>
              <a:off x="3215230" y="3268328"/>
              <a:ext cx="404263" cy="439392"/>
            </a:xfrm>
            <a:custGeom>
              <a:gdLst>
                <a:gd fmla="*/ 268 w 345" name="T0"/>
                <a:gd fmla="*/ 172 h 375" name="T1"/>
                <a:gd fmla="*/ 258 w 345" name="T2"/>
                <a:gd fmla="*/ 130 h 375" name="T3"/>
                <a:gd fmla="*/ 264 w 345" name="T4"/>
                <a:gd fmla="*/ 252 h 375" name="T5"/>
                <a:gd fmla="*/ 296 w 345" name="T6"/>
                <a:gd fmla="*/ 291 h 375" name="T7"/>
                <a:gd fmla="*/ 281 w 345" name="T8"/>
                <a:gd fmla="*/ 295 h 375" name="T9"/>
                <a:gd fmla="*/ 281 w 345" name="T10"/>
                <a:gd fmla="*/ 50 h 375" name="T11"/>
                <a:gd fmla="*/ 296 w 345" name="T12"/>
                <a:gd fmla="*/ 53 h 375" name="T13"/>
                <a:gd fmla="*/ 264 w 345" name="T14"/>
                <a:gd fmla="*/ 94 h 375" name="T15"/>
                <a:gd fmla="*/ 284 w 345" name="T16"/>
                <a:gd fmla="*/ 172 h 375" name="T17"/>
                <a:gd fmla="*/ 336 w 345" name="T18"/>
                <a:gd fmla="*/ 164 h 375" name="T19"/>
                <a:gd fmla="*/ 344 w 345" name="T20"/>
                <a:gd fmla="*/ 176 h 375" name="T21"/>
                <a:gd fmla="*/ 289 w 345" name="T22"/>
                <a:gd fmla="*/ 180 h 375" name="T23"/>
                <a:gd fmla="*/ 173 w 345" name="T24"/>
                <a:gd fmla="*/ 77 h 375" name="T25"/>
                <a:gd fmla="*/ 243 w 345" name="T26"/>
                <a:gd fmla="*/ 108 h 375" name="T27"/>
                <a:gd fmla="*/ 245 w 345" name="T28"/>
                <a:gd fmla="*/ 236 h 375" name="T29"/>
                <a:gd fmla="*/ 222 w 345" name="T30"/>
                <a:gd fmla="*/ 345 h 375" name="T31"/>
                <a:gd fmla="*/ 178 w 345" name="T32"/>
                <a:gd fmla="*/ 375 h 375" name="T33"/>
                <a:gd fmla="*/ 207 w 345" name="T34"/>
                <a:gd fmla="*/ 242 h 375" name="T35"/>
                <a:gd fmla="*/ 238 w 345" name="T36"/>
                <a:gd fmla="*/ 211 h 375" name="T37"/>
                <a:gd fmla="*/ 248 w 345" name="T38"/>
                <a:gd fmla="*/ 157 h 375" name="T39"/>
                <a:gd fmla="*/ 203 w 345" name="T40"/>
                <a:gd fmla="*/ 103 h 375" name="T41"/>
                <a:gd fmla="*/ 173 w 345" name="T42"/>
                <a:gd fmla="*/ 77 h 375" name="T43"/>
                <a:gd fmla="*/ 250 w 345" name="T44"/>
                <a:gd fmla="*/ 91 h 375" name="T45"/>
                <a:gd fmla="*/ 258 w 345" name="T46"/>
                <a:gd fmla="*/ 73 h 375" name="T47"/>
                <a:gd fmla="*/ 250 w 345" name="T48"/>
                <a:gd fmla="*/ 255 h 375" name="T49"/>
                <a:gd fmla="*/ 258 w 345" name="T50"/>
                <a:gd fmla="*/ 249 h 375" name="T51"/>
                <a:gd fmla="*/ 180 w 345" name="T52"/>
                <a:gd fmla="*/ 6 h 375" name="T53"/>
                <a:gd fmla="*/ 176 w 345" name="T54"/>
                <a:gd fmla="*/ 60 h 375" name="T55"/>
                <a:gd fmla="*/ 157 w 345" name="T56"/>
                <a:gd fmla="*/ 374 h 375" name="T57"/>
                <a:gd fmla="*/ 120 w 345" name="T58"/>
                <a:gd fmla="*/ 337 h 375" name="T59"/>
                <a:gd fmla="*/ 93 w 345" name="T60"/>
                <a:gd fmla="*/ 224 h 375" name="T61"/>
                <a:gd fmla="*/ 111 w 345" name="T62"/>
                <a:gd fmla="*/ 100 h 375" name="T63"/>
                <a:gd fmla="*/ 173 w 345" name="T64"/>
                <a:gd fmla="*/ 96 h 375" name="T65"/>
                <a:gd fmla="*/ 119 w 345" name="T66"/>
                <a:gd fmla="*/ 119 h 375" name="T67"/>
                <a:gd fmla="*/ 97 w 345" name="T68"/>
                <a:gd fmla="*/ 183 h 375" name="T69"/>
                <a:gd fmla="*/ 126 w 345" name="T70"/>
                <a:gd fmla="*/ 232 h 375" name="T71"/>
                <a:gd fmla="*/ 139 w 345" name="T72"/>
                <a:gd fmla="*/ 290 h 375" name="T73"/>
                <a:gd fmla="*/ 173 w 345" name="T74"/>
                <a:gd fmla="*/ 60 h 375" name="T75"/>
                <a:gd fmla="*/ 164 w 345" name="T76"/>
                <a:gd fmla="*/ 54 h 375" name="T77"/>
                <a:gd fmla="*/ 169 w 345" name="T78"/>
                <a:gd fmla="*/ 0 h 375" name="T79"/>
                <a:gd fmla="*/ 93 w 345" name="T80"/>
                <a:gd fmla="*/ 264 h 375" name="T81"/>
                <a:gd fmla="*/ 93 w 345" name="T82"/>
                <a:gd fmla="*/ 252 h 375" name="T83"/>
                <a:gd fmla="*/ 86 w 345" name="T84"/>
                <a:gd fmla="*/ 96 h 375" name="T85"/>
                <a:gd fmla="*/ 94 w 345" name="T86"/>
                <a:gd fmla="*/ 84 h 375" name="T87"/>
                <a:gd fmla="*/ 82 w 345" name="T88"/>
                <a:gd fmla="*/ 203 h 375" name="T89"/>
                <a:gd fmla="*/ 80 w 345" name="T90"/>
                <a:gd fmla="*/ 152 h 375" name="T91"/>
                <a:gd fmla="*/ 86 w 345" name="T92"/>
                <a:gd fmla="*/ 96 h 375" name="T93"/>
                <a:gd fmla="*/ 50 w 345" name="T94"/>
                <a:gd fmla="*/ 64 h 375" name="T95"/>
                <a:gd fmla="*/ 53 w 345" name="T96"/>
                <a:gd fmla="*/ 49 h 375" name="T97"/>
                <a:gd fmla="*/ 86 w 345" name="T98"/>
                <a:gd fmla="*/ 249 h 375" name="T99"/>
                <a:gd fmla="*/ 53 w 345" name="T100"/>
                <a:gd fmla="*/ 297 h 375" name="T101"/>
                <a:gd fmla="*/ 50 w 345" name="T102"/>
                <a:gd fmla="*/ 282 h 375" name="T103"/>
                <a:gd fmla="*/ 86 w 345" name="T104"/>
                <a:gd fmla="*/ 249 h 375" name="T105"/>
                <a:gd fmla="*/ 57 w 345" name="T106"/>
                <a:gd fmla="*/ 167 h 375" name="T107"/>
                <a:gd fmla="*/ 54 w 345" name="T108"/>
                <a:gd fmla="*/ 180 h 375" name="T109"/>
                <a:gd fmla="*/ 0 w 345" name="T110"/>
                <a:gd fmla="*/ 176 h 375" name="T111"/>
                <a:gd fmla="*/ 8 w 345" name="T112"/>
                <a:gd fmla="*/ 164 h 3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5" w="34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3" name="Freeform 153">
              <a:extLst>
                <a:ext uri="{FF2B5EF4-FFF2-40B4-BE49-F238E27FC236}">
                  <a16:creationId xmlns:a16="http://schemas.microsoft.com/office/drawing/2014/main" id="{7C374608-FA81-4ECA-A2E2-3D896489E78A}"/>
                </a:ext>
              </a:extLst>
            </p:cNvPr>
            <p:cNvSpPr>
              <a:spLocks noEditPoints="1"/>
            </p:cNvSpPr>
            <p:nvPr/>
          </p:nvSpPr>
          <p:spPr bwMode="auto">
            <a:xfrm>
              <a:off x="1742309" y="2128255"/>
              <a:ext cx="380827" cy="372603"/>
            </a:xfrm>
            <a:custGeom>
              <a:gdLst>
                <a:gd fmla="*/ 200 w 325" name="T0"/>
                <a:gd fmla="*/ 35 h 318" name="T1"/>
                <a:gd fmla="*/ 214 w 325" name="T2"/>
                <a:gd fmla="*/ 29 h 318" name="T3"/>
                <a:gd fmla="*/ 215 w 325" name="T4"/>
                <a:gd fmla="*/ 16 h 318" name="T5"/>
                <a:gd fmla="*/ 321 w 325" name="T6"/>
                <a:gd fmla="*/ 177 h 318" name="T7"/>
                <a:gd fmla="*/ 325 w 325" name="T8"/>
                <a:gd fmla="*/ 196 h 318" name="T9"/>
                <a:gd fmla="*/ 314 w 325" name="T10"/>
                <a:gd fmla="*/ 218 h 318" name="T11"/>
                <a:gd fmla="*/ 291 w 325" name="T12"/>
                <a:gd fmla="*/ 158 h 318" name="T13"/>
                <a:gd fmla="*/ 293 w 325" name="T14"/>
                <a:gd fmla="*/ 154 h 318" name="T15"/>
                <a:gd fmla="*/ 194 w 325" name="T16"/>
                <a:gd fmla="*/ 174 h 318" name="T17"/>
                <a:gd fmla="*/ 276 w 325" name="T18"/>
                <a:gd fmla="*/ 126 h 318" name="T19"/>
                <a:gd fmla="*/ 194 w 325" name="T20"/>
                <a:gd fmla="*/ 168 h 318" name="T21"/>
                <a:gd fmla="*/ 261 w 325" name="T22"/>
                <a:gd fmla="*/ 98 h 318" name="T23"/>
                <a:gd fmla="*/ 257 w 325" name="T24"/>
                <a:gd fmla="*/ 96 h 318" name="T25"/>
                <a:gd fmla="*/ 244 w 325" name="T26"/>
                <a:gd fmla="*/ 73 h 318" name="T27"/>
                <a:gd fmla="*/ 244 w 325" name="T28"/>
                <a:gd fmla="*/ 67 h 318" name="T29"/>
                <a:gd fmla="*/ 15 w 325" name="T30"/>
                <a:gd fmla="*/ 116 h 318" name="T31"/>
                <a:gd fmla="*/ 16 w 325" name="T32"/>
                <a:gd fmla="*/ 126 h 318" name="T33"/>
                <a:gd fmla="*/ 34 w 325" name="T34"/>
                <a:gd fmla="*/ 131 h 318" name="T35"/>
                <a:gd fmla="*/ 41 w 325" name="T36"/>
                <a:gd fmla="*/ 117 h 318" name="T37"/>
                <a:gd fmla="*/ 31 w 325" name="T38"/>
                <a:gd fmla="*/ 107 h 318" name="T39"/>
                <a:gd fmla="*/ 51 w 325" name="T40"/>
                <a:gd fmla="*/ 107 h 318" name="T41"/>
                <a:gd fmla="*/ 64 w 325" name="T42"/>
                <a:gd fmla="*/ 113 h 318" name="T43"/>
                <a:gd fmla="*/ 76 w 325" name="T44"/>
                <a:gd fmla="*/ 104 h 318" name="T45"/>
                <a:gd fmla="*/ 70 w 325" name="T46"/>
                <a:gd fmla="*/ 89 h 318" name="T47"/>
                <a:gd fmla="*/ 85 w 325" name="T48"/>
                <a:gd fmla="*/ 81 h 318" name="T49"/>
                <a:gd fmla="*/ 95 w 325" name="T50"/>
                <a:gd fmla="*/ 93 h 318" name="T51"/>
                <a:gd fmla="*/ 108 w 325" name="T52"/>
                <a:gd fmla="*/ 88 h 318" name="T53"/>
                <a:gd fmla="*/ 110 w 325" name="T54"/>
                <a:gd fmla="*/ 74 h 318" name="T55"/>
                <a:gd fmla="*/ 121 w 325" name="T56"/>
                <a:gd fmla="*/ 56 h 318" name="T57"/>
                <a:gd fmla="*/ 125 w 325" name="T58"/>
                <a:gd fmla="*/ 71 h 318" name="T59"/>
                <a:gd fmla="*/ 140 w 325" name="T60"/>
                <a:gd fmla="*/ 73 h 318" name="T61"/>
                <a:gd fmla="*/ 145 w 325" name="T62"/>
                <a:gd fmla="*/ 54 h 318" name="T63"/>
                <a:gd fmla="*/ 156 w 325" name="T64"/>
                <a:gd fmla="*/ 38 h 318" name="T65"/>
                <a:gd fmla="*/ 157 w 325" name="T66"/>
                <a:gd fmla="*/ 47 h 318" name="T67"/>
                <a:gd fmla="*/ 175 w 325" name="T68"/>
                <a:gd fmla="*/ 52 h 318" name="T69"/>
                <a:gd fmla="*/ 181 w 325" name="T70"/>
                <a:gd fmla="*/ 40 h 318" name="T71"/>
                <a:gd fmla="*/ 172 w 325" name="T72"/>
                <a:gd fmla="*/ 28 h 318" name="T73"/>
                <a:gd fmla="*/ 192 w 325" name="T74"/>
                <a:gd fmla="*/ 28 h 318" name="T75"/>
                <a:gd fmla="*/ 47 w 325" name="T76"/>
                <a:gd fmla="*/ 174 h 318" name="T77"/>
                <a:gd fmla="*/ 46 w 325" name="T78"/>
                <a:gd fmla="*/ 178 h 318" name="T79"/>
                <a:gd fmla="*/ 194 w 325" name="T80"/>
                <a:gd fmla="*/ 100 h 318" name="T81"/>
                <a:gd fmla="*/ 62 w 325" name="T82"/>
                <a:gd fmla="*/ 204 h 318" name="T83"/>
                <a:gd fmla="*/ 66 w 325" name="T84"/>
                <a:gd fmla="*/ 208 h 318" name="T85"/>
                <a:gd fmla="*/ 80 w 325" name="T86"/>
                <a:gd fmla="*/ 231 h 318" name="T87"/>
                <a:gd fmla="*/ 79 w 325" name="T88"/>
                <a:gd fmla="*/ 235 h 318" name="T89"/>
                <a:gd fmla="*/ 194 w 325" name="T90"/>
                <a:gd fmla="*/ 174 h 318" name="T91"/>
                <a:gd fmla="*/ 93 w 325" name="T92"/>
                <a:gd fmla="*/ 261 h 318" name="T93"/>
                <a:gd fmla="*/ 98 w 325" name="T94"/>
                <a:gd fmla="*/ 265 h 318" name="T95"/>
                <a:gd fmla="*/ 142 w 325" name="T96"/>
                <a:gd fmla="*/ 314 h 318" name="T97"/>
                <a:gd fmla="*/ 123 w 325" name="T98"/>
                <a:gd fmla="*/ 318 h 318" name="T99"/>
                <a:gd fmla="*/ 102 w 325" name="T100"/>
                <a:gd fmla="*/ 306 h 3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18" w="325">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4" name="Freeform 154">
              <a:extLst>
                <a:ext uri="{FF2B5EF4-FFF2-40B4-BE49-F238E27FC236}">
                  <a16:creationId xmlns:a16="http://schemas.microsoft.com/office/drawing/2014/main" id="{E19CE9F2-69E1-4932-AC48-FFDD8B3830EF}"/>
                </a:ext>
              </a:extLst>
            </p:cNvPr>
            <p:cNvSpPr>
              <a:spLocks noEditPoints="1"/>
            </p:cNvSpPr>
            <p:nvPr/>
          </p:nvSpPr>
          <p:spPr bwMode="auto">
            <a:xfrm>
              <a:off x="3080473" y="3717094"/>
              <a:ext cx="360907" cy="378461"/>
            </a:xfrm>
            <a:custGeom>
              <a:gdLst>
                <a:gd fmla="*/ 306 w 308" name="T0"/>
                <a:gd fmla="*/ 96 h 323" name="T1"/>
                <a:gd fmla="*/ 218 w 308" name="T2"/>
                <a:gd fmla="*/ 308 h 323" name="T3"/>
                <a:gd fmla="*/ 227 w 308" name="T4"/>
                <a:gd fmla="*/ 224 h 323" name="T5"/>
                <a:gd fmla="*/ 233 w 308" name="T6"/>
                <a:gd fmla="*/ 209 h 323" name="T7"/>
                <a:gd fmla="*/ 246 w 308" name="T8"/>
                <a:gd fmla="*/ 184 h 323" name="T9"/>
                <a:gd fmla="*/ 250 w 308" name="T10"/>
                <a:gd fmla="*/ 159 h 323" name="T11"/>
                <a:gd fmla="*/ 280 w 308" name="T12"/>
                <a:gd fmla="*/ 109 h 323" name="T13"/>
                <a:gd fmla="*/ 218 w 308" name="T14"/>
                <a:gd fmla="*/ 75 h 323" name="T15"/>
                <a:gd fmla="*/ 201 w 308" name="T16"/>
                <a:gd fmla="*/ 320 h 323" name="T17"/>
                <a:gd fmla="*/ 197 w 308" name="T18"/>
                <a:gd fmla="*/ 289 h 323" name="T19"/>
                <a:gd fmla="*/ 208 w 308" name="T20"/>
                <a:gd fmla="*/ 262 h 323" name="T21"/>
                <a:gd fmla="*/ 218 w 308" name="T22"/>
                <a:gd fmla="*/ 248 h 323" name="T23"/>
                <a:gd fmla="*/ 203 w 308" name="T24"/>
                <a:gd fmla="*/ 161 h 323" name="T25"/>
                <a:gd fmla="*/ 189 w 308" name="T26"/>
                <a:gd fmla="*/ 184 h 323" name="T27"/>
                <a:gd fmla="*/ 186 w 308" name="T28"/>
                <a:gd fmla="*/ 202 h 323" name="T29"/>
                <a:gd fmla="*/ 185 w 308" name="T30"/>
                <a:gd fmla="*/ 155 h 323" name="T31"/>
                <a:gd fmla="*/ 180 w 308" name="T32"/>
                <a:gd fmla="*/ 26 h 323" name="T33"/>
                <a:gd fmla="*/ 174 w 308" name="T34"/>
                <a:gd fmla="*/ 318 h 323" name="T35"/>
                <a:gd fmla="*/ 147 w 308" name="T36"/>
                <a:gd fmla="*/ 218 h 323" name="T37"/>
                <a:gd fmla="*/ 166 w 308" name="T38"/>
                <a:gd fmla="*/ 199 h 323" name="T39"/>
                <a:gd fmla="*/ 147 w 308" name="T40"/>
                <a:gd fmla="*/ 170 h 323" name="T41"/>
                <a:gd fmla="*/ 180 w 308" name="T42"/>
                <a:gd fmla="*/ 170 h 323" name="T43"/>
                <a:gd fmla="*/ 170 w 308" name="T44"/>
                <a:gd fmla="*/ 225 h 323" name="T45"/>
                <a:gd fmla="*/ 168 w 308" name="T46"/>
                <a:gd fmla="*/ 243 h 323" name="T47"/>
                <a:gd fmla="*/ 151 w 308" name="T48"/>
                <a:gd fmla="*/ 263 h 323" name="T49"/>
                <a:gd fmla="*/ 180 w 308" name="T50"/>
                <a:gd fmla="*/ 321 h 323" name="T51"/>
                <a:gd fmla="*/ 147 w 308" name="T52"/>
                <a:gd fmla="*/ 10 h 323" name="T53"/>
                <a:gd fmla="*/ 119 w 308" name="T54"/>
                <a:gd fmla="*/ 0 h 323" name="T55"/>
                <a:gd fmla="*/ 132 w 308" name="T56"/>
                <a:gd fmla="*/ 260 h 323" name="T57"/>
                <a:gd fmla="*/ 147 w 308" name="T58"/>
                <a:gd fmla="*/ 306 h 323" name="T59"/>
                <a:gd fmla="*/ 139 w 308" name="T60"/>
                <a:gd fmla="*/ 134 h 323" name="T61"/>
                <a:gd fmla="*/ 128 w 308" name="T62"/>
                <a:gd fmla="*/ 159 h 323" name="T63"/>
                <a:gd fmla="*/ 121 w 308" name="T64"/>
                <a:gd fmla="*/ 174 h 323" name="T65"/>
                <a:gd fmla="*/ 123 w 308" name="T66"/>
                <a:gd fmla="*/ 125 h 323" name="T67"/>
                <a:gd fmla="*/ 147 w 308" name="T68"/>
                <a:gd fmla="*/ 235 h 323" name="T69"/>
                <a:gd fmla="*/ 98 w 308" name="T70"/>
                <a:gd fmla="*/ 283 h 323" name="T71"/>
                <a:gd fmla="*/ 103 w 308" name="T72"/>
                <a:gd fmla="*/ 4 h 323" name="T73"/>
                <a:gd fmla="*/ 111 w 308" name="T74"/>
                <a:gd fmla="*/ 34 h 323" name="T75"/>
                <a:gd fmla="*/ 119 w 308" name="T76"/>
                <a:gd fmla="*/ 122 h 323" name="T77"/>
                <a:gd fmla="*/ 119 w 308" name="T78"/>
                <a:gd fmla="*/ 141 h 323" name="T79"/>
                <a:gd fmla="*/ 109 w 308" name="T80"/>
                <a:gd fmla="*/ 197 h 323" name="T81"/>
                <a:gd fmla="*/ 107 w 308" name="T82"/>
                <a:gd fmla="*/ 214 h 323" name="T83"/>
                <a:gd fmla="*/ 105 w 308" name="T84"/>
                <a:gd fmla="*/ 171 h 323" name="T85"/>
                <a:gd fmla="*/ 98 w 308" name="T86"/>
                <a:gd fmla="*/ 147 h 323" name="T87"/>
                <a:gd fmla="*/ 119 w 308" name="T88"/>
                <a:gd fmla="*/ 141 h 323" name="T89"/>
                <a:gd fmla="*/ 86 w 308" name="T90"/>
                <a:gd fmla="*/ 206 h 323" name="T91"/>
                <a:gd fmla="*/ 97 w 308" name="T92"/>
                <a:gd fmla="*/ 188 h 323" name="T93"/>
                <a:gd fmla="*/ 90 w 308" name="T94"/>
                <a:gd fmla="*/ 239 h 323" name="T95"/>
                <a:gd fmla="*/ 86 w 308" name="T96"/>
                <a:gd fmla="*/ 22 h 323" name="T97"/>
                <a:gd fmla="*/ 93 w 308" name="T98"/>
                <a:gd fmla="*/ 68 h 323" name="T99"/>
                <a:gd fmla="*/ 86 w 308" name="T100"/>
                <a:gd fmla="*/ 22 h 323" name="T101"/>
                <a:gd fmla="*/ 86 w 308" name="T102"/>
                <a:gd fmla="*/ 278 h 323" name="T103"/>
                <a:gd fmla="*/ 77 w 308" name="T104"/>
                <a:gd fmla="*/ 230 h 323" name="T105"/>
                <a:gd fmla="*/ 86 w 308" name="T106"/>
                <a:gd fmla="*/ 107 h 323" name="T107"/>
                <a:gd fmla="*/ 67 w 308" name="T108"/>
                <a:gd fmla="*/ 126 h 323" name="T109"/>
                <a:gd fmla="*/ 86 w 308" name="T110"/>
                <a:gd fmla="*/ 141 h 323" name="T111"/>
                <a:gd fmla="*/ 58 w 308" name="T112"/>
                <a:gd fmla="*/ 83 h 323" name="T113"/>
                <a:gd fmla="*/ 86 w 308" name="T114"/>
                <a:gd fmla="*/ 190 h 323" name="T115"/>
                <a:gd fmla="*/ 2 w 308" name="T116"/>
                <a:gd fmla="*/ 226 h 323" name="T117"/>
                <a:gd fmla="*/ 58 w 308" name="T118"/>
                <a:gd fmla="*/ 147 h 323" name="T119"/>
                <a:gd fmla="*/ 50 w 308" name="T120"/>
                <a:gd fmla="*/ 172 h 323" name="T121"/>
                <a:gd fmla="*/ 42 w 308" name="T122"/>
                <a:gd fmla="*/ 186 h 323" name="T123"/>
                <a:gd fmla="*/ 29 w 308" name="T124"/>
                <a:gd fmla="*/ 210 h 3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23" w="308">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55" name="组合 274">
              <a:extLst>
                <a:ext uri="{FF2B5EF4-FFF2-40B4-BE49-F238E27FC236}">
                  <a16:creationId xmlns:a16="http://schemas.microsoft.com/office/drawing/2014/main" id="{9A6FAF51-5346-41A6-87A4-6A8B1C7C6B8D}"/>
                </a:ext>
              </a:extLst>
            </p:cNvPr>
            <p:cNvGrpSpPr/>
            <p:nvPr/>
          </p:nvGrpSpPr>
          <p:grpSpPr>
            <a:xfrm>
              <a:off x="1577088" y="2889867"/>
              <a:ext cx="456992" cy="480400"/>
              <a:chOff x="1704976" y="2255838"/>
              <a:chExt cx="619125" cy="650875"/>
            </a:xfrm>
            <a:grpFill/>
          </p:grpSpPr>
          <p:sp>
            <p:nvSpPr>
              <p:cNvPr id="91" name="Rectangle 155">
                <a:extLst>
                  <a:ext uri="{FF2B5EF4-FFF2-40B4-BE49-F238E27FC236}">
                    <a16:creationId xmlns:a16="http://schemas.microsoft.com/office/drawing/2014/main" id="{311FE0E1-BDC4-4DD5-B71F-3E6F6BD9E641}"/>
                  </a:ext>
                </a:extLst>
              </p:cNvPr>
              <p:cNvSpPr>
                <a:spLocks noChangeArrowheads="1"/>
              </p:cNvSpPr>
              <p:nvPr/>
            </p:nvSpPr>
            <p:spPr bwMode="auto">
              <a:xfrm>
                <a:off x="1704976" y="2873375"/>
                <a:ext cx="6191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2" name="Rectangle 156">
                <a:extLst>
                  <a:ext uri="{FF2B5EF4-FFF2-40B4-BE49-F238E27FC236}">
                    <a16:creationId xmlns:a16="http://schemas.microsoft.com/office/drawing/2014/main" id="{DCF905A6-1CAF-4DA8-A299-1E8FCE67A1ED}"/>
                  </a:ext>
                </a:extLst>
              </p:cNvPr>
              <p:cNvSpPr>
                <a:spLocks noChangeArrowheads="1"/>
              </p:cNvSpPr>
              <p:nvPr/>
            </p:nvSpPr>
            <p:spPr bwMode="auto">
              <a:xfrm>
                <a:off x="1730376" y="2811463"/>
                <a:ext cx="5683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3" name="Rectangle 157">
                <a:extLst>
                  <a:ext uri="{FF2B5EF4-FFF2-40B4-BE49-F238E27FC236}">
                    <a16:creationId xmlns:a16="http://schemas.microsoft.com/office/drawing/2014/main" id="{1F573599-332F-4E4B-8997-A4E244CBA5B1}"/>
                  </a:ext>
                </a:extLst>
              </p:cNvPr>
              <p:cNvSpPr>
                <a:spLocks noChangeArrowheads="1"/>
              </p:cNvSpPr>
              <p:nvPr/>
            </p:nvSpPr>
            <p:spPr bwMode="auto">
              <a:xfrm>
                <a:off x="1954213" y="2747963"/>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4" name="Rectangle 158">
                <a:extLst>
                  <a:ext uri="{FF2B5EF4-FFF2-40B4-BE49-F238E27FC236}">
                    <a16:creationId xmlns:a16="http://schemas.microsoft.com/office/drawing/2014/main" id="{5EC44F5D-1622-4C5E-8397-0DAACDD8F193}"/>
                  </a:ext>
                </a:extLst>
              </p:cNvPr>
              <p:cNvSpPr>
                <a:spLocks noChangeArrowheads="1"/>
              </p:cNvSpPr>
              <p:nvPr/>
            </p:nvSpPr>
            <p:spPr bwMode="auto">
              <a:xfrm>
                <a:off x="1976438" y="2517775"/>
                <a:ext cx="77788"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5" name="Rectangle 159">
                <a:extLst>
                  <a:ext uri="{FF2B5EF4-FFF2-40B4-BE49-F238E27FC236}">
                    <a16:creationId xmlns:a16="http://schemas.microsoft.com/office/drawing/2014/main" id="{B3D6AF43-7308-47FE-8746-FBCB946FC352}"/>
                  </a:ext>
                </a:extLst>
              </p:cNvPr>
              <p:cNvSpPr>
                <a:spLocks noChangeArrowheads="1"/>
              </p:cNvSpPr>
              <p:nvPr/>
            </p:nvSpPr>
            <p:spPr bwMode="auto">
              <a:xfrm>
                <a:off x="1954213" y="2505075"/>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6" name="Rectangle 160">
                <a:extLst>
                  <a:ext uri="{FF2B5EF4-FFF2-40B4-BE49-F238E27FC236}">
                    <a16:creationId xmlns:a16="http://schemas.microsoft.com/office/drawing/2014/main" id="{C378A1C2-9925-4CA8-9FD1-22D57841207A}"/>
                  </a:ext>
                </a:extLst>
              </p:cNvPr>
              <p:cNvSpPr>
                <a:spLocks noChangeArrowheads="1"/>
              </p:cNvSpPr>
              <p:nvPr/>
            </p:nvSpPr>
            <p:spPr bwMode="auto">
              <a:xfrm>
                <a:off x="1774826" y="2747963"/>
                <a:ext cx="119063"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7" name="Rectangle 161">
                <a:extLst>
                  <a:ext uri="{FF2B5EF4-FFF2-40B4-BE49-F238E27FC236}">
                    <a16:creationId xmlns:a16="http://schemas.microsoft.com/office/drawing/2014/main" id="{F73DD9F6-6144-4ECC-9249-7D3ED0C5AB13}"/>
                  </a:ext>
                </a:extLst>
              </p:cNvPr>
              <p:cNvSpPr>
                <a:spLocks noChangeArrowheads="1"/>
              </p:cNvSpPr>
              <p:nvPr/>
            </p:nvSpPr>
            <p:spPr bwMode="auto">
              <a:xfrm>
                <a:off x="1795463" y="2517775"/>
                <a:ext cx="77788"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8" name="Rectangle 162">
                <a:extLst>
                  <a:ext uri="{FF2B5EF4-FFF2-40B4-BE49-F238E27FC236}">
                    <a16:creationId xmlns:a16="http://schemas.microsoft.com/office/drawing/2014/main" id="{6FA21DDC-125F-4095-83FC-82802760FC09}"/>
                  </a:ext>
                </a:extLst>
              </p:cNvPr>
              <p:cNvSpPr>
                <a:spLocks noChangeArrowheads="1"/>
              </p:cNvSpPr>
              <p:nvPr/>
            </p:nvSpPr>
            <p:spPr bwMode="auto">
              <a:xfrm>
                <a:off x="1774826" y="2505075"/>
                <a:ext cx="119063"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9" name="Rectangle 163">
                <a:extLst>
                  <a:ext uri="{FF2B5EF4-FFF2-40B4-BE49-F238E27FC236}">
                    <a16:creationId xmlns:a16="http://schemas.microsoft.com/office/drawing/2014/main" id="{3D3DC418-67FF-4C25-B6F7-2D974BF216D7}"/>
                  </a:ext>
                </a:extLst>
              </p:cNvPr>
              <p:cNvSpPr>
                <a:spLocks noChangeArrowheads="1"/>
              </p:cNvSpPr>
              <p:nvPr/>
            </p:nvSpPr>
            <p:spPr bwMode="auto">
              <a:xfrm>
                <a:off x="2135188" y="2747963"/>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0" name="Rectangle 164">
                <a:extLst>
                  <a:ext uri="{FF2B5EF4-FFF2-40B4-BE49-F238E27FC236}">
                    <a16:creationId xmlns:a16="http://schemas.microsoft.com/office/drawing/2014/main" id="{1364E203-3C26-4A89-9628-67B461970ED5}"/>
                  </a:ext>
                </a:extLst>
              </p:cNvPr>
              <p:cNvSpPr>
                <a:spLocks noChangeArrowheads="1"/>
              </p:cNvSpPr>
              <p:nvPr/>
            </p:nvSpPr>
            <p:spPr bwMode="auto">
              <a:xfrm>
                <a:off x="2157413" y="2517775"/>
                <a:ext cx="76200" cy="250825"/>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1" name="Rectangle 165">
                <a:extLst>
                  <a:ext uri="{FF2B5EF4-FFF2-40B4-BE49-F238E27FC236}">
                    <a16:creationId xmlns:a16="http://schemas.microsoft.com/office/drawing/2014/main" id="{69B5C239-9446-4F36-93FE-D6732FA07EED}"/>
                  </a:ext>
                </a:extLst>
              </p:cNvPr>
              <p:cNvSpPr>
                <a:spLocks noChangeArrowheads="1"/>
              </p:cNvSpPr>
              <p:nvPr/>
            </p:nvSpPr>
            <p:spPr bwMode="auto">
              <a:xfrm>
                <a:off x="2135188" y="2505075"/>
                <a:ext cx="120650" cy="31750"/>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2" name="Rectangle 166">
                <a:extLst>
                  <a:ext uri="{FF2B5EF4-FFF2-40B4-BE49-F238E27FC236}">
                    <a16:creationId xmlns:a16="http://schemas.microsoft.com/office/drawing/2014/main" id="{4C3E54C8-E146-45FB-B91B-4533BF3774BE}"/>
                  </a:ext>
                </a:extLst>
              </p:cNvPr>
              <p:cNvSpPr>
                <a:spLocks noChangeArrowheads="1"/>
              </p:cNvSpPr>
              <p:nvPr/>
            </p:nvSpPr>
            <p:spPr bwMode="auto">
              <a:xfrm>
                <a:off x="1730376" y="2435225"/>
                <a:ext cx="568325" cy="33338"/>
              </a:xfrm>
              <a:prstGeom prst="rect">
                <a:avLst/>
              </a:pr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103" name="Freeform 167">
                <a:extLst>
                  <a:ext uri="{FF2B5EF4-FFF2-40B4-BE49-F238E27FC236}">
                    <a16:creationId xmlns:a16="http://schemas.microsoft.com/office/drawing/2014/main" id="{010D0938-E928-4D8A-9689-9CB3686116A4}"/>
                  </a:ext>
                </a:extLst>
              </p:cNvPr>
              <p:cNvSpPr/>
              <p:nvPr/>
            </p:nvSpPr>
            <p:spPr bwMode="auto">
              <a:xfrm>
                <a:off x="1730376" y="2255838"/>
                <a:ext cx="568325" cy="179388"/>
              </a:xfrm>
              <a:custGeom>
                <a:gdLst>
                  <a:gd fmla="*/ 179 w 358" name="T0"/>
                  <a:gd fmla="*/ 0 h 113" name="T1"/>
                  <a:gd fmla="*/ 0 w 358" name="T2"/>
                  <a:gd fmla="*/ 113 h 113" name="T3"/>
                  <a:gd fmla="*/ 358 w 358" name="T4"/>
                  <a:gd fmla="*/ 113 h 113" name="T5"/>
                  <a:gd fmla="*/ 179 w 358" name="T6"/>
                  <a:gd fmla="*/ 0 h 113" name="T7"/>
                </a:gdLst>
                <a:cxnLst>
                  <a:cxn ang="0">
                    <a:pos x="T0" y="T1"/>
                  </a:cxn>
                  <a:cxn ang="0">
                    <a:pos x="T2" y="T3"/>
                  </a:cxn>
                  <a:cxn ang="0">
                    <a:pos x="T4" y="T5"/>
                  </a:cxn>
                  <a:cxn ang="0">
                    <a:pos x="T6" y="T7"/>
                  </a:cxn>
                </a:cxnLst>
                <a:rect b="b" l="0" r="r" t="0"/>
                <a:pathLst>
                  <a:path h="113" w="358">
                    <a:moveTo>
                      <a:pt x="179" y="0"/>
                    </a:moveTo>
                    <a:lnTo>
                      <a:pt x="0" y="113"/>
                    </a:lnTo>
                    <a:lnTo>
                      <a:pt x="358" y="113"/>
                    </a:lnTo>
                    <a:lnTo>
                      <a:pt x="179"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56" name="Freeform 168">
              <a:extLst>
                <a:ext uri="{FF2B5EF4-FFF2-40B4-BE49-F238E27FC236}">
                  <a16:creationId xmlns:a16="http://schemas.microsoft.com/office/drawing/2014/main" id="{AC87CD9D-1C9F-4658-8A08-BD060D5BF5D0}"/>
                </a:ext>
              </a:extLst>
            </p:cNvPr>
            <p:cNvSpPr>
              <a:spLocks noEditPoints="1"/>
            </p:cNvSpPr>
            <p:nvPr/>
          </p:nvSpPr>
          <p:spPr bwMode="auto">
            <a:xfrm>
              <a:off x="2585986" y="3009382"/>
              <a:ext cx="582372" cy="380805"/>
            </a:xfrm>
            <a:custGeom>
              <a:gdLst>
                <a:gd fmla="*/ 497 w 497" name="T0"/>
                <a:gd fmla="*/ 0 h 325" name="T1"/>
                <a:gd fmla="*/ 386 w 497" name="T2"/>
                <a:gd fmla="*/ 37 h 325" name="T3"/>
                <a:gd fmla="*/ 386 w 497" name="T4"/>
                <a:gd fmla="*/ 210 h 325" name="T5"/>
                <a:gd fmla="*/ 386 w 497" name="T6"/>
                <a:gd fmla="*/ 210 h 325" name="T7"/>
                <a:gd fmla="*/ 397 w 497" name="T8"/>
                <a:gd fmla="*/ 209 h 325" name="T9"/>
                <a:gd fmla="*/ 405 w 497" name="T10"/>
                <a:gd fmla="*/ 206 h 325" name="T11"/>
                <a:gd fmla="*/ 409 w 497" name="T12"/>
                <a:gd fmla="*/ 204 h 325" name="T13"/>
                <a:gd fmla="*/ 411 w 497" name="T14"/>
                <a:gd fmla="*/ 201 h 325" name="T15"/>
                <a:gd fmla="*/ 413 w 497" name="T16"/>
                <a:gd fmla="*/ 197 h 325" name="T17"/>
                <a:gd fmla="*/ 413 w 497" name="T18"/>
                <a:gd fmla="*/ 194 h 325" name="T19"/>
                <a:gd fmla="*/ 413 w 497" name="T20"/>
                <a:gd fmla="*/ 118 h 325" name="T21"/>
                <a:gd fmla="*/ 399 w 497" name="T22"/>
                <a:gd fmla="*/ 118 h 325" name="T23"/>
                <a:gd fmla="*/ 399 w 497" name="T24"/>
                <a:gd fmla="*/ 86 h 325" name="T25"/>
                <a:gd fmla="*/ 413 w 497" name="T26"/>
                <a:gd fmla="*/ 86 h 325" name="T27"/>
                <a:gd fmla="*/ 447 w 497" name="T28"/>
                <a:gd fmla="*/ 86 h 325" name="T29"/>
                <a:gd fmla="*/ 462 w 497" name="T30"/>
                <a:gd fmla="*/ 86 h 325" name="T31"/>
                <a:gd fmla="*/ 462 w 497" name="T32"/>
                <a:gd fmla="*/ 118 h 325" name="T33"/>
                <a:gd fmla="*/ 447 w 497" name="T34"/>
                <a:gd fmla="*/ 118 h 325" name="T35"/>
                <a:gd fmla="*/ 447 w 497" name="T36"/>
                <a:gd fmla="*/ 194 h 325" name="T37"/>
                <a:gd fmla="*/ 447 w 497" name="T38"/>
                <a:gd fmla="*/ 194 h 325" name="T39"/>
                <a:gd fmla="*/ 446 w 497" name="T40"/>
                <a:gd fmla="*/ 204 h 325" name="T41"/>
                <a:gd fmla="*/ 442 w 497" name="T42"/>
                <a:gd fmla="*/ 212 h 325" name="T43"/>
                <a:gd fmla="*/ 436 w 497" name="T44"/>
                <a:gd fmla="*/ 220 h 325" name="T45"/>
                <a:gd fmla="*/ 430 w 497" name="T46"/>
                <a:gd fmla="*/ 227 h 325" name="T47"/>
                <a:gd fmla="*/ 420 w 497" name="T48"/>
                <a:gd fmla="*/ 232 h 325" name="T49"/>
                <a:gd fmla="*/ 411 w 497" name="T50"/>
                <a:gd fmla="*/ 236 h 325" name="T51"/>
                <a:gd fmla="*/ 399 w 497" name="T52"/>
                <a:gd fmla="*/ 239 h 325" name="T53"/>
                <a:gd fmla="*/ 386 w 497" name="T54"/>
                <a:gd fmla="*/ 239 h 325" name="T55"/>
                <a:gd fmla="*/ 386 w 497" name="T56"/>
                <a:gd fmla="*/ 289 h 325" name="T57"/>
                <a:gd fmla="*/ 497 w 497" name="T58"/>
                <a:gd fmla="*/ 325 h 325" name="T59"/>
                <a:gd fmla="*/ 497 w 497" name="T60"/>
                <a:gd fmla="*/ 0 h 325" name="T61"/>
                <a:gd fmla="*/ 386 w 497" name="T62"/>
                <a:gd fmla="*/ 37 h 325" name="T63"/>
                <a:gd fmla="*/ 0 w 497" name="T64"/>
                <a:gd fmla="*/ 163 h 325" name="T65"/>
                <a:gd fmla="*/ 386 w 497" name="T66"/>
                <a:gd fmla="*/ 289 h 325" name="T67"/>
                <a:gd fmla="*/ 386 w 497" name="T68"/>
                <a:gd fmla="*/ 239 h 325" name="T69"/>
                <a:gd fmla="*/ 386 w 497" name="T70"/>
                <a:gd fmla="*/ 239 h 325" name="T71"/>
                <a:gd fmla="*/ 374 w 497" name="T72"/>
                <a:gd fmla="*/ 239 h 325" name="T73"/>
                <a:gd fmla="*/ 363 w 497" name="T74"/>
                <a:gd fmla="*/ 236 h 325" name="T75"/>
                <a:gd fmla="*/ 353 w 497" name="T76"/>
                <a:gd fmla="*/ 232 h 325" name="T77"/>
                <a:gd fmla="*/ 343 w 497" name="T78"/>
                <a:gd fmla="*/ 227 h 325" name="T79"/>
                <a:gd fmla="*/ 336 w 497" name="T80"/>
                <a:gd fmla="*/ 220 h 325" name="T81"/>
                <a:gd fmla="*/ 331 w 497" name="T82"/>
                <a:gd fmla="*/ 212 h 325" name="T83"/>
                <a:gd fmla="*/ 327 w 497" name="T84"/>
                <a:gd fmla="*/ 204 h 325" name="T85"/>
                <a:gd fmla="*/ 325 w 497" name="T86"/>
                <a:gd fmla="*/ 194 h 325" name="T87"/>
                <a:gd fmla="*/ 325 w 497" name="T88"/>
                <a:gd fmla="*/ 118 h 325" name="T89"/>
                <a:gd fmla="*/ 311 w 497" name="T90"/>
                <a:gd fmla="*/ 118 h 325" name="T91"/>
                <a:gd fmla="*/ 311 w 497" name="T92"/>
                <a:gd fmla="*/ 86 h 325" name="T93"/>
                <a:gd fmla="*/ 325 w 497" name="T94"/>
                <a:gd fmla="*/ 86 h 325" name="T95"/>
                <a:gd fmla="*/ 359 w 497" name="T96"/>
                <a:gd fmla="*/ 86 h 325" name="T97"/>
                <a:gd fmla="*/ 376 w 497" name="T98"/>
                <a:gd fmla="*/ 86 h 325" name="T99"/>
                <a:gd fmla="*/ 376 w 497" name="T100"/>
                <a:gd fmla="*/ 118 h 325" name="T101"/>
                <a:gd fmla="*/ 359 w 497" name="T102"/>
                <a:gd fmla="*/ 118 h 325" name="T103"/>
                <a:gd fmla="*/ 359 w 497" name="T104"/>
                <a:gd fmla="*/ 194 h 325" name="T105"/>
                <a:gd fmla="*/ 359 w 497" name="T106"/>
                <a:gd fmla="*/ 194 h 325" name="T107"/>
                <a:gd fmla="*/ 361 w 497" name="T108"/>
                <a:gd fmla="*/ 197 h 325" name="T109"/>
                <a:gd fmla="*/ 362 w 497" name="T110"/>
                <a:gd fmla="*/ 201 h 325" name="T111"/>
                <a:gd fmla="*/ 365 w 497" name="T112"/>
                <a:gd fmla="*/ 204 h 325" name="T113"/>
                <a:gd fmla="*/ 367 w 497" name="T114"/>
                <a:gd fmla="*/ 206 h 325" name="T115"/>
                <a:gd fmla="*/ 376 w 497" name="T116"/>
                <a:gd fmla="*/ 209 h 325" name="T117"/>
                <a:gd fmla="*/ 386 w 497" name="T118"/>
                <a:gd fmla="*/ 210 h 325" name="T119"/>
                <a:gd fmla="*/ 386 w 497" name="T120"/>
                <a:gd fmla="*/ 37 h 32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25" w="497">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7" name="Freeform 169">
              <a:extLst>
                <a:ext uri="{FF2B5EF4-FFF2-40B4-BE49-F238E27FC236}">
                  <a16:creationId xmlns:a16="http://schemas.microsoft.com/office/drawing/2014/main" id="{525B4083-4CBC-4410-BC8D-5BE5389C023A}"/>
                </a:ext>
              </a:extLst>
            </p:cNvPr>
            <p:cNvSpPr>
              <a:spLocks noEditPoints="1"/>
            </p:cNvSpPr>
            <p:nvPr/>
          </p:nvSpPr>
          <p:spPr bwMode="auto">
            <a:xfrm>
              <a:off x="1746997" y="3428853"/>
              <a:ext cx="137097" cy="236685"/>
            </a:xfrm>
            <a:custGeom>
              <a:gdLst>
                <a:gd fmla="*/ 71 w 117" name="T0"/>
                <a:gd fmla="*/ 170 h 202" name="T1"/>
                <a:gd fmla="*/ 80 w 117" name="T2"/>
                <a:gd fmla="*/ 173 h 202" name="T3"/>
                <a:gd fmla="*/ 85 w 117" name="T4"/>
                <a:gd fmla="*/ 181 h 202" name="T5"/>
                <a:gd fmla="*/ 85 w 117" name="T6"/>
                <a:gd fmla="*/ 188 h 202" name="T7"/>
                <a:gd fmla="*/ 80 w 117" name="T8"/>
                <a:gd fmla="*/ 199 h 202" name="T9"/>
                <a:gd fmla="*/ 75 w 117" name="T10"/>
                <a:gd fmla="*/ 202 h 202" name="T11"/>
                <a:gd fmla="*/ 71 w 117" name="T12"/>
                <a:gd fmla="*/ 170 h 202" name="T13"/>
                <a:gd fmla="*/ 71 w 117" name="T14"/>
                <a:gd fmla="*/ 157 h 202" name="T15"/>
                <a:gd fmla="*/ 71 w 117" name="T16"/>
                <a:gd fmla="*/ 68 h 202" name="T17"/>
                <a:gd fmla="*/ 80 w 117" name="T18"/>
                <a:gd fmla="*/ 77 h 202" name="T19"/>
                <a:gd fmla="*/ 85 w 117" name="T20"/>
                <a:gd fmla="*/ 91 h 202" name="T21"/>
                <a:gd fmla="*/ 92 w 117" name="T22"/>
                <a:gd fmla="*/ 116 h 202" name="T23"/>
                <a:gd fmla="*/ 94 w 117" name="T24"/>
                <a:gd fmla="*/ 120 h 202" name="T25"/>
                <a:gd fmla="*/ 100 w 117" name="T26"/>
                <a:gd fmla="*/ 126 h 202" name="T27"/>
                <a:gd fmla="*/ 110 w 117" name="T28"/>
                <a:gd fmla="*/ 127 h 202" name="T29"/>
                <a:gd fmla="*/ 117 w 117" name="T30"/>
                <a:gd fmla="*/ 145 h 202" name="T31"/>
                <a:gd fmla="*/ 66 w 117" name="T32"/>
                <a:gd fmla="*/ 170 h 202" name="T33"/>
                <a:gd fmla="*/ 71 w 117" name="T34"/>
                <a:gd fmla="*/ 170 h 202" name="T35"/>
                <a:gd fmla="*/ 71 w 117" name="T36"/>
                <a:gd fmla="*/ 202 h 202" name="T37"/>
                <a:gd fmla="*/ 61 w 117" name="T38"/>
                <a:gd fmla="*/ 199 h 202" name="T39"/>
                <a:gd fmla="*/ 56 w 117" name="T40"/>
                <a:gd fmla="*/ 189 h 202" name="T41"/>
                <a:gd fmla="*/ 56 w 117" name="T42"/>
                <a:gd fmla="*/ 184 h 202" name="T43"/>
                <a:gd fmla="*/ 61 w 117" name="T44"/>
                <a:gd fmla="*/ 173 h 202" name="T45"/>
                <a:gd fmla="*/ 66 w 117" name="T46"/>
                <a:gd fmla="*/ 170 h 202" name="T47"/>
                <a:gd fmla="*/ 71 w 117" name="T48"/>
                <a:gd fmla="*/ 68 h 202" name="T49"/>
                <a:gd fmla="*/ 60 w 117" name="T50"/>
                <a:gd fmla="*/ 62 h 202" name="T51"/>
                <a:gd fmla="*/ 47 w 117" name="T52"/>
                <a:gd fmla="*/ 61 h 202" name="T53"/>
                <a:gd fmla="*/ 34 w 117" name="T54"/>
                <a:gd fmla="*/ 8 h 202" name="T55"/>
                <a:gd fmla="*/ 29 w 117" name="T56"/>
                <a:gd fmla="*/ 1 h 202" name="T57"/>
                <a:gd fmla="*/ 19 w 117" name="T58"/>
                <a:gd fmla="*/ 0 h 202" name="T59"/>
                <a:gd fmla="*/ 15 w 117" name="T60"/>
                <a:gd fmla="*/ 1 h 202" name="T61"/>
                <a:gd fmla="*/ 10 w 117" name="T62"/>
                <a:gd fmla="*/ 9 h 202" name="T63"/>
                <a:gd fmla="*/ 24 w 117" name="T64"/>
                <a:gd fmla="*/ 66 h 202" name="T65"/>
                <a:gd fmla="*/ 19 w 117" name="T66"/>
                <a:gd fmla="*/ 70 h 202" name="T67"/>
                <a:gd fmla="*/ 11 w 117" name="T68"/>
                <a:gd fmla="*/ 78 h 202" name="T69"/>
                <a:gd fmla="*/ 6 w 117" name="T70"/>
                <a:gd fmla="*/ 91 h 202" name="T71"/>
                <a:gd fmla="*/ 4 w 117" name="T72"/>
                <a:gd fmla="*/ 104 h 202" name="T73"/>
                <a:gd fmla="*/ 6 w 117" name="T74"/>
                <a:gd fmla="*/ 111 h 202" name="T75"/>
                <a:gd fmla="*/ 12 w 117" name="T76"/>
                <a:gd fmla="*/ 138 h 202" name="T77"/>
                <a:gd fmla="*/ 12 w 117" name="T78"/>
                <a:gd fmla="*/ 142 h 202" name="T79"/>
                <a:gd fmla="*/ 10 w 117" name="T80"/>
                <a:gd fmla="*/ 149 h 202" name="T81"/>
                <a:gd fmla="*/ 3 w 117" name="T82"/>
                <a:gd fmla="*/ 156 h 202" name="T83"/>
                <a:gd fmla="*/ 6 w 117" name="T84"/>
                <a:gd fmla="*/ 175 h 202" name="T85"/>
                <a:gd fmla="*/ 71 w 117" name="T86"/>
                <a:gd fmla="*/ 68 h 2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1" w="117">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8" name="Freeform 170">
              <a:extLst>
                <a:ext uri="{FF2B5EF4-FFF2-40B4-BE49-F238E27FC236}">
                  <a16:creationId xmlns:a16="http://schemas.microsoft.com/office/drawing/2014/main" id="{B813A014-3D5E-47D6-81F0-6DA6A1158407}"/>
                </a:ext>
              </a:extLst>
            </p:cNvPr>
            <p:cNvSpPr>
              <a:spLocks noEditPoints="1"/>
            </p:cNvSpPr>
            <p:nvPr/>
          </p:nvSpPr>
          <p:spPr bwMode="auto">
            <a:xfrm>
              <a:off x="2805108" y="2609828"/>
              <a:ext cx="273024" cy="336281"/>
            </a:xfrm>
            <a:custGeom>
              <a:gdLst>
                <a:gd fmla="*/ 164 w 233" name="T0"/>
                <a:gd fmla="*/ 0 h 287" name="T1"/>
                <a:gd fmla="*/ 233 w 233" name="T2"/>
                <a:gd fmla="*/ 248 h 287" name="T3"/>
                <a:gd fmla="*/ 216 w 233" name="T4"/>
                <a:gd fmla="*/ 280 h 287" name="T5"/>
                <a:gd fmla="*/ 164 w 233" name="T6"/>
                <a:gd fmla="*/ 226 h 287" name="T7"/>
                <a:gd fmla="*/ 179 w 233" name="T8"/>
                <a:gd fmla="*/ 218 h 287" name="T9"/>
                <a:gd fmla="*/ 194 w 233" name="T10"/>
                <a:gd fmla="*/ 191 h 287" name="T11"/>
                <a:gd fmla="*/ 194 w 233" name="T12"/>
                <a:gd fmla="*/ 157 h 287" name="T13"/>
                <a:gd fmla="*/ 178 w 233" name="T14"/>
                <a:gd fmla="*/ 148 h 287" name="T15"/>
                <a:gd fmla="*/ 164 w 233" name="T16"/>
                <a:gd fmla="*/ 118 h 287" name="T17"/>
                <a:gd fmla="*/ 167 w 233" name="T18"/>
                <a:gd fmla="*/ 210 h 287" name="T19"/>
                <a:gd fmla="*/ 180 w 233" name="T20"/>
                <a:gd fmla="*/ 175 h 287" name="T21"/>
                <a:gd fmla="*/ 175 w 233" name="T22"/>
                <a:gd fmla="*/ 160 h 287" name="T23"/>
                <a:gd fmla="*/ 164 w 233" name="T24"/>
                <a:gd fmla="*/ 160 h 287" name="T25"/>
                <a:gd fmla="*/ 133 w 233" name="T26"/>
                <a:gd fmla="*/ 14 h 287" name="T27"/>
                <a:gd fmla="*/ 164 w 233" name="T28"/>
                <a:gd fmla="*/ 118 h 287" name="T29"/>
                <a:gd fmla="*/ 136 w 233" name="T30"/>
                <a:gd fmla="*/ 111 h 287" name="T31"/>
                <a:gd fmla="*/ 133 w 233" name="T32"/>
                <a:gd fmla="*/ 287 h 287" name="T33"/>
                <a:gd fmla="*/ 140 w 233" name="T34"/>
                <a:gd fmla="*/ 224 h 287" name="T35"/>
                <a:gd fmla="*/ 164 w 233" name="T36"/>
                <a:gd fmla="*/ 287 h 287" name="T37"/>
                <a:gd fmla="*/ 153 w 233" name="T38"/>
                <a:gd fmla="*/ 201 h 287" name="T39"/>
                <a:gd fmla="*/ 156 w 233" name="T40"/>
                <a:gd fmla="*/ 210 h 287" name="T41"/>
                <a:gd fmla="*/ 164 w 233" name="T42"/>
                <a:gd fmla="*/ 160 h 287" name="T43"/>
                <a:gd fmla="*/ 96 w 233" name="T44"/>
                <a:gd fmla="*/ 0 h 287" name="T45"/>
                <a:gd fmla="*/ 133 w 233" name="T46"/>
                <a:gd fmla="*/ 110 h 287" name="T47"/>
                <a:gd fmla="*/ 103 w 233" name="T48"/>
                <a:gd fmla="*/ 115 h 287" name="T49"/>
                <a:gd fmla="*/ 96 w 233" name="T50"/>
                <a:gd fmla="*/ 287 h 287" name="T51"/>
                <a:gd fmla="*/ 132 w 233" name="T52"/>
                <a:gd fmla="*/ 198 h 287" name="T53"/>
                <a:gd fmla="*/ 133 w 233" name="T54"/>
                <a:gd fmla="*/ 218 h 287" name="T55"/>
                <a:gd fmla="*/ 101 w 233" name="T56"/>
                <a:gd fmla="*/ 169 h 287" name="T57"/>
                <a:gd fmla="*/ 96 w 233" name="T58"/>
                <a:gd fmla="*/ 160 h 287" name="T59"/>
                <a:gd fmla="*/ 96 w 233" name="T60"/>
                <a:gd fmla="*/ 133 h 287" name="T61"/>
                <a:gd fmla="*/ 82 w 233" name="T62"/>
                <a:gd fmla="*/ 14 h 287" name="T63"/>
                <a:gd fmla="*/ 96 w 233" name="T64"/>
                <a:gd fmla="*/ 121 h 287" name="T65"/>
                <a:gd fmla="*/ 82 w 233" name="T66"/>
                <a:gd fmla="*/ 50 h 287" name="T67"/>
                <a:gd fmla="*/ 82 w 233" name="T68"/>
                <a:gd fmla="*/ 164 h 287" name="T69"/>
                <a:gd fmla="*/ 96 w 233" name="T70"/>
                <a:gd fmla="*/ 226 h 287" name="T71"/>
                <a:gd fmla="*/ 90 w 233" name="T72"/>
                <a:gd fmla="*/ 144 h 287" name="T73"/>
                <a:gd fmla="*/ 40 w 233" name="T74"/>
                <a:gd fmla="*/ 0 h 287" name="T75"/>
                <a:gd fmla="*/ 27 w 233" name="T76"/>
                <a:gd fmla="*/ 15 h 287" name="T77"/>
                <a:gd fmla="*/ 17 w 233" name="T78"/>
                <a:gd fmla="*/ 31 h 287" name="T79"/>
                <a:gd fmla="*/ 82 w 233" name="T80"/>
                <a:gd fmla="*/ 50 h 287" name="T81"/>
                <a:gd fmla="*/ 61 w 233" name="T82"/>
                <a:gd fmla="*/ 155 h 287" name="T83"/>
                <a:gd fmla="*/ 38 w 233" name="T84"/>
                <a:gd fmla="*/ 160 h 287" name="T85"/>
                <a:gd fmla="*/ 29 w 233" name="T86"/>
                <a:gd fmla="*/ 174 h 287" name="T87"/>
                <a:gd fmla="*/ 40 w 233" name="T88"/>
                <a:gd fmla="*/ 183 h 287" name="T89"/>
                <a:gd fmla="*/ 46 w 233" name="T90"/>
                <a:gd fmla="*/ 179 h 287" name="T91"/>
                <a:gd fmla="*/ 45 w 233" name="T92"/>
                <a:gd fmla="*/ 172 h 287" name="T93"/>
                <a:gd fmla="*/ 57 w 233" name="T94"/>
                <a:gd fmla="*/ 164 h 287" name="T95"/>
                <a:gd fmla="*/ 48 w 233" name="T96"/>
                <a:gd fmla="*/ 195 h 287" name="T97"/>
                <a:gd fmla="*/ 41 w 233" name="T98"/>
                <a:gd fmla="*/ 233 h 287" name="T99"/>
                <a:gd fmla="*/ 53 w 233" name="T100"/>
                <a:gd fmla="*/ 244 h 287" name="T101"/>
                <a:gd fmla="*/ 60 w 233" name="T102"/>
                <a:gd fmla="*/ 236 h 287" name="T103"/>
                <a:gd fmla="*/ 73 w 233" name="T104"/>
                <a:gd fmla="*/ 179 h 287" name="T105"/>
                <a:gd fmla="*/ 40 w 233" name="T106"/>
                <a:gd fmla="*/ 287 h 287" name="T107"/>
                <a:gd fmla="*/ 13 w 233" name="T108"/>
                <a:gd fmla="*/ 275 h 287" name="T109"/>
                <a:gd fmla="*/ 0 w 233" name="T110"/>
                <a:gd fmla="*/ 39 h 287" name="T111"/>
                <a:gd fmla="*/ 13 w 233" name="T112"/>
                <a:gd fmla="*/ 12 h 287" name="T113"/>
                <a:gd fmla="*/ 40 w 233" name="T114"/>
                <a:gd fmla="*/ 0 h 28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87" w="233">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59" name="Freeform 171">
              <a:extLst>
                <a:ext uri="{FF2B5EF4-FFF2-40B4-BE49-F238E27FC236}">
                  <a16:creationId xmlns:a16="http://schemas.microsoft.com/office/drawing/2014/main" id="{33370575-AD10-4466-8119-06E5C8BEF38F}"/>
                </a:ext>
              </a:extLst>
            </p:cNvPr>
            <p:cNvSpPr>
              <a:spLocks noEditPoints="1"/>
            </p:cNvSpPr>
            <p:nvPr/>
          </p:nvSpPr>
          <p:spPr bwMode="auto">
            <a:xfrm>
              <a:off x="2132509" y="2962513"/>
              <a:ext cx="414808" cy="417129"/>
            </a:xfrm>
            <a:custGeom>
              <a:gdLst>
                <a:gd fmla="*/ 337 w 354" name="T0"/>
                <a:gd fmla="*/ 299 h 356" name="T1"/>
                <a:gd fmla="*/ 352 w 354" name="T2"/>
                <a:gd fmla="*/ 91 h 356" name="T3"/>
                <a:gd fmla="*/ 339 w 354" name="T4"/>
                <a:gd fmla="*/ 154 h 356" name="T5"/>
                <a:gd fmla="*/ 333 w 354" name="T6"/>
                <a:gd fmla="*/ 150 h 356" name="T7"/>
                <a:gd fmla="*/ 333 w 354" name="T8"/>
                <a:gd fmla="*/ 206 h 356" name="T9"/>
                <a:gd fmla="*/ 289 w 354" name="T10"/>
                <a:gd fmla="*/ 221 h 356" name="T11"/>
                <a:gd fmla="*/ 306 w 354" name="T12"/>
                <a:gd fmla="*/ 244 h 356" name="T13"/>
                <a:gd fmla="*/ 283 w 354" name="T14"/>
                <a:gd fmla="*/ 267 h 356" name="T15"/>
                <a:gd fmla="*/ 306 w 354" name="T16"/>
                <a:gd fmla="*/ 338 h 356" name="T17"/>
                <a:gd fmla="*/ 283 w 354" name="T18"/>
                <a:gd fmla="*/ 59 h 356" name="T19"/>
                <a:gd fmla="*/ 317 w 354" name="T20"/>
                <a:gd fmla="*/ 59 h 356" name="T21"/>
                <a:gd fmla="*/ 271 w 354" name="T22"/>
                <a:gd fmla="*/ 47 h 356" name="T23"/>
                <a:gd fmla="*/ 263 w 354" name="T24"/>
                <a:gd fmla="*/ 12 h 356" name="T25"/>
                <a:gd fmla="*/ 272 w 354" name="T26"/>
                <a:gd fmla="*/ 223 h 356" name="T27"/>
                <a:gd fmla="*/ 283 w 354" name="T28"/>
                <a:gd fmla="*/ 68 h 356" name="T29"/>
                <a:gd fmla="*/ 272 w 354" name="T30"/>
                <a:gd fmla="*/ 264 h 356" name="T31"/>
                <a:gd fmla="*/ 274 w 354" name="T32"/>
                <a:gd fmla="*/ 356 h 356" name="T33"/>
                <a:gd fmla="*/ 263 w 354" name="T34"/>
                <a:gd fmla="*/ 28 h 356" name="T35"/>
                <a:gd fmla="*/ 259 w 354" name="T36"/>
                <a:gd fmla="*/ 50 h 356" name="T37"/>
                <a:gd fmla="*/ 236 w 354" name="T38"/>
                <a:gd fmla="*/ 50 h 356" name="T39"/>
                <a:gd fmla="*/ 230 w 354" name="T40"/>
                <a:gd fmla="*/ 28 h 356" name="T41"/>
                <a:gd fmla="*/ 263 w 354" name="T42"/>
                <a:gd fmla="*/ 68 h 356" name="T43"/>
                <a:gd fmla="*/ 263 w 354" name="T44"/>
                <a:gd fmla="*/ 231 h 356" name="T45"/>
                <a:gd fmla="*/ 228 w 354" name="T46"/>
                <a:gd fmla="*/ 269 h 356" name="T47"/>
                <a:gd fmla="*/ 228 w 354" name="T48"/>
                <a:gd fmla="*/ 216 h 356" name="T49"/>
                <a:gd fmla="*/ 263 w 354" name="T50"/>
                <a:gd fmla="*/ 348 h 356" name="T51"/>
                <a:gd fmla="*/ 228 w 354" name="T52"/>
                <a:gd fmla="*/ 28 h 356" name="T53"/>
                <a:gd fmla="*/ 225 w 354" name="T54"/>
                <a:gd fmla="*/ 49 h 356" name="T55"/>
                <a:gd fmla="*/ 228 w 354" name="T56"/>
                <a:gd fmla="*/ 4 h 356" name="T57"/>
                <a:gd fmla="*/ 179 w 354" name="T58"/>
                <a:gd fmla="*/ 68 h 356" name="T59"/>
                <a:gd fmla="*/ 228 w 354" name="T60"/>
                <a:gd fmla="*/ 216 h 356" name="T61"/>
                <a:gd fmla="*/ 228 w 354" name="T62"/>
                <a:gd fmla="*/ 299 h 356" name="T63"/>
                <a:gd fmla="*/ 133 w 354" name="T64"/>
                <a:gd fmla="*/ 43 h 356" name="T65"/>
                <a:gd fmla="*/ 126 w 354" name="T66"/>
                <a:gd fmla="*/ 4 h 356" name="T67"/>
                <a:gd fmla="*/ 179 w 354" name="T68"/>
                <a:gd fmla="*/ 68 h 356" name="T69"/>
                <a:gd fmla="*/ 179 w 354" name="T70"/>
                <a:gd fmla="*/ 242 h 356" name="T71"/>
                <a:gd fmla="*/ 171 w 354" name="T72"/>
                <a:gd fmla="*/ 162 h 356" name="T73"/>
                <a:gd fmla="*/ 115 w 354" name="T74"/>
                <a:gd fmla="*/ 31 h 356" name="T75"/>
                <a:gd fmla="*/ 123 w 354" name="T76"/>
                <a:gd fmla="*/ 50 h 356" name="T77"/>
                <a:gd fmla="*/ 100 w 354" name="T78"/>
                <a:gd fmla="*/ 43 h 356" name="T79"/>
                <a:gd fmla="*/ 90 w 354" name="T80"/>
                <a:gd fmla="*/ 12 h 356" name="T81"/>
                <a:gd fmla="*/ 126 w 354" name="T82"/>
                <a:gd fmla="*/ 96 h 356" name="T83"/>
                <a:gd fmla="*/ 90 w 354" name="T84"/>
                <a:gd fmla="*/ 256 h 356" name="T85"/>
                <a:gd fmla="*/ 126 w 354" name="T86"/>
                <a:gd fmla="*/ 162 h 356" name="T87"/>
                <a:gd fmla="*/ 90 w 354" name="T88"/>
                <a:gd fmla="*/ 348 h 356" name="T89"/>
                <a:gd fmla="*/ 79 w 354" name="T90"/>
                <a:gd fmla="*/ 39 h 356" name="T91"/>
                <a:gd fmla="*/ 71 w 354" name="T92"/>
                <a:gd fmla="*/ 20 h 356" name="T93"/>
                <a:gd fmla="*/ 90 w 354" name="T94"/>
                <a:gd fmla="*/ 162 h 356" name="T95"/>
                <a:gd fmla="*/ 90 w 354" name="T96"/>
                <a:gd fmla="*/ 68 h 356" name="T97"/>
                <a:gd fmla="*/ 81 w 354" name="T98"/>
                <a:gd fmla="*/ 264 h 356" name="T99"/>
                <a:gd fmla="*/ 84 w 354" name="T100"/>
                <a:gd fmla="*/ 353 h 356" name="T101"/>
                <a:gd fmla="*/ 37 w 354" name="T102"/>
                <a:gd fmla="*/ 59 h 356" name="T103"/>
                <a:gd fmla="*/ 71 w 354" name="T104"/>
                <a:gd fmla="*/ 20 h 356" name="T105"/>
                <a:gd fmla="*/ 54 w 354" name="T106"/>
                <a:gd fmla="*/ 227 h 356" name="T107"/>
                <a:gd fmla="*/ 50 w 354" name="T108"/>
                <a:gd fmla="*/ 257 h 356" name="T109"/>
                <a:gd fmla="*/ 16 w 354" name="T110"/>
                <a:gd fmla="*/ 299 h 356" name="T111"/>
                <a:gd fmla="*/ 71 w 354" name="T112"/>
                <a:gd fmla="*/ 68 h 356" name="T113"/>
                <a:gd fmla="*/ 49 w 354" name="T114"/>
                <a:gd fmla="*/ 345 h 356" name="T115"/>
                <a:gd fmla="*/ 20 w 354" name="T116"/>
                <a:gd fmla="*/ 150 h 356" name="T117"/>
                <a:gd fmla="*/ 16 w 354" name="T118"/>
                <a:gd fmla="*/ 154 h 356" name="T119"/>
                <a:gd fmla="*/ 0 w 354" name="T120"/>
                <a:gd fmla="*/ 95 h 356" name="T121"/>
                <a:gd fmla="*/ 16 w 354" name="T122"/>
                <a:gd fmla="*/ 96 h 356" name="T123"/>
                <a:gd fmla="*/ 16 w 354" name="T124"/>
                <a:gd fmla="*/ 210 h 35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56" w="354">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0" name="Freeform 172">
              <a:extLst>
                <a:ext uri="{FF2B5EF4-FFF2-40B4-BE49-F238E27FC236}">
                  <a16:creationId xmlns:a16="http://schemas.microsoft.com/office/drawing/2014/main" id="{301F8533-CB95-4DF4-ACD1-BB9AF6393858}"/>
                </a:ext>
              </a:extLst>
            </p:cNvPr>
            <p:cNvSpPr>
              <a:spLocks noEditPoints="1"/>
            </p:cNvSpPr>
            <p:nvPr/>
          </p:nvSpPr>
          <p:spPr bwMode="auto">
            <a:xfrm>
              <a:off x="2439513" y="3497983"/>
              <a:ext cx="467539" cy="356200"/>
            </a:xfrm>
            <a:custGeom>
              <a:gdLst>
                <a:gd fmla="*/ 396 w 399" name="T0"/>
                <a:gd fmla="*/ 285 h 304" name="T1"/>
                <a:gd fmla="*/ 390 w 399" name="T2"/>
                <a:gd fmla="*/ 10 h 304" name="T3"/>
                <a:gd fmla="*/ 349 w 399" name="T4"/>
                <a:gd fmla="*/ 22 h 304" name="T5"/>
                <a:gd fmla="*/ 376 w 399" name="T6"/>
                <a:gd fmla="*/ 48 h 304" name="T7"/>
                <a:gd fmla="*/ 360 w 399" name="T8"/>
                <a:gd fmla="*/ 281 h 304" name="T9"/>
                <a:gd fmla="*/ 304 w 399" name="T10"/>
                <a:gd fmla="*/ 256 h 304" name="T11"/>
                <a:gd fmla="*/ 345 w 399" name="T12"/>
                <a:gd fmla="*/ 42 h 304" name="T13"/>
                <a:gd fmla="*/ 357 w 399" name="T14"/>
                <a:gd fmla="*/ 251 h 304" name="T15"/>
                <a:gd fmla="*/ 254 w 399" name="T16"/>
                <a:gd fmla="*/ 22 h 304" name="T17"/>
                <a:gd fmla="*/ 254 w 399" name="T18"/>
                <a:gd fmla="*/ 304 h 304" name="T19"/>
                <a:gd fmla="*/ 254 w 399" name="T20"/>
                <a:gd fmla="*/ 264 h 304" name="T21"/>
                <a:gd fmla="*/ 277 w 399" name="T22"/>
                <a:gd fmla="*/ 167 h 304" name="T23"/>
                <a:gd fmla="*/ 274 w 399" name="T24"/>
                <a:gd fmla="*/ 133 h 304" name="T25"/>
                <a:gd fmla="*/ 273 w 399" name="T26"/>
                <a:gd fmla="*/ 109 h 304" name="T27"/>
                <a:gd fmla="*/ 254 w 399" name="T28"/>
                <a:gd fmla="*/ 41 h 304" name="T29"/>
                <a:gd fmla="*/ 260 w 399" name="T30"/>
                <a:gd fmla="*/ 171 h 304" name="T31"/>
                <a:gd fmla="*/ 254 w 399" name="T32"/>
                <a:gd fmla="*/ 137 h 304" name="T33"/>
                <a:gd fmla="*/ 257 w 399" name="T34"/>
                <a:gd fmla="*/ 103 h 304" name="T35"/>
                <a:gd fmla="*/ 200 w 399" name="T36"/>
                <a:gd fmla="*/ 0 h 304" name="T37"/>
                <a:gd fmla="*/ 200 w 399" name="T38"/>
                <a:gd fmla="*/ 282 h 304" name="T39"/>
                <a:gd fmla="*/ 241 w 399" name="T40"/>
                <a:gd fmla="*/ 93 h 304" name="T41"/>
                <a:gd fmla="*/ 226 w 399" name="T42"/>
                <a:gd fmla="*/ 121 h 304" name="T43"/>
                <a:gd fmla="*/ 230 w 399" name="T44"/>
                <a:gd fmla="*/ 144 h 304" name="T45"/>
                <a:gd fmla="*/ 232 w 399" name="T46"/>
                <a:gd fmla="*/ 178 h 304" name="T47"/>
                <a:gd fmla="*/ 200 w 399" name="T48"/>
                <a:gd fmla="*/ 186 h 304" name="T49"/>
                <a:gd fmla="*/ 254 w 399" name="T50"/>
                <a:gd fmla="*/ 41 h 304" name="T51"/>
                <a:gd fmla="*/ 242 w 399" name="T52"/>
                <a:gd fmla="*/ 103 h 304" name="T53"/>
                <a:gd fmla="*/ 251 w 399" name="T54"/>
                <a:gd fmla="*/ 128 h 304" name="T55"/>
                <a:gd fmla="*/ 251 w 399" name="T56"/>
                <a:gd fmla="*/ 136 h 304" name="T57"/>
                <a:gd fmla="*/ 246 w 399" name="T58"/>
                <a:gd fmla="*/ 170 h 304" name="T59"/>
                <a:gd fmla="*/ 135 w 399" name="T60"/>
                <a:gd fmla="*/ 22 h 304" name="T61"/>
                <a:gd fmla="*/ 135 w 399" name="T62"/>
                <a:gd fmla="*/ 304 h 304" name="T63"/>
                <a:gd fmla="*/ 173 w 399" name="T64"/>
                <a:gd fmla="*/ 178 h 304" name="T65"/>
                <a:gd fmla="*/ 139 w 399" name="T66"/>
                <a:gd fmla="*/ 213 h 304" name="T67"/>
                <a:gd fmla="*/ 162 w 399" name="T68"/>
                <a:gd fmla="*/ 183 h 304" name="T69"/>
                <a:gd fmla="*/ 148 w 399" name="T70"/>
                <a:gd fmla="*/ 153 h 304" name="T71"/>
                <a:gd fmla="*/ 136 w 399" name="T72"/>
                <a:gd fmla="*/ 126 h 304" name="T73"/>
                <a:gd fmla="*/ 143 w 399" name="T74"/>
                <a:gd fmla="*/ 136 h 304" name="T75"/>
                <a:gd fmla="*/ 150 w 399" name="T76"/>
                <a:gd fmla="*/ 122 h 304" name="T77"/>
                <a:gd fmla="*/ 200 w 399" name="T78"/>
                <a:gd fmla="*/ 41 h 304" name="T79"/>
                <a:gd fmla="*/ 147 w 399" name="T80"/>
                <a:gd fmla="*/ 193 h 304" name="T81"/>
                <a:gd fmla="*/ 139 w 399" name="T82"/>
                <a:gd fmla="*/ 164 h 304" name="T83"/>
                <a:gd fmla="*/ 25 w 399" name="T84"/>
                <a:gd fmla="*/ 2 h 304" name="T85"/>
                <a:gd fmla="*/ 0 w 399" name="T86"/>
                <a:gd fmla="*/ 273 h 304" name="T87"/>
                <a:gd fmla="*/ 25 w 399" name="T88"/>
                <a:gd fmla="*/ 304 h 304" name="T89"/>
                <a:gd fmla="*/ 40 w 399" name="T90"/>
                <a:gd fmla="*/ 281 h 304" name="T91"/>
                <a:gd fmla="*/ 24 w 399" name="T92"/>
                <a:gd fmla="*/ 48 h 304" name="T93"/>
                <a:gd fmla="*/ 50 w 399" name="T94"/>
                <a:gd fmla="*/ 22 h 304" name="T95"/>
                <a:gd fmla="*/ 124 w 399" name="T96"/>
                <a:gd fmla="*/ 125 h 304" name="T97"/>
                <a:gd fmla="*/ 106 w 399" name="T98"/>
                <a:gd fmla="*/ 175 h 304" name="T99"/>
                <a:gd fmla="*/ 117 w 399" name="T100"/>
                <a:gd fmla="*/ 209 h 304" name="T101"/>
                <a:gd fmla="*/ 54 w 399" name="T102"/>
                <a:gd fmla="*/ 262 h 304" name="T103"/>
                <a:gd fmla="*/ 43 w 399" name="T104"/>
                <a:gd fmla="*/ 53 h 304" name="T105"/>
                <a:gd fmla="*/ 135 w 399" name="T106"/>
                <a:gd fmla="*/ 156 h 304" name="T107"/>
                <a:gd fmla="*/ 131 w 399" name="T108"/>
                <a:gd fmla="*/ 176 h 304" name="T109"/>
                <a:gd fmla="*/ 128 w 399" name="T110"/>
                <a:gd fmla="*/ 199 h 304" name="T111"/>
                <a:gd fmla="*/ 127 w 399" name="T112"/>
                <a:gd fmla="*/ 137 h 30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4" w="399">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61" name="组合 293">
              <a:extLst>
                <a:ext uri="{FF2B5EF4-FFF2-40B4-BE49-F238E27FC236}">
                  <a16:creationId xmlns:a16="http://schemas.microsoft.com/office/drawing/2014/main" id="{64E5EE90-4DD2-467A-8DCA-5D7F701AA3B8}"/>
                </a:ext>
              </a:extLst>
            </p:cNvPr>
            <p:cNvGrpSpPr/>
            <p:nvPr/>
          </p:nvGrpSpPr>
          <p:grpSpPr>
            <a:xfrm>
              <a:off x="2601218" y="2949624"/>
              <a:ext cx="154675" cy="147636"/>
              <a:chOff x="3092451" y="2336800"/>
              <a:chExt cx="209550" cy="200025"/>
            </a:xfrm>
            <a:grpFill/>
          </p:grpSpPr>
          <p:sp>
            <p:nvSpPr>
              <p:cNvPr id="89" name="Freeform 173">
                <a:extLst>
                  <a:ext uri="{FF2B5EF4-FFF2-40B4-BE49-F238E27FC236}">
                    <a16:creationId xmlns:a16="http://schemas.microsoft.com/office/drawing/2014/main" id="{DCCAAC30-BEBE-43E3-8AF2-D3E2DE4494C7}"/>
                  </a:ext>
                </a:extLst>
              </p:cNvPr>
              <p:cNvSpPr/>
              <p:nvPr/>
            </p:nvSpPr>
            <p:spPr bwMode="auto">
              <a:xfrm>
                <a:off x="3092451" y="2378075"/>
                <a:ext cx="209550" cy="158750"/>
              </a:xfrm>
              <a:custGeom>
                <a:gdLst>
                  <a:gd fmla="*/ 39 w 132" name="T0"/>
                  <a:gd fmla="*/ 0 h 100" name="T1"/>
                  <a:gd fmla="*/ 39 w 132" name="T2"/>
                  <a:gd fmla="*/ 0 h 100" name="T3"/>
                  <a:gd fmla="*/ 47 w 132" name="T4"/>
                  <a:gd fmla="*/ 0 h 100" name="T5"/>
                  <a:gd fmla="*/ 54 w 132" name="T6"/>
                  <a:gd fmla="*/ 2 h 100" name="T7"/>
                  <a:gd fmla="*/ 61 w 132" name="T8"/>
                  <a:gd fmla="*/ 5 h 100" name="T9"/>
                  <a:gd fmla="*/ 66 w 132" name="T10"/>
                  <a:gd fmla="*/ 9 h 100" name="T11"/>
                  <a:gd fmla="*/ 66 w 132" name="T12"/>
                  <a:gd fmla="*/ 9 h 100" name="T13"/>
                  <a:gd fmla="*/ 71 w 132" name="T14"/>
                  <a:gd fmla="*/ 5 h 100" name="T15"/>
                  <a:gd fmla="*/ 78 w 132" name="T16"/>
                  <a:gd fmla="*/ 2 h 100" name="T17"/>
                  <a:gd fmla="*/ 85 w 132" name="T18"/>
                  <a:gd fmla="*/ 0 h 100" name="T19"/>
                  <a:gd fmla="*/ 93 w 132" name="T20"/>
                  <a:gd fmla="*/ 0 h 100" name="T21"/>
                  <a:gd fmla="*/ 93 w 132" name="T22"/>
                  <a:gd fmla="*/ 0 h 100" name="T23"/>
                  <a:gd fmla="*/ 101 w 132" name="T24"/>
                  <a:gd fmla="*/ 0 h 100" name="T25"/>
                  <a:gd fmla="*/ 108 w 132" name="T26"/>
                  <a:gd fmla="*/ 2 h 100" name="T27"/>
                  <a:gd fmla="*/ 115 w 132" name="T28"/>
                  <a:gd fmla="*/ 6 h 100" name="T29"/>
                  <a:gd fmla="*/ 120 w 132" name="T30"/>
                  <a:gd fmla="*/ 11 h 100" name="T31"/>
                  <a:gd fmla="*/ 126 w 132" name="T32"/>
                  <a:gd fmla="*/ 16 h 100" name="T33"/>
                  <a:gd fmla="*/ 130 w 132" name="T34"/>
                  <a:gd fmla="*/ 23 h 100" name="T35"/>
                  <a:gd fmla="*/ 131 w 132" name="T36"/>
                  <a:gd fmla="*/ 31 h 100" name="T37"/>
                  <a:gd fmla="*/ 132 w 132" name="T38"/>
                  <a:gd fmla="*/ 38 h 100" name="T39"/>
                  <a:gd fmla="*/ 132 w 132" name="T40"/>
                  <a:gd fmla="*/ 38 h 100" name="T41"/>
                  <a:gd fmla="*/ 131 w 132" name="T42"/>
                  <a:gd fmla="*/ 47 h 100" name="T43"/>
                  <a:gd fmla="*/ 128 w 132" name="T44"/>
                  <a:gd fmla="*/ 58 h 100" name="T45"/>
                  <a:gd fmla="*/ 123 w 132" name="T46"/>
                  <a:gd fmla="*/ 69 h 100" name="T47"/>
                  <a:gd fmla="*/ 116 w 132" name="T48"/>
                  <a:gd fmla="*/ 78 h 100" name="T49"/>
                  <a:gd fmla="*/ 107 w 132" name="T50"/>
                  <a:gd fmla="*/ 86 h 100" name="T51"/>
                  <a:gd fmla="*/ 94 w 132" name="T52"/>
                  <a:gd fmla="*/ 93 h 100" name="T53"/>
                  <a:gd fmla="*/ 88 w 132" name="T54"/>
                  <a:gd fmla="*/ 96 h 100" name="T55"/>
                  <a:gd fmla="*/ 81 w 132" name="T56"/>
                  <a:gd fmla="*/ 99 h 100" name="T57"/>
                  <a:gd fmla="*/ 73 w 132" name="T58"/>
                  <a:gd fmla="*/ 99 h 100" name="T59"/>
                  <a:gd fmla="*/ 63 w 132" name="T60"/>
                  <a:gd fmla="*/ 100 h 100" name="T61"/>
                  <a:gd fmla="*/ 63 w 132" name="T62"/>
                  <a:gd fmla="*/ 100 h 100" name="T63"/>
                  <a:gd fmla="*/ 55 w 132" name="T64"/>
                  <a:gd fmla="*/ 99 h 100" name="T65"/>
                  <a:gd fmla="*/ 47 w 132" name="T66"/>
                  <a:gd fmla="*/ 97 h 100" name="T67"/>
                  <a:gd fmla="*/ 39 w 132" name="T68"/>
                  <a:gd fmla="*/ 96 h 100" name="T69"/>
                  <a:gd fmla="*/ 32 w 132" name="T70"/>
                  <a:gd fmla="*/ 93 h 100" name="T71"/>
                  <a:gd fmla="*/ 27 w 132" name="T72"/>
                  <a:gd fmla="*/ 90 h 100" name="T73"/>
                  <a:gd fmla="*/ 21 w 132" name="T74"/>
                  <a:gd fmla="*/ 86 h 100" name="T75"/>
                  <a:gd fmla="*/ 13 w 132" name="T76"/>
                  <a:gd fmla="*/ 77 h 100" name="T77"/>
                  <a:gd fmla="*/ 6 w 132" name="T78"/>
                  <a:gd fmla="*/ 67 h 100" name="T79"/>
                  <a:gd fmla="*/ 2 w 132" name="T80"/>
                  <a:gd fmla="*/ 57 h 100" name="T81"/>
                  <a:gd fmla="*/ 0 w 132" name="T82"/>
                  <a:gd fmla="*/ 47 h 100" name="T83"/>
                  <a:gd fmla="*/ 0 w 132" name="T84"/>
                  <a:gd fmla="*/ 38 h 100" name="T85"/>
                  <a:gd fmla="*/ 0 w 132" name="T86"/>
                  <a:gd fmla="*/ 38 h 100" name="T87"/>
                  <a:gd fmla="*/ 0 w 132" name="T88"/>
                  <a:gd fmla="*/ 31 h 100" name="T89"/>
                  <a:gd fmla="*/ 2 w 132" name="T90"/>
                  <a:gd fmla="*/ 23 h 100" name="T91"/>
                  <a:gd fmla="*/ 6 w 132" name="T92"/>
                  <a:gd fmla="*/ 16 h 100" name="T93"/>
                  <a:gd fmla="*/ 12 w 132" name="T94"/>
                  <a:gd fmla="*/ 11 h 100" name="T95"/>
                  <a:gd fmla="*/ 17 w 132" name="T96"/>
                  <a:gd fmla="*/ 6 h 100" name="T97"/>
                  <a:gd fmla="*/ 24 w 132" name="T98"/>
                  <a:gd fmla="*/ 2 h 100" name="T99"/>
                  <a:gd fmla="*/ 31 w 132" name="T100"/>
                  <a:gd fmla="*/ 0 h 100" name="T101"/>
                  <a:gd fmla="*/ 39 w 132" name="T102"/>
                  <a:gd fmla="*/ 0 h 100" name="T103"/>
                  <a:gd fmla="*/ 39 w 132" name="T104"/>
                  <a:gd fmla="*/ 0 h 1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0" w="132">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90" name="Freeform 174">
                <a:extLst>
                  <a:ext uri="{FF2B5EF4-FFF2-40B4-BE49-F238E27FC236}">
                    <a16:creationId xmlns:a16="http://schemas.microsoft.com/office/drawing/2014/main" id="{A468B579-86E9-4061-A223-E9D2C8DF0CBC}"/>
                  </a:ext>
                </a:extLst>
              </p:cNvPr>
              <p:cNvSpPr/>
              <p:nvPr/>
            </p:nvSpPr>
            <p:spPr bwMode="auto">
              <a:xfrm>
                <a:off x="3149601" y="2336800"/>
                <a:ext cx="52388" cy="73025"/>
              </a:xfrm>
              <a:custGeom>
                <a:gdLst>
                  <a:gd fmla="*/ 29 w 33" name="T0"/>
                  <a:gd fmla="*/ 46 h 46" name="T1"/>
                  <a:gd fmla="*/ 29 w 33" name="T2"/>
                  <a:gd fmla="*/ 46 h 46" name="T3"/>
                  <a:gd fmla="*/ 31 w 33" name="T4"/>
                  <a:gd fmla="*/ 39 h 46" name="T5"/>
                  <a:gd fmla="*/ 33 w 33" name="T6"/>
                  <a:gd fmla="*/ 34 h 46" name="T7"/>
                  <a:gd fmla="*/ 33 w 33" name="T8"/>
                  <a:gd fmla="*/ 27 h 46" name="T9"/>
                  <a:gd fmla="*/ 33 w 33" name="T10"/>
                  <a:gd fmla="*/ 22 h 46" name="T11"/>
                  <a:gd fmla="*/ 30 w 33" name="T12"/>
                  <a:gd fmla="*/ 15 h 46" name="T13"/>
                  <a:gd fmla="*/ 27 w 33" name="T14"/>
                  <a:gd fmla="*/ 9 h 46" name="T15"/>
                  <a:gd fmla="*/ 25 w 33" name="T16"/>
                  <a:gd fmla="*/ 4 h 46" name="T17"/>
                  <a:gd fmla="*/ 19 w 33" name="T18"/>
                  <a:gd fmla="*/ 0 h 46" name="T19"/>
                  <a:gd fmla="*/ 0 w 33" name="T20"/>
                  <a:gd fmla="*/ 3 h 46" name="T21"/>
                  <a:gd fmla="*/ 0 w 33" name="T22"/>
                  <a:gd fmla="*/ 3 h 46" name="T23"/>
                  <a:gd fmla="*/ 12 w 33" name="T24"/>
                  <a:gd fmla="*/ 11 h 46" name="T25"/>
                  <a:gd fmla="*/ 18 w 33" name="T26"/>
                  <a:gd fmla="*/ 15 h 46" name="T27"/>
                  <a:gd fmla="*/ 22 w 33" name="T28"/>
                  <a:gd fmla="*/ 19 h 46" name="T29"/>
                  <a:gd fmla="*/ 25 w 33" name="T30"/>
                  <a:gd fmla="*/ 24 h 46" name="T31"/>
                  <a:gd fmla="*/ 27 w 33" name="T32"/>
                  <a:gd fmla="*/ 31 h 46" name="T33"/>
                  <a:gd fmla="*/ 29 w 33" name="T34"/>
                  <a:gd fmla="*/ 38 h 46" name="T35"/>
                  <a:gd fmla="*/ 29 w 33" name="T36"/>
                  <a:gd fmla="*/ 46 h 46" name="T37"/>
                  <a:gd fmla="*/ 29 w 33" name="T38"/>
                  <a:gd fmla="*/ 46 h 4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6" w="33">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62" name="Freeform 175">
              <a:extLst>
                <a:ext uri="{FF2B5EF4-FFF2-40B4-BE49-F238E27FC236}">
                  <a16:creationId xmlns:a16="http://schemas.microsoft.com/office/drawing/2014/main" id="{D621C06B-BF33-4A6F-BFF5-7158B99A6E19}"/>
                </a:ext>
              </a:extLst>
            </p:cNvPr>
            <p:cNvSpPr>
              <a:spLocks noEditPoints="1"/>
            </p:cNvSpPr>
            <p:nvPr/>
          </p:nvSpPr>
          <p:spPr bwMode="auto">
            <a:xfrm>
              <a:off x="2765267" y="3925658"/>
              <a:ext cx="160533" cy="223797"/>
            </a:xfrm>
            <a:custGeom>
              <a:gdLst>
                <a:gd fmla="*/ 125 w 137" name="T0"/>
                <a:gd fmla="*/ 55 h 191" name="T1"/>
                <a:gd fmla="*/ 126 w 137" name="T2"/>
                <a:gd fmla="*/ 51 h 191" name="T3"/>
                <a:gd fmla="*/ 133 w 137" name="T4"/>
                <a:gd fmla="*/ 34 h 191" name="T5"/>
                <a:gd fmla="*/ 136 w 137" name="T6"/>
                <a:gd fmla="*/ 29 h 191" name="T7"/>
                <a:gd fmla="*/ 137 w 137" name="T8"/>
                <a:gd fmla="*/ 21 h 191" name="T9"/>
                <a:gd fmla="*/ 136 w 137" name="T10"/>
                <a:gd fmla="*/ 13 h 191" name="T11"/>
                <a:gd fmla="*/ 132 w 137" name="T12"/>
                <a:gd fmla="*/ 6 h 191" name="T13"/>
                <a:gd fmla="*/ 128 w 137" name="T14"/>
                <a:gd fmla="*/ 4 h 191" name="T15"/>
                <a:gd fmla="*/ 116 w 137" name="T16"/>
                <a:gd fmla="*/ 0 h 191" name="T17"/>
                <a:gd fmla="*/ 103 w 137" name="T18"/>
                <a:gd fmla="*/ 4 h 191" name="T19"/>
                <a:gd fmla="*/ 113 w 137" name="T20"/>
                <a:gd fmla="*/ 39 h 191" name="T21"/>
                <a:gd fmla="*/ 103 w 137" name="T22"/>
                <a:gd fmla="*/ 59 h 191" name="T23"/>
                <a:gd fmla="*/ 110 w 137" name="T24"/>
                <a:gd fmla="*/ 48 h 191" name="T25"/>
                <a:gd fmla="*/ 110 w 137" name="T26"/>
                <a:gd fmla="*/ 42 h 191" name="T27"/>
                <a:gd fmla="*/ 120 w 137" name="T28"/>
                <a:gd fmla="*/ 48 h 191" name="T29"/>
                <a:gd fmla="*/ 121 w 137" name="T30"/>
                <a:gd fmla="*/ 52 h 191" name="T31"/>
                <a:gd fmla="*/ 121 w 137" name="T32"/>
                <a:gd fmla="*/ 57 h 191" name="T33"/>
                <a:gd fmla="*/ 103 w 137" name="T34"/>
                <a:gd fmla="*/ 89 h 191" name="T35"/>
                <a:gd fmla="*/ 97 w 137" name="T36"/>
                <a:gd fmla="*/ 93 h 191" name="T37"/>
                <a:gd fmla="*/ 99 w 137" name="T38"/>
                <a:gd fmla="*/ 92 h 191" name="T39"/>
                <a:gd fmla="*/ 103 w 137" name="T40"/>
                <a:gd fmla="*/ 89 h 191" name="T41"/>
                <a:gd fmla="*/ 101 w 137" name="T42"/>
                <a:gd fmla="*/ 85 h 191" name="T43"/>
                <a:gd fmla="*/ 99 w 137" name="T44"/>
                <a:gd fmla="*/ 86 h 191" name="T45"/>
                <a:gd fmla="*/ 95 w 137" name="T46"/>
                <a:gd fmla="*/ 88 h 191" name="T47"/>
                <a:gd fmla="*/ 84 w 137" name="T48"/>
                <a:gd fmla="*/ 81 h 191" name="T49"/>
                <a:gd fmla="*/ 84 w 137" name="T50"/>
                <a:gd fmla="*/ 81 h 191" name="T51"/>
                <a:gd fmla="*/ 90 w 137" name="T52"/>
                <a:gd fmla="*/ 78 h 191" name="T53"/>
                <a:gd fmla="*/ 103 w 137" name="T54"/>
                <a:gd fmla="*/ 34 h 191" name="T55"/>
                <a:gd fmla="*/ 88 w 137" name="T56"/>
                <a:gd fmla="*/ 23 h 191" name="T57"/>
                <a:gd fmla="*/ 80 w 137" name="T58"/>
                <a:gd fmla="*/ 25 h 191" name="T59"/>
                <a:gd fmla="*/ 57 w 137" name="T60"/>
                <a:gd fmla="*/ 59 h 191" name="T61"/>
                <a:gd fmla="*/ 57 w 137" name="T62"/>
                <a:gd fmla="*/ 66 h 191" name="T63"/>
                <a:gd fmla="*/ 22 w 137" name="T64"/>
                <a:gd fmla="*/ 153 h 191" name="T65"/>
                <a:gd fmla="*/ 26 w 137" name="T66"/>
                <a:gd fmla="*/ 154 h 191" name="T67"/>
                <a:gd fmla="*/ 29 w 137" name="T68"/>
                <a:gd fmla="*/ 155 h 191" name="T69"/>
                <a:gd fmla="*/ 29 w 137" name="T70"/>
                <a:gd fmla="*/ 162 h 191" name="T71"/>
                <a:gd fmla="*/ 33 w 137" name="T72"/>
                <a:gd fmla="*/ 161 h 191" name="T73"/>
                <a:gd fmla="*/ 38 w 137" name="T74"/>
                <a:gd fmla="*/ 162 h 191" name="T75"/>
                <a:gd fmla="*/ 40 w 137" name="T76"/>
                <a:gd fmla="*/ 163 h 191" name="T77"/>
                <a:gd fmla="*/ 41 w 137" name="T78"/>
                <a:gd fmla="*/ 169 h 191" name="T79"/>
                <a:gd fmla="*/ 38 w 137" name="T80"/>
                <a:gd fmla="*/ 173 h 191" name="T81"/>
                <a:gd fmla="*/ 22 w 137" name="T82"/>
                <a:gd fmla="*/ 182 h 191" name="T83"/>
                <a:gd fmla="*/ 41 w 137" name="T84"/>
                <a:gd fmla="*/ 176 h 191" name="T85"/>
                <a:gd fmla="*/ 103 w 137" name="T86"/>
                <a:gd fmla="*/ 29 h 191" name="T87"/>
                <a:gd fmla="*/ 97 w 137" name="T88"/>
                <a:gd fmla="*/ 9 h 191" name="T89"/>
                <a:gd fmla="*/ 103 w 137" name="T90"/>
                <a:gd fmla="*/ 4 h 191" name="T91"/>
                <a:gd fmla="*/ 22 w 137" name="T92"/>
                <a:gd fmla="*/ 117 h 191" name="T93"/>
                <a:gd fmla="*/ 2 w 137" name="T94"/>
                <a:gd fmla="*/ 191 h 191" name="T95"/>
                <a:gd fmla="*/ 22 w 137" name="T96"/>
                <a:gd fmla="*/ 180 h 191" name="T97"/>
                <a:gd fmla="*/ 5 w 137" name="T98"/>
                <a:gd fmla="*/ 174 h 191" name="T99"/>
                <a:gd fmla="*/ 5 w 137" name="T100"/>
                <a:gd fmla="*/ 150 h 191" name="T101"/>
                <a:gd fmla="*/ 6 w 137" name="T102"/>
                <a:gd fmla="*/ 149 h 191" name="T103"/>
                <a:gd fmla="*/ 10 w 137" name="T104"/>
                <a:gd fmla="*/ 146 h 191" name="T105"/>
                <a:gd fmla="*/ 15 w 137" name="T106"/>
                <a:gd fmla="*/ 146 h 191" name="T107"/>
                <a:gd fmla="*/ 17 w 137" name="T108"/>
                <a:gd fmla="*/ 149 h 191" name="T109"/>
                <a:gd fmla="*/ 18 w 137" name="T110"/>
                <a:gd fmla="*/ 155 h 191" name="T111"/>
                <a:gd fmla="*/ 19 w 137" name="T112"/>
                <a:gd fmla="*/ 154 h 191" name="T113"/>
                <a:gd fmla="*/ 22 w 137" name="T114"/>
                <a:gd fmla="*/ 117 h 19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1" w="137">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3" name="Freeform 176">
              <a:extLst>
                <a:ext uri="{FF2B5EF4-FFF2-40B4-BE49-F238E27FC236}">
                  <a16:creationId xmlns:a16="http://schemas.microsoft.com/office/drawing/2014/main" id="{844D0C84-F8A6-4C04-A6C3-36BAD9243ECA}"/>
                </a:ext>
              </a:extLst>
            </p:cNvPr>
            <p:cNvSpPr>
              <a:spLocks noEditPoints="1"/>
            </p:cNvSpPr>
            <p:nvPr/>
          </p:nvSpPr>
          <p:spPr bwMode="auto">
            <a:xfrm>
              <a:off x="1463425" y="2756291"/>
              <a:ext cx="206232" cy="223797"/>
            </a:xfrm>
            <a:custGeom>
              <a:gdLst>
                <a:gd fmla="*/ 138 w 176" name="T0"/>
                <a:gd fmla="*/ 88 h 191" name="T1"/>
                <a:gd fmla="*/ 132 w 176" name="T2"/>
                <a:gd fmla="*/ 138 h 191" name="T3"/>
                <a:gd fmla="*/ 150 w 176" name="T4"/>
                <a:gd fmla="*/ 143 h 191" name="T5"/>
                <a:gd fmla="*/ 147 w 176" name="T6"/>
                <a:gd fmla="*/ 151 h 191" name="T7"/>
                <a:gd fmla="*/ 132 w 176" name="T8"/>
                <a:gd fmla="*/ 36 h 191" name="T9"/>
                <a:gd fmla="*/ 150 w 176" name="T10"/>
                <a:gd fmla="*/ 26 h 191" name="T11"/>
                <a:gd fmla="*/ 135 w 176" name="T12"/>
                <a:gd fmla="*/ 47 h 191" name="T13"/>
                <a:gd fmla="*/ 146 w 176" name="T14"/>
                <a:gd fmla="*/ 88 h 191" name="T15"/>
                <a:gd fmla="*/ 174 w 176" name="T16"/>
                <a:gd fmla="*/ 85 h 191" name="T17"/>
                <a:gd fmla="*/ 150 w 176" name="T18"/>
                <a:gd fmla="*/ 92 h 191" name="T19"/>
                <a:gd fmla="*/ 88 w 176" name="T20"/>
                <a:gd fmla="*/ 39 h 191" name="T21"/>
                <a:gd fmla="*/ 115 w 176" name="T22"/>
                <a:gd fmla="*/ 46 h 191" name="T23"/>
                <a:gd fmla="*/ 132 w 176" name="T24"/>
                <a:gd fmla="*/ 109 h 191" name="T25"/>
                <a:gd fmla="*/ 115 w 176" name="T26"/>
                <a:gd fmla="*/ 128 h 191" name="T27"/>
                <a:gd fmla="*/ 111 w 176" name="T28"/>
                <a:gd fmla="*/ 180 h 191" name="T29"/>
                <a:gd fmla="*/ 90 w 176" name="T30"/>
                <a:gd fmla="*/ 191 h 191" name="T31"/>
                <a:gd fmla="*/ 105 w 176" name="T32"/>
                <a:gd fmla="*/ 126 h 191" name="T33"/>
                <a:gd fmla="*/ 122 w 176" name="T34"/>
                <a:gd fmla="*/ 107 h 191" name="T35"/>
                <a:gd fmla="*/ 124 w 176" name="T36"/>
                <a:gd fmla="*/ 73 h 191" name="T37"/>
                <a:gd fmla="*/ 104 w 176" name="T38"/>
                <a:gd fmla="*/ 51 h 191" name="T39"/>
                <a:gd fmla="*/ 88 w 176" name="T40"/>
                <a:gd fmla="*/ 39 h 191" name="T41"/>
                <a:gd fmla="*/ 127 w 176" name="T42"/>
                <a:gd fmla="*/ 43 h 191" name="T43"/>
                <a:gd fmla="*/ 132 w 176" name="T44"/>
                <a:gd fmla="*/ 36 h 191" name="T45"/>
                <a:gd fmla="*/ 128 w 176" name="T46"/>
                <a:gd fmla="*/ 128 h 191" name="T47"/>
                <a:gd fmla="*/ 132 w 176" name="T48"/>
                <a:gd fmla="*/ 127 h 191" name="T49"/>
                <a:gd fmla="*/ 92 w 176" name="T50"/>
                <a:gd fmla="*/ 1 h 191" name="T51"/>
                <a:gd fmla="*/ 88 w 176" name="T52"/>
                <a:gd fmla="*/ 30 h 191" name="T53"/>
                <a:gd fmla="*/ 80 w 176" name="T54"/>
                <a:gd fmla="*/ 191 h 191" name="T55"/>
                <a:gd fmla="*/ 62 w 176" name="T56"/>
                <a:gd fmla="*/ 176 h 191" name="T57"/>
                <a:gd fmla="*/ 55 w 176" name="T58"/>
                <a:gd fmla="*/ 124 h 191" name="T59"/>
                <a:gd fmla="*/ 44 w 176" name="T60"/>
                <a:gd fmla="*/ 67 h 191" name="T61"/>
                <a:gd fmla="*/ 67 w 176" name="T62"/>
                <a:gd fmla="*/ 43 h 191" name="T63"/>
                <a:gd fmla="*/ 88 w 176" name="T64"/>
                <a:gd fmla="*/ 49 h 191" name="T65"/>
                <a:gd fmla="*/ 61 w 176" name="T66"/>
                <a:gd fmla="*/ 61 h 191" name="T67"/>
                <a:gd fmla="*/ 50 w 176" name="T68"/>
                <a:gd fmla="*/ 88 h 191" name="T69"/>
                <a:gd fmla="*/ 69 w 176" name="T70"/>
                <a:gd fmla="*/ 120 h 191" name="T71"/>
                <a:gd fmla="*/ 88 w 176" name="T72"/>
                <a:gd fmla="*/ 147 h 191" name="T73"/>
                <a:gd fmla="*/ 88 w 176" name="T74"/>
                <a:gd fmla="*/ 30 h 191" name="T75"/>
                <a:gd fmla="*/ 84 w 176" name="T76"/>
                <a:gd fmla="*/ 26 h 191" name="T77"/>
                <a:gd fmla="*/ 88 w 176" name="T78"/>
                <a:gd fmla="*/ 0 h 191" name="T79"/>
                <a:gd fmla="*/ 47 w 176" name="T80"/>
                <a:gd fmla="*/ 135 h 191" name="T81"/>
                <a:gd fmla="*/ 44 w 176" name="T82"/>
                <a:gd fmla="*/ 138 h 191" name="T83"/>
                <a:gd fmla="*/ 47 w 176" name="T84"/>
                <a:gd fmla="*/ 47 h 191" name="T85"/>
                <a:gd fmla="*/ 44 w 176" name="T86"/>
                <a:gd fmla="*/ 108 h 191" name="T87"/>
                <a:gd fmla="*/ 40 w 176" name="T88"/>
                <a:gd fmla="*/ 77 h 191" name="T89"/>
                <a:gd fmla="*/ 44 w 176" name="T90"/>
                <a:gd fmla="*/ 49 h 191" name="T91"/>
                <a:gd fmla="*/ 25 w 176" name="T92"/>
                <a:gd fmla="*/ 31 h 191" name="T93"/>
                <a:gd fmla="*/ 32 w 176" name="T94"/>
                <a:gd fmla="*/ 26 h 191" name="T95"/>
                <a:gd fmla="*/ 32 w 176" name="T96"/>
                <a:gd fmla="*/ 150 h 191" name="T97"/>
                <a:gd fmla="*/ 24 w 176" name="T98"/>
                <a:gd fmla="*/ 147 h 191" name="T99"/>
                <a:gd fmla="*/ 44 w 176" name="T100"/>
                <a:gd fmla="*/ 127 h 191" name="T101"/>
                <a:gd fmla="*/ 25 w 176" name="T102"/>
                <a:gd fmla="*/ 84 h 191" name="T103"/>
                <a:gd fmla="*/ 25 w 176" name="T104"/>
                <a:gd fmla="*/ 92 h 191" name="T105"/>
                <a:gd fmla="*/ 0 w 176" name="T106"/>
                <a:gd fmla="*/ 88 h 1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91" w="176">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64" name="Freeform 177">
              <a:extLst>
                <a:ext uri="{FF2B5EF4-FFF2-40B4-BE49-F238E27FC236}">
                  <a16:creationId xmlns:a16="http://schemas.microsoft.com/office/drawing/2014/main" id="{6276C71E-1674-4126-8C73-D52F3DE98C8A}"/>
                </a:ext>
              </a:extLst>
            </p:cNvPr>
            <p:cNvSpPr>
              <a:spLocks noEditPoints="1"/>
            </p:cNvSpPr>
            <p:nvPr/>
          </p:nvSpPr>
          <p:spPr bwMode="auto">
            <a:xfrm>
              <a:off x="2387958" y="2451648"/>
              <a:ext cx="309348" cy="447593"/>
            </a:xfrm>
            <a:custGeom>
              <a:gdLst>
                <a:gd fmla="*/ 132 w 264" name="T0"/>
                <a:gd fmla="*/ 7 h 382" name="T1"/>
                <a:gd fmla="*/ 140 w 264" name="T2"/>
                <a:gd fmla="*/ 126 h 382" name="T3"/>
                <a:gd fmla="*/ 156 w 264" name="T4"/>
                <a:gd fmla="*/ 128 h 382" name="T5"/>
                <a:gd fmla="*/ 186 w 264" name="T6"/>
                <a:gd fmla="*/ 142 h 382" name="T7"/>
                <a:gd fmla="*/ 206 w 264" name="T8"/>
                <a:gd fmla="*/ 166 h 382" name="T9"/>
                <a:gd fmla="*/ 218 w 264" name="T10"/>
                <a:gd fmla="*/ 196 h 382" name="T11"/>
                <a:gd fmla="*/ 220 w 264" name="T12"/>
                <a:gd fmla="*/ 212 h 382" name="T13"/>
                <a:gd fmla="*/ 220 w 264" name="T14"/>
                <a:gd fmla="*/ 222 h 382" name="T15"/>
                <a:gd fmla="*/ 215 w 264" name="T16"/>
                <a:gd fmla="*/ 239 h 382" name="T17"/>
                <a:gd fmla="*/ 210 w 264" name="T18"/>
                <a:gd fmla="*/ 254 h 382" name="T19"/>
                <a:gd fmla="*/ 194 w 264" name="T20"/>
                <a:gd fmla="*/ 275 h 382" name="T21"/>
                <a:gd fmla="*/ 174 w 264" name="T22"/>
                <a:gd fmla="*/ 290 h 382" name="T23"/>
                <a:gd fmla="*/ 159 w 264" name="T24"/>
                <a:gd fmla="*/ 296 h 382" name="T25"/>
                <a:gd fmla="*/ 141 w 264" name="T26"/>
                <a:gd fmla="*/ 300 h 382" name="T27"/>
                <a:gd fmla="*/ 132 w 264" name="T28"/>
                <a:gd fmla="*/ 300 h 382" name="T29"/>
                <a:gd fmla="*/ 132 w 264" name="T30"/>
                <a:gd fmla="*/ 327 h 382" name="T31"/>
                <a:gd fmla="*/ 144 w 264" name="T32"/>
                <a:gd fmla="*/ 333 h 382" name="T33"/>
                <a:gd fmla="*/ 149 w 264" name="T34"/>
                <a:gd fmla="*/ 345 h 382" name="T35"/>
                <a:gd fmla="*/ 148 w 264" name="T36"/>
                <a:gd fmla="*/ 353 h 382" name="T37"/>
                <a:gd fmla="*/ 138 w 264" name="T38"/>
                <a:gd fmla="*/ 363 h 382" name="T39"/>
                <a:gd fmla="*/ 132 w 264" name="T40"/>
                <a:gd fmla="*/ 382 h 382" name="T41"/>
                <a:gd fmla="*/ 228 w 264" name="T42"/>
                <a:gd fmla="*/ 361 h 382" name="T43"/>
                <a:gd fmla="*/ 228 w 264" name="T44"/>
                <a:gd fmla="*/ 357 h 382" name="T45"/>
                <a:gd fmla="*/ 221 w 264" name="T46"/>
                <a:gd fmla="*/ 349 h 382" name="T47"/>
                <a:gd fmla="*/ 201 w 264" name="T48"/>
                <a:gd fmla="*/ 340 h 382" name="T49"/>
                <a:gd fmla="*/ 182 w 264" name="T50"/>
                <a:gd fmla="*/ 336 h 382" name="T51"/>
                <a:gd fmla="*/ 214 w 264" name="T52"/>
                <a:gd fmla="*/ 315 h 382" name="T53"/>
                <a:gd fmla="*/ 241 w 264" name="T54"/>
                <a:gd fmla="*/ 287 h 382" name="T55"/>
                <a:gd fmla="*/ 257 w 264" name="T56"/>
                <a:gd fmla="*/ 253 h 382" name="T57"/>
                <a:gd fmla="*/ 264 w 264" name="T58"/>
                <a:gd fmla="*/ 212 h 382" name="T59"/>
                <a:gd fmla="*/ 263 w 264" name="T60"/>
                <a:gd fmla="*/ 200 h 382" name="T61"/>
                <a:gd fmla="*/ 259 w 264" name="T62"/>
                <a:gd fmla="*/ 177 h 382" name="T63"/>
                <a:gd fmla="*/ 251 w 264" name="T64"/>
                <a:gd fmla="*/ 156 h 382" name="T65"/>
                <a:gd fmla="*/ 240 w 264" name="T66"/>
                <a:gd fmla="*/ 137 h 382" name="T67"/>
                <a:gd fmla="*/ 225 w 264" name="T68"/>
                <a:gd fmla="*/ 119 h 382" name="T69"/>
                <a:gd fmla="*/ 207 w 264" name="T70"/>
                <a:gd fmla="*/ 104 h 382" name="T71"/>
                <a:gd fmla="*/ 187 w 264" name="T72"/>
                <a:gd fmla="*/ 93 h 382" name="T73"/>
                <a:gd fmla="*/ 165 w 264" name="T74"/>
                <a:gd fmla="*/ 85 h 382" name="T75"/>
                <a:gd fmla="*/ 174 w 264" name="T76"/>
                <a:gd fmla="*/ 20 h 382" name="T77"/>
                <a:gd fmla="*/ 111 w 264" name="T78"/>
                <a:gd fmla="*/ 0 h 382" name="T79"/>
                <a:gd fmla="*/ 118 w 264" name="T80"/>
                <a:gd fmla="*/ 195 h 382" name="T81"/>
                <a:gd fmla="*/ 132 w 264" name="T82"/>
                <a:gd fmla="*/ 7 h 382" name="T83"/>
                <a:gd fmla="*/ 132 w 264" name="T84"/>
                <a:gd fmla="*/ 300 h 382" name="T85"/>
                <a:gd fmla="*/ 118 w 264" name="T86"/>
                <a:gd fmla="*/ 299 h 382" name="T87"/>
                <a:gd fmla="*/ 92 w 264" name="T88"/>
                <a:gd fmla="*/ 291 h 382" name="T89"/>
                <a:gd fmla="*/ 119 w 264" name="T90"/>
                <a:gd fmla="*/ 284 h 382" name="T91"/>
                <a:gd fmla="*/ 58 w 264" name="T92"/>
                <a:gd fmla="*/ 260 h 382" name="T93"/>
                <a:gd fmla="*/ 0 w 264" name="T94"/>
                <a:gd fmla="*/ 260 h 382" name="T95"/>
                <a:gd fmla="*/ 22 w 264" name="T96"/>
                <a:gd fmla="*/ 284 h 382" name="T97"/>
                <a:gd fmla="*/ 34 w 264" name="T98"/>
                <a:gd fmla="*/ 300 h 382" name="T99"/>
                <a:gd fmla="*/ 65 w 264" name="T100"/>
                <a:gd fmla="*/ 326 h 382" name="T101"/>
                <a:gd fmla="*/ 83 w 264" name="T102"/>
                <a:gd fmla="*/ 336 h 382" name="T103"/>
                <a:gd fmla="*/ 49 w 264" name="T104"/>
                <a:gd fmla="*/ 345 h 382" name="T105"/>
                <a:gd fmla="*/ 39 w 264" name="T106"/>
                <a:gd fmla="*/ 353 h 382" name="T107"/>
                <a:gd fmla="*/ 35 w 264" name="T108"/>
                <a:gd fmla="*/ 361 h 382" name="T109"/>
                <a:gd fmla="*/ 132 w 264" name="T110"/>
                <a:gd fmla="*/ 382 h 382" name="T111"/>
                <a:gd fmla="*/ 132 w 264" name="T112"/>
                <a:gd fmla="*/ 364 h 382" name="T113"/>
                <a:gd fmla="*/ 119 w 264" name="T114"/>
                <a:gd fmla="*/ 359 h 382" name="T115"/>
                <a:gd fmla="*/ 114 w 264" name="T116"/>
                <a:gd fmla="*/ 345 h 382" name="T117"/>
                <a:gd fmla="*/ 115 w 264" name="T118"/>
                <a:gd fmla="*/ 338 h 382" name="T119"/>
                <a:gd fmla="*/ 125 w 264" name="T120"/>
                <a:gd fmla="*/ 329 h 382" name="T121"/>
                <a:gd fmla="*/ 132 w 264" name="T122"/>
                <a:gd fmla="*/ 300 h 3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82" w="264">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65" name="组合 299">
              <a:extLst>
                <a:ext uri="{FF2B5EF4-FFF2-40B4-BE49-F238E27FC236}">
                  <a16:creationId xmlns:a16="http://schemas.microsoft.com/office/drawing/2014/main" id="{0B466AEE-549E-406B-814D-00A03ED8C9B6}"/>
                </a:ext>
              </a:extLst>
            </p:cNvPr>
            <p:cNvGrpSpPr/>
            <p:nvPr/>
          </p:nvGrpSpPr>
          <p:grpSpPr>
            <a:xfrm>
              <a:off x="2638717" y="2389546"/>
              <a:ext cx="268336" cy="162868"/>
              <a:chOff x="3143251" y="1577975"/>
              <a:chExt cx="363538" cy="220663"/>
            </a:xfrm>
            <a:grpFill/>
          </p:grpSpPr>
          <p:sp>
            <p:nvSpPr>
              <p:cNvPr id="83" name="Freeform 178">
                <a:extLst>
                  <a:ext uri="{FF2B5EF4-FFF2-40B4-BE49-F238E27FC236}">
                    <a16:creationId xmlns:a16="http://schemas.microsoft.com/office/drawing/2014/main" id="{B2A72FEF-E677-4D40-87A2-71F2F4D7526D}"/>
                  </a:ext>
                </a:extLst>
              </p:cNvPr>
              <p:cNvSpPr>
                <a:spLocks noEditPoints="1"/>
              </p:cNvSpPr>
              <p:nvPr/>
            </p:nvSpPr>
            <p:spPr bwMode="auto">
              <a:xfrm>
                <a:off x="3143251" y="1577975"/>
                <a:ext cx="215900" cy="212725"/>
              </a:xfrm>
              <a:custGeom>
                <a:gdLst>
                  <a:gd fmla="*/ 68 w 136" name="T0"/>
                  <a:gd fmla="*/ 0 h 134" name="T1"/>
                  <a:gd fmla="*/ 94 w 136" name="T2"/>
                  <a:gd fmla="*/ 4 h 134" name="T3"/>
                  <a:gd fmla="*/ 106 w 136" name="T4"/>
                  <a:gd fmla="*/ 11 h 134" name="T5"/>
                  <a:gd fmla="*/ 125 w 136" name="T6"/>
                  <a:gd fmla="*/ 28 h 134" name="T7"/>
                  <a:gd fmla="*/ 134 w 136" name="T8"/>
                  <a:gd fmla="*/ 53 h 134" name="T9"/>
                  <a:gd fmla="*/ 134 w 136" name="T10"/>
                  <a:gd fmla="*/ 79 h 134" name="T11"/>
                  <a:gd fmla="*/ 131 w 136" name="T12"/>
                  <a:gd fmla="*/ 92 h 134" name="T13"/>
                  <a:gd fmla="*/ 121 w 136" name="T14"/>
                  <a:gd fmla="*/ 110 h 134" name="T15"/>
                  <a:gd fmla="*/ 106 w 136" name="T16"/>
                  <a:gd fmla="*/ 123 h 134" name="T17"/>
                  <a:gd fmla="*/ 88 w 136" name="T18"/>
                  <a:gd fmla="*/ 131 h 134" name="T19"/>
                  <a:gd fmla="*/ 68 w 136" name="T20"/>
                  <a:gd fmla="*/ 134 h 134" name="T21"/>
                  <a:gd fmla="*/ 68 w 136" name="T22"/>
                  <a:gd fmla="*/ 122 h 134" name="T23"/>
                  <a:gd fmla="*/ 84 w 136" name="T24"/>
                  <a:gd fmla="*/ 119 h 134" name="T25"/>
                  <a:gd fmla="*/ 99 w 136" name="T26"/>
                  <a:gd fmla="*/ 112 h 134" name="T27"/>
                  <a:gd fmla="*/ 111 w 136" name="T28"/>
                  <a:gd fmla="*/ 102 h 134" name="T29"/>
                  <a:gd fmla="*/ 119 w 136" name="T30"/>
                  <a:gd fmla="*/ 87 h 134" name="T31"/>
                  <a:gd fmla="*/ 119 w 136" name="T32"/>
                  <a:gd fmla="*/ 87 h 134" name="T33"/>
                  <a:gd fmla="*/ 123 w 136" name="T34"/>
                  <a:gd fmla="*/ 66 h 134" name="T35"/>
                  <a:gd fmla="*/ 119 w 136" name="T36"/>
                  <a:gd fmla="*/ 45 h 134" name="T37"/>
                  <a:gd fmla="*/ 107 w 136" name="T38"/>
                  <a:gd fmla="*/ 28 h 134" name="T39"/>
                  <a:gd fmla="*/ 88 w 136" name="T40"/>
                  <a:gd fmla="*/ 16 h 134" name="T41"/>
                  <a:gd fmla="*/ 79 w 136" name="T42"/>
                  <a:gd fmla="*/ 14 h 134" name="T43"/>
                  <a:gd fmla="*/ 68 w 136" name="T44"/>
                  <a:gd fmla="*/ 0 h 134" name="T45"/>
                  <a:gd fmla="*/ 6 w 136" name="T46"/>
                  <a:gd fmla="*/ 42 h 134" name="T47"/>
                  <a:gd fmla="*/ 16 w 136" name="T48"/>
                  <a:gd fmla="*/ 24 h 134" name="T49"/>
                  <a:gd fmla="*/ 31 w 136" name="T50"/>
                  <a:gd fmla="*/ 11 h 134" name="T51"/>
                  <a:gd fmla="*/ 49 w 136" name="T52"/>
                  <a:gd fmla="*/ 3 h 134" name="T53"/>
                  <a:gd fmla="*/ 68 w 136" name="T54"/>
                  <a:gd fmla="*/ 0 h 134" name="T55"/>
                  <a:gd fmla="*/ 68 w 136" name="T56"/>
                  <a:gd fmla="*/ 12 h 134" name="T57"/>
                  <a:gd fmla="*/ 52 w 136" name="T58"/>
                  <a:gd fmla="*/ 15 h 134" name="T59"/>
                  <a:gd fmla="*/ 38 w 136" name="T60"/>
                  <a:gd fmla="*/ 22 h 134" name="T61"/>
                  <a:gd fmla="*/ 26 w 136" name="T62"/>
                  <a:gd fmla="*/ 33 h 134" name="T63"/>
                  <a:gd fmla="*/ 18 w 136" name="T64"/>
                  <a:gd fmla="*/ 46 h 134" name="T65"/>
                  <a:gd fmla="*/ 14 w 136" name="T66"/>
                  <a:gd fmla="*/ 57 h 134" name="T67"/>
                  <a:gd fmla="*/ 15 w 136" name="T68"/>
                  <a:gd fmla="*/ 79 h 134" name="T69"/>
                  <a:gd fmla="*/ 23 w 136" name="T70"/>
                  <a:gd fmla="*/ 98 h 134" name="T71"/>
                  <a:gd fmla="*/ 38 w 136" name="T72"/>
                  <a:gd fmla="*/ 112 h 134" name="T73"/>
                  <a:gd fmla="*/ 48 w 136" name="T74"/>
                  <a:gd fmla="*/ 118 h 134" name="T75"/>
                  <a:gd fmla="*/ 68 w 136" name="T76"/>
                  <a:gd fmla="*/ 122 h 134" name="T77"/>
                  <a:gd fmla="*/ 68 w 136" name="T78"/>
                  <a:gd fmla="*/ 134 h 134" name="T79"/>
                  <a:gd fmla="*/ 43 w 136" name="T80"/>
                  <a:gd fmla="*/ 130 h 134" name="T81"/>
                  <a:gd fmla="*/ 31 w 136" name="T82"/>
                  <a:gd fmla="*/ 123 h 134" name="T83"/>
                  <a:gd fmla="*/ 12 w 136" name="T84"/>
                  <a:gd fmla="*/ 104 h 134" name="T85"/>
                  <a:gd fmla="*/ 3 w 136" name="T86"/>
                  <a:gd fmla="*/ 81 h 134" name="T87"/>
                  <a:gd fmla="*/ 1 w 136" name="T88"/>
                  <a:gd fmla="*/ 56 h 134" name="T89"/>
                  <a:gd fmla="*/ 6 w 136" name="T90"/>
                  <a:gd fmla="*/ 42 h 13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34" w="136">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7" name="Freeform 179">
                <a:extLst>
                  <a:ext uri="{FF2B5EF4-FFF2-40B4-BE49-F238E27FC236}">
                    <a16:creationId xmlns:a16="http://schemas.microsoft.com/office/drawing/2014/main" id="{A27610EB-4079-4CD6-A6F0-E71E0837CD84}"/>
                  </a:ext>
                </a:extLst>
              </p:cNvPr>
              <p:cNvSpPr/>
              <p:nvPr/>
            </p:nvSpPr>
            <p:spPr bwMode="auto">
              <a:xfrm>
                <a:off x="3335338" y="1706563"/>
                <a:ext cx="106363" cy="65088"/>
              </a:xfrm>
              <a:custGeom>
                <a:gdLst>
                  <a:gd fmla="*/ 61 w 67" name="T0"/>
                  <a:gd fmla="*/ 41 h 41" name="T1"/>
                  <a:gd fmla="*/ 67 w 67" name="T2"/>
                  <a:gd fmla="*/ 25 h 41" name="T3"/>
                  <a:gd fmla="*/ 6 w 67" name="T4"/>
                  <a:gd fmla="*/ 0 h 41" name="T5"/>
                  <a:gd fmla="*/ 0 w 67" name="T6"/>
                  <a:gd fmla="*/ 17 h 41" name="T7"/>
                  <a:gd fmla="*/ 61 w 67" name="T8"/>
                  <a:gd fmla="*/ 41 h 41" name="T9"/>
                </a:gdLst>
                <a:cxnLst>
                  <a:cxn ang="0">
                    <a:pos x="T0" y="T1"/>
                  </a:cxn>
                  <a:cxn ang="0">
                    <a:pos x="T2" y="T3"/>
                  </a:cxn>
                  <a:cxn ang="0">
                    <a:pos x="T4" y="T5"/>
                  </a:cxn>
                  <a:cxn ang="0">
                    <a:pos x="T6" y="T7"/>
                  </a:cxn>
                  <a:cxn ang="0">
                    <a:pos x="T8" y="T9"/>
                  </a:cxn>
                </a:cxnLst>
                <a:rect b="b" l="0" r="r" t="0"/>
                <a:pathLst>
                  <a:path h="41" w="67">
                    <a:moveTo>
                      <a:pt x="61" y="41"/>
                    </a:moveTo>
                    <a:lnTo>
                      <a:pt x="67" y="25"/>
                    </a:lnTo>
                    <a:lnTo>
                      <a:pt x="6" y="0"/>
                    </a:lnTo>
                    <a:lnTo>
                      <a:pt x="0" y="17"/>
                    </a:lnTo>
                    <a:lnTo>
                      <a:pt x="61" y="4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8" name="Freeform 180">
                <a:extLst>
                  <a:ext uri="{FF2B5EF4-FFF2-40B4-BE49-F238E27FC236}">
                    <a16:creationId xmlns:a16="http://schemas.microsoft.com/office/drawing/2014/main" id="{070936D2-C043-4745-A4F0-7CB46FBC5399}"/>
                  </a:ext>
                </a:extLst>
              </p:cNvPr>
              <p:cNvSpPr/>
              <p:nvPr/>
            </p:nvSpPr>
            <p:spPr bwMode="auto">
              <a:xfrm>
                <a:off x="3368676" y="1717675"/>
                <a:ext cx="138113" cy="80963"/>
              </a:xfrm>
              <a:custGeom>
                <a:gdLst>
                  <a:gd fmla="*/ 67 w 87" name="T0"/>
                  <a:gd fmla="*/ 51 h 51" name="T1"/>
                  <a:gd fmla="*/ 67 w 87" name="T2"/>
                  <a:gd fmla="*/ 51 h 51" name="T3"/>
                  <a:gd fmla="*/ 73 w 87" name="T4"/>
                  <a:gd fmla="*/ 51 h 51" name="T5"/>
                  <a:gd fmla="*/ 79 w 87" name="T6"/>
                  <a:gd fmla="*/ 51 h 51" name="T7"/>
                  <a:gd fmla="*/ 83 w 87" name="T8"/>
                  <a:gd fmla="*/ 47 h 51" name="T9"/>
                  <a:gd fmla="*/ 86 w 87" name="T10"/>
                  <a:gd fmla="*/ 43 h 51" name="T11"/>
                  <a:gd fmla="*/ 86 w 87" name="T12"/>
                  <a:gd fmla="*/ 43 h 51" name="T13"/>
                  <a:gd fmla="*/ 87 w 87" name="T14"/>
                  <a:gd fmla="*/ 37 h 51" name="T15"/>
                  <a:gd fmla="*/ 86 w 87" name="T16"/>
                  <a:gd fmla="*/ 31 h 51" name="T17"/>
                  <a:gd fmla="*/ 83 w 87" name="T18"/>
                  <a:gd fmla="*/ 27 h 51" name="T19"/>
                  <a:gd fmla="*/ 78 w 87" name="T20"/>
                  <a:gd fmla="*/ 24 h 51" name="T21"/>
                  <a:gd fmla="*/ 21 w 87" name="T22"/>
                  <a:gd fmla="*/ 1 h 51" name="T23"/>
                  <a:gd fmla="*/ 21 w 87" name="T24"/>
                  <a:gd fmla="*/ 1 h 51" name="T25"/>
                  <a:gd fmla="*/ 15 w 87" name="T26"/>
                  <a:gd fmla="*/ 0 h 51" name="T27"/>
                  <a:gd fmla="*/ 10 w 87" name="T28"/>
                  <a:gd fmla="*/ 1 h 51" name="T29"/>
                  <a:gd fmla="*/ 4 w 87" name="T30"/>
                  <a:gd fmla="*/ 4 h 51" name="T31"/>
                  <a:gd fmla="*/ 2 w 87" name="T32"/>
                  <a:gd fmla="*/ 10 h 51" name="T33"/>
                  <a:gd fmla="*/ 2 w 87" name="T34"/>
                  <a:gd fmla="*/ 10 h 51" name="T35"/>
                  <a:gd fmla="*/ 0 w 87" name="T36"/>
                  <a:gd fmla="*/ 15 h 51" name="T37"/>
                  <a:gd fmla="*/ 2 w 87" name="T38"/>
                  <a:gd fmla="*/ 20 h 51" name="T39"/>
                  <a:gd fmla="*/ 4 w 87" name="T40"/>
                  <a:gd fmla="*/ 24 h 51" name="T41"/>
                  <a:gd fmla="*/ 10 w 87" name="T42"/>
                  <a:gd fmla="*/ 28 h 51" name="T43"/>
                  <a:gd fmla="*/ 67 w 87" name="T44"/>
                  <a:gd fmla="*/ 51 h 5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1" w="87">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66" name="Freeform 181">
              <a:extLst>
                <a:ext uri="{FF2B5EF4-FFF2-40B4-BE49-F238E27FC236}">
                  <a16:creationId xmlns:a16="http://schemas.microsoft.com/office/drawing/2014/main" id="{BA062D49-1CDD-4B47-8A3A-6EE7A3609604}"/>
                </a:ext>
              </a:extLst>
            </p:cNvPr>
            <p:cNvSpPr>
              <a:spLocks noEditPoints="1"/>
            </p:cNvSpPr>
            <p:nvPr/>
          </p:nvSpPr>
          <p:spPr bwMode="auto">
            <a:xfrm>
              <a:off x="2648091" y="3336289"/>
              <a:ext cx="322239" cy="114828"/>
            </a:xfrm>
            <a:custGeom>
              <a:gdLst>
                <a:gd fmla="*/ 239 w 275" name="T0"/>
                <a:gd fmla="*/ 40 h 98" name="T1"/>
                <a:gd fmla="*/ 258 w 275" name="T2"/>
                <a:gd fmla="*/ 65 h 98" name="T3"/>
                <a:gd fmla="*/ 239 w 275" name="T4"/>
                <a:gd fmla="*/ 88 h 98" name="T5"/>
                <a:gd fmla="*/ 275 w 275" name="T6"/>
                <a:gd fmla="*/ 78 h 98" name="T7"/>
                <a:gd fmla="*/ 239 w 275" name="T8"/>
                <a:gd fmla="*/ 40 h 98" name="T9"/>
                <a:gd fmla="*/ 118 w 275" name="T10"/>
                <a:gd fmla="*/ 15 h 98" name="T11"/>
                <a:gd fmla="*/ 111 w 275" name="T12"/>
                <a:gd fmla="*/ 11 h 98" name="T13"/>
                <a:gd fmla="*/ 84 w 275" name="T14"/>
                <a:gd fmla="*/ 8 h 98" name="T15"/>
                <a:gd fmla="*/ 107 w 275" name="T16"/>
                <a:gd fmla="*/ 14 h 98" name="T17"/>
                <a:gd fmla="*/ 113 w 275" name="T18"/>
                <a:gd fmla="*/ 17 h 98" name="T19"/>
                <a:gd fmla="*/ 113 w 275" name="T20"/>
                <a:gd fmla="*/ 22 h 98" name="T21"/>
                <a:gd fmla="*/ 110 w 275" name="T22"/>
                <a:gd fmla="*/ 36 h 98" name="T23"/>
                <a:gd fmla="*/ 109 w 275" name="T24"/>
                <a:gd fmla="*/ 33 h 98" name="T25"/>
                <a:gd fmla="*/ 84 w 275" name="T26"/>
                <a:gd fmla="*/ 26 h 98" name="T27"/>
                <a:gd fmla="*/ 99 w 275" name="T28"/>
                <a:gd fmla="*/ 76 h 98" name="T29"/>
                <a:gd fmla="*/ 103 w 275" name="T30"/>
                <a:gd fmla="*/ 76 h 98" name="T31"/>
                <a:gd fmla="*/ 228 w 275" name="T32"/>
                <a:gd fmla="*/ 98 h 98" name="T33"/>
                <a:gd fmla="*/ 239 w 275" name="T34"/>
                <a:gd fmla="*/ 88 h 98" name="T35"/>
                <a:gd fmla="*/ 228 w 275" name="T36"/>
                <a:gd fmla="*/ 94 h 98" name="T37"/>
                <a:gd fmla="*/ 225 w 275" name="T38"/>
                <a:gd fmla="*/ 92 h 98" name="T39"/>
                <a:gd fmla="*/ 220 w 275" name="T40"/>
                <a:gd fmla="*/ 90 h 98" name="T41"/>
                <a:gd fmla="*/ 218 w 275" name="T42"/>
                <a:gd fmla="*/ 83 h 98" name="T43"/>
                <a:gd fmla="*/ 220 w 275" name="T44"/>
                <a:gd fmla="*/ 80 h 98" name="T45"/>
                <a:gd fmla="*/ 224 w 275" name="T46"/>
                <a:gd fmla="*/ 76 h 98" name="T47"/>
                <a:gd fmla="*/ 226 w 275" name="T48"/>
                <a:gd fmla="*/ 76 h 98" name="T49"/>
                <a:gd fmla="*/ 222 w 275" name="T50"/>
                <a:gd fmla="*/ 72 h 98" name="T51"/>
                <a:gd fmla="*/ 221 w 275" name="T52"/>
                <a:gd fmla="*/ 67 h 98" name="T53"/>
                <a:gd fmla="*/ 222 w 275" name="T54"/>
                <a:gd fmla="*/ 64 h 98" name="T55"/>
                <a:gd fmla="*/ 226 w 275" name="T56"/>
                <a:gd fmla="*/ 60 h 98" name="T57"/>
                <a:gd fmla="*/ 230 w 275" name="T58"/>
                <a:gd fmla="*/ 60 h 98" name="T59"/>
                <a:gd fmla="*/ 225 w 275" name="T60"/>
                <a:gd fmla="*/ 56 h 98" name="T61"/>
                <a:gd fmla="*/ 225 w 275" name="T62"/>
                <a:gd fmla="*/ 49 h 98" name="T63"/>
                <a:gd fmla="*/ 226 w 275" name="T64"/>
                <a:gd fmla="*/ 46 h 98" name="T65"/>
                <a:gd fmla="*/ 232 w 275" name="T66"/>
                <a:gd fmla="*/ 42 h 98" name="T67"/>
                <a:gd fmla="*/ 237 w 275" name="T68"/>
                <a:gd fmla="*/ 44 h 98" name="T69"/>
                <a:gd fmla="*/ 239 w 275" name="T70"/>
                <a:gd fmla="*/ 40 h 98" name="T71"/>
                <a:gd fmla="*/ 63 w 275" name="T72"/>
                <a:gd fmla="*/ 0 h 98" name="T73"/>
                <a:gd fmla="*/ 60 w 275" name="T74"/>
                <a:gd fmla="*/ 0 h 98" name="T75"/>
                <a:gd fmla="*/ 54 w 275" name="T76"/>
                <a:gd fmla="*/ 3 h 98" name="T77"/>
                <a:gd fmla="*/ 33 w 275" name="T78"/>
                <a:gd fmla="*/ 2 h 98" name="T79"/>
                <a:gd fmla="*/ 27 w 275" name="T80"/>
                <a:gd fmla="*/ 0 h 98" name="T81"/>
                <a:gd fmla="*/ 18 w 275" name="T82"/>
                <a:gd fmla="*/ 3 h 98" name="T83"/>
                <a:gd fmla="*/ 8 w 275" name="T84"/>
                <a:gd fmla="*/ 8 h 98" name="T85"/>
                <a:gd fmla="*/ 3 w 275" name="T86"/>
                <a:gd fmla="*/ 18 h 98" name="T87"/>
                <a:gd fmla="*/ 2 w 275" name="T88"/>
                <a:gd fmla="*/ 22 h 98" name="T89"/>
                <a:gd fmla="*/ 2 w 275" name="T90"/>
                <a:gd fmla="*/ 33 h 98" name="T91"/>
                <a:gd fmla="*/ 6 w 275" name="T92"/>
                <a:gd fmla="*/ 44 h 98" name="T93"/>
                <a:gd fmla="*/ 12 w 275" name="T94"/>
                <a:gd fmla="*/ 50 h 98" name="T95"/>
                <a:gd fmla="*/ 23 w 275" name="T96"/>
                <a:gd fmla="*/ 54 h 98" name="T97"/>
                <a:gd fmla="*/ 50 w 275" name="T98"/>
                <a:gd fmla="*/ 23 h 98" name="T99"/>
                <a:gd fmla="*/ 42 w 275" name="T100"/>
                <a:gd fmla="*/ 59 h 98" name="T101"/>
                <a:gd fmla="*/ 45 w 275" name="T102"/>
                <a:gd fmla="*/ 64 h 98" name="T103"/>
                <a:gd fmla="*/ 49 w 275" name="T104"/>
                <a:gd fmla="*/ 67 h 98" name="T105"/>
                <a:gd fmla="*/ 84 w 275" name="T106"/>
                <a:gd fmla="*/ 26 h 98" name="T107"/>
                <a:gd fmla="*/ 61 w 275" name="T108"/>
                <a:gd fmla="*/ 22 h 98" name="T109"/>
                <a:gd fmla="*/ 54 w 275" name="T110"/>
                <a:gd fmla="*/ 25 h 98" name="T111"/>
                <a:gd fmla="*/ 57 w 275" name="T112"/>
                <a:gd fmla="*/ 11 h 98" name="T113"/>
                <a:gd fmla="*/ 60 w 275" name="T114"/>
                <a:gd fmla="*/ 7 h 98" name="T115"/>
                <a:gd fmla="*/ 65 w 275" name="T116"/>
                <a:gd fmla="*/ 6 h 98" name="T117"/>
                <a:gd fmla="*/ 84 w 275" name="T118"/>
                <a:gd fmla="*/ 4 h 9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8" w="275">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67" name="组合 304">
              <a:extLst>
                <a:ext uri="{FF2B5EF4-FFF2-40B4-BE49-F238E27FC236}">
                  <a16:creationId xmlns:a16="http://schemas.microsoft.com/office/drawing/2014/main" id="{88194765-6C94-460B-B05E-9AF89047B555}"/>
                </a:ext>
              </a:extLst>
            </p:cNvPr>
            <p:cNvGrpSpPr/>
            <p:nvPr/>
          </p:nvGrpSpPr>
          <p:grpSpPr>
            <a:xfrm>
              <a:off x="1437647" y="3625701"/>
              <a:ext cx="182797" cy="230825"/>
              <a:chOff x="1516063" y="3252788"/>
              <a:chExt cx="247651" cy="312737"/>
            </a:xfrm>
            <a:grpFill/>
          </p:grpSpPr>
          <p:sp>
            <p:nvSpPr>
              <p:cNvPr id="80" name="Freeform 182">
                <a:extLst>
                  <a:ext uri="{FF2B5EF4-FFF2-40B4-BE49-F238E27FC236}">
                    <a16:creationId xmlns:a16="http://schemas.microsoft.com/office/drawing/2014/main" id="{6C822595-3C11-4FD1-A005-D006F31E953D}"/>
                  </a:ext>
                </a:extLst>
              </p:cNvPr>
              <p:cNvSpPr/>
              <p:nvPr/>
            </p:nvSpPr>
            <p:spPr bwMode="auto">
              <a:xfrm>
                <a:off x="1527176" y="3263900"/>
                <a:ext cx="236538" cy="301625"/>
              </a:xfrm>
              <a:custGeom>
                <a:gdLst>
                  <a:gd fmla="*/ 0 w 149" name="T0"/>
                  <a:gd fmla="*/ 33 h 190" name="T1"/>
                  <a:gd fmla="*/ 7 w 149" name="T2"/>
                  <a:gd fmla="*/ 28 h 190" name="T3"/>
                  <a:gd fmla="*/ 96 w 149" name="T4"/>
                  <a:gd fmla="*/ 171 h 190" name="T5"/>
                  <a:gd fmla="*/ 96 w 149" name="T6"/>
                  <a:gd fmla="*/ 171 h 190" name="T7"/>
                  <a:gd fmla="*/ 99 w 149" name="T8"/>
                  <a:gd fmla="*/ 176 h 190" name="T9"/>
                  <a:gd fmla="*/ 101 w 149" name="T10"/>
                  <a:gd fmla="*/ 178 h 190" name="T11"/>
                  <a:gd fmla="*/ 105 w 149" name="T12"/>
                  <a:gd fmla="*/ 180 h 190" name="T13"/>
                  <a:gd fmla="*/ 109 w 149" name="T14"/>
                  <a:gd fmla="*/ 181 h 190" name="T15"/>
                  <a:gd fmla="*/ 114 w 149" name="T16"/>
                  <a:gd fmla="*/ 181 h 190" name="T17"/>
                  <a:gd fmla="*/ 119 w 149" name="T18"/>
                  <a:gd fmla="*/ 181 h 190" name="T19"/>
                  <a:gd fmla="*/ 123 w 149" name="T20"/>
                  <a:gd fmla="*/ 180 h 190" name="T21"/>
                  <a:gd fmla="*/ 127 w 149" name="T22"/>
                  <a:gd fmla="*/ 177 h 190" name="T23"/>
                  <a:gd fmla="*/ 127 w 149" name="T24"/>
                  <a:gd fmla="*/ 177 h 190" name="T25"/>
                  <a:gd fmla="*/ 131 w 149" name="T26"/>
                  <a:gd fmla="*/ 174 h 190" name="T27"/>
                  <a:gd fmla="*/ 135 w 149" name="T28"/>
                  <a:gd fmla="*/ 171 h 190" name="T29"/>
                  <a:gd fmla="*/ 137 w 149" name="T30"/>
                  <a:gd fmla="*/ 167 h 190" name="T31"/>
                  <a:gd fmla="*/ 138 w 149" name="T32"/>
                  <a:gd fmla="*/ 163 h 190" name="T33"/>
                  <a:gd fmla="*/ 139 w 149" name="T34"/>
                  <a:gd fmla="*/ 159 h 190" name="T35"/>
                  <a:gd fmla="*/ 139 w 149" name="T36"/>
                  <a:gd fmla="*/ 155 h 190" name="T37"/>
                  <a:gd fmla="*/ 138 w 149" name="T38"/>
                  <a:gd fmla="*/ 150 h 190" name="T39"/>
                  <a:gd fmla="*/ 137 w 149" name="T40"/>
                  <a:gd fmla="*/ 146 h 190" name="T41"/>
                  <a:gd fmla="*/ 49 w 149" name="T42"/>
                  <a:gd fmla="*/ 4 h 190" name="T43"/>
                  <a:gd fmla="*/ 54 w 149" name="T44"/>
                  <a:gd fmla="*/ 0 h 190" name="T45"/>
                  <a:gd fmla="*/ 145 w 149" name="T46"/>
                  <a:gd fmla="*/ 144 h 190" name="T47"/>
                  <a:gd fmla="*/ 145 w 149" name="T48"/>
                  <a:gd fmla="*/ 144 h 190" name="T49"/>
                  <a:gd fmla="*/ 147 w 149" name="T50"/>
                  <a:gd fmla="*/ 150 h 190" name="T51"/>
                  <a:gd fmla="*/ 149 w 149" name="T52"/>
                  <a:gd fmla="*/ 155 h 190" name="T53"/>
                  <a:gd fmla="*/ 149 w 149" name="T54"/>
                  <a:gd fmla="*/ 161 h 190" name="T55"/>
                  <a:gd fmla="*/ 147 w 149" name="T56"/>
                  <a:gd fmla="*/ 166 h 190" name="T57"/>
                  <a:gd fmla="*/ 145 w 149" name="T58"/>
                  <a:gd fmla="*/ 171 h 190" name="T59"/>
                  <a:gd fmla="*/ 142 w 149" name="T60"/>
                  <a:gd fmla="*/ 177 h 190" name="T61"/>
                  <a:gd fmla="*/ 138 w 149" name="T62"/>
                  <a:gd fmla="*/ 181 h 190" name="T63"/>
                  <a:gd fmla="*/ 133 w 149" name="T64"/>
                  <a:gd fmla="*/ 185 h 190" name="T65"/>
                  <a:gd fmla="*/ 133 w 149" name="T66"/>
                  <a:gd fmla="*/ 185 h 190" name="T67"/>
                  <a:gd fmla="*/ 127 w 149" name="T68"/>
                  <a:gd fmla="*/ 188 h 190" name="T69"/>
                  <a:gd fmla="*/ 120 w 149" name="T70"/>
                  <a:gd fmla="*/ 190 h 190" name="T71"/>
                  <a:gd fmla="*/ 115 w 149" name="T72"/>
                  <a:gd fmla="*/ 190 h 190" name="T73"/>
                  <a:gd fmla="*/ 108 w 149" name="T74"/>
                  <a:gd fmla="*/ 190 h 190" name="T75"/>
                  <a:gd fmla="*/ 103 w 149" name="T76"/>
                  <a:gd fmla="*/ 189 h 190" name="T77"/>
                  <a:gd fmla="*/ 97 w 149" name="T78"/>
                  <a:gd fmla="*/ 186 h 190" name="T79"/>
                  <a:gd fmla="*/ 93 w 149" name="T80"/>
                  <a:gd fmla="*/ 182 h 190" name="T81"/>
                  <a:gd fmla="*/ 91 w 149" name="T82"/>
                  <a:gd fmla="*/ 178 h 190" name="T83"/>
                  <a:gd fmla="*/ 0 w 149" name="T84"/>
                  <a:gd fmla="*/ 33 h 1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90" w="149">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1" name="Freeform 183">
                <a:extLst>
                  <a:ext uri="{FF2B5EF4-FFF2-40B4-BE49-F238E27FC236}">
                    <a16:creationId xmlns:a16="http://schemas.microsoft.com/office/drawing/2014/main" id="{55DEA15D-9E39-45C3-BF0A-638423CFFAF2}"/>
                  </a:ext>
                </a:extLst>
              </p:cNvPr>
              <p:cNvSpPr/>
              <p:nvPr/>
            </p:nvSpPr>
            <p:spPr bwMode="auto">
              <a:xfrm>
                <a:off x="1516063" y="3252788"/>
                <a:ext cx="114300" cy="79375"/>
              </a:xfrm>
              <a:custGeom>
                <a:gdLst>
                  <a:gd fmla="*/ 0 w 72" name="T0"/>
                  <a:gd fmla="*/ 47 h 50" name="T1"/>
                  <a:gd fmla="*/ 0 w 72" name="T2"/>
                  <a:gd fmla="*/ 47 h 50" name="T3"/>
                  <a:gd fmla="*/ 1 w 72" name="T4"/>
                  <a:gd fmla="*/ 49 h 50" name="T5"/>
                  <a:gd fmla="*/ 4 w 72" name="T6"/>
                  <a:gd fmla="*/ 50 h 50" name="T7"/>
                  <a:gd fmla="*/ 5 w 72" name="T8"/>
                  <a:gd fmla="*/ 50 h 50" name="T9"/>
                  <a:gd fmla="*/ 8 w 72" name="T10"/>
                  <a:gd fmla="*/ 49 h 50" name="T11"/>
                  <a:gd fmla="*/ 69 w 72" name="T12"/>
                  <a:gd fmla="*/ 11 h 50" name="T13"/>
                  <a:gd fmla="*/ 69 w 72" name="T14"/>
                  <a:gd fmla="*/ 11 h 50" name="T15"/>
                  <a:gd fmla="*/ 70 w 72" name="T16"/>
                  <a:gd fmla="*/ 9 h 50" name="T17"/>
                  <a:gd fmla="*/ 72 w 72" name="T18"/>
                  <a:gd fmla="*/ 8 h 50" name="T19"/>
                  <a:gd fmla="*/ 72 w 72" name="T20"/>
                  <a:gd fmla="*/ 5 h 50" name="T21"/>
                  <a:gd fmla="*/ 70 w 72" name="T22"/>
                  <a:gd fmla="*/ 2 h 50" name="T23"/>
                  <a:gd fmla="*/ 70 w 72" name="T24"/>
                  <a:gd fmla="*/ 2 h 50" name="T25"/>
                  <a:gd fmla="*/ 69 w 72" name="T26"/>
                  <a:gd fmla="*/ 1 h 50" name="T27"/>
                  <a:gd fmla="*/ 68 w 72" name="T28"/>
                  <a:gd fmla="*/ 0 h 50" name="T29"/>
                  <a:gd fmla="*/ 65 w 72" name="T30"/>
                  <a:gd fmla="*/ 0 h 50" name="T31"/>
                  <a:gd fmla="*/ 64 w 72" name="T32"/>
                  <a:gd fmla="*/ 1 h 50" name="T33"/>
                  <a:gd fmla="*/ 1 w 72" name="T34"/>
                  <a:gd fmla="*/ 39 h 50" name="T35"/>
                  <a:gd fmla="*/ 1 w 72" name="T36"/>
                  <a:gd fmla="*/ 39 h 50" name="T37"/>
                  <a:gd fmla="*/ 0 w 72" name="T38"/>
                  <a:gd fmla="*/ 40 h 50" name="T39"/>
                  <a:gd fmla="*/ 0 w 72" name="T40"/>
                  <a:gd fmla="*/ 43 h 50" name="T41"/>
                  <a:gd fmla="*/ 0 w 72" name="T42"/>
                  <a:gd fmla="*/ 44 h 50" name="T43"/>
                  <a:gd fmla="*/ 0 w 72" name="T44"/>
                  <a:gd fmla="*/ 47 h 50" name="T45"/>
                  <a:gd fmla="*/ 0 w 72" name="T46"/>
                  <a:gd fmla="*/ 47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72">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82" name="Freeform 184">
                <a:extLst>
                  <a:ext uri="{FF2B5EF4-FFF2-40B4-BE49-F238E27FC236}">
                    <a16:creationId xmlns:a16="http://schemas.microsoft.com/office/drawing/2014/main" id="{34618B53-D40F-4B13-860D-34103DE46BB5}"/>
                  </a:ext>
                </a:extLst>
              </p:cNvPr>
              <p:cNvSpPr/>
              <p:nvPr/>
            </p:nvSpPr>
            <p:spPr bwMode="auto">
              <a:xfrm>
                <a:off x="1560513" y="3316288"/>
                <a:ext cx="161925" cy="219075"/>
              </a:xfrm>
              <a:custGeom>
                <a:gdLst>
                  <a:gd fmla="*/ 0 w 102" name="T0"/>
                  <a:gd fmla="*/ 6 h 138" name="T1"/>
                  <a:gd fmla="*/ 9 w 102" name="T2"/>
                  <a:gd fmla="*/ 0 h 138" name="T3"/>
                  <a:gd fmla="*/ 88 w 102" name="T4"/>
                  <a:gd fmla="*/ 128 h 138" name="T5"/>
                  <a:gd fmla="*/ 88 w 102" name="T6"/>
                  <a:gd fmla="*/ 128 h 138" name="T7"/>
                  <a:gd fmla="*/ 91 w 102" name="T8"/>
                  <a:gd fmla="*/ 132 h 138" name="T9"/>
                  <a:gd fmla="*/ 94 w 102" name="T10"/>
                  <a:gd fmla="*/ 133 h 138" name="T11"/>
                  <a:gd fmla="*/ 98 w 102" name="T12"/>
                  <a:gd fmla="*/ 134 h 138" name="T13"/>
                  <a:gd fmla="*/ 102 w 102" name="T14"/>
                  <a:gd fmla="*/ 136 h 138" name="T15"/>
                  <a:gd fmla="*/ 102 w 102" name="T16"/>
                  <a:gd fmla="*/ 136 h 138" name="T17"/>
                  <a:gd fmla="*/ 101 w 102" name="T18"/>
                  <a:gd fmla="*/ 136 h 138" name="T19"/>
                  <a:gd fmla="*/ 101 w 102" name="T20"/>
                  <a:gd fmla="*/ 136 h 138" name="T21"/>
                  <a:gd fmla="*/ 95 w 102" name="T22"/>
                  <a:gd fmla="*/ 138 h 138" name="T23"/>
                  <a:gd fmla="*/ 88 w 102" name="T24"/>
                  <a:gd fmla="*/ 138 h 138" name="T25"/>
                  <a:gd fmla="*/ 83 w 102" name="T26"/>
                  <a:gd fmla="*/ 136 h 138" name="T27"/>
                  <a:gd fmla="*/ 79 w 102" name="T28"/>
                  <a:gd fmla="*/ 132 h 138" name="T29"/>
                  <a:gd fmla="*/ 0 w 102" name="T30"/>
                  <a:gd fmla="*/ 6 h 1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38" w="102">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68" name="Freeform 185">
              <a:extLst>
                <a:ext uri="{FF2B5EF4-FFF2-40B4-BE49-F238E27FC236}">
                  <a16:creationId xmlns:a16="http://schemas.microsoft.com/office/drawing/2014/main" id="{36482ABA-0D98-4B08-B968-49DFA645053F}"/>
                </a:ext>
              </a:extLst>
            </p:cNvPr>
            <p:cNvSpPr>
              <a:spLocks noEditPoints="1"/>
            </p:cNvSpPr>
            <p:nvPr/>
          </p:nvSpPr>
          <p:spPr bwMode="auto">
            <a:xfrm>
              <a:off x="1716531" y="2734028"/>
              <a:ext cx="147644" cy="113656"/>
            </a:xfrm>
            <a:custGeom>
              <a:gdLst>
                <a:gd fmla="*/ 124 w 126" name="T0"/>
                <a:gd fmla="*/ 38 h 97" name="T1"/>
                <a:gd fmla="*/ 105 w 126" name="T2"/>
                <a:gd fmla="*/ 15 h 97" name="T3"/>
                <a:gd fmla="*/ 99 w 126" name="T4"/>
                <a:gd fmla="*/ 34 h 97" name="T5"/>
                <a:gd fmla="*/ 111 w 126" name="T6"/>
                <a:gd fmla="*/ 39 h 97" name="T7"/>
                <a:gd fmla="*/ 113 w 126" name="T8"/>
                <a:gd fmla="*/ 55 h 97" name="T9"/>
                <a:gd fmla="*/ 99 w 126" name="T10"/>
                <a:gd fmla="*/ 63 h 97" name="T11"/>
                <a:gd fmla="*/ 113 w 126" name="T12"/>
                <a:gd fmla="*/ 72 h 97" name="T13"/>
                <a:gd fmla="*/ 125 w 126" name="T14"/>
                <a:gd fmla="*/ 58 h 97" name="T15"/>
                <a:gd fmla="*/ 99 w 126" name="T16"/>
                <a:gd fmla="*/ 12 h 97" name="T17"/>
                <a:gd fmla="*/ 40 w 126" name="T18"/>
                <a:gd fmla="*/ 1 h 97" name="T19"/>
                <a:gd fmla="*/ 42 w 126" name="T20"/>
                <a:gd fmla="*/ 5 h 97" name="T21"/>
                <a:gd fmla="*/ 46 w 126" name="T22"/>
                <a:gd fmla="*/ 13 h 97" name="T23"/>
                <a:gd fmla="*/ 40 w 126" name="T24"/>
                <a:gd fmla="*/ 20 h 97" name="T25"/>
                <a:gd fmla="*/ 40 w 126" name="T26"/>
                <a:gd fmla="*/ 84 h 97" name="T27"/>
                <a:gd fmla="*/ 59 w 126" name="T28"/>
                <a:gd fmla="*/ 82 h 97" name="T29"/>
                <a:gd fmla="*/ 79 w 126" name="T30"/>
                <a:gd fmla="*/ 76 h 97" name="T31"/>
                <a:gd fmla="*/ 99 w 126" name="T32"/>
                <a:gd fmla="*/ 63 h 97" name="T33"/>
                <a:gd fmla="*/ 92 w 126" name="T34"/>
                <a:gd fmla="*/ 62 h 97" name="T35"/>
                <a:gd fmla="*/ 86 w 126" name="T36"/>
                <a:gd fmla="*/ 42 h 97" name="T37"/>
                <a:gd fmla="*/ 95 w 126" name="T38"/>
                <a:gd fmla="*/ 35 h 97" name="T39"/>
                <a:gd fmla="*/ 40 w 126" name="T40"/>
                <a:gd fmla="*/ 1 h 97" name="T41"/>
                <a:gd fmla="*/ 33 w 126" name="T42"/>
                <a:gd fmla="*/ 9 h 97" name="T43"/>
                <a:gd fmla="*/ 40 w 126" name="T44"/>
                <a:gd fmla="*/ 1 h 97" name="T45"/>
                <a:gd fmla="*/ 40 w 126" name="T46"/>
                <a:gd fmla="*/ 96 h 97" name="T47"/>
                <a:gd fmla="*/ 38 w 126" name="T48"/>
                <a:gd fmla="*/ 85 h 97" name="T49"/>
                <a:gd fmla="*/ 33 w 126" name="T50"/>
                <a:gd fmla="*/ 97 h 97" name="T51"/>
                <a:gd fmla="*/ 37 w 126" name="T52"/>
                <a:gd fmla="*/ 72 h 97" name="T53"/>
                <a:gd fmla="*/ 33 w 126" name="T54"/>
                <a:gd fmla="*/ 32 h 97" name="T55"/>
                <a:gd fmla="*/ 33 w 126" name="T56"/>
                <a:gd fmla="*/ 15 h 97" name="T57"/>
                <a:gd fmla="*/ 36 w 126" name="T58"/>
                <a:gd fmla="*/ 19 h 97" name="T59"/>
                <a:gd fmla="*/ 33 w 126" name="T60"/>
                <a:gd fmla="*/ 3 h 97" name="T61"/>
                <a:gd fmla="*/ 27 w 126" name="T62"/>
                <a:gd fmla="*/ 20 h 97" name="T63"/>
                <a:gd fmla="*/ 33 w 126" name="T64"/>
                <a:gd fmla="*/ 15 h 97" name="T65"/>
                <a:gd fmla="*/ 33 w 126" name="T66"/>
                <a:gd fmla="*/ 3 h 97" name="T67"/>
                <a:gd fmla="*/ 27 w 126" name="T68"/>
                <a:gd fmla="*/ 97 h 97" name="T69"/>
                <a:gd fmla="*/ 27 w 126" name="T70"/>
                <a:gd fmla="*/ 92 h 97" name="T71"/>
                <a:gd fmla="*/ 33 w 126" name="T72"/>
                <a:gd fmla="*/ 32 h 97" name="T73"/>
                <a:gd fmla="*/ 23 w 126" name="T74"/>
                <a:gd fmla="*/ 69 h 97" name="T75"/>
                <a:gd fmla="*/ 27 w 126" name="T76"/>
                <a:gd fmla="*/ 59 h 97" name="T77"/>
                <a:gd fmla="*/ 26 w 126" name="T78"/>
                <a:gd fmla="*/ 47 h 97" name="T79"/>
                <a:gd fmla="*/ 23 w 126" name="T80"/>
                <a:gd fmla="*/ 39 h 97" name="T81"/>
                <a:gd fmla="*/ 33 w 126" name="T82"/>
                <a:gd fmla="*/ 32 h 97" name="T83"/>
                <a:gd fmla="*/ 17 w 126" name="T84"/>
                <a:gd fmla="*/ 11 h 97" name="T85"/>
                <a:gd fmla="*/ 2 w 126" name="T86"/>
                <a:gd fmla="*/ 40 h 97" name="T87"/>
                <a:gd fmla="*/ 8 w 126" name="T88"/>
                <a:gd fmla="*/ 88 h 97" name="T89"/>
                <a:gd fmla="*/ 23 w 126" name="T90"/>
                <a:gd fmla="*/ 97 h 97" name="T91"/>
                <a:gd fmla="*/ 22 w 126" name="T92"/>
                <a:gd fmla="*/ 91 h 97" name="T93"/>
                <a:gd fmla="*/ 17 w 126" name="T94"/>
                <a:gd fmla="*/ 74 h 97" name="T95"/>
                <a:gd fmla="*/ 23 w 126" name="T96"/>
                <a:gd fmla="*/ 65 h 97" name="T97"/>
                <a:gd fmla="*/ 13 w 126" name="T98"/>
                <a:gd fmla="*/ 65 h 97" name="T99"/>
                <a:gd fmla="*/ 7 w 126" name="T100"/>
                <a:gd fmla="*/ 54 h 97" name="T101"/>
                <a:gd fmla="*/ 14 w 126" name="T102"/>
                <a:gd fmla="*/ 43 h 97" name="T103"/>
                <a:gd fmla="*/ 23 w 126" name="T104"/>
                <a:gd fmla="*/ 39 h 97" name="T105"/>
                <a:gd fmla="*/ 14 w 126" name="T106"/>
                <a:gd fmla="*/ 32 h 97" name="T107"/>
                <a:gd fmla="*/ 14 w 126" name="T108"/>
                <a:gd fmla="*/ 24 h 9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7" w="125">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69" name="组合 309">
              <a:extLst>
                <a:ext uri="{FF2B5EF4-FFF2-40B4-BE49-F238E27FC236}">
                  <a16:creationId xmlns:a16="http://schemas.microsoft.com/office/drawing/2014/main" id="{A6A55C92-8AE1-4C6C-9D5A-92FC99762FA3}"/>
                </a:ext>
              </a:extLst>
            </p:cNvPr>
            <p:cNvGrpSpPr/>
            <p:nvPr/>
          </p:nvGrpSpPr>
          <p:grpSpPr>
            <a:xfrm>
              <a:off x="3024231" y="3513218"/>
              <a:ext cx="195687" cy="247231"/>
              <a:chOff x="3665538" y="3100388"/>
              <a:chExt cx="265113" cy="334963"/>
            </a:xfrm>
            <a:grpFill/>
          </p:grpSpPr>
          <p:sp>
            <p:nvSpPr>
              <p:cNvPr id="77" name="Freeform 186">
                <a:extLst>
                  <a:ext uri="{FF2B5EF4-FFF2-40B4-BE49-F238E27FC236}">
                    <a16:creationId xmlns:a16="http://schemas.microsoft.com/office/drawing/2014/main" id="{52392433-0E90-4D46-9BAD-DADD2D5DF4F0}"/>
                  </a:ext>
                </a:extLst>
              </p:cNvPr>
              <p:cNvSpPr/>
              <p:nvPr/>
            </p:nvSpPr>
            <p:spPr bwMode="auto">
              <a:xfrm>
                <a:off x="3665538" y="3109913"/>
                <a:ext cx="252413" cy="325438"/>
              </a:xfrm>
              <a:custGeom>
                <a:gdLst>
                  <a:gd fmla="*/ 159 w 159" name="T0"/>
                  <a:gd fmla="*/ 36 h 205" name="T1"/>
                  <a:gd fmla="*/ 151 w 159" name="T2"/>
                  <a:gd fmla="*/ 32 h 205" name="T3"/>
                  <a:gd fmla="*/ 56 w 159" name="T4"/>
                  <a:gd fmla="*/ 185 h 205" name="T5"/>
                  <a:gd fmla="*/ 56 w 159" name="T6"/>
                  <a:gd fmla="*/ 185 h 205" name="T7"/>
                  <a:gd fmla="*/ 53 w 159" name="T8"/>
                  <a:gd fmla="*/ 189 h 205" name="T9"/>
                  <a:gd fmla="*/ 50 w 159" name="T10"/>
                  <a:gd fmla="*/ 191 h 205" name="T11"/>
                  <a:gd fmla="*/ 46 w 159" name="T12"/>
                  <a:gd fmla="*/ 193 h 205" name="T13"/>
                  <a:gd fmla="*/ 41 w 159" name="T14"/>
                  <a:gd fmla="*/ 194 h 205" name="T15"/>
                  <a:gd fmla="*/ 37 w 159" name="T16"/>
                  <a:gd fmla="*/ 195 h 205" name="T17"/>
                  <a:gd fmla="*/ 31 w 159" name="T18"/>
                  <a:gd fmla="*/ 194 h 205" name="T19"/>
                  <a:gd fmla="*/ 27 w 159" name="T20"/>
                  <a:gd fmla="*/ 193 h 205" name="T21"/>
                  <a:gd fmla="*/ 22 w 159" name="T22"/>
                  <a:gd fmla="*/ 191 h 205" name="T23"/>
                  <a:gd fmla="*/ 22 w 159" name="T24"/>
                  <a:gd fmla="*/ 191 h 205" name="T25"/>
                  <a:gd fmla="*/ 18 w 159" name="T26"/>
                  <a:gd fmla="*/ 187 h 205" name="T27"/>
                  <a:gd fmla="*/ 15 w 159" name="T28"/>
                  <a:gd fmla="*/ 185 h 205" name="T29"/>
                  <a:gd fmla="*/ 12 w 159" name="T30"/>
                  <a:gd fmla="*/ 180 h 205" name="T31"/>
                  <a:gd fmla="*/ 10 w 159" name="T32"/>
                  <a:gd fmla="*/ 175 h 205" name="T33"/>
                  <a:gd fmla="*/ 10 w 159" name="T34"/>
                  <a:gd fmla="*/ 171 h 205" name="T35"/>
                  <a:gd fmla="*/ 10 w 159" name="T36"/>
                  <a:gd fmla="*/ 166 h 205" name="T37"/>
                  <a:gd fmla="*/ 11 w 159" name="T38"/>
                  <a:gd fmla="*/ 162 h 205" name="T39"/>
                  <a:gd fmla="*/ 12 w 159" name="T40"/>
                  <a:gd fmla="*/ 157 h 205" name="T41"/>
                  <a:gd fmla="*/ 107 w 159" name="T42"/>
                  <a:gd fmla="*/ 4 h 205" name="T43"/>
                  <a:gd fmla="*/ 100 w 159" name="T44"/>
                  <a:gd fmla="*/ 0 h 205" name="T45"/>
                  <a:gd fmla="*/ 4 w 159" name="T46"/>
                  <a:gd fmla="*/ 155 h 205" name="T47"/>
                  <a:gd fmla="*/ 4 w 159" name="T48"/>
                  <a:gd fmla="*/ 155 h 205" name="T49"/>
                  <a:gd fmla="*/ 2 w 159" name="T50"/>
                  <a:gd fmla="*/ 160 h 205" name="T51"/>
                  <a:gd fmla="*/ 0 w 159" name="T52"/>
                  <a:gd fmla="*/ 167 h 205" name="T53"/>
                  <a:gd fmla="*/ 0 w 159" name="T54"/>
                  <a:gd fmla="*/ 172 h 205" name="T55"/>
                  <a:gd fmla="*/ 2 w 159" name="T56"/>
                  <a:gd fmla="*/ 179 h 205" name="T57"/>
                  <a:gd fmla="*/ 3 w 159" name="T58"/>
                  <a:gd fmla="*/ 185 h 205" name="T59"/>
                  <a:gd fmla="*/ 7 w 159" name="T60"/>
                  <a:gd fmla="*/ 190 h 205" name="T61"/>
                  <a:gd fmla="*/ 11 w 159" name="T62"/>
                  <a:gd fmla="*/ 195 h 205" name="T63"/>
                  <a:gd fmla="*/ 16 w 159" name="T64"/>
                  <a:gd fmla="*/ 199 h 205" name="T65"/>
                  <a:gd fmla="*/ 16 w 159" name="T66"/>
                  <a:gd fmla="*/ 199 h 205" name="T67"/>
                  <a:gd fmla="*/ 23 w 159" name="T68"/>
                  <a:gd fmla="*/ 202 h 205" name="T69"/>
                  <a:gd fmla="*/ 30 w 159" name="T70"/>
                  <a:gd fmla="*/ 203 h 205" name="T71"/>
                  <a:gd fmla="*/ 35 w 159" name="T72"/>
                  <a:gd fmla="*/ 205 h 205" name="T73"/>
                  <a:gd fmla="*/ 42 w 159" name="T74"/>
                  <a:gd fmla="*/ 205 h 205" name="T75"/>
                  <a:gd fmla="*/ 48 w 159" name="T76"/>
                  <a:gd fmla="*/ 202 h 205" name="T77"/>
                  <a:gd fmla="*/ 53 w 159" name="T78"/>
                  <a:gd fmla="*/ 199 h 205" name="T79"/>
                  <a:gd fmla="*/ 58 w 159" name="T80"/>
                  <a:gd fmla="*/ 195 h 205" name="T81"/>
                  <a:gd fmla="*/ 62 w 159" name="T82"/>
                  <a:gd fmla="*/ 191 h 205" name="T83"/>
                  <a:gd fmla="*/ 159 w 159" name="T84"/>
                  <a:gd fmla="*/ 36 h 2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5" w="159">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8" name="Freeform 187">
                <a:extLst>
                  <a:ext uri="{FF2B5EF4-FFF2-40B4-BE49-F238E27FC236}">
                    <a16:creationId xmlns:a16="http://schemas.microsoft.com/office/drawing/2014/main" id="{51CFDB25-E357-4F1D-97FB-099E79F4083B}"/>
                  </a:ext>
                </a:extLst>
              </p:cNvPr>
              <p:cNvSpPr/>
              <p:nvPr/>
            </p:nvSpPr>
            <p:spPr bwMode="auto">
              <a:xfrm>
                <a:off x="3808413" y="3100388"/>
                <a:ext cx="122238" cy="82550"/>
              </a:xfrm>
              <a:custGeom>
                <a:gdLst>
                  <a:gd fmla="*/ 75 w 77" name="T0"/>
                  <a:gd fmla="*/ 50 h 52" name="T1"/>
                  <a:gd fmla="*/ 75 w 77" name="T2"/>
                  <a:gd fmla="*/ 50 h 52" name="T3"/>
                  <a:gd fmla="*/ 74 w 77" name="T4"/>
                  <a:gd fmla="*/ 51 h 52" name="T5"/>
                  <a:gd fmla="*/ 71 w 77" name="T6"/>
                  <a:gd fmla="*/ 52 h 52" name="T7"/>
                  <a:gd fmla="*/ 69 w 77" name="T8"/>
                  <a:gd fmla="*/ 52 h 52" name="T9"/>
                  <a:gd fmla="*/ 67 w 77" name="T10"/>
                  <a:gd fmla="*/ 51 h 52" name="T11"/>
                  <a:gd fmla="*/ 2 w 77" name="T12"/>
                  <a:gd fmla="*/ 12 h 52" name="T13"/>
                  <a:gd fmla="*/ 2 w 77" name="T14"/>
                  <a:gd fmla="*/ 12 h 52" name="T15"/>
                  <a:gd fmla="*/ 0 w 77" name="T16"/>
                  <a:gd fmla="*/ 9 h 52" name="T17"/>
                  <a:gd fmla="*/ 0 w 77" name="T18"/>
                  <a:gd fmla="*/ 8 h 52" name="T19"/>
                  <a:gd fmla="*/ 0 w 77" name="T20"/>
                  <a:gd fmla="*/ 5 h 52" name="T21"/>
                  <a:gd fmla="*/ 0 w 77" name="T22"/>
                  <a:gd fmla="*/ 2 h 52" name="T23"/>
                  <a:gd fmla="*/ 0 w 77" name="T24"/>
                  <a:gd fmla="*/ 2 h 52" name="T25"/>
                  <a:gd fmla="*/ 1 w 77" name="T26"/>
                  <a:gd fmla="*/ 1 h 52" name="T27"/>
                  <a:gd fmla="*/ 4 w 77" name="T28"/>
                  <a:gd fmla="*/ 0 h 52" name="T29"/>
                  <a:gd fmla="*/ 6 w 77" name="T30"/>
                  <a:gd fmla="*/ 0 h 52" name="T31"/>
                  <a:gd fmla="*/ 8 w 77" name="T32"/>
                  <a:gd fmla="*/ 1 h 52" name="T33"/>
                  <a:gd fmla="*/ 74 w 77" name="T34"/>
                  <a:gd fmla="*/ 42 h 52" name="T35"/>
                  <a:gd fmla="*/ 74 w 77" name="T36"/>
                  <a:gd fmla="*/ 42 h 52" name="T37"/>
                  <a:gd fmla="*/ 75 w 77" name="T38"/>
                  <a:gd fmla="*/ 43 h 52" name="T39"/>
                  <a:gd fmla="*/ 77 w 77" name="T40"/>
                  <a:gd fmla="*/ 46 h 52" name="T41"/>
                  <a:gd fmla="*/ 77 w 77" name="T42"/>
                  <a:gd fmla="*/ 47 h 52" name="T43"/>
                  <a:gd fmla="*/ 75 w 77" name="T44"/>
                  <a:gd fmla="*/ 50 h 52" name="T45"/>
                  <a:gd fmla="*/ 75 w 77" name="T46"/>
                  <a:gd fmla="*/ 50 h 5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77">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9" name="Freeform 188">
                <a:extLst>
                  <a:ext uri="{FF2B5EF4-FFF2-40B4-BE49-F238E27FC236}">
                    <a16:creationId xmlns:a16="http://schemas.microsoft.com/office/drawing/2014/main" id="{07FFD7CB-21C1-425F-9B71-20EA2A19DABE}"/>
                  </a:ext>
                </a:extLst>
              </p:cNvPr>
              <p:cNvSpPr/>
              <p:nvPr/>
            </p:nvSpPr>
            <p:spPr bwMode="auto">
              <a:xfrm>
                <a:off x="3708401" y="3168650"/>
                <a:ext cx="173038" cy="234950"/>
              </a:xfrm>
              <a:custGeom>
                <a:gdLst>
                  <a:gd fmla="*/ 109 w 109" name="T0"/>
                  <a:gd fmla="*/ 5 h 148" name="T1"/>
                  <a:gd fmla="*/ 99 w 109" name="T2"/>
                  <a:gd fmla="*/ 0 h 148" name="T3"/>
                  <a:gd fmla="*/ 15 w 109" name="T4"/>
                  <a:gd fmla="*/ 137 h 148" name="T5"/>
                  <a:gd fmla="*/ 15 w 109" name="T6"/>
                  <a:gd fmla="*/ 137 h 148" name="T7"/>
                  <a:gd fmla="*/ 12 w 109" name="T8"/>
                  <a:gd fmla="*/ 139 h 148" name="T9"/>
                  <a:gd fmla="*/ 8 w 109" name="T10"/>
                  <a:gd fmla="*/ 142 h 148" name="T11"/>
                  <a:gd fmla="*/ 4 w 109" name="T12"/>
                  <a:gd fmla="*/ 143 h 148" name="T13"/>
                  <a:gd fmla="*/ 0 w 109" name="T14"/>
                  <a:gd fmla="*/ 143 h 148" name="T15"/>
                  <a:gd fmla="*/ 0 w 109" name="T16"/>
                  <a:gd fmla="*/ 143 h 148" name="T17"/>
                  <a:gd fmla="*/ 0 w 109" name="T18"/>
                  <a:gd fmla="*/ 145 h 148" name="T19"/>
                  <a:gd fmla="*/ 0 w 109" name="T20"/>
                  <a:gd fmla="*/ 145 h 148" name="T21"/>
                  <a:gd fmla="*/ 7 w 109" name="T22"/>
                  <a:gd fmla="*/ 148 h 148" name="T23"/>
                  <a:gd fmla="*/ 14 w 109" name="T24"/>
                  <a:gd fmla="*/ 148 h 148" name="T25"/>
                  <a:gd fmla="*/ 21 w 109" name="T26"/>
                  <a:gd fmla="*/ 145 h 148" name="T27"/>
                  <a:gd fmla="*/ 25 w 109" name="T28"/>
                  <a:gd fmla="*/ 141 h 148" name="T29"/>
                  <a:gd fmla="*/ 109 w 109" name="T30"/>
                  <a:gd fmla="*/ 5 h 14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8" w="109">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70" name="Freeform 189">
              <a:extLst>
                <a:ext uri="{FF2B5EF4-FFF2-40B4-BE49-F238E27FC236}">
                  <a16:creationId xmlns:a16="http://schemas.microsoft.com/office/drawing/2014/main" id="{3F579392-6584-4C35-9175-F8434DE68154}"/>
                </a:ext>
              </a:extLst>
            </p:cNvPr>
            <p:cNvSpPr>
              <a:spLocks noEditPoints="1"/>
            </p:cNvSpPr>
            <p:nvPr/>
          </p:nvSpPr>
          <p:spPr bwMode="auto">
            <a:xfrm>
              <a:off x="2065717" y="4706017"/>
              <a:ext cx="160533" cy="172241"/>
            </a:xfrm>
            <a:custGeom>
              <a:gdLst>
                <a:gd fmla="*/ 107 w 137" name="T0"/>
                <a:gd fmla="*/ 68 h 147" name="T1"/>
                <a:gd fmla="*/ 103 w 137" name="T2"/>
                <a:gd fmla="*/ 51 h 147" name="T3"/>
                <a:gd fmla="*/ 103 w 137" name="T4"/>
                <a:gd fmla="*/ 99 h 147" name="T5"/>
                <a:gd fmla="*/ 117 w 137" name="T6"/>
                <a:gd fmla="*/ 111 h 147" name="T7"/>
                <a:gd fmla="*/ 115 w 137" name="T8"/>
                <a:gd fmla="*/ 118 h 147" name="T9"/>
                <a:gd fmla="*/ 103 w 137" name="T10"/>
                <a:gd fmla="*/ 38 h 147" name="T11"/>
                <a:gd fmla="*/ 115 w 137" name="T12"/>
                <a:gd fmla="*/ 19 h 147" name="T13"/>
                <a:gd fmla="*/ 117 w 137" name="T14"/>
                <a:gd fmla="*/ 24 h 147" name="T15"/>
                <a:gd fmla="*/ 103 w 137" name="T16"/>
                <a:gd fmla="*/ 38 h 147" name="T17"/>
                <a:gd fmla="*/ 114 w 137" name="T18"/>
                <a:gd fmla="*/ 68 h 147" name="T19"/>
                <a:gd fmla="*/ 134 w 137" name="T20"/>
                <a:gd fmla="*/ 65 h 147" name="T21"/>
                <a:gd fmla="*/ 136 w 137" name="T22"/>
                <a:gd fmla="*/ 70 h 147" name="T23"/>
                <a:gd fmla="*/ 114 w 137" name="T24"/>
                <a:gd fmla="*/ 70 h 147" name="T25"/>
                <a:gd fmla="*/ 69 w 137" name="T26"/>
                <a:gd fmla="*/ 30 h 147" name="T27"/>
                <a:gd fmla="*/ 103 w 137" name="T28"/>
                <a:gd fmla="*/ 51 h 147" name="T29"/>
                <a:gd fmla="*/ 90 w 137" name="T30"/>
                <a:gd fmla="*/ 100 h 147" name="T31"/>
                <a:gd fmla="*/ 84 w 137" name="T32"/>
                <a:gd fmla="*/ 142 h 147" name="T33"/>
                <a:gd fmla="*/ 69 w 137" name="T34"/>
                <a:gd fmla="*/ 114 h 147" name="T35"/>
                <a:gd fmla="*/ 83 w 137" name="T36"/>
                <a:gd fmla="*/ 96 h 147" name="T37"/>
                <a:gd fmla="*/ 95 w 137" name="T38"/>
                <a:gd fmla="*/ 84 h 147" name="T39"/>
                <a:gd fmla="*/ 99 w 137" name="T40"/>
                <a:gd fmla="*/ 62 h 147" name="T41"/>
                <a:gd fmla="*/ 91 w 137" name="T42"/>
                <a:gd fmla="*/ 47 h 147" name="T43"/>
                <a:gd fmla="*/ 69 w 137" name="T44"/>
                <a:gd fmla="*/ 38 h 147" name="T45"/>
                <a:gd fmla="*/ 100 w 137" name="T46"/>
                <a:gd fmla="*/ 31 h 147" name="T47"/>
                <a:gd fmla="*/ 100 w 137" name="T48"/>
                <a:gd fmla="*/ 36 h 147" name="T49"/>
                <a:gd fmla="*/ 103 w 137" name="T50"/>
                <a:gd fmla="*/ 99 h 147" name="T51"/>
                <a:gd fmla="*/ 99 w 137" name="T52"/>
                <a:gd fmla="*/ 101 h 147" name="T53"/>
                <a:gd fmla="*/ 103 w 137" name="T54"/>
                <a:gd fmla="*/ 99 h 147" name="T55"/>
                <a:gd fmla="*/ 72 w 137" name="T56"/>
                <a:gd fmla="*/ 1 h 147" name="T57"/>
                <a:gd fmla="*/ 72 w 137" name="T58"/>
                <a:gd fmla="*/ 23 h 147" name="T59"/>
                <a:gd fmla="*/ 67 w 137" name="T60"/>
                <a:gd fmla="*/ 147 h 147" name="T61"/>
                <a:gd fmla="*/ 49 w 137" name="T62"/>
                <a:gd fmla="*/ 137 h 147" name="T63"/>
                <a:gd fmla="*/ 41 w 137" name="T64"/>
                <a:gd fmla="*/ 92 h 147" name="T65"/>
                <a:gd fmla="*/ 41 w 137" name="T66"/>
                <a:gd fmla="*/ 43 h 147" name="T67"/>
                <a:gd fmla="*/ 69 w 137" name="T68"/>
                <a:gd fmla="*/ 30 h 147" name="T69"/>
                <a:gd fmla="*/ 57 w 137" name="T70"/>
                <a:gd fmla="*/ 40 h 147" name="T71"/>
                <a:gd fmla="*/ 45 w 137" name="T72"/>
                <a:gd fmla="*/ 51 h 147" name="T73"/>
                <a:gd fmla="*/ 40 w 137" name="T74"/>
                <a:gd fmla="*/ 68 h 147" name="T75"/>
                <a:gd fmla="*/ 54 w 137" name="T76"/>
                <a:gd fmla="*/ 93 h 147" name="T77"/>
                <a:gd fmla="*/ 56 w 137" name="T78"/>
                <a:gd fmla="*/ 97 h 147" name="T79"/>
                <a:gd fmla="*/ 69 w 137" name="T80"/>
                <a:gd fmla="*/ 147 h 147" name="T81"/>
                <a:gd fmla="*/ 69 w 137" name="T82"/>
                <a:gd fmla="*/ 24 h 147" name="T83"/>
                <a:gd fmla="*/ 65 w 137" name="T84"/>
                <a:gd fmla="*/ 4 h 147" name="T85"/>
                <a:gd fmla="*/ 69 w 137" name="T86"/>
                <a:gd fmla="*/ 0 h 147" name="T87"/>
                <a:gd fmla="*/ 38 w 137" name="T88"/>
                <a:gd fmla="*/ 104 h 147" name="T89"/>
                <a:gd fmla="*/ 35 w 137" name="T90"/>
                <a:gd fmla="*/ 99 h 147" name="T91"/>
                <a:gd fmla="*/ 35 w 137" name="T92"/>
                <a:gd fmla="*/ 38 h 147" name="T93"/>
                <a:gd fmla="*/ 38 w 137" name="T94"/>
                <a:gd fmla="*/ 31 h 147" name="T95"/>
                <a:gd fmla="*/ 35 w 137" name="T96"/>
                <a:gd fmla="*/ 84 h 147" name="T97"/>
                <a:gd fmla="*/ 33 w 137" name="T98"/>
                <a:gd fmla="*/ 59 h 147" name="T99"/>
                <a:gd fmla="*/ 35 w 137" name="T100"/>
                <a:gd fmla="*/ 30 h 147" name="T101"/>
                <a:gd fmla="*/ 33 w 137" name="T102"/>
                <a:gd fmla="*/ 36 h 147" name="T103"/>
                <a:gd fmla="*/ 21 w 137" name="T104"/>
                <a:gd fmla="*/ 20 h 147" name="T105"/>
                <a:gd fmla="*/ 35 w 137" name="T106"/>
                <a:gd fmla="*/ 30 h 147" name="T107"/>
                <a:gd fmla="*/ 26 w 137" name="T108"/>
                <a:gd fmla="*/ 116 h 147" name="T109"/>
                <a:gd fmla="*/ 21 w 137" name="T110"/>
                <a:gd fmla="*/ 116 h 147" name="T111"/>
                <a:gd fmla="*/ 33 w 137" name="T112"/>
                <a:gd fmla="*/ 99 h 147" name="T113"/>
                <a:gd fmla="*/ 4 w 137" name="T114"/>
                <a:gd fmla="*/ 65 h 147" name="T115"/>
                <a:gd fmla="*/ 23 w 137" name="T116"/>
                <a:gd fmla="*/ 65 h 147" name="T117"/>
                <a:gd fmla="*/ 21 w 137" name="T118"/>
                <a:gd fmla="*/ 72 h 147" name="T119"/>
                <a:gd fmla="*/ 0 w 137" name="T120"/>
                <a:gd fmla="*/ 68 h 147" name="T121"/>
                <a:gd fmla="*/ 4 w 137" name="T122"/>
                <a:gd fmla="*/ 65 h 14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7" w="13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nvGrpSpPr>
            <p:cNvPr id="71" name="组合 314">
              <a:extLst>
                <a:ext uri="{FF2B5EF4-FFF2-40B4-BE49-F238E27FC236}">
                  <a16:creationId xmlns:a16="http://schemas.microsoft.com/office/drawing/2014/main" id="{CD015691-757D-4204-980D-1CEC30FCEB2F}"/>
                </a:ext>
              </a:extLst>
            </p:cNvPr>
            <p:cNvGrpSpPr/>
            <p:nvPr/>
          </p:nvGrpSpPr>
          <p:grpSpPr>
            <a:xfrm>
              <a:off x="2296557" y="3383155"/>
              <a:ext cx="118349" cy="188645"/>
              <a:chOff x="2679701" y="2924175"/>
              <a:chExt cx="160337" cy="255588"/>
            </a:xfrm>
            <a:grpFill/>
          </p:grpSpPr>
          <p:sp>
            <p:nvSpPr>
              <p:cNvPr id="73" name="Freeform 190">
                <a:extLst>
                  <a:ext uri="{FF2B5EF4-FFF2-40B4-BE49-F238E27FC236}">
                    <a16:creationId xmlns:a16="http://schemas.microsoft.com/office/drawing/2014/main" id="{2E6DF8C4-F4BC-418C-B86A-E70994FB2B1C}"/>
                  </a:ext>
                </a:extLst>
              </p:cNvPr>
              <p:cNvSpPr/>
              <p:nvPr/>
            </p:nvSpPr>
            <p:spPr bwMode="auto">
              <a:xfrm>
                <a:off x="2770188" y="3103563"/>
                <a:ext cx="57150" cy="57150"/>
              </a:xfrm>
              <a:custGeom>
                <a:gdLst>
                  <a:gd fmla="*/ 0 w 36" name="T0"/>
                  <a:gd fmla="*/ 22 h 36" name="T1"/>
                  <a:gd fmla="*/ 0 w 36" name="T2"/>
                  <a:gd fmla="*/ 22 h 36" name="T3"/>
                  <a:gd fmla="*/ 2 w 36" name="T4"/>
                  <a:gd fmla="*/ 27 h 36" name="T5"/>
                  <a:gd fmla="*/ 8 w 36" name="T6"/>
                  <a:gd fmla="*/ 33 h 36" name="T7"/>
                  <a:gd fmla="*/ 13 w 36" name="T8"/>
                  <a:gd fmla="*/ 36 h 36" name="T9"/>
                  <a:gd fmla="*/ 21 w 36" name="T10"/>
                  <a:gd fmla="*/ 36 h 36" name="T11"/>
                  <a:gd fmla="*/ 21 w 36" name="T12"/>
                  <a:gd fmla="*/ 36 h 36" name="T13"/>
                  <a:gd fmla="*/ 28 w 36" name="T14"/>
                  <a:gd fmla="*/ 33 h 36" name="T15"/>
                  <a:gd fmla="*/ 32 w 36" name="T16"/>
                  <a:gd fmla="*/ 29 h 36" name="T17"/>
                  <a:gd fmla="*/ 35 w 36" name="T18"/>
                  <a:gd fmla="*/ 22 h 36" name="T19"/>
                  <a:gd fmla="*/ 36 w 36" name="T20"/>
                  <a:gd fmla="*/ 15 h 36" name="T21"/>
                  <a:gd fmla="*/ 36 w 36" name="T22"/>
                  <a:gd fmla="*/ 15 h 36" name="T23"/>
                  <a:gd fmla="*/ 33 w 36" name="T24"/>
                  <a:gd fmla="*/ 8 h 36" name="T25"/>
                  <a:gd fmla="*/ 28 w 36" name="T26"/>
                  <a:gd fmla="*/ 3 h 36" name="T27"/>
                  <a:gd fmla="*/ 21 w 36" name="T28"/>
                  <a:gd fmla="*/ 0 h 36" name="T29"/>
                  <a:gd fmla="*/ 14 w 36" name="T30"/>
                  <a:gd fmla="*/ 0 h 36" name="T31"/>
                  <a:gd fmla="*/ 14 w 36" name="T32"/>
                  <a:gd fmla="*/ 0 h 36" name="T33"/>
                  <a:gd fmla="*/ 8 w 36" name="T34"/>
                  <a:gd fmla="*/ 3 h 36" name="T35"/>
                  <a:gd fmla="*/ 4 w 36" name="T36"/>
                  <a:gd fmla="*/ 8 h 36" name="T37"/>
                  <a:gd fmla="*/ 1 w 36" name="T38"/>
                  <a:gd fmla="*/ 14 h 36" name="T39"/>
                  <a:gd fmla="*/ 0 w 36" name="T40"/>
                  <a:gd fmla="*/ 22 h 36" name="T41"/>
                  <a:gd fmla="*/ 0 w 36" name="T42"/>
                  <a:gd fmla="*/ 22 h 3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6" w="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4" name="Freeform 191">
                <a:extLst>
                  <a:ext uri="{FF2B5EF4-FFF2-40B4-BE49-F238E27FC236}">
                    <a16:creationId xmlns:a16="http://schemas.microsoft.com/office/drawing/2014/main" id="{5BA60E1D-5827-43D5-90D6-688F85A4BDDA}"/>
                  </a:ext>
                </a:extLst>
              </p:cNvPr>
              <p:cNvSpPr/>
              <p:nvPr/>
            </p:nvSpPr>
            <p:spPr bwMode="auto">
              <a:xfrm>
                <a:off x="2786063" y="2924175"/>
                <a:ext cx="53975" cy="192088"/>
              </a:xfrm>
              <a:custGeom>
                <a:gdLst>
                  <a:gd fmla="*/ 0 w 34" name="T0"/>
                  <a:gd fmla="*/ 121 h 121" name="T1"/>
                  <a:gd fmla="*/ 0 w 34" name="T2"/>
                  <a:gd fmla="*/ 121 h 121" name="T3"/>
                  <a:gd fmla="*/ 21 w 34" name="T4"/>
                  <a:gd fmla="*/ 17 h 121" name="T5"/>
                  <a:gd fmla="*/ 21 w 34" name="T6"/>
                  <a:gd fmla="*/ 17 h 121" name="T7"/>
                  <a:gd fmla="*/ 27 w 34" name="T8"/>
                  <a:gd fmla="*/ 9 h 121" name="T9"/>
                  <a:gd fmla="*/ 31 w 34" name="T10"/>
                  <a:gd fmla="*/ 2 h 121" name="T11"/>
                  <a:gd fmla="*/ 34 w 34" name="T12"/>
                  <a:gd fmla="*/ 0 h 121" name="T13"/>
                  <a:gd fmla="*/ 34 w 34" name="T14"/>
                  <a:gd fmla="*/ 0 h 121" name="T15"/>
                  <a:gd fmla="*/ 31 w 34" name="T16"/>
                  <a:gd fmla="*/ 19 h 121" name="T17"/>
                  <a:gd fmla="*/ 25 w 34" name="T18"/>
                  <a:gd fmla="*/ 61 h 121" name="T19"/>
                  <a:gd fmla="*/ 14 w 34" name="T20"/>
                  <a:gd fmla="*/ 121 h 121" name="T21"/>
                  <a:gd fmla="*/ 0 w 34" name="T22"/>
                  <a:gd fmla="*/ 121 h 1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0" w="34">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5" name="Freeform 192">
                <a:extLst>
                  <a:ext uri="{FF2B5EF4-FFF2-40B4-BE49-F238E27FC236}">
                    <a16:creationId xmlns:a16="http://schemas.microsoft.com/office/drawing/2014/main" id="{99A91990-D849-4546-8BCB-3EB97E2F47D5}"/>
                  </a:ext>
                </a:extLst>
              </p:cNvPr>
              <p:cNvSpPr/>
              <p:nvPr/>
            </p:nvSpPr>
            <p:spPr bwMode="auto">
              <a:xfrm>
                <a:off x="2679701" y="2954338"/>
                <a:ext cx="123825" cy="166688"/>
              </a:xfrm>
              <a:custGeom>
                <a:gdLst>
                  <a:gd fmla="*/ 77 w 78" name="T0"/>
                  <a:gd fmla="*/ 98 h 105" name="T1"/>
                  <a:gd fmla="*/ 19 w 78" name="T2"/>
                  <a:gd fmla="*/ 13 h 105" name="T3"/>
                  <a:gd fmla="*/ 0 w 78" name="T4"/>
                  <a:gd fmla="*/ 0 h 105" name="T5"/>
                  <a:gd fmla="*/ 8 w 78" name="T6"/>
                  <a:gd fmla="*/ 20 h 105" name="T7"/>
                  <a:gd fmla="*/ 66 w 78" name="T8"/>
                  <a:gd fmla="*/ 105 h 105" name="T9"/>
                  <a:gd fmla="*/ 78 w 78" name="T10"/>
                  <a:gd fmla="*/ 98 h 105" name="T11"/>
                  <a:gd fmla="*/ 77 w 78" name="T12"/>
                  <a:gd fmla="*/ 98 h 105" name="T13"/>
                </a:gdLst>
                <a:cxnLst>
                  <a:cxn ang="0">
                    <a:pos x="T0" y="T1"/>
                  </a:cxn>
                  <a:cxn ang="0">
                    <a:pos x="T2" y="T3"/>
                  </a:cxn>
                  <a:cxn ang="0">
                    <a:pos x="T4" y="T5"/>
                  </a:cxn>
                  <a:cxn ang="0">
                    <a:pos x="T6" y="T7"/>
                  </a:cxn>
                  <a:cxn ang="0">
                    <a:pos x="T8" y="T9"/>
                  </a:cxn>
                  <a:cxn ang="0">
                    <a:pos x="T10" y="T11"/>
                  </a:cxn>
                  <a:cxn ang="0">
                    <a:pos x="T12" y="T13"/>
                  </a:cxn>
                </a:cxnLst>
                <a:rect b="b" l="0" r="r" t="0"/>
                <a:pathLst>
                  <a:path h="105" w="78">
                    <a:moveTo>
                      <a:pt x="77" y="98"/>
                    </a:moveTo>
                    <a:lnTo>
                      <a:pt x="19" y="13"/>
                    </a:lnTo>
                    <a:lnTo>
                      <a:pt x="0" y="0"/>
                    </a:lnTo>
                    <a:lnTo>
                      <a:pt x="8" y="20"/>
                    </a:lnTo>
                    <a:lnTo>
                      <a:pt x="66" y="105"/>
                    </a:lnTo>
                    <a:lnTo>
                      <a:pt x="78" y="98"/>
                    </a:lnTo>
                    <a:lnTo>
                      <a:pt x="77" y="98"/>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sp>
            <p:nvSpPr>
              <p:cNvPr id="76" name="Freeform 193">
                <a:extLst>
                  <a:ext uri="{FF2B5EF4-FFF2-40B4-BE49-F238E27FC236}">
                    <a16:creationId xmlns:a16="http://schemas.microsoft.com/office/drawing/2014/main" id="{90202165-31BD-431F-9E7E-A30D05F4219D}"/>
                  </a:ext>
                </a:extLst>
              </p:cNvPr>
              <p:cNvSpPr/>
              <p:nvPr/>
            </p:nvSpPr>
            <p:spPr bwMode="auto">
              <a:xfrm>
                <a:off x="2798763" y="3149600"/>
                <a:ext cx="14288" cy="30163"/>
              </a:xfrm>
              <a:custGeom>
                <a:gdLst>
                  <a:gd fmla="*/ 7 w 9" name="T0"/>
                  <a:gd fmla="*/ 2 h 19" name="T1"/>
                  <a:gd fmla="*/ 7 w 9" name="T2"/>
                  <a:gd fmla="*/ 2 h 19" name="T3"/>
                  <a:gd fmla="*/ 6 w 9" name="T4"/>
                  <a:gd fmla="*/ 0 h 19" name="T5"/>
                  <a:gd fmla="*/ 3 w 9" name="T6"/>
                  <a:gd fmla="*/ 0 h 19" name="T7"/>
                  <a:gd fmla="*/ 3 w 9" name="T8"/>
                  <a:gd fmla="*/ 0 h 19" name="T9"/>
                  <a:gd fmla="*/ 0 w 9" name="T10"/>
                  <a:gd fmla="*/ 1 h 19" name="T11"/>
                  <a:gd fmla="*/ 0 w 9" name="T12"/>
                  <a:gd fmla="*/ 4 h 19" name="T13"/>
                  <a:gd fmla="*/ 3 w 9" name="T14"/>
                  <a:gd fmla="*/ 16 h 19" name="T15"/>
                  <a:gd fmla="*/ 3 w 9" name="T16"/>
                  <a:gd fmla="*/ 16 h 19" name="T17"/>
                  <a:gd fmla="*/ 3 w 9" name="T18"/>
                  <a:gd fmla="*/ 19 h 19" name="T19"/>
                  <a:gd fmla="*/ 6 w 9" name="T20"/>
                  <a:gd fmla="*/ 19 h 19" name="T21"/>
                  <a:gd fmla="*/ 6 w 9" name="T22"/>
                  <a:gd fmla="*/ 19 h 19" name="T23"/>
                  <a:gd fmla="*/ 9 w 9" name="T24"/>
                  <a:gd fmla="*/ 17 h 19" name="T25"/>
                  <a:gd fmla="*/ 9 w 9" name="T26"/>
                  <a:gd fmla="*/ 15 h 19" name="T27"/>
                  <a:gd fmla="*/ 7 w 9" name="T28"/>
                  <a:gd fmla="*/ 2 h 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9" w="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lgn="ctr" cap="flat" cmpd="sng" w="12700">
                <a:noFill/>
                <a:prstDash val="solid"/>
                <a:miter lim="800000"/>
              </a:ln>
              <a:effectLst/>
            </p:spPr>
            <p:txBody>
              <a:bodyPr anchor="ctr" rtlCol="0"/>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sp>
          <p:nvSpPr>
            <p:cNvPr id="72" name="Freeform 194">
              <a:extLst>
                <a:ext uri="{FF2B5EF4-FFF2-40B4-BE49-F238E27FC236}">
                  <a16:creationId xmlns:a16="http://schemas.microsoft.com/office/drawing/2014/main" id="{C2986699-0C5F-49EE-919B-A3B5CC4FB555}"/>
                </a:ext>
              </a:extLst>
            </p:cNvPr>
            <p:cNvSpPr>
              <a:spLocks noEditPoints="1"/>
            </p:cNvSpPr>
            <p:nvPr/>
          </p:nvSpPr>
          <p:spPr bwMode="auto">
            <a:xfrm>
              <a:off x="2283668" y="2416497"/>
              <a:ext cx="160533" cy="174585"/>
            </a:xfrm>
            <a:custGeom>
              <a:gdLst>
                <a:gd fmla="*/ 105 w 137" name="T0"/>
                <a:gd fmla="*/ 69 h 149" name="T1"/>
                <a:gd fmla="*/ 103 w 137" name="T2"/>
                <a:gd fmla="*/ 51 h 149" name="T3"/>
                <a:gd fmla="*/ 103 w 137" name="T4"/>
                <a:gd fmla="*/ 99 h 149" name="T5"/>
                <a:gd fmla="*/ 116 w 137" name="T6"/>
                <a:gd fmla="*/ 112 h 149" name="T7"/>
                <a:gd fmla="*/ 114 w 137" name="T8"/>
                <a:gd fmla="*/ 118 h 149" name="T9"/>
                <a:gd fmla="*/ 103 w 137" name="T10"/>
                <a:gd fmla="*/ 38 h 149" name="T11"/>
                <a:gd fmla="*/ 114 w 137" name="T12"/>
                <a:gd fmla="*/ 19 h 149" name="T13"/>
                <a:gd fmla="*/ 116 w 137" name="T14"/>
                <a:gd fmla="*/ 26 h 149" name="T15"/>
                <a:gd fmla="*/ 103 w 137" name="T16"/>
                <a:gd fmla="*/ 38 h 149" name="T17"/>
                <a:gd fmla="*/ 112 w 137" name="T18"/>
                <a:gd fmla="*/ 69 h 149" name="T19"/>
                <a:gd fmla="*/ 133 w 137" name="T20"/>
                <a:gd fmla="*/ 65 h 149" name="T21"/>
                <a:gd fmla="*/ 135 w 137" name="T22"/>
                <a:gd fmla="*/ 72 h 149" name="T23"/>
                <a:gd fmla="*/ 114 w 137" name="T24"/>
                <a:gd fmla="*/ 72 h 149" name="T25"/>
                <a:gd fmla="*/ 69 w 137" name="T26"/>
                <a:gd fmla="*/ 31 h 149" name="T27"/>
                <a:gd fmla="*/ 103 w 137" name="T28"/>
                <a:gd fmla="*/ 51 h 149" name="T29"/>
                <a:gd fmla="*/ 89 w 137" name="T30"/>
                <a:gd fmla="*/ 100 h 149" name="T31"/>
                <a:gd fmla="*/ 84 w 137" name="T32"/>
                <a:gd fmla="*/ 144 h 149" name="T33"/>
                <a:gd fmla="*/ 69 w 137" name="T34"/>
                <a:gd fmla="*/ 115 h 149" name="T35"/>
                <a:gd fmla="*/ 81 w 137" name="T36"/>
                <a:gd fmla="*/ 96 h 149" name="T37"/>
                <a:gd fmla="*/ 95 w 137" name="T38"/>
                <a:gd fmla="*/ 84 h 149" name="T39"/>
                <a:gd fmla="*/ 97 w 137" name="T40"/>
                <a:gd fmla="*/ 62 h 149" name="T41"/>
                <a:gd fmla="*/ 89 w 137" name="T42"/>
                <a:gd fmla="*/ 47 h 149" name="T43"/>
                <a:gd fmla="*/ 69 w 137" name="T44"/>
                <a:gd fmla="*/ 39 h 149" name="T45"/>
                <a:gd fmla="*/ 100 w 137" name="T46"/>
                <a:gd fmla="*/ 33 h 149" name="T47"/>
                <a:gd fmla="*/ 100 w 137" name="T48"/>
                <a:gd fmla="*/ 38 h 149" name="T49"/>
                <a:gd fmla="*/ 103 w 137" name="T50"/>
                <a:gd fmla="*/ 99 h 149" name="T51"/>
                <a:gd fmla="*/ 99 w 137" name="T52"/>
                <a:gd fmla="*/ 103 h 149" name="T53"/>
                <a:gd fmla="*/ 103 w 137" name="T54"/>
                <a:gd fmla="*/ 99 h 149" name="T55"/>
                <a:gd fmla="*/ 70 w 137" name="T56"/>
                <a:gd fmla="*/ 1 h 149" name="T57"/>
                <a:gd fmla="*/ 70 w 137" name="T58"/>
                <a:gd fmla="*/ 23 h 149" name="T59"/>
                <a:gd fmla="*/ 66 w 137" name="T60"/>
                <a:gd fmla="*/ 149 h 149" name="T61"/>
                <a:gd fmla="*/ 49 w 137" name="T62"/>
                <a:gd fmla="*/ 137 h 149" name="T63"/>
                <a:gd fmla="*/ 39 w 137" name="T64"/>
                <a:gd fmla="*/ 93 h 149" name="T65"/>
                <a:gd fmla="*/ 40 w 137" name="T66"/>
                <a:gd fmla="*/ 43 h 149" name="T67"/>
                <a:gd fmla="*/ 69 w 137" name="T68"/>
                <a:gd fmla="*/ 31 h 149" name="T69"/>
                <a:gd fmla="*/ 57 w 137" name="T70"/>
                <a:gd fmla="*/ 41 h 149" name="T71"/>
                <a:gd fmla="*/ 43 w 137" name="T72"/>
                <a:gd fmla="*/ 51 h 149" name="T73"/>
                <a:gd fmla="*/ 38 w 137" name="T74"/>
                <a:gd fmla="*/ 69 h 149" name="T75"/>
                <a:gd fmla="*/ 53 w 137" name="T76"/>
                <a:gd fmla="*/ 95 h 149" name="T77"/>
                <a:gd fmla="*/ 55 w 137" name="T78"/>
                <a:gd fmla="*/ 98 h 149" name="T79"/>
                <a:gd fmla="*/ 69 w 137" name="T80"/>
                <a:gd fmla="*/ 149 h 149" name="T81"/>
                <a:gd fmla="*/ 68 w 137" name="T82"/>
                <a:gd fmla="*/ 24 h 149" name="T83"/>
                <a:gd fmla="*/ 65 w 137" name="T84"/>
                <a:gd fmla="*/ 4 h 149" name="T85"/>
                <a:gd fmla="*/ 69 w 137" name="T86"/>
                <a:gd fmla="*/ 0 h 149" name="T87"/>
                <a:gd fmla="*/ 36 w 137" name="T88"/>
                <a:gd fmla="*/ 106 h 149" name="T89"/>
                <a:gd fmla="*/ 34 w 137" name="T90"/>
                <a:gd fmla="*/ 99 h 149" name="T91"/>
                <a:gd fmla="*/ 34 w 137" name="T92"/>
                <a:gd fmla="*/ 38 h 149" name="T93"/>
                <a:gd fmla="*/ 36 w 137" name="T94"/>
                <a:gd fmla="*/ 33 h 149" name="T95"/>
                <a:gd fmla="*/ 34 w 137" name="T96"/>
                <a:gd fmla="*/ 85 h 149" name="T97"/>
                <a:gd fmla="*/ 31 w 137" name="T98"/>
                <a:gd fmla="*/ 61 h 149" name="T99"/>
                <a:gd fmla="*/ 34 w 137" name="T100"/>
                <a:gd fmla="*/ 30 h 149" name="T101"/>
                <a:gd fmla="*/ 31 w 137" name="T102"/>
                <a:gd fmla="*/ 38 h 149" name="T103"/>
                <a:gd fmla="*/ 20 w 137" name="T104"/>
                <a:gd fmla="*/ 20 h 149" name="T105"/>
                <a:gd fmla="*/ 34 w 137" name="T106"/>
                <a:gd fmla="*/ 30 h 149" name="T107"/>
                <a:gd fmla="*/ 24 w 137" name="T108"/>
                <a:gd fmla="*/ 116 h 149" name="T109"/>
                <a:gd fmla="*/ 20 w 137" name="T110"/>
                <a:gd fmla="*/ 116 h 149" name="T111"/>
                <a:gd fmla="*/ 31 w 137" name="T112"/>
                <a:gd fmla="*/ 100 h 149" name="T113"/>
                <a:gd fmla="*/ 4 w 137" name="T114"/>
                <a:gd fmla="*/ 65 h 149" name="T115"/>
                <a:gd fmla="*/ 23 w 137" name="T116"/>
                <a:gd fmla="*/ 66 h 149" name="T117"/>
                <a:gd fmla="*/ 20 w 137" name="T118"/>
                <a:gd fmla="*/ 72 h 149" name="T119"/>
                <a:gd fmla="*/ 0 w 137" name="T120"/>
                <a:gd fmla="*/ 69 h 149" name="T121"/>
                <a:gd fmla="*/ 4 w 137" name="T122"/>
                <a:gd fmla="*/ 65 h 14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 w="137">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grpFill/>
            <a:ln algn="ctr" cap="flat" cmpd="sng" w="12700">
              <a:noFill/>
              <a:prstDash val="solid"/>
              <a:miter lim="800000"/>
            </a:ln>
            <a:effectLst/>
          </p:spPr>
          <p:txBody>
            <a:bodyPr anchor="ctr" bIns="60957" lIns="121916" rIns="121916" rtlCol="0" tIns="60957"/>
            <a:lstStyle/>
            <a:p>
              <a:pPr algn="ctr" defTabSz="1219107"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371" u="none">
                <a:ln>
                  <a:noFill/>
                </a:ln>
                <a:solidFill>
                  <a:prstClr val="white"/>
                </a:solidFill>
                <a:effectLst/>
                <a:uLnTx/>
                <a:uFillTx/>
                <a:latin panose="020f0502020204030204" typeface="Calibri"/>
                <a:ea charset="-122" panose="02010600030101010101" pitchFamily="2" typeface="宋体"/>
              </a:endParaRPr>
            </a:p>
          </p:txBody>
        </p:sp>
      </p:grpSp>
      <p:grpSp>
        <p:nvGrpSpPr>
          <p:cNvPr id="314" name="Group 32">
            <a:extLst>
              <a:ext uri="{FF2B5EF4-FFF2-40B4-BE49-F238E27FC236}">
                <a16:creationId xmlns:a16="http://schemas.microsoft.com/office/drawing/2014/main" id="{0EC102BC-D656-4428-BC8B-BFD98E8FFD46}"/>
              </a:ext>
            </a:extLst>
          </p:cNvPr>
          <p:cNvGrpSpPr/>
          <p:nvPr/>
        </p:nvGrpSpPr>
        <p:grpSpPr>
          <a:xfrm>
            <a:off x="7455288" y="2366400"/>
            <a:ext cx="812800" cy="812800"/>
            <a:chOff x="8462878" y="1892901"/>
            <a:chExt cx="812800" cy="812800"/>
          </a:xfrm>
        </p:grpSpPr>
        <p:sp>
          <p:nvSpPr>
            <p:cNvPr id="315" name="Oval 5">
              <a:extLst>
                <a:ext uri="{FF2B5EF4-FFF2-40B4-BE49-F238E27FC236}">
                  <a16:creationId xmlns:a16="http://schemas.microsoft.com/office/drawing/2014/main" id="{A7866BFB-0EBA-4591-B2A9-F1BD57C6BBAE}"/>
                </a:ext>
              </a:extLst>
            </p:cNvPr>
            <p:cNvSpPr/>
            <p:nvPr/>
          </p:nvSpPr>
          <p:spPr>
            <a:xfrm>
              <a:off x="8462878" y="1892901"/>
              <a:ext cx="812800" cy="812800"/>
            </a:xfrm>
            <a:prstGeom prst="ellipse">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6" name="Shape 2553">
              <a:extLst>
                <a:ext uri="{FF2B5EF4-FFF2-40B4-BE49-F238E27FC236}">
                  <a16:creationId xmlns:a16="http://schemas.microsoft.com/office/drawing/2014/main" id="{D1273306-E068-4007-BDE4-57EDFAAF5572}"/>
                </a:ext>
              </a:extLst>
            </p:cNvPr>
            <p:cNvSpPr/>
            <p:nvPr/>
          </p:nvSpPr>
          <p:spPr>
            <a:xfrm>
              <a:off x="8682675" y="2129661"/>
              <a:ext cx="373205" cy="339278"/>
            </a:xfrm>
            <a:custGeom>
              <a:cxnLst>
                <a:cxn ang="0">
                  <a:pos x="wd2" y="hd2"/>
                </a:cxn>
                <a:cxn ang="5400000">
                  <a:pos x="wd2" y="hd2"/>
                </a:cxn>
                <a:cxn ang="10800000">
                  <a:pos x="wd2" y="hd2"/>
                </a:cxn>
                <a:cxn ang="16200000">
                  <a:pos x="wd2" y="hd2"/>
                </a:cxn>
              </a:cxnLst>
              <a:rect b="b" l="0" r="r" t="0"/>
              <a:pathLst>
                <a:path extrusionOk="0" h="21600" w="2160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317" name="Group 33">
            <a:extLst>
              <a:ext uri="{FF2B5EF4-FFF2-40B4-BE49-F238E27FC236}">
                <a16:creationId xmlns:a16="http://schemas.microsoft.com/office/drawing/2014/main" id="{1A4E8D1B-BDF7-4F6F-B90B-C9B395793056}"/>
              </a:ext>
            </a:extLst>
          </p:cNvPr>
          <p:cNvGrpSpPr/>
          <p:nvPr/>
        </p:nvGrpSpPr>
        <p:grpSpPr>
          <a:xfrm>
            <a:off x="7455288" y="4801630"/>
            <a:ext cx="812800" cy="812800"/>
            <a:chOff x="8462878" y="3874101"/>
            <a:chExt cx="812800" cy="812800"/>
          </a:xfrm>
        </p:grpSpPr>
        <p:sp>
          <p:nvSpPr>
            <p:cNvPr id="318" name="Oval 6">
              <a:extLst>
                <a:ext uri="{FF2B5EF4-FFF2-40B4-BE49-F238E27FC236}">
                  <a16:creationId xmlns:a16="http://schemas.microsoft.com/office/drawing/2014/main" id="{83E60828-223A-4755-8ABC-8F58EB599991}"/>
                </a:ext>
              </a:extLst>
            </p:cNvPr>
            <p:cNvSpPr/>
            <p:nvPr/>
          </p:nvSpPr>
          <p:spPr>
            <a:xfrm>
              <a:off x="8462878" y="3874101"/>
              <a:ext cx="812800" cy="812800"/>
            </a:xfrm>
            <a:prstGeom prst="ellipse">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9" name="Shape 2525">
              <a:extLst>
                <a:ext uri="{FF2B5EF4-FFF2-40B4-BE49-F238E27FC236}">
                  <a16:creationId xmlns:a16="http://schemas.microsoft.com/office/drawing/2014/main" id="{8ED09D2F-2044-4E3E-9DCA-5CC6C2DC6F93}"/>
                </a:ext>
              </a:extLst>
            </p:cNvPr>
            <p:cNvSpPr/>
            <p:nvPr/>
          </p:nvSpPr>
          <p:spPr>
            <a:xfrm>
              <a:off x="8682674" y="4093897"/>
              <a:ext cx="373205" cy="373205"/>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320" name="Group 23">
            <a:extLst>
              <a:ext uri="{FF2B5EF4-FFF2-40B4-BE49-F238E27FC236}">
                <a16:creationId xmlns:a16="http://schemas.microsoft.com/office/drawing/2014/main" id="{12DEBA92-CC3F-45F2-AFC9-4F5F63BF3666}"/>
              </a:ext>
            </a:extLst>
          </p:cNvPr>
          <p:cNvGrpSpPr/>
          <p:nvPr/>
        </p:nvGrpSpPr>
        <p:grpSpPr>
          <a:xfrm>
            <a:off x="790567" y="4801630"/>
            <a:ext cx="812800" cy="812800"/>
            <a:chOff x="4910730" y="3874101"/>
            <a:chExt cx="812800" cy="812800"/>
          </a:xfrm>
        </p:grpSpPr>
        <p:sp>
          <p:nvSpPr>
            <p:cNvPr id="321" name="Oval 3">
              <a:extLst>
                <a:ext uri="{FF2B5EF4-FFF2-40B4-BE49-F238E27FC236}">
                  <a16:creationId xmlns:a16="http://schemas.microsoft.com/office/drawing/2014/main" id="{3A19DD63-CA3B-45FC-AA4E-058664740C95}"/>
                </a:ext>
              </a:extLst>
            </p:cNvPr>
            <p:cNvSpPr/>
            <p:nvPr/>
          </p:nvSpPr>
          <p:spPr>
            <a:xfrm>
              <a:off x="4910730" y="3874101"/>
              <a:ext cx="812800" cy="812800"/>
            </a:xfrm>
            <a:prstGeom prst="ellipse">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2" name="Shape 2584">
              <a:extLst>
                <a:ext uri="{FF2B5EF4-FFF2-40B4-BE49-F238E27FC236}">
                  <a16:creationId xmlns:a16="http://schemas.microsoft.com/office/drawing/2014/main" id="{8B07DAEE-A183-4F92-B8DC-33796A607604}"/>
                </a:ext>
              </a:extLst>
            </p:cNvPr>
            <p:cNvSpPr/>
            <p:nvPr/>
          </p:nvSpPr>
          <p:spPr>
            <a:xfrm>
              <a:off x="5130527" y="4093898"/>
              <a:ext cx="373205" cy="373205"/>
            </a:xfrm>
            <a:custGeom>
              <a:cxnLst>
                <a:cxn ang="0">
                  <a:pos x="wd2" y="hd2"/>
                </a:cxn>
                <a:cxn ang="5400000">
                  <a:pos x="wd2" y="hd2"/>
                </a:cxn>
                <a:cxn ang="10800000">
                  <a:pos x="wd2" y="hd2"/>
                </a:cxn>
                <a:cxn ang="16200000">
                  <a:pos x="wd2" y="hd2"/>
                </a:cxn>
              </a:cxnLst>
              <a:rect b="b" l="0" r="r" t="0"/>
              <a:pathLst>
                <a:path extrusionOk="0" h="21600" w="2160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323" name="Group 21">
            <a:extLst>
              <a:ext uri="{FF2B5EF4-FFF2-40B4-BE49-F238E27FC236}">
                <a16:creationId xmlns:a16="http://schemas.microsoft.com/office/drawing/2014/main" id="{DBB73536-F580-480F-BC59-13E8927CE873}"/>
              </a:ext>
            </a:extLst>
          </p:cNvPr>
          <p:cNvGrpSpPr/>
          <p:nvPr/>
        </p:nvGrpSpPr>
        <p:grpSpPr>
          <a:xfrm>
            <a:off x="790567" y="2366400"/>
            <a:ext cx="812800" cy="812800"/>
            <a:chOff x="4910730" y="1892901"/>
            <a:chExt cx="812800" cy="812800"/>
          </a:xfrm>
        </p:grpSpPr>
        <p:sp>
          <p:nvSpPr>
            <p:cNvPr id="324" name="Oval 2">
              <a:extLst>
                <a:ext uri="{FF2B5EF4-FFF2-40B4-BE49-F238E27FC236}">
                  <a16:creationId xmlns:a16="http://schemas.microsoft.com/office/drawing/2014/main" id="{219A9D05-9012-4E8C-A10A-3BE6AD0493BC}"/>
                </a:ext>
              </a:extLst>
            </p:cNvPr>
            <p:cNvSpPr/>
            <p:nvPr/>
          </p:nvSpPr>
          <p:spPr>
            <a:xfrm>
              <a:off x="4910730" y="1892901"/>
              <a:ext cx="812800" cy="812800"/>
            </a:xfrm>
            <a:prstGeom prst="ellipse">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5" name="Shape 2587">
              <a:extLst>
                <a:ext uri="{FF2B5EF4-FFF2-40B4-BE49-F238E27FC236}">
                  <a16:creationId xmlns:a16="http://schemas.microsoft.com/office/drawing/2014/main" id="{891FEDCF-24D2-4CBA-93EA-218DE08574D9}"/>
                </a:ext>
              </a:extLst>
            </p:cNvPr>
            <p:cNvSpPr/>
            <p:nvPr/>
          </p:nvSpPr>
          <p:spPr>
            <a:xfrm>
              <a:off x="5130527" y="2112698"/>
              <a:ext cx="373205" cy="373205"/>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328" name="Group 30">
            <a:extLst>
              <a:ext uri="{FF2B5EF4-FFF2-40B4-BE49-F238E27FC236}">
                <a16:creationId xmlns:a16="http://schemas.microsoft.com/office/drawing/2014/main" id="{D215A1A9-13BA-4C5B-B470-00FDBC4E535B}"/>
              </a:ext>
            </a:extLst>
          </p:cNvPr>
          <p:cNvGrpSpPr/>
          <p:nvPr/>
        </p:nvGrpSpPr>
        <p:grpSpPr>
          <a:xfrm>
            <a:off x="1883626" y="2315714"/>
            <a:ext cx="2248681" cy="1229118"/>
            <a:chOff x="5943326" y="1823873"/>
            <a:chExt cx="2248681" cy="1229118"/>
          </a:xfrm>
        </p:grpSpPr>
        <p:sp>
          <p:nvSpPr>
            <p:cNvPr id="329" name="Rectangle 11">
              <a:extLst>
                <a:ext uri="{FF2B5EF4-FFF2-40B4-BE49-F238E27FC236}">
                  <a16:creationId xmlns:a16="http://schemas.microsoft.com/office/drawing/2014/main" id="{BE669763-C46B-4793-BD5E-B7B17B2ABE98}"/>
                </a:ext>
              </a:extLst>
            </p:cNvPr>
            <p:cNvSpPr/>
            <p:nvPr/>
          </p:nvSpPr>
          <p:spPr>
            <a:xfrm>
              <a:off x="5943327" y="2129661"/>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330" name="TextBox 12">
              <a:extLst>
                <a:ext uri="{FF2B5EF4-FFF2-40B4-BE49-F238E27FC236}">
                  <a16:creationId xmlns:a16="http://schemas.microsoft.com/office/drawing/2014/main" id="{791CF4FA-C52B-459D-9FA7-DB94543F1213}"/>
                </a:ext>
              </a:extLst>
            </p:cNvPr>
            <p:cNvSpPr txBox="1"/>
            <p:nvPr/>
          </p:nvSpPr>
          <p:spPr>
            <a:xfrm>
              <a:off x="5943326" y="1823873"/>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grpSp>
        <p:nvGrpSpPr>
          <p:cNvPr id="331" name="Group 30">
            <a:extLst>
              <a:ext uri="{FF2B5EF4-FFF2-40B4-BE49-F238E27FC236}">
                <a16:creationId xmlns:a16="http://schemas.microsoft.com/office/drawing/2014/main" id="{DDDBC365-5B71-4186-B74A-63C6E50201C7}"/>
              </a:ext>
            </a:extLst>
          </p:cNvPr>
          <p:cNvGrpSpPr/>
          <p:nvPr/>
        </p:nvGrpSpPr>
        <p:grpSpPr>
          <a:xfrm>
            <a:off x="1916991" y="4662065"/>
            <a:ext cx="2248681" cy="1229118"/>
            <a:chOff x="5943326" y="1823873"/>
            <a:chExt cx="2248681" cy="1229118"/>
          </a:xfrm>
        </p:grpSpPr>
        <p:sp>
          <p:nvSpPr>
            <p:cNvPr id="332" name="Rectangle 11">
              <a:extLst>
                <a:ext uri="{FF2B5EF4-FFF2-40B4-BE49-F238E27FC236}">
                  <a16:creationId xmlns:a16="http://schemas.microsoft.com/office/drawing/2014/main" id="{4644D2DC-A2FE-463A-ACF5-6330CB8E28C7}"/>
                </a:ext>
              </a:extLst>
            </p:cNvPr>
            <p:cNvSpPr/>
            <p:nvPr/>
          </p:nvSpPr>
          <p:spPr>
            <a:xfrm>
              <a:off x="5943328" y="2129661"/>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333" name="TextBox 12">
              <a:extLst>
                <a:ext uri="{FF2B5EF4-FFF2-40B4-BE49-F238E27FC236}">
                  <a16:creationId xmlns:a16="http://schemas.microsoft.com/office/drawing/2014/main" id="{5E283693-D4DC-46BC-8F76-F1E5E488738F}"/>
                </a:ext>
              </a:extLst>
            </p:cNvPr>
            <p:cNvSpPr txBox="1"/>
            <p:nvPr/>
          </p:nvSpPr>
          <p:spPr>
            <a:xfrm>
              <a:off x="5943326" y="1823873"/>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grpSp>
        <p:nvGrpSpPr>
          <p:cNvPr id="334" name="Group 30">
            <a:extLst>
              <a:ext uri="{FF2B5EF4-FFF2-40B4-BE49-F238E27FC236}">
                <a16:creationId xmlns:a16="http://schemas.microsoft.com/office/drawing/2014/main" id="{407F83A5-AFB7-4C9D-A2AE-AD225D80CCC8}"/>
              </a:ext>
            </a:extLst>
          </p:cNvPr>
          <p:cNvGrpSpPr/>
          <p:nvPr/>
        </p:nvGrpSpPr>
        <p:grpSpPr>
          <a:xfrm>
            <a:off x="8516657" y="2315714"/>
            <a:ext cx="2248681" cy="1229118"/>
            <a:chOff x="5943326" y="1823873"/>
            <a:chExt cx="2248681" cy="1229118"/>
          </a:xfrm>
        </p:grpSpPr>
        <p:sp>
          <p:nvSpPr>
            <p:cNvPr id="335" name="Rectangle 11">
              <a:extLst>
                <a:ext uri="{FF2B5EF4-FFF2-40B4-BE49-F238E27FC236}">
                  <a16:creationId xmlns:a16="http://schemas.microsoft.com/office/drawing/2014/main" id="{B9CD91B8-4504-41D4-A449-A232833CC843}"/>
                </a:ext>
              </a:extLst>
            </p:cNvPr>
            <p:cNvSpPr/>
            <p:nvPr/>
          </p:nvSpPr>
          <p:spPr>
            <a:xfrm>
              <a:off x="5943327" y="2129661"/>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336" name="TextBox 12">
              <a:extLst>
                <a:ext uri="{FF2B5EF4-FFF2-40B4-BE49-F238E27FC236}">
                  <a16:creationId xmlns:a16="http://schemas.microsoft.com/office/drawing/2014/main" id="{59340390-CF16-445B-B673-C1B25E5FF42A}"/>
                </a:ext>
              </a:extLst>
            </p:cNvPr>
            <p:cNvSpPr txBox="1"/>
            <p:nvPr/>
          </p:nvSpPr>
          <p:spPr>
            <a:xfrm>
              <a:off x="5943325" y="1823873"/>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grpSp>
        <p:nvGrpSpPr>
          <p:cNvPr id="337" name="Group 30">
            <a:extLst>
              <a:ext uri="{FF2B5EF4-FFF2-40B4-BE49-F238E27FC236}">
                <a16:creationId xmlns:a16="http://schemas.microsoft.com/office/drawing/2014/main" id="{7CD38D5A-5A9F-46E6-9721-BE32EC1DD966}"/>
              </a:ext>
            </a:extLst>
          </p:cNvPr>
          <p:cNvGrpSpPr/>
          <p:nvPr/>
        </p:nvGrpSpPr>
        <p:grpSpPr>
          <a:xfrm>
            <a:off x="8550022" y="4662065"/>
            <a:ext cx="2248681" cy="1229118"/>
            <a:chOff x="5943326" y="1823873"/>
            <a:chExt cx="2248681" cy="1229118"/>
          </a:xfrm>
        </p:grpSpPr>
        <p:sp>
          <p:nvSpPr>
            <p:cNvPr id="338" name="Rectangle 11">
              <a:extLst>
                <a:ext uri="{FF2B5EF4-FFF2-40B4-BE49-F238E27FC236}">
                  <a16:creationId xmlns:a16="http://schemas.microsoft.com/office/drawing/2014/main" id="{73D30620-E3B9-487F-A33F-B6A865DEC97D}"/>
                </a:ext>
              </a:extLst>
            </p:cNvPr>
            <p:cNvSpPr/>
            <p:nvPr/>
          </p:nvSpPr>
          <p:spPr>
            <a:xfrm>
              <a:off x="5943328" y="2129661"/>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339" name="TextBox 12">
              <a:extLst>
                <a:ext uri="{FF2B5EF4-FFF2-40B4-BE49-F238E27FC236}">
                  <a16:creationId xmlns:a16="http://schemas.microsoft.com/office/drawing/2014/main" id="{CA32CAEF-24C1-4183-9AF3-BA82982D7D79}"/>
                </a:ext>
              </a:extLst>
            </p:cNvPr>
            <p:cNvSpPr txBox="1"/>
            <p:nvPr/>
          </p:nvSpPr>
          <p:spPr>
            <a:xfrm>
              <a:off x="5943325" y="1823873"/>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spTree>
    <p:extLst>
      <p:ext uri="{BB962C8B-B14F-4D97-AF65-F5344CB8AC3E}">
        <p14:creationId val="21336417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2"/>
                                        </p:tgtEl>
                                        <p:attrNameLst>
                                          <p:attrName>style.visibility</p:attrName>
                                        </p:attrNameLst>
                                      </p:cBhvr>
                                      <p:to>
                                        <p:strVal val="visible"/>
                                      </p:to>
                                    </p:set>
                                    <p:animEffect filter="fade" transition="in">
                                      <p:cBhvr>
                                        <p:cTn dur="1000" id="13"/>
                                        <p:tgtEl>
                                          <p:spTgt spid="32"/>
                                        </p:tgtEl>
                                      </p:cBhvr>
                                    </p:animEffect>
                                    <p:anim calcmode="lin" valueType="num">
                                      <p:cBhvr>
                                        <p:cTn dur="1000" fill="hold" id="14"/>
                                        <p:tgtEl>
                                          <p:spTgt spid="32"/>
                                        </p:tgtEl>
                                        <p:attrNameLst>
                                          <p:attrName>ppt_x</p:attrName>
                                        </p:attrNameLst>
                                      </p:cBhvr>
                                      <p:tavLst>
                                        <p:tav tm="0">
                                          <p:val>
                                            <p:strVal val="#ppt_x"/>
                                          </p:val>
                                        </p:tav>
                                        <p:tav tm="100000">
                                          <p:val>
                                            <p:strVal val="#ppt_x"/>
                                          </p:val>
                                        </p:tav>
                                      </p:tavLst>
                                    </p:anim>
                                    <p:anim calcmode="lin" valueType="num">
                                      <p:cBhvr>
                                        <p:cTn dur="1000" fill="hold" id="15"/>
                                        <p:tgtEl>
                                          <p:spTgt spid="3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3" presetSubtype="16">
                                  <p:stCondLst>
                                    <p:cond delay="0"/>
                                  </p:stCondLst>
                                  <p:childTnLst>
                                    <p:set>
                                      <p:cBhvr>
                                        <p:cTn dur="1" fill="hold" id="18">
                                          <p:stCondLst>
                                            <p:cond delay="0"/>
                                          </p:stCondLst>
                                        </p:cTn>
                                        <p:tgtEl>
                                          <p:spTgt spid="314"/>
                                        </p:tgtEl>
                                        <p:attrNameLst>
                                          <p:attrName>style.visibility</p:attrName>
                                        </p:attrNameLst>
                                      </p:cBhvr>
                                      <p:to>
                                        <p:strVal val="visible"/>
                                      </p:to>
                                    </p:set>
                                    <p:anim calcmode="lin" valueType="num">
                                      <p:cBhvr>
                                        <p:cTn dur="500" fill="hold" id="19"/>
                                        <p:tgtEl>
                                          <p:spTgt spid="314"/>
                                        </p:tgtEl>
                                        <p:attrNameLst>
                                          <p:attrName>ppt_w</p:attrName>
                                        </p:attrNameLst>
                                      </p:cBhvr>
                                      <p:tavLst>
                                        <p:tav tm="0">
                                          <p:val>
                                            <p:fltVal val="0"/>
                                          </p:val>
                                        </p:tav>
                                        <p:tav tm="100000">
                                          <p:val>
                                            <p:strVal val="#ppt_w"/>
                                          </p:val>
                                        </p:tav>
                                      </p:tavLst>
                                    </p:anim>
                                    <p:anim calcmode="lin" valueType="num">
                                      <p:cBhvr>
                                        <p:cTn dur="500" fill="hold" id="20"/>
                                        <p:tgtEl>
                                          <p:spTgt spid="314"/>
                                        </p:tgtEl>
                                        <p:attrNameLst>
                                          <p:attrName>ppt_h</p:attrName>
                                        </p:attrNameLst>
                                      </p:cBhvr>
                                      <p:tavLst>
                                        <p:tav tm="0">
                                          <p:val>
                                            <p:fltVal val="0"/>
                                          </p:val>
                                        </p:tav>
                                        <p:tav tm="100000">
                                          <p:val>
                                            <p:strVal val="#ppt_h"/>
                                          </p:val>
                                        </p:tav>
                                      </p:tavLst>
                                    </p:anim>
                                  </p:childTnLst>
                                </p:cTn>
                              </p:par>
                            </p:childTnLst>
                          </p:cTn>
                        </p:par>
                        <p:par>
                          <p:cTn fill="hold" id="21" nodeType="afterGroup">
                            <p:stCondLst>
                              <p:cond delay="2000"/>
                            </p:stCondLst>
                            <p:childTnLst>
                              <p:par>
                                <p:cTn fill="hold" id="22" nodeType="afterEffect" presetClass="entr" presetID="23" presetSubtype="16">
                                  <p:stCondLst>
                                    <p:cond delay="0"/>
                                  </p:stCondLst>
                                  <p:childTnLst>
                                    <p:set>
                                      <p:cBhvr>
                                        <p:cTn dur="1" fill="hold" id="23">
                                          <p:stCondLst>
                                            <p:cond delay="0"/>
                                          </p:stCondLst>
                                        </p:cTn>
                                        <p:tgtEl>
                                          <p:spTgt spid="323"/>
                                        </p:tgtEl>
                                        <p:attrNameLst>
                                          <p:attrName>style.visibility</p:attrName>
                                        </p:attrNameLst>
                                      </p:cBhvr>
                                      <p:to>
                                        <p:strVal val="visible"/>
                                      </p:to>
                                    </p:set>
                                    <p:anim calcmode="lin" valueType="num">
                                      <p:cBhvr>
                                        <p:cTn dur="500" fill="hold" id="24"/>
                                        <p:tgtEl>
                                          <p:spTgt spid="323"/>
                                        </p:tgtEl>
                                        <p:attrNameLst>
                                          <p:attrName>ppt_w</p:attrName>
                                        </p:attrNameLst>
                                      </p:cBhvr>
                                      <p:tavLst>
                                        <p:tav tm="0">
                                          <p:val>
                                            <p:fltVal val="0"/>
                                          </p:val>
                                        </p:tav>
                                        <p:tav tm="100000">
                                          <p:val>
                                            <p:strVal val="#ppt_w"/>
                                          </p:val>
                                        </p:tav>
                                      </p:tavLst>
                                    </p:anim>
                                    <p:anim calcmode="lin" valueType="num">
                                      <p:cBhvr>
                                        <p:cTn dur="500" fill="hold" id="25"/>
                                        <p:tgtEl>
                                          <p:spTgt spid="323"/>
                                        </p:tgtEl>
                                        <p:attrNameLst>
                                          <p:attrName>ppt_h</p:attrName>
                                        </p:attrNameLst>
                                      </p:cBhvr>
                                      <p:tavLst>
                                        <p:tav tm="0">
                                          <p:val>
                                            <p:fltVal val="0"/>
                                          </p:val>
                                        </p:tav>
                                        <p:tav tm="100000">
                                          <p:val>
                                            <p:strVal val="#ppt_h"/>
                                          </p:val>
                                        </p:tav>
                                      </p:tavLst>
                                    </p:anim>
                                  </p:childTnLst>
                                </p:cTn>
                              </p:par>
                            </p:childTnLst>
                          </p:cTn>
                        </p:par>
                        <p:par>
                          <p:cTn fill="hold" id="26" nodeType="afterGroup">
                            <p:stCondLst>
                              <p:cond delay="2500"/>
                            </p:stCondLst>
                            <p:childTnLst>
                              <p:par>
                                <p:cTn fill="hold" id="27" nodeType="afterEffect" presetClass="entr" presetID="23" presetSubtype="16">
                                  <p:stCondLst>
                                    <p:cond delay="0"/>
                                  </p:stCondLst>
                                  <p:childTnLst>
                                    <p:set>
                                      <p:cBhvr>
                                        <p:cTn dur="1" fill="hold" id="28">
                                          <p:stCondLst>
                                            <p:cond delay="0"/>
                                          </p:stCondLst>
                                        </p:cTn>
                                        <p:tgtEl>
                                          <p:spTgt spid="320"/>
                                        </p:tgtEl>
                                        <p:attrNameLst>
                                          <p:attrName>style.visibility</p:attrName>
                                        </p:attrNameLst>
                                      </p:cBhvr>
                                      <p:to>
                                        <p:strVal val="visible"/>
                                      </p:to>
                                    </p:set>
                                    <p:anim calcmode="lin" valueType="num">
                                      <p:cBhvr>
                                        <p:cTn dur="500" fill="hold" id="29"/>
                                        <p:tgtEl>
                                          <p:spTgt spid="320"/>
                                        </p:tgtEl>
                                        <p:attrNameLst>
                                          <p:attrName>ppt_w</p:attrName>
                                        </p:attrNameLst>
                                      </p:cBhvr>
                                      <p:tavLst>
                                        <p:tav tm="0">
                                          <p:val>
                                            <p:fltVal val="0"/>
                                          </p:val>
                                        </p:tav>
                                        <p:tav tm="100000">
                                          <p:val>
                                            <p:strVal val="#ppt_w"/>
                                          </p:val>
                                        </p:tav>
                                      </p:tavLst>
                                    </p:anim>
                                    <p:anim calcmode="lin" valueType="num">
                                      <p:cBhvr>
                                        <p:cTn dur="500" fill="hold" id="30"/>
                                        <p:tgtEl>
                                          <p:spTgt spid="320"/>
                                        </p:tgtEl>
                                        <p:attrNameLst>
                                          <p:attrName>ppt_h</p:attrName>
                                        </p:attrNameLst>
                                      </p:cBhvr>
                                      <p:tavLst>
                                        <p:tav tm="0">
                                          <p:val>
                                            <p:fltVal val="0"/>
                                          </p:val>
                                        </p:tav>
                                        <p:tav tm="100000">
                                          <p:val>
                                            <p:strVal val="#ppt_h"/>
                                          </p:val>
                                        </p:tav>
                                      </p:tavLst>
                                    </p:anim>
                                  </p:childTnLst>
                                </p:cTn>
                              </p:par>
                            </p:childTnLst>
                          </p:cTn>
                        </p:par>
                        <p:par>
                          <p:cTn fill="hold" id="31" nodeType="afterGroup">
                            <p:stCondLst>
                              <p:cond delay="3000"/>
                            </p:stCondLst>
                            <p:childTnLst>
                              <p:par>
                                <p:cTn fill="hold" id="32" nodeType="afterEffect" presetClass="entr" presetID="23" presetSubtype="16">
                                  <p:stCondLst>
                                    <p:cond delay="0"/>
                                  </p:stCondLst>
                                  <p:childTnLst>
                                    <p:set>
                                      <p:cBhvr>
                                        <p:cTn dur="1" fill="hold" id="33">
                                          <p:stCondLst>
                                            <p:cond delay="0"/>
                                          </p:stCondLst>
                                        </p:cTn>
                                        <p:tgtEl>
                                          <p:spTgt spid="317"/>
                                        </p:tgtEl>
                                        <p:attrNameLst>
                                          <p:attrName>style.visibility</p:attrName>
                                        </p:attrNameLst>
                                      </p:cBhvr>
                                      <p:to>
                                        <p:strVal val="visible"/>
                                      </p:to>
                                    </p:set>
                                    <p:anim calcmode="lin" valueType="num">
                                      <p:cBhvr>
                                        <p:cTn dur="500" fill="hold" id="34"/>
                                        <p:tgtEl>
                                          <p:spTgt spid="317"/>
                                        </p:tgtEl>
                                        <p:attrNameLst>
                                          <p:attrName>ppt_w</p:attrName>
                                        </p:attrNameLst>
                                      </p:cBhvr>
                                      <p:tavLst>
                                        <p:tav tm="0">
                                          <p:val>
                                            <p:fltVal val="0"/>
                                          </p:val>
                                        </p:tav>
                                        <p:tav tm="100000">
                                          <p:val>
                                            <p:strVal val="#ppt_w"/>
                                          </p:val>
                                        </p:tav>
                                      </p:tavLst>
                                    </p:anim>
                                    <p:anim calcmode="lin" valueType="num">
                                      <p:cBhvr>
                                        <p:cTn dur="500" fill="hold" id="35"/>
                                        <p:tgtEl>
                                          <p:spTgt spid="317"/>
                                        </p:tgtEl>
                                        <p:attrNameLst>
                                          <p:attrName>ppt_h</p:attrName>
                                        </p:attrNameLst>
                                      </p:cBhvr>
                                      <p:tavLst>
                                        <p:tav tm="0">
                                          <p:val>
                                            <p:fltVal val="0"/>
                                          </p:val>
                                        </p:tav>
                                        <p:tav tm="100000">
                                          <p:val>
                                            <p:strVal val="#ppt_h"/>
                                          </p:val>
                                        </p:tav>
                                      </p:tavLst>
                                    </p:anim>
                                  </p:childTnLst>
                                </p:cTn>
                              </p:par>
                            </p:childTnLst>
                          </p:cTn>
                        </p:par>
                        <p:par>
                          <p:cTn fill="hold" id="36" nodeType="afterGroup">
                            <p:stCondLst>
                              <p:cond delay="3500"/>
                            </p:stCondLst>
                            <p:childTnLst>
                              <p:par>
                                <p:cTn fill="hold" id="37" nodeType="afterEffect" presetClass="entr" presetID="55" presetSubtype="0">
                                  <p:stCondLst>
                                    <p:cond delay="0"/>
                                  </p:stCondLst>
                                  <p:childTnLst>
                                    <p:set>
                                      <p:cBhvr>
                                        <p:cTn dur="1" fill="hold" id="38">
                                          <p:stCondLst>
                                            <p:cond delay="0"/>
                                          </p:stCondLst>
                                        </p:cTn>
                                        <p:tgtEl>
                                          <p:spTgt spid="328"/>
                                        </p:tgtEl>
                                        <p:attrNameLst>
                                          <p:attrName>style.visibility</p:attrName>
                                        </p:attrNameLst>
                                      </p:cBhvr>
                                      <p:to>
                                        <p:strVal val="visible"/>
                                      </p:to>
                                    </p:set>
                                    <p:anim calcmode="lin" valueType="num">
                                      <p:cBhvr>
                                        <p:cTn dur="1000" fill="hold" id="39"/>
                                        <p:tgtEl>
                                          <p:spTgt spid="328"/>
                                        </p:tgtEl>
                                        <p:attrNameLst>
                                          <p:attrName>ppt_w</p:attrName>
                                        </p:attrNameLst>
                                      </p:cBhvr>
                                      <p:tavLst>
                                        <p:tav tm="0">
                                          <p:val>
                                            <p:strVal val="#ppt_w*0.70"/>
                                          </p:val>
                                        </p:tav>
                                        <p:tav tm="100000">
                                          <p:val>
                                            <p:strVal val="#ppt_w"/>
                                          </p:val>
                                        </p:tav>
                                      </p:tavLst>
                                    </p:anim>
                                    <p:anim calcmode="lin" valueType="num">
                                      <p:cBhvr>
                                        <p:cTn dur="1000" fill="hold" id="40"/>
                                        <p:tgtEl>
                                          <p:spTgt spid="328"/>
                                        </p:tgtEl>
                                        <p:attrNameLst>
                                          <p:attrName>ppt_h</p:attrName>
                                        </p:attrNameLst>
                                      </p:cBhvr>
                                      <p:tavLst>
                                        <p:tav tm="0">
                                          <p:val>
                                            <p:strVal val="#ppt_h"/>
                                          </p:val>
                                        </p:tav>
                                        <p:tav tm="100000">
                                          <p:val>
                                            <p:strVal val="#ppt_h"/>
                                          </p:val>
                                        </p:tav>
                                      </p:tavLst>
                                    </p:anim>
                                    <p:animEffect filter="fade" transition="in">
                                      <p:cBhvr>
                                        <p:cTn dur="1000" id="41"/>
                                        <p:tgtEl>
                                          <p:spTgt spid="328"/>
                                        </p:tgtEl>
                                      </p:cBhvr>
                                    </p:animEffect>
                                  </p:childTnLst>
                                </p:cTn>
                              </p:par>
                            </p:childTnLst>
                          </p:cTn>
                        </p:par>
                        <p:par>
                          <p:cTn fill="hold" id="42" nodeType="afterGroup">
                            <p:stCondLst>
                              <p:cond delay="4500"/>
                            </p:stCondLst>
                            <p:childTnLst>
                              <p:par>
                                <p:cTn fill="hold" id="43" nodeType="afterEffect" presetClass="entr" presetID="55" presetSubtype="0">
                                  <p:stCondLst>
                                    <p:cond delay="0"/>
                                  </p:stCondLst>
                                  <p:childTnLst>
                                    <p:set>
                                      <p:cBhvr>
                                        <p:cTn dur="1" fill="hold" id="44">
                                          <p:stCondLst>
                                            <p:cond delay="0"/>
                                          </p:stCondLst>
                                        </p:cTn>
                                        <p:tgtEl>
                                          <p:spTgt spid="331"/>
                                        </p:tgtEl>
                                        <p:attrNameLst>
                                          <p:attrName>style.visibility</p:attrName>
                                        </p:attrNameLst>
                                      </p:cBhvr>
                                      <p:to>
                                        <p:strVal val="visible"/>
                                      </p:to>
                                    </p:set>
                                    <p:anim calcmode="lin" valueType="num">
                                      <p:cBhvr>
                                        <p:cTn dur="1000" fill="hold" id="45"/>
                                        <p:tgtEl>
                                          <p:spTgt spid="331"/>
                                        </p:tgtEl>
                                        <p:attrNameLst>
                                          <p:attrName>ppt_w</p:attrName>
                                        </p:attrNameLst>
                                      </p:cBhvr>
                                      <p:tavLst>
                                        <p:tav tm="0">
                                          <p:val>
                                            <p:strVal val="#ppt_w*0.70"/>
                                          </p:val>
                                        </p:tav>
                                        <p:tav tm="100000">
                                          <p:val>
                                            <p:strVal val="#ppt_w"/>
                                          </p:val>
                                        </p:tav>
                                      </p:tavLst>
                                    </p:anim>
                                    <p:anim calcmode="lin" valueType="num">
                                      <p:cBhvr>
                                        <p:cTn dur="1000" fill="hold" id="46"/>
                                        <p:tgtEl>
                                          <p:spTgt spid="331"/>
                                        </p:tgtEl>
                                        <p:attrNameLst>
                                          <p:attrName>ppt_h</p:attrName>
                                        </p:attrNameLst>
                                      </p:cBhvr>
                                      <p:tavLst>
                                        <p:tav tm="0">
                                          <p:val>
                                            <p:strVal val="#ppt_h"/>
                                          </p:val>
                                        </p:tav>
                                        <p:tav tm="100000">
                                          <p:val>
                                            <p:strVal val="#ppt_h"/>
                                          </p:val>
                                        </p:tav>
                                      </p:tavLst>
                                    </p:anim>
                                    <p:animEffect filter="fade" transition="in">
                                      <p:cBhvr>
                                        <p:cTn dur="1000" id="47"/>
                                        <p:tgtEl>
                                          <p:spTgt spid="331"/>
                                        </p:tgtEl>
                                      </p:cBhvr>
                                    </p:animEffect>
                                  </p:childTnLst>
                                </p:cTn>
                              </p:par>
                            </p:childTnLst>
                          </p:cTn>
                        </p:par>
                        <p:par>
                          <p:cTn fill="hold" id="48" nodeType="afterGroup">
                            <p:stCondLst>
                              <p:cond delay="5500"/>
                            </p:stCondLst>
                            <p:childTnLst>
                              <p:par>
                                <p:cTn fill="hold" id="49" nodeType="afterEffect" presetClass="entr" presetID="55" presetSubtype="0">
                                  <p:stCondLst>
                                    <p:cond delay="0"/>
                                  </p:stCondLst>
                                  <p:childTnLst>
                                    <p:set>
                                      <p:cBhvr>
                                        <p:cTn dur="1" fill="hold" id="50">
                                          <p:stCondLst>
                                            <p:cond delay="0"/>
                                          </p:stCondLst>
                                        </p:cTn>
                                        <p:tgtEl>
                                          <p:spTgt spid="334"/>
                                        </p:tgtEl>
                                        <p:attrNameLst>
                                          <p:attrName>style.visibility</p:attrName>
                                        </p:attrNameLst>
                                      </p:cBhvr>
                                      <p:to>
                                        <p:strVal val="visible"/>
                                      </p:to>
                                    </p:set>
                                    <p:anim calcmode="lin" valueType="num">
                                      <p:cBhvr>
                                        <p:cTn dur="1000" fill="hold" id="51"/>
                                        <p:tgtEl>
                                          <p:spTgt spid="334"/>
                                        </p:tgtEl>
                                        <p:attrNameLst>
                                          <p:attrName>ppt_w</p:attrName>
                                        </p:attrNameLst>
                                      </p:cBhvr>
                                      <p:tavLst>
                                        <p:tav tm="0">
                                          <p:val>
                                            <p:strVal val="#ppt_w*0.70"/>
                                          </p:val>
                                        </p:tav>
                                        <p:tav tm="100000">
                                          <p:val>
                                            <p:strVal val="#ppt_w"/>
                                          </p:val>
                                        </p:tav>
                                      </p:tavLst>
                                    </p:anim>
                                    <p:anim calcmode="lin" valueType="num">
                                      <p:cBhvr>
                                        <p:cTn dur="1000" fill="hold" id="52"/>
                                        <p:tgtEl>
                                          <p:spTgt spid="334"/>
                                        </p:tgtEl>
                                        <p:attrNameLst>
                                          <p:attrName>ppt_h</p:attrName>
                                        </p:attrNameLst>
                                      </p:cBhvr>
                                      <p:tavLst>
                                        <p:tav tm="0">
                                          <p:val>
                                            <p:strVal val="#ppt_h"/>
                                          </p:val>
                                        </p:tav>
                                        <p:tav tm="100000">
                                          <p:val>
                                            <p:strVal val="#ppt_h"/>
                                          </p:val>
                                        </p:tav>
                                      </p:tavLst>
                                    </p:anim>
                                    <p:animEffect filter="fade" transition="in">
                                      <p:cBhvr>
                                        <p:cTn dur="1000" id="53"/>
                                        <p:tgtEl>
                                          <p:spTgt spid="334"/>
                                        </p:tgtEl>
                                      </p:cBhvr>
                                    </p:animEffect>
                                  </p:childTnLst>
                                </p:cTn>
                              </p:par>
                            </p:childTnLst>
                          </p:cTn>
                        </p:par>
                        <p:par>
                          <p:cTn fill="hold" id="54" nodeType="afterGroup">
                            <p:stCondLst>
                              <p:cond delay="6500"/>
                            </p:stCondLst>
                            <p:childTnLst>
                              <p:par>
                                <p:cTn fill="hold" id="55" nodeType="afterEffect" presetClass="entr" presetID="55" presetSubtype="0">
                                  <p:stCondLst>
                                    <p:cond delay="0"/>
                                  </p:stCondLst>
                                  <p:childTnLst>
                                    <p:set>
                                      <p:cBhvr>
                                        <p:cTn dur="1" fill="hold" id="56">
                                          <p:stCondLst>
                                            <p:cond delay="0"/>
                                          </p:stCondLst>
                                        </p:cTn>
                                        <p:tgtEl>
                                          <p:spTgt spid="337"/>
                                        </p:tgtEl>
                                        <p:attrNameLst>
                                          <p:attrName>style.visibility</p:attrName>
                                        </p:attrNameLst>
                                      </p:cBhvr>
                                      <p:to>
                                        <p:strVal val="visible"/>
                                      </p:to>
                                    </p:set>
                                    <p:anim calcmode="lin" valueType="num">
                                      <p:cBhvr>
                                        <p:cTn dur="1000" fill="hold" id="57"/>
                                        <p:tgtEl>
                                          <p:spTgt spid="337"/>
                                        </p:tgtEl>
                                        <p:attrNameLst>
                                          <p:attrName>ppt_w</p:attrName>
                                        </p:attrNameLst>
                                      </p:cBhvr>
                                      <p:tavLst>
                                        <p:tav tm="0">
                                          <p:val>
                                            <p:strVal val="#ppt_w*0.70"/>
                                          </p:val>
                                        </p:tav>
                                        <p:tav tm="100000">
                                          <p:val>
                                            <p:strVal val="#ppt_w"/>
                                          </p:val>
                                        </p:tav>
                                      </p:tavLst>
                                    </p:anim>
                                    <p:anim calcmode="lin" valueType="num">
                                      <p:cBhvr>
                                        <p:cTn dur="1000" fill="hold" id="58"/>
                                        <p:tgtEl>
                                          <p:spTgt spid="337"/>
                                        </p:tgtEl>
                                        <p:attrNameLst>
                                          <p:attrName>ppt_h</p:attrName>
                                        </p:attrNameLst>
                                      </p:cBhvr>
                                      <p:tavLst>
                                        <p:tav tm="0">
                                          <p:val>
                                            <p:strVal val="#ppt_h"/>
                                          </p:val>
                                        </p:tav>
                                        <p:tav tm="100000">
                                          <p:val>
                                            <p:strVal val="#ppt_h"/>
                                          </p:val>
                                        </p:tav>
                                      </p:tavLst>
                                    </p:anim>
                                    <p:animEffect filter="fade" transition="in">
                                      <p:cBhvr>
                                        <p:cTn dur="1000" id="59"/>
                                        <p:tgtEl>
                                          <p:spTgt spid="3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03</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问题与不足</a:t>
            </a:r>
          </a:p>
        </p:txBody>
      </p:sp>
      <p:sp>
        <p:nvSpPr>
          <p:cNvPr id="32" name="Line 20">
            <a:extLst>
              <a:ext uri="{FF2B5EF4-FFF2-40B4-BE49-F238E27FC236}">
                <a16:creationId xmlns:a16="http://schemas.microsoft.com/office/drawing/2014/main" id="{9060DC04-AA07-4DC5-A1AA-AB4839E189C7}"/>
              </a:ext>
            </a:extLst>
          </p:cNvPr>
          <p:cNvSpPr>
            <a:spLocks noChangeShapeType="1"/>
          </p:cNvSpPr>
          <p:nvPr/>
        </p:nvSpPr>
        <p:spPr bwMode="auto">
          <a:xfrm flipH="1" flipV="1">
            <a:off x="3474716" y="5089001"/>
            <a:ext cx="2541771" cy="0"/>
          </a:xfrm>
          <a:prstGeom prst="line">
            <a:avLst/>
          </a:prstGeom>
          <a:noFill/>
          <a:ln cap="rnd" w="9525">
            <a:solidFill>
              <a:srgbClr val="476263"/>
            </a:solidFill>
            <a:prstDash val="sysDot"/>
            <a:round/>
            <a:headEnd len="lg" type="diamond" w="lg"/>
            <a:tailEnd len="med" type="oval" w="med"/>
          </a:ln>
          <a:extLst>
            <a:ext uri="{909E8E84-426E-40DD-AFC4-6F175D3DCCD1}">
              <a14:hiddenFill>
                <a:noFill/>
              </a14:hiddenFill>
            </a:ext>
          </a:extLst>
        </p:spPr>
        <p:txBody>
          <a:bodyPr/>
          <a:lstStyle/>
          <a:p>
            <a:pPr defTabSz="686994">
              <a:defRPr/>
            </a:pPr>
            <a:endParaRPr altLang="en-US" b="1" kern="0" lang="zh-CN" sz="1353">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3" name="Line 21">
            <a:extLst>
              <a:ext uri="{FF2B5EF4-FFF2-40B4-BE49-F238E27FC236}">
                <a16:creationId xmlns:a16="http://schemas.microsoft.com/office/drawing/2014/main" id="{E17889F9-D5CE-41DA-88D2-904362BC95CB}"/>
              </a:ext>
            </a:extLst>
          </p:cNvPr>
          <p:cNvSpPr>
            <a:spLocks noChangeShapeType="1"/>
          </p:cNvSpPr>
          <p:nvPr/>
        </p:nvSpPr>
        <p:spPr bwMode="auto">
          <a:xfrm flipH="1" flipV="1">
            <a:off x="3174762" y="2421859"/>
            <a:ext cx="2841724" cy="0"/>
          </a:xfrm>
          <a:prstGeom prst="line">
            <a:avLst/>
          </a:prstGeom>
          <a:noFill/>
          <a:ln cap="rnd" w="9525">
            <a:solidFill>
              <a:srgbClr val="476263"/>
            </a:solidFill>
            <a:prstDash val="sysDot"/>
            <a:round/>
            <a:headEnd len="lg" type="diamond" w="lg"/>
            <a:tailEnd len="med" type="oval" w="med"/>
          </a:ln>
          <a:extLst>
            <a:ext uri="{909E8E84-426E-40DD-AFC4-6F175D3DCCD1}">
              <a14:hiddenFill>
                <a:noFill/>
              </a14:hiddenFill>
            </a:ext>
          </a:extLst>
        </p:spPr>
        <p:txBody>
          <a:bodyPr/>
          <a:lstStyle/>
          <a:p>
            <a:pPr defTabSz="686994">
              <a:defRPr/>
            </a:pPr>
            <a:endParaRPr altLang="en-US" b="1" kern="0" lang="zh-CN" sz="1353">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4" name="Line 22">
            <a:extLst>
              <a:ext uri="{FF2B5EF4-FFF2-40B4-BE49-F238E27FC236}">
                <a16:creationId xmlns:a16="http://schemas.microsoft.com/office/drawing/2014/main" id="{843862EE-8AB6-4DEC-A37E-C4E5D2F523E4}"/>
              </a:ext>
            </a:extLst>
          </p:cNvPr>
          <p:cNvSpPr>
            <a:spLocks noChangeShapeType="1"/>
          </p:cNvSpPr>
          <p:nvPr/>
        </p:nvSpPr>
        <p:spPr bwMode="auto">
          <a:xfrm flipH="1" flipV="1">
            <a:off x="2913589" y="3795424"/>
            <a:ext cx="3102898" cy="0"/>
          </a:xfrm>
          <a:prstGeom prst="line">
            <a:avLst/>
          </a:prstGeom>
          <a:noFill/>
          <a:ln cap="rnd" w="9525">
            <a:solidFill>
              <a:srgbClr val="476263"/>
            </a:solidFill>
            <a:prstDash val="sysDot"/>
            <a:round/>
            <a:headEnd len="lg" type="diamond" w="lg"/>
            <a:tailEnd len="med" type="oval" w="med"/>
          </a:ln>
          <a:extLst>
            <a:ext uri="{909E8E84-426E-40DD-AFC4-6F175D3DCCD1}">
              <a14:hiddenFill>
                <a:noFill/>
              </a14:hiddenFill>
            </a:ext>
          </a:extLst>
        </p:spPr>
        <p:txBody>
          <a:bodyPr/>
          <a:lstStyle/>
          <a:p>
            <a:pPr defTabSz="686994">
              <a:defRPr/>
            </a:pPr>
            <a:endParaRPr altLang="en-US" b="1" kern="0" lang="zh-CN" sz="1353">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41" name="Group 4">
            <a:extLst>
              <a:ext uri="{FF2B5EF4-FFF2-40B4-BE49-F238E27FC236}">
                <a16:creationId xmlns:a16="http://schemas.microsoft.com/office/drawing/2014/main" id="{4142ACEB-6172-4064-A0D9-E09121357332}"/>
              </a:ext>
            </a:extLst>
          </p:cNvPr>
          <p:cNvGrpSpPr/>
          <p:nvPr/>
        </p:nvGrpSpPr>
        <p:grpSpPr>
          <a:xfrm>
            <a:off x="1149106" y="4055605"/>
            <a:ext cx="3888956" cy="1991536"/>
            <a:chOff x="1047907" y="3811318"/>
            <a:chExt cx="3673475" cy="1881188"/>
          </a:xfrm>
          <a:effectLst>
            <a:outerShdw blurRad="152400" dir="5400000" dist="317500" rotWithShape="0" sx="90000" sy="-19000">
              <a:prstClr val="black">
                <a:alpha val="15000"/>
              </a:prstClr>
            </a:outerShdw>
          </a:effectLst>
        </p:grpSpPr>
        <p:grpSp>
          <p:nvGrpSpPr>
            <p:cNvPr id="42" name="Group 5">
              <a:extLst>
                <a:ext uri="{FF2B5EF4-FFF2-40B4-BE49-F238E27FC236}">
                  <a16:creationId xmlns:a16="http://schemas.microsoft.com/office/drawing/2014/main" id="{8DD8DAF3-0E37-4681-BF12-901079A18AE4}"/>
                </a:ext>
              </a:extLst>
            </p:cNvPr>
            <p:cNvGrpSpPr/>
            <p:nvPr/>
          </p:nvGrpSpPr>
          <p:grpSpPr>
            <a:xfrm>
              <a:off x="1047907" y="3965306"/>
              <a:ext cx="3673475" cy="1727200"/>
              <a:chOff x="1728" y="3024"/>
              <a:chExt cx="2304" cy="1080"/>
            </a:xfrm>
          </p:grpSpPr>
          <p:sp>
            <p:nvSpPr>
              <p:cNvPr id="44" name="Freeform 5">
                <a:extLst>
                  <a:ext uri="{FF2B5EF4-FFF2-40B4-BE49-F238E27FC236}">
                    <a16:creationId xmlns:a16="http://schemas.microsoft.com/office/drawing/2014/main" id="{1CE50F96-AFA0-464D-886D-A9764B0BC762}"/>
                  </a:ext>
                </a:extLst>
              </p:cNvPr>
              <p:cNvSpPr/>
              <p:nvPr/>
            </p:nvSpPr>
            <p:spPr bwMode="auto">
              <a:xfrm>
                <a:off x="1728" y="3024"/>
                <a:ext cx="2304" cy="1080"/>
              </a:xfrm>
              <a:custGeom>
                <a:gdLst>
                  <a:gd fmla="*/ 2304 w 2304" name="T0"/>
                  <a:gd fmla="*/ 792 h 1080" name="T1"/>
                  <a:gd fmla="*/ 2302 w 2304" name="T2"/>
                  <a:gd fmla="*/ 806 h 1080" name="T3"/>
                  <a:gd fmla="*/ 2290 w 2304" name="T4"/>
                  <a:gd fmla="*/ 836 h 1080" name="T5"/>
                  <a:gd fmla="*/ 2268 w 2304" name="T6"/>
                  <a:gd fmla="*/ 864 h 1080" name="T7"/>
                  <a:gd fmla="*/ 2234 w 2304" name="T8"/>
                  <a:gd fmla="*/ 892 h 1080" name="T9"/>
                  <a:gd fmla="*/ 2190 w 2304" name="T10"/>
                  <a:gd fmla="*/ 916 h 1080" name="T11"/>
                  <a:gd fmla="*/ 2108 w 2304" name="T12"/>
                  <a:gd fmla="*/ 954 h 1080" name="T13"/>
                  <a:gd fmla="*/ 1966 w 2304" name="T14"/>
                  <a:gd fmla="*/ 996 h 1080" name="T15"/>
                  <a:gd fmla="*/ 1796 w 2304" name="T16"/>
                  <a:gd fmla="*/ 1030 h 1080" name="T17"/>
                  <a:gd fmla="*/ 1600 w 2304" name="T18"/>
                  <a:gd fmla="*/ 1058 h 1080" name="T19"/>
                  <a:gd fmla="*/ 1384 w 2304" name="T20"/>
                  <a:gd fmla="*/ 1074 h 1080" name="T21"/>
                  <a:gd fmla="*/ 1152 w 2304" name="T22"/>
                  <a:gd fmla="*/ 1080 h 1080" name="T23"/>
                  <a:gd fmla="*/ 1034 w 2304" name="T24"/>
                  <a:gd fmla="*/ 1078 h 1080" name="T25"/>
                  <a:gd fmla="*/ 810 w 2304" name="T26"/>
                  <a:gd fmla="*/ 1068 h 1080" name="T27"/>
                  <a:gd fmla="*/ 602 w 2304" name="T28"/>
                  <a:gd fmla="*/ 1046 h 1080" name="T29"/>
                  <a:gd fmla="*/ 420 w 2304" name="T30"/>
                  <a:gd fmla="*/ 1014 h 1080" name="T31"/>
                  <a:gd fmla="*/ 264 w 2304" name="T32"/>
                  <a:gd fmla="*/ 976 h 1080" name="T33"/>
                  <a:gd fmla="*/ 140 w 2304" name="T34"/>
                  <a:gd fmla="*/ 930 h 1080" name="T35"/>
                  <a:gd fmla="*/ 90 w 2304" name="T36"/>
                  <a:gd fmla="*/ 904 h 1080" name="T37"/>
                  <a:gd fmla="*/ 52 w 2304" name="T38"/>
                  <a:gd fmla="*/ 878 h 1080" name="T39"/>
                  <a:gd fmla="*/ 24 w 2304" name="T40"/>
                  <a:gd fmla="*/ 850 h 1080" name="T41"/>
                  <a:gd fmla="*/ 6 w 2304" name="T42"/>
                  <a:gd fmla="*/ 822 h 1080" name="T43"/>
                  <a:gd fmla="*/ 0 w 2304" name="T44"/>
                  <a:gd fmla="*/ 792 h 1080" name="T45"/>
                  <a:gd fmla="*/ 288 w 2304" name="T46"/>
                  <a:gd fmla="*/ 216 h 1080" name="T47"/>
                  <a:gd fmla="*/ 292 w 2304" name="T48"/>
                  <a:gd fmla="*/ 194 h 1080" name="T49"/>
                  <a:gd fmla="*/ 306 w 2304" name="T50"/>
                  <a:gd fmla="*/ 172 h 1080" name="T51"/>
                  <a:gd fmla="*/ 326 w 2304" name="T52"/>
                  <a:gd fmla="*/ 152 h 1080" name="T53"/>
                  <a:gd fmla="*/ 356 w 2304" name="T54"/>
                  <a:gd fmla="*/ 132 h 1080" name="T55"/>
                  <a:gd fmla="*/ 436 w 2304" name="T56"/>
                  <a:gd fmla="*/ 96 h 1080" name="T57"/>
                  <a:gd fmla="*/ 542 w 2304" name="T58"/>
                  <a:gd fmla="*/ 64 h 1080" name="T59"/>
                  <a:gd fmla="*/ 668 w 2304" name="T60"/>
                  <a:gd fmla="*/ 36 h 1080" name="T61"/>
                  <a:gd fmla="*/ 816 w 2304" name="T62"/>
                  <a:gd fmla="*/ 16 h 1080" name="T63"/>
                  <a:gd fmla="*/ 978 w 2304" name="T64"/>
                  <a:gd fmla="*/ 4 h 1080" name="T65"/>
                  <a:gd fmla="*/ 1152 w 2304" name="T66"/>
                  <a:gd fmla="*/ 0 h 1080" name="T67"/>
                  <a:gd fmla="*/ 1240 w 2304" name="T68"/>
                  <a:gd fmla="*/ 2 h 1080" name="T69"/>
                  <a:gd fmla="*/ 1408 w 2304" name="T70"/>
                  <a:gd fmla="*/ 10 h 1080" name="T71"/>
                  <a:gd fmla="*/ 1564 w 2304" name="T72"/>
                  <a:gd fmla="*/ 26 h 1080" name="T73"/>
                  <a:gd fmla="*/ 1702 w 2304" name="T74"/>
                  <a:gd fmla="*/ 50 h 1080" name="T75"/>
                  <a:gd fmla="*/ 1818 w 2304" name="T76"/>
                  <a:gd fmla="*/ 78 h 1080" name="T77"/>
                  <a:gd fmla="*/ 1912 w 2304" name="T78"/>
                  <a:gd fmla="*/ 114 h 1080" name="T79"/>
                  <a:gd fmla="*/ 1964 w 2304" name="T80"/>
                  <a:gd fmla="*/ 142 h 1080" name="T81"/>
                  <a:gd fmla="*/ 1988 w 2304" name="T82"/>
                  <a:gd fmla="*/ 162 h 1080" name="T83"/>
                  <a:gd fmla="*/ 2006 w 2304" name="T84"/>
                  <a:gd fmla="*/ 184 h 1080" name="T85"/>
                  <a:gd fmla="*/ 2014 w 2304" name="T86"/>
                  <a:gd fmla="*/ 204 h 1080" name="T87"/>
                  <a:gd fmla="*/ 2016 w 2304" name="T88"/>
                  <a:gd fmla="*/ 216 h 108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2304" name="T135"/>
                  <a:gd fmla="*/ 0 h 1080" name="T136"/>
                  <a:gd fmla="*/ 2304 w 2304" name="T137"/>
                  <a:gd fmla="*/ 1080 h 108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1080" w="2304">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rgbClr val="97B9A1"/>
              </a:solidFill>
              <a:ln>
                <a:noFill/>
              </a:ln>
              <a:extLst>
                <a:ext uri="{91240B29-F687-4F45-9708-019B960494DF}">
                  <a14:hiddenLine w="9525">
                    <a:solidFill>
                      <a:srgbClr val="000000"/>
                    </a:solidFill>
                    <a:round/>
                    <a:headEnd/>
                    <a:tailEnd/>
                  </a14:hiddenLine>
                </a:ext>
              </a:extLst>
            </p:spPr>
            <p:txBody>
              <a:bodyPr anchor="ctr" wrap="none"/>
              <a:lstStyle/>
              <a:p>
                <a:pPr algn="just">
                  <a:lnSpc>
                    <a:spcPct val="120000"/>
                  </a:lnSpc>
                </a:pPr>
                <a:endParaRPr altLang="en-US" b="1" lang="zh-CN" sz="586">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6">
                <a:extLst>
                  <a:ext uri="{FF2B5EF4-FFF2-40B4-BE49-F238E27FC236}">
                    <a16:creationId xmlns:a16="http://schemas.microsoft.com/office/drawing/2014/main" id="{5F63EE35-29EE-4799-8E4E-0987E11B8079}"/>
                  </a:ext>
                </a:extLst>
              </p:cNvPr>
              <p:cNvSpPr/>
              <p:nvPr/>
            </p:nvSpPr>
            <p:spPr bwMode="auto">
              <a:xfrm>
                <a:off x="2016" y="3024"/>
                <a:ext cx="1728" cy="432"/>
              </a:xfrm>
              <a:custGeom>
                <a:gdLst>
                  <a:gd fmla="*/ 1728 w 1728" name="T0"/>
                  <a:gd fmla="*/ 216 h 432" name="T1"/>
                  <a:gd fmla="*/ 1724 w 1728" name="T2"/>
                  <a:gd fmla="*/ 238 h 432" name="T3"/>
                  <a:gd fmla="*/ 1710 w 1728" name="T4"/>
                  <a:gd fmla="*/ 260 h 432" name="T5"/>
                  <a:gd fmla="*/ 1690 w 1728" name="T6"/>
                  <a:gd fmla="*/ 280 h 432" name="T7"/>
                  <a:gd fmla="*/ 1660 w 1728" name="T8"/>
                  <a:gd fmla="*/ 300 h 432" name="T9"/>
                  <a:gd fmla="*/ 1580 w 1728" name="T10"/>
                  <a:gd fmla="*/ 336 h 432" name="T11"/>
                  <a:gd fmla="*/ 1474 w 1728" name="T12"/>
                  <a:gd fmla="*/ 368 h 432" name="T13"/>
                  <a:gd fmla="*/ 1348 w 1728" name="T14"/>
                  <a:gd fmla="*/ 396 h 432" name="T15"/>
                  <a:gd fmla="*/ 1200 w 1728" name="T16"/>
                  <a:gd fmla="*/ 416 h 432" name="T17"/>
                  <a:gd fmla="*/ 1038 w 1728" name="T18"/>
                  <a:gd fmla="*/ 428 h 432" name="T19"/>
                  <a:gd fmla="*/ 864 w 1728" name="T20"/>
                  <a:gd fmla="*/ 432 h 432" name="T21"/>
                  <a:gd fmla="*/ 776 w 1728" name="T22"/>
                  <a:gd fmla="*/ 430 h 432" name="T23"/>
                  <a:gd fmla="*/ 608 w 1728" name="T24"/>
                  <a:gd fmla="*/ 422 h 432" name="T25"/>
                  <a:gd fmla="*/ 452 w 1728" name="T26"/>
                  <a:gd fmla="*/ 406 h 432" name="T27"/>
                  <a:gd fmla="*/ 314 w 1728" name="T28"/>
                  <a:gd fmla="*/ 382 h 432" name="T29"/>
                  <a:gd fmla="*/ 198 w 1728" name="T30"/>
                  <a:gd fmla="*/ 354 h 432" name="T31"/>
                  <a:gd fmla="*/ 104 w 1728" name="T32"/>
                  <a:gd fmla="*/ 318 h 432" name="T33"/>
                  <a:gd fmla="*/ 52 w 1728" name="T34"/>
                  <a:gd fmla="*/ 290 h 432" name="T35"/>
                  <a:gd fmla="*/ 28 w 1728" name="T36"/>
                  <a:gd fmla="*/ 270 h 432" name="T37"/>
                  <a:gd fmla="*/ 10 w 1728" name="T38"/>
                  <a:gd fmla="*/ 248 h 432" name="T39"/>
                  <a:gd fmla="*/ 2 w 1728" name="T40"/>
                  <a:gd fmla="*/ 228 h 432" name="T41"/>
                  <a:gd fmla="*/ 0 w 1728" name="T42"/>
                  <a:gd fmla="*/ 216 h 432" name="T43"/>
                  <a:gd fmla="*/ 4 w 1728" name="T44"/>
                  <a:gd fmla="*/ 194 h 432" name="T45"/>
                  <a:gd fmla="*/ 18 w 1728" name="T46"/>
                  <a:gd fmla="*/ 172 h 432" name="T47"/>
                  <a:gd fmla="*/ 38 w 1728" name="T48"/>
                  <a:gd fmla="*/ 152 h 432" name="T49"/>
                  <a:gd fmla="*/ 68 w 1728" name="T50"/>
                  <a:gd fmla="*/ 132 h 432" name="T51"/>
                  <a:gd fmla="*/ 148 w 1728" name="T52"/>
                  <a:gd fmla="*/ 96 h 432" name="T53"/>
                  <a:gd fmla="*/ 254 w 1728" name="T54"/>
                  <a:gd fmla="*/ 64 h 432" name="T55"/>
                  <a:gd fmla="*/ 380 w 1728" name="T56"/>
                  <a:gd fmla="*/ 36 h 432" name="T57"/>
                  <a:gd fmla="*/ 528 w 1728" name="T58"/>
                  <a:gd fmla="*/ 16 h 432" name="T59"/>
                  <a:gd fmla="*/ 690 w 1728" name="T60"/>
                  <a:gd fmla="*/ 4 h 432" name="T61"/>
                  <a:gd fmla="*/ 864 w 1728" name="T62"/>
                  <a:gd fmla="*/ 0 h 432" name="T63"/>
                  <a:gd fmla="*/ 952 w 1728" name="T64"/>
                  <a:gd fmla="*/ 2 h 432" name="T65"/>
                  <a:gd fmla="*/ 1120 w 1728" name="T66"/>
                  <a:gd fmla="*/ 10 h 432" name="T67"/>
                  <a:gd fmla="*/ 1276 w 1728" name="T68"/>
                  <a:gd fmla="*/ 26 h 432" name="T69"/>
                  <a:gd fmla="*/ 1414 w 1728" name="T70"/>
                  <a:gd fmla="*/ 50 h 432" name="T71"/>
                  <a:gd fmla="*/ 1530 w 1728" name="T72"/>
                  <a:gd fmla="*/ 78 h 432" name="T73"/>
                  <a:gd fmla="*/ 1624 w 1728" name="T74"/>
                  <a:gd fmla="*/ 114 h 432" name="T75"/>
                  <a:gd fmla="*/ 1676 w 1728" name="T76"/>
                  <a:gd fmla="*/ 142 h 432" name="T77"/>
                  <a:gd fmla="*/ 1700 w 1728" name="T78"/>
                  <a:gd fmla="*/ 162 h 432" name="T79"/>
                  <a:gd fmla="*/ 1718 w 1728" name="T80"/>
                  <a:gd fmla="*/ 184 h 432" name="T81"/>
                  <a:gd fmla="*/ 1726 w 1728" name="T82"/>
                  <a:gd fmla="*/ 204 h 432" name="T83"/>
                  <a:gd fmla="*/ 1728 w 1728" name="T84"/>
                  <a:gd fmla="*/ 216 h 43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728" name="T129"/>
                  <a:gd fmla="*/ 0 h 432" name="T130"/>
                  <a:gd fmla="*/ 1728 w 1728" name="T131"/>
                  <a:gd fmla="*/ 432 h 432"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432" w="1728">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w="12700">
                    <a:solidFill>
                      <a:srgbClr val="000000"/>
                    </a:solidFill>
                    <a:round/>
                    <a:headEnd/>
                    <a:tailEnd/>
                  </a14:hiddenLine>
                </a:ext>
              </a:extLst>
            </p:spPr>
            <p:txBody>
              <a:bodyPr/>
              <a:lstStyle/>
              <a:p>
                <a:pPr algn="just">
                  <a:lnSpc>
                    <a:spcPct val="120000"/>
                  </a:lnSpc>
                </a:pPr>
                <a:endParaRPr altLang="en-US" b="1" lang="zh-CN" sz="586">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43" name="Oval 7">
              <a:extLst>
                <a:ext uri="{FF2B5EF4-FFF2-40B4-BE49-F238E27FC236}">
                  <a16:creationId xmlns:a16="http://schemas.microsoft.com/office/drawing/2014/main" id="{05B1A577-7306-45FC-B5D3-95232DC338C6}"/>
                </a:ext>
              </a:extLst>
            </p:cNvPr>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fontAlgn="ctr" hangingPunct="0">
                <a:lnSpc>
                  <a:spcPct val="120000"/>
                </a:lnSpc>
                <a:spcBef>
                  <a:spcPct val="20000"/>
                </a:spcBef>
                <a:buClr>
                  <a:schemeClr val="accent1"/>
                </a:buClr>
                <a:buSzPct val="60000"/>
                <a:buFont charset="2" pitchFamily="2" typeface="Wingdings"/>
                <a:buChar char="l"/>
                <a:defRPr b="1" sz="2000">
                  <a:solidFill>
                    <a:schemeClr val="tx1"/>
                  </a:solidFill>
                  <a:latin typeface="Arial"/>
                  <a:ea charset="-122" panose="020b0503020204020204" pitchFamily="34" typeface="微软雅黑"/>
                </a:defRPr>
              </a:lvl1pPr>
              <a:lvl2pPr eaLnBrk="0" fontAlgn="ctr" hangingPunct="0" indent="-285750" marL="742950">
                <a:lnSpc>
                  <a:spcPct val="120000"/>
                </a:lnSpc>
                <a:spcBef>
                  <a:spcPct val="20000"/>
                </a:spcBef>
                <a:buClr>
                  <a:schemeClr val="accent1"/>
                </a:buClr>
                <a:buSzPct val="60000"/>
                <a:buFont charset="2" pitchFamily="2" typeface="Wingdings"/>
                <a:buChar char="l"/>
                <a:defRPr>
                  <a:solidFill>
                    <a:schemeClr val="tx1"/>
                  </a:solidFill>
                  <a:latin typeface="Arial"/>
                  <a:ea charset="-122" panose="020b0503020204020204" pitchFamily="34" typeface="微软雅黑"/>
                </a:defRPr>
              </a:lvl2pPr>
              <a:lvl3pPr eaLnBrk="0" fontAlgn="ctr" hangingPunct="0" indent="-228600" marL="1143000">
                <a:lnSpc>
                  <a:spcPct val="120000"/>
                </a:lnSpc>
                <a:spcBef>
                  <a:spcPct val="20000"/>
                </a:spcBef>
                <a:buClr>
                  <a:schemeClr val="accent1"/>
                </a:buClr>
                <a:buSzPct val="60000"/>
                <a:buFont charset="2" pitchFamily="2" typeface="Wingdings"/>
                <a:buChar char="l"/>
                <a:defRPr sz="1600">
                  <a:solidFill>
                    <a:schemeClr val="tx1"/>
                  </a:solidFill>
                  <a:latin typeface="Arial"/>
                  <a:ea charset="-122" panose="020b0503020204020204" pitchFamily="34" typeface="微软雅黑"/>
                </a:defRPr>
              </a:lvl3pPr>
              <a:lvl4pPr eaLnBrk="0" fontAlgn="ctr" hangingPunct="0" indent="-228600" marL="1600200">
                <a:lnSpc>
                  <a:spcPct val="120000"/>
                </a:lnSpc>
                <a:spcBef>
                  <a:spcPct val="20000"/>
                </a:spcBef>
                <a:buClr>
                  <a:schemeClr val="accent1"/>
                </a:buClr>
                <a:buSzPct val="60000"/>
                <a:buFont charset="2" pitchFamily="2" typeface="Wingdings"/>
                <a:buChar char="l"/>
                <a:defRPr sz="1400">
                  <a:solidFill>
                    <a:schemeClr val="tx1"/>
                  </a:solidFill>
                  <a:latin typeface="Arial"/>
                  <a:ea charset="-122" panose="020b0503020204020204" pitchFamily="34" typeface="微软雅黑"/>
                </a:defRPr>
              </a:lvl4pPr>
              <a:lvl5pPr eaLnBrk="0" fontAlgn="ctr" hangingPunct="0" indent="-228600" marL="2057400">
                <a:lnSpc>
                  <a:spcPct val="120000"/>
                </a:lnSpc>
                <a:spcBef>
                  <a:spcPct val="20000"/>
                </a:spcBef>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5pPr>
              <a:lvl6pPr eaLnBrk="0" fontAlgn="ctr" hangingPunct="0" indent="-228600" marL="25146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6pPr>
              <a:lvl7pPr eaLnBrk="0" fontAlgn="ctr" hangingPunct="0" indent="-228600" marL="29718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7pPr>
              <a:lvl8pPr eaLnBrk="0" fontAlgn="ctr" hangingPunct="0" indent="-228600" marL="34290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8pPr>
              <a:lvl9pPr eaLnBrk="0" fontAlgn="ctr" hangingPunct="0" indent="-228600" marL="38862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9pPr>
            </a:lstStyle>
            <a:p>
              <a:pPr algn="just" defTabSz="686994" eaLnBrk="1" fontAlgn="base" hangingPunct="1">
                <a:spcBef>
                  <a:spcPct val="0"/>
                </a:spcBef>
                <a:buClrTx/>
                <a:buSzTx/>
                <a:buNone/>
                <a:defRPr/>
              </a:pPr>
              <a:endParaRPr altLang="en-US" b="0" kern="0" lang="zh-CN" sz="586">
                <a:solidFill>
                  <a:srgbClr val="000000"/>
                </a:solidFill>
                <a:latin charset="0" panose="020b0604020202020204" pitchFamily="34" typeface="Arial"/>
                <a:cs typeface="+mn-ea"/>
                <a:sym charset="0" panose="020b0604020202020204" pitchFamily="34" typeface="Arial"/>
              </a:endParaRPr>
            </a:p>
          </p:txBody>
        </p:sp>
      </p:grpSp>
      <p:grpSp>
        <p:nvGrpSpPr>
          <p:cNvPr id="46" name="Group 9">
            <a:extLst>
              <a:ext uri="{FF2B5EF4-FFF2-40B4-BE49-F238E27FC236}">
                <a16:creationId xmlns:a16="http://schemas.microsoft.com/office/drawing/2014/main" id="{0AEFE0B2-A49B-4C89-862E-D798B28216EC}"/>
              </a:ext>
            </a:extLst>
          </p:cNvPr>
          <p:cNvGrpSpPr/>
          <p:nvPr/>
        </p:nvGrpSpPr>
        <p:grpSpPr>
          <a:xfrm>
            <a:off x="1778499" y="2890411"/>
            <a:ext cx="2630171" cy="1631881"/>
            <a:chOff x="1659095" y="2788969"/>
            <a:chExt cx="2484437" cy="1541462"/>
          </a:xfrm>
        </p:grpSpPr>
        <p:grpSp>
          <p:nvGrpSpPr>
            <p:cNvPr id="47" name="Group 8">
              <a:extLst>
                <a:ext uri="{FF2B5EF4-FFF2-40B4-BE49-F238E27FC236}">
                  <a16:creationId xmlns:a16="http://schemas.microsoft.com/office/drawing/2014/main" id="{7399C8EE-AD17-49F7-B722-2306C25FA9B5}"/>
                </a:ext>
              </a:extLst>
            </p:cNvPr>
            <p:cNvGrpSpPr/>
            <p:nvPr/>
          </p:nvGrpSpPr>
          <p:grpSpPr>
            <a:xfrm>
              <a:off x="1659095" y="2957244"/>
              <a:ext cx="2484437" cy="1373187"/>
              <a:chOff x="2016" y="1944"/>
              <a:chExt cx="1728" cy="936"/>
            </a:xfrm>
          </p:grpSpPr>
          <p:sp>
            <p:nvSpPr>
              <p:cNvPr id="49" name="Freeform 9">
                <a:extLst>
                  <a:ext uri="{FF2B5EF4-FFF2-40B4-BE49-F238E27FC236}">
                    <a16:creationId xmlns:a16="http://schemas.microsoft.com/office/drawing/2014/main" id="{4ABB2AF4-0819-40F8-99FC-75D0D3729F8B}"/>
                  </a:ext>
                </a:extLst>
              </p:cNvPr>
              <p:cNvSpPr/>
              <p:nvPr/>
            </p:nvSpPr>
            <p:spPr bwMode="auto">
              <a:xfrm>
                <a:off x="2016" y="1944"/>
                <a:ext cx="1728" cy="936"/>
              </a:xfrm>
              <a:custGeom>
                <a:gdLst>
                  <a:gd fmla="*/ 1728 w 1728" name="T0"/>
                  <a:gd fmla="*/ 720 h 936" name="T1"/>
                  <a:gd fmla="*/ 1726 w 1728" name="T2"/>
                  <a:gd fmla="*/ 732 h 936" name="T3"/>
                  <a:gd fmla="*/ 1718 w 1728" name="T4"/>
                  <a:gd fmla="*/ 752 h 936" name="T5"/>
                  <a:gd fmla="*/ 1700 w 1728" name="T6"/>
                  <a:gd fmla="*/ 774 h 936" name="T7"/>
                  <a:gd fmla="*/ 1676 w 1728" name="T8"/>
                  <a:gd fmla="*/ 794 h 936" name="T9"/>
                  <a:gd fmla="*/ 1624 w 1728" name="T10"/>
                  <a:gd fmla="*/ 822 h 936" name="T11"/>
                  <a:gd fmla="*/ 1530 w 1728" name="T12"/>
                  <a:gd fmla="*/ 858 h 936" name="T13"/>
                  <a:gd fmla="*/ 1414 w 1728" name="T14"/>
                  <a:gd fmla="*/ 886 h 936" name="T15"/>
                  <a:gd fmla="*/ 1276 w 1728" name="T16"/>
                  <a:gd fmla="*/ 910 h 936" name="T17"/>
                  <a:gd fmla="*/ 1120 w 1728" name="T18"/>
                  <a:gd fmla="*/ 926 h 936" name="T19"/>
                  <a:gd fmla="*/ 952 w 1728" name="T20"/>
                  <a:gd fmla="*/ 934 h 936" name="T21"/>
                  <a:gd fmla="*/ 864 w 1728" name="T22"/>
                  <a:gd fmla="*/ 936 h 936" name="T23"/>
                  <a:gd fmla="*/ 690 w 1728" name="T24"/>
                  <a:gd fmla="*/ 932 h 936" name="T25"/>
                  <a:gd fmla="*/ 528 w 1728" name="T26"/>
                  <a:gd fmla="*/ 920 h 936" name="T27"/>
                  <a:gd fmla="*/ 380 w 1728" name="T28"/>
                  <a:gd fmla="*/ 900 h 936" name="T29"/>
                  <a:gd fmla="*/ 254 w 1728" name="T30"/>
                  <a:gd fmla="*/ 872 h 936" name="T31"/>
                  <a:gd fmla="*/ 148 w 1728" name="T32"/>
                  <a:gd fmla="*/ 840 h 936" name="T33"/>
                  <a:gd fmla="*/ 68 w 1728" name="T34"/>
                  <a:gd fmla="*/ 804 h 936" name="T35"/>
                  <a:gd fmla="*/ 38 w 1728" name="T36"/>
                  <a:gd fmla="*/ 784 h 936" name="T37"/>
                  <a:gd fmla="*/ 18 w 1728" name="T38"/>
                  <a:gd fmla="*/ 764 h 936" name="T39"/>
                  <a:gd fmla="*/ 4 w 1728" name="T40"/>
                  <a:gd fmla="*/ 742 h 936" name="T41"/>
                  <a:gd fmla="*/ 0 w 1728" name="T42"/>
                  <a:gd fmla="*/ 720 h 936" name="T43"/>
                  <a:gd fmla="*/ 288 w 1728" name="T44"/>
                  <a:gd fmla="*/ 144 h 936" name="T45"/>
                  <a:gd fmla="*/ 290 w 1728" name="T46"/>
                  <a:gd fmla="*/ 130 h 936" name="T47"/>
                  <a:gd fmla="*/ 300 w 1728" name="T48"/>
                  <a:gd fmla="*/ 114 h 936" name="T49"/>
                  <a:gd fmla="*/ 334 w 1728" name="T50"/>
                  <a:gd fmla="*/ 88 h 936" name="T51"/>
                  <a:gd fmla="*/ 386 w 1728" name="T52"/>
                  <a:gd fmla="*/ 64 h 936" name="T53"/>
                  <a:gd fmla="*/ 456 w 1728" name="T54"/>
                  <a:gd fmla="*/ 42 h 936" name="T55"/>
                  <a:gd fmla="*/ 542 w 1728" name="T56"/>
                  <a:gd fmla="*/ 24 h 936" name="T57"/>
                  <a:gd fmla="*/ 640 w 1728" name="T58"/>
                  <a:gd fmla="*/ 12 h 936" name="T59"/>
                  <a:gd fmla="*/ 748 w 1728" name="T60"/>
                  <a:gd fmla="*/ 2 h 936" name="T61"/>
                  <a:gd fmla="*/ 864 w 1728" name="T62"/>
                  <a:gd fmla="*/ 0 h 936" name="T63"/>
                  <a:gd fmla="*/ 922 w 1728" name="T64"/>
                  <a:gd fmla="*/ 0 h 936" name="T65"/>
                  <a:gd fmla="*/ 1036 w 1728" name="T66"/>
                  <a:gd fmla="*/ 6 h 936" name="T67"/>
                  <a:gd fmla="*/ 1138 w 1728" name="T68"/>
                  <a:gd fmla="*/ 18 h 936" name="T69"/>
                  <a:gd fmla="*/ 1230 w 1728" name="T70"/>
                  <a:gd fmla="*/ 32 h 936" name="T71"/>
                  <a:gd fmla="*/ 1308 w 1728" name="T72"/>
                  <a:gd fmla="*/ 52 h 936" name="T73"/>
                  <a:gd fmla="*/ 1370 w 1728" name="T74"/>
                  <a:gd fmla="*/ 76 h 936" name="T75"/>
                  <a:gd fmla="*/ 1414 w 1728" name="T76"/>
                  <a:gd fmla="*/ 102 h 936" name="T77"/>
                  <a:gd fmla="*/ 1434 w 1728" name="T78"/>
                  <a:gd fmla="*/ 122 h 936" name="T79"/>
                  <a:gd fmla="*/ 1440 w 1728" name="T80"/>
                  <a:gd fmla="*/ 136 h 936" name="T81"/>
                  <a:gd fmla="*/ 1440 w 1728" name="T82"/>
                  <a:gd fmla="*/ 144 h 9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728" name="T126"/>
                  <a:gd fmla="*/ 0 h 936" name="T127"/>
                  <a:gd fmla="*/ 1728 w 1728" name="T128"/>
                  <a:gd fmla="*/ 936 h 936"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36" w="1728">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rgbClr val="476263"/>
              </a:solidFill>
              <a:ln>
                <a:noFill/>
              </a:ln>
              <a:extLst>
                <a:ext uri="{91240B29-F687-4F45-9708-019B960494DF}">
                  <a14:hiddenLine w="9525">
                    <a:solidFill>
                      <a:srgbClr val="000000"/>
                    </a:solidFill>
                    <a:round/>
                    <a:headEnd/>
                    <a:tailEnd/>
                  </a14:hiddenLine>
                </a:ext>
              </a:extLst>
            </p:spPr>
            <p:txBody>
              <a:bodyPr anchor="ctr" wrap="none"/>
              <a:lstStyle/>
              <a:p>
                <a:pPr algn="just">
                  <a:lnSpc>
                    <a:spcPct val="120000"/>
                  </a:lnSpc>
                </a:pPr>
                <a:endParaRPr altLang="en-US" b="1" lang="zh-CN" sz="586">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Freeform 10">
                <a:extLst>
                  <a:ext uri="{FF2B5EF4-FFF2-40B4-BE49-F238E27FC236}">
                    <a16:creationId xmlns:a16="http://schemas.microsoft.com/office/drawing/2014/main" id="{93FCFB22-E721-4523-93A2-1635961D90F2}"/>
                  </a:ext>
                </a:extLst>
              </p:cNvPr>
              <p:cNvSpPr/>
              <p:nvPr/>
            </p:nvSpPr>
            <p:spPr bwMode="auto">
              <a:xfrm>
                <a:off x="2304" y="1944"/>
                <a:ext cx="1152" cy="288"/>
              </a:xfrm>
              <a:custGeom>
                <a:gdLst>
                  <a:gd fmla="*/ 1152 w 1152" name="T0"/>
                  <a:gd fmla="*/ 144 h 288" name="T1"/>
                  <a:gd fmla="*/ 1150 w 1152" name="T2"/>
                  <a:gd fmla="*/ 158 h 288" name="T3"/>
                  <a:gd fmla="*/ 1140 w 1152" name="T4"/>
                  <a:gd fmla="*/ 174 h 288" name="T5"/>
                  <a:gd fmla="*/ 1106 w 1152" name="T6"/>
                  <a:gd fmla="*/ 200 h 288" name="T7"/>
                  <a:gd fmla="*/ 1054 w 1152" name="T8"/>
                  <a:gd fmla="*/ 224 h 288" name="T9"/>
                  <a:gd fmla="*/ 984 w 1152" name="T10"/>
                  <a:gd fmla="*/ 246 h 288" name="T11"/>
                  <a:gd fmla="*/ 898 w 1152" name="T12"/>
                  <a:gd fmla="*/ 264 h 288" name="T13"/>
                  <a:gd fmla="*/ 800 w 1152" name="T14"/>
                  <a:gd fmla="*/ 276 h 288" name="T15"/>
                  <a:gd fmla="*/ 692 w 1152" name="T16"/>
                  <a:gd fmla="*/ 286 h 288" name="T17"/>
                  <a:gd fmla="*/ 576 w 1152" name="T18"/>
                  <a:gd fmla="*/ 288 h 288" name="T19"/>
                  <a:gd fmla="*/ 518 w 1152" name="T20"/>
                  <a:gd fmla="*/ 288 h 288" name="T21"/>
                  <a:gd fmla="*/ 404 w 1152" name="T22"/>
                  <a:gd fmla="*/ 282 h 288" name="T23"/>
                  <a:gd fmla="*/ 302 w 1152" name="T24"/>
                  <a:gd fmla="*/ 270 h 288" name="T25"/>
                  <a:gd fmla="*/ 210 w 1152" name="T26"/>
                  <a:gd fmla="*/ 256 h 288" name="T27"/>
                  <a:gd fmla="*/ 132 w 1152" name="T28"/>
                  <a:gd fmla="*/ 236 h 288" name="T29"/>
                  <a:gd fmla="*/ 70 w 1152" name="T30"/>
                  <a:gd fmla="*/ 212 h 288" name="T31"/>
                  <a:gd fmla="*/ 26 w 1152" name="T32"/>
                  <a:gd fmla="*/ 186 h 288" name="T33"/>
                  <a:gd fmla="*/ 6 w 1152" name="T34"/>
                  <a:gd fmla="*/ 166 h 288" name="T35"/>
                  <a:gd fmla="*/ 0 w 1152" name="T36"/>
                  <a:gd fmla="*/ 152 h 288" name="T37"/>
                  <a:gd fmla="*/ 0 w 1152" name="T38"/>
                  <a:gd fmla="*/ 144 h 288" name="T39"/>
                  <a:gd fmla="*/ 2 w 1152" name="T40"/>
                  <a:gd fmla="*/ 130 h 288" name="T41"/>
                  <a:gd fmla="*/ 12 w 1152" name="T42"/>
                  <a:gd fmla="*/ 114 h 288" name="T43"/>
                  <a:gd fmla="*/ 46 w 1152" name="T44"/>
                  <a:gd fmla="*/ 88 h 288" name="T45"/>
                  <a:gd fmla="*/ 98 w 1152" name="T46"/>
                  <a:gd fmla="*/ 64 h 288" name="T47"/>
                  <a:gd fmla="*/ 168 w 1152" name="T48"/>
                  <a:gd fmla="*/ 42 h 288" name="T49"/>
                  <a:gd fmla="*/ 254 w 1152" name="T50"/>
                  <a:gd fmla="*/ 24 h 288" name="T51"/>
                  <a:gd fmla="*/ 352 w 1152" name="T52"/>
                  <a:gd fmla="*/ 12 h 288" name="T53"/>
                  <a:gd fmla="*/ 460 w 1152" name="T54"/>
                  <a:gd fmla="*/ 2 h 288" name="T55"/>
                  <a:gd fmla="*/ 576 w 1152" name="T56"/>
                  <a:gd fmla="*/ 0 h 288" name="T57"/>
                  <a:gd fmla="*/ 634 w 1152" name="T58"/>
                  <a:gd fmla="*/ 0 h 288" name="T59"/>
                  <a:gd fmla="*/ 748 w 1152" name="T60"/>
                  <a:gd fmla="*/ 6 h 288" name="T61"/>
                  <a:gd fmla="*/ 850 w 1152" name="T62"/>
                  <a:gd fmla="*/ 18 h 288" name="T63"/>
                  <a:gd fmla="*/ 942 w 1152" name="T64"/>
                  <a:gd fmla="*/ 32 h 288" name="T65"/>
                  <a:gd fmla="*/ 1020 w 1152" name="T66"/>
                  <a:gd fmla="*/ 52 h 288" name="T67"/>
                  <a:gd fmla="*/ 1082 w 1152" name="T68"/>
                  <a:gd fmla="*/ 76 h 288" name="T69"/>
                  <a:gd fmla="*/ 1126 w 1152" name="T70"/>
                  <a:gd fmla="*/ 102 h 288" name="T71"/>
                  <a:gd fmla="*/ 1146 w 1152" name="T72"/>
                  <a:gd fmla="*/ 122 h 288" name="T73"/>
                  <a:gd fmla="*/ 1152 w 1152" name="T74"/>
                  <a:gd fmla="*/ 136 h 288" name="T75"/>
                  <a:gd fmla="*/ 1152 w 1152" name="T76"/>
                  <a:gd fmla="*/ 144 h 2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1152" name="T117"/>
                  <a:gd fmla="*/ 0 h 288" name="T118"/>
                  <a:gd fmla="*/ 1152 w 1152" name="T119"/>
                  <a:gd fmla="*/ 288 h 288"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288" w="1152">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w="12700">
                    <a:solidFill>
                      <a:srgbClr val="000000"/>
                    </a:solidFill>
                    <a:round/>
                    <a:headEnd/>
                    <a:tailEnd/>
                  </a14:hiddenLine>
                </a:ext>
              </a:extLst>
            </p:spPr>
            <p:txBody>
              <a:bodyPr/>
              <a:lstStyle/>
              <a:p>
                <a:pPr algn="just">
                  <a:lnSpc>
                    <a:spcPct val="120000"/>
                  </a:lnSpc>
                </a:pPr>
                <a:endParaRPr altLang="en-US" b="1" lang="zh-CN" sz="586">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48" name="Oval 11">
              <a:extLst>
                <a:ext uri="{FF2B5EF4-FFF2-40B4-BE49-F238E27FC236}">
                  <a16:creationId xmlns:a16="http://schemas.microsoft.com/office/drawing/2014/main" id="{71803A9D-2C64-456C-8B6A-ED39B41B6231}"/>
                </a:ext>
              </a:extLst>
            </p:cNvPr>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eaLnBrk="0" fontAlgn="ctr" hangingPunct="0">
                <a:lnSpc>
                  <a:spcPct val="120000"/>
                </a:lnSpc>
                <a:spcBef>
                  <a:spcPct val="20000"/>
                </a:spcBef>
                <a:buClr>
                  <a:schemeClr val="accent1"/>
                </a:buClr>
                <a:buSzPct val="60000"/>
                <a:buFont charset="2" pitchFamily="2" typeface="Wingdings"/>
                <a:buChar char="l"/>
                <a:defRPr b="1" sz="2000">
                  <a:solidFill>
                    <a:schemeClr val="tx1"/>
                  </a:solidFill>
                  <a:latin typeface="Arial"/>
                  <a:ea charset="-122" panose="020b0503020204020204" pitchFamily="34" typeface="微软雅黑"/>
                </a:defRPr>
              </a:lvl1pPr>
              <a:lvl2pPr eaLnBrk="0" fontAlgn="ctr" hangingPunct="0" indent="-285750" marL="742950">
                <a:lnSpc>
                  <a:spcPct val="120000"/>
                </a:lnSpc>
                <a:spcBef>
                  <a:spcPct val="20000"/>
                </a:spcBef>
                <a:buClr>
                  <a:schemeClr val="accent1"/>
                </a:buClr>
                <a:buSzPct val="60000"/>
                <a:buFont charset="2" pitchFamily="2" typeface="Wingdings"/>
                <a:buChar char="l"/>
                <a:defRPr>
                  <a:solidFill>
                    <a:schemeClr val="tx1"/>
                  </a:solidFill>
                  <a:latin typeface="Arial"/>
                  <a:ea charset="-122" panose="020b0503020204020204" pitchFamily="34" typeface="微软雅黑"/>
                </a:defRPr>
              </a:lvl2pPr>
              <a:lvl3pPr eaLnBrk="0" fontAlgn="ctr" hangingPunct="0" indent="-228600" marL="1143000">
                <a:lnSpc>
                  <a:spcPct val="120000"/>
                </a:lnSpc>
                <a:spcBef>
                  <a:spcPct val="20000"/>
                </a:spcBef>
                <a:buClr>
                  <a:schemeClr val="accent1"/>
                </a:buClr>
                <a:buSzPct val="60000"/>
                <a:buFont charset="2" pitchFamily="2" typeface="Wingdings"/>
                <a:buChar char="l"/>
                <a:defRPr sz="1600">
                  <a:solidFill>
                    <a:schemeClr val="tx1"/>
                  </a:solidFill>
                  <a:latin typeface="Arial"/>
                  <a:ea charset="-122" panose="020b0503020204020204" pitchFamily="34" typeface="微软雅黑"/>
                </a:defRPr>
              </a:lvl3pPr>
              <a:lvl4pPr eaLnBrk="0" fontAlgn="ctr" hangingPunct="0" indent="-228600" marL="1600200">
                <a:lnSpc>
                  <a:spcPct val="120000"/>
                </a:lnSpc>
                <a:spcBef>
                  <a:spcPct val="20000"/>
                </a:spcBef>
                <a:buClr>
                  <a:schemeClr val="accent1"/>
                </a:buClr>
                <a:buSzPct val="60000"/>
                <a:buFont charset="2" pitchFamily="2" typeface="Wingdings"/>
                <a:buChar char="l"/>
                <a:defRPr sz="1400">
                  <a:solidFill>
                    <a:schemeClr val="tx1"/>
                  </a:solidFill>
                  <a:latin typeface="Arial"/>
                  <a:ea charset="-122" panose="020b0503020204020204" pitchFamily="34" typeface="微软雅黑"/>
                </a:defRPr>
              </a:lvl4pPr>
              <a:lvl5pPr eaLnBrk="0" fontAlgn="ctr" hangingPunct="0" indent="-228600" marL="2057400">
                <a:lnSpc>
                  <a:spcPct val="120000"/>
                </a:lnSpc>
                <a:spcBef>
                  <a:spcPct val="20000"/>
                </a:spcBef>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5pPr>
              <a:lvl6pPr eaLnBrk="0" fontAlgn="ctr" hangingPunct="0" indent="-228600" marL="25146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6pPr>
              <a:lvl7pPr eaLnBrk="0" fontAlgn="ctr" hangingPunct="0" indent="-228600" marL="29718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7pPr>
              <a:lvl8pPr eaLnBrk="0" fontAlgn="ctr" hangingPunct="0" indent="-228600" marL="34290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8pPr>
              <a:lvl9pPr eaLnBrk="0" fontAlgn="ctr" hangingPunct="0" indent="-228600" marL="3886200">
                <a:lnSpc>
                  <a:spcPct val="120000"/>
                </a:lnSpc>
                <a:spcBef>
                  <a:spcPct val="20000"/>
                </a:spcBef>
                <a:spcAft>
                  <a:spcPct val="0"/>
                </a:spcAft>
                <a:buClr>
                  <a:schemeClr val="accent1"/>
                </a:buClr>
                <a:buSzPct val="60000"/>
                <a:buFont charset="2" pitchFamily="2" typeface="Wingdings"/>
                <a:buChar char="l"/>
                <a:defRPr sz="1200">
                  <a:solidFill>
                    <a:schemeClr val="tx1"/>
                  </a:solidFill>
                  <a:latin typeface="Arial"/>
                  <a:ea charset="-122" panose="020b0503020204020204" pitchFamily="34" typeface="微软雅黑"/>
                </a:defRPr>
              </a:lvl9pPr>
            </a:lstStyle>
            <a:p>
              <a:pPr algn="just" defTabSz="686994" eaLnBrk="1" fontAlgn="base" hangingPunct="1">
                <a:spcBef>
                  <a:spcPct val="0"/>
                </a:spcBef>
                <a:buClrTx/>
                <a:buSzTx/>
                <a:buNone/>
                <a:defRPr/>
              </a:pPr>
              <a:endParaRPr altLang="en-US" b="0" kern="0" lang="zh-CN" sz="586">
                <a:solidFill>
                  <a:srgbClr val="000000"/>
                </a:solidFill>
                <a:latin charset="0" panose="020b0604020202020204" pitchFamily="34" typeface="Arial"/>
                <a:cs typeface="+mn-ea"/>
                <a:sym charset="0" panose="020b0604020202020204" pitchFamily="34" typeface="Arial"/>
              </a:endParaRPr>
            </a:p>
          </p:txBody>
        </p:sp>
      </p:grpSp>
      <p:sp>
        <p:nvSpPr>
          <p:cNvPr id="51" name="Freeform 12">
            <a:extLst>
              <a:ext uri="{FF2B5EF4-FFF2-40B4-BE49-F238E27FC236}">
                <a16:creationId xmlns:a16="http://schemas.microsoft.com/office/drawing/2014/main" id="{7ED2D2DA-9851-4C40-9485-43876D394E62}"/>
              </a:ext>
            </a:extLst>
          </p:cNvPr>
          <p:cNvSpPr/>
          <p:nvPr/>
        </p:nvSpPr>
        <p:spPr bwMode="auto">
          <a:xfrm>
            <a:off x="2336464" y="1649667"/>
            <a:ext cx="1514240" cy="1552897"/>
          </a:xfrm>
          <a:custGeom>
            <a:gdLst>
              <a:gd fmla="*/ 2147483647 w 576" name="T0"/>
              <a:gd fmla="*/ 2147483647 h 648" name="T1"/>
              <a:gd fmla="*/ 2147483647 w 576" name="T2"/>
              <a:gd fmla="*/ 2147483647 h 648" name="T3"/>
              <a:gd fmla="*/ 2147483647 w 576" name="T4"/>
              <a:gd fmla="*/ 2147483647 h 648" name="T5"/>
              <a:gd fmla="*/ 2147483647 w 576" name="T6"/>
              <a:gd fmla="*/ 2147483647 h 648" name="T7"/>
              <a:gd fmla="*/ 2147483647 w 576" name="T8"/>
              <a:gd fmla="*/ 2147483647 h 648" name="T9"/>
              <a:gd fmla="*/ 2147483647 w 576" name="T10"/>
              <a:gd fmla="*/ 2147483647 h 648" name="T11"/>
              <a:gd fmla="*/ 2147483647 w 576" name="T12"/>
              <a:gd fmla="*/ 2147483647 h 648" name="T13"/>
              <a:gd fmla="*/ 2147483647 w 576" name="T14"/>
              <a:gd fmla="*/ 2147483647 h 648" name="T15"/>
              <a:gd fmla="*/ 2147483647 w 576" name="T16"/>
              <a:gd fmla="*/ 2147483647 h 648" name="T17"/>
              <a:gd fmla="*/ 2147483647 w 576" name="T18"/>
              <a:gd fmla="*/ 2147483647 h 648" name="T19"/>
              <a:gd fmla="*/ 2147483647 w 576" name="T20"/>
              <a:gd fmla="*/ 2147483647 h 648" name="T21"/>
              <a:gd fmla="*/ 2133573609 w 576" name="T22"/>
              <a:gd fmla="*/ 2147483647 h 648" name="T23"/>
              <a:gd fmla="*/ 1775924795 w 576" name="T24"/>
              <a:gd fmla="*/ 2147483647 h 648" name="T25"/>
              <a:gd fmla="*/ 1775924795 w 576" name="T26"/>
              <a:gd fmla="*/ 2147483647 h 648" name="T27"/>
              <a:gd fmla="*/ 1418273498 w 576" name="T28"/>
              <a:gd fmla="*/ 2147483647 h 648" name="T29"/>
              <a:gd fmla="*/ 1085285581 w 576" name="T30"/>
              <a:gd fmla="*/ 2147483647 h 648" name="T31"/>
              <a:gd fmla="*/ 776966011 w 576" name="T32"/>
              <a:gd fmla="*/ 2147483647 h 648" name="T33"/>
              <a:gd fmla="*/ 517978169 w 576" name="T34"/>
              <a:gd fmla="*/ 2147483647 h 648" name="T35"/>
              <a:gd fmla="*/ 308319570 w 576" name="T36"/>
              <a:gd fmla="*/ 2147483647 h 648" name="T37"/>
              <a:gd fmla="*/ 209658599 w 576" name="T38"/>
              <a:gd fmla="*/ 2147483647 h 648" name="T39"/>
              <a:gd fmla="*/ 135661008 w 576" name="T40"/>
              <a:gd fmla="*/ 2147483647 h 648" name="T41"/>
              <a:gd fmla="*/ 73997591 w 576" name="T42"/>
              <a:gd fmla="*/ 2147483647 h 648" name="T43"/>
              <a:gd fmla="*/ 36997554 w 576" name="T44"/>
              <a:gd fmla="*/ 2147483647 h 648" name="T45"/>
              <a:gd fmla="*/ 12331690 w 576" name="T46"/>
              <a:gd fmla="*/ 2147483647 h 648" name="T47"/>
              <a:gd fmla="*/ 0 w 576" name="T48"/>
              <a:gd fmla="*/ 2147483647 h 648" name="T49"/>
              <a:gd fmla="*/ 1775924795 w 576" name="T50"/>
              <a:gd fmla="*/ 0 h 648" name="T51"/>
              <a:gd fmla="*/ 2147483647 w 576" name="T52"/>
              <a:gd fmla="*/ 2147483647 h 64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576" name="T81"/>
              <a:gd fmla="*/ 0 h 648" name="T82"/>
              <a:gd fmla="*/ 576 w 576" name="T83"/>
              <a:gd fmla="*/ 648 h 64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648" w="576">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97B9A1"/>
          </a:solidFill>
          <a:ln>
            <a:noFill/>
          </a:ln>
        </p:spPr>
        <p:txBody>
          <a:bodyPr anchor="ctr" wrap="none"/>
          <a:lstStyle/>
          <a:p>
            <a:pPr algn="just" defTabSz="686994">
              <a:lnSpc>
                <a:spcPct val="120000"/>
              </a:lnSpc>
              <a:defRPr/>
            </a:pPr>
            <a:endParaRPr altLang="en-US" b="1" kern="0" lang="zh-CN" sz="586">
              <a:solidFill>
                <a:srgbClr val="000000"/>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2" name="Freeform 19">
            <a:extLst>
              <a:ext uri="{FF2B5EF4-FFF2-40B4-BE49-F238E27FC236}">
                <a16:creationId xmlns:a16="http://schemas.microsoft.com/office/drawing/2014/main" id="{DABE7999-6B04-4809-B61D-FBE375021E47}"/>
              </a:ext>
            </a:extLst>
          </p:cNvPr>
          <p:cNvSpPr>
            <a:spLocks noEditPoints="1"/>
          </p:cNvSpPr>
          <p:nvPr/>
        </p:nvSpPr>
        <p:spPr bwMode="auto">
          <a:xfrm>
            <a:off x="2850812" y="3795424"/>
            <a:ext cx="485544" cy="468854"/>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anchor="t" anchorCtr="0" bIns="34347" compatLnSpc="1" lIns="68696" numCol="1" rIns="68696" tIns="34347" vert="horz" wrap="square">
            <a:prstTxWarp prst="textNoShape">
              <a:avLst/>
            </a:prstTxWarp>
          </a:bodyPr>
          <a:lstStyle/>
          <a:p>
            <a:pPr algn="just">
              <a:lnSpc>
                <a:spcPct val="120000"/>
              </a:lnSpc>
            </a:pPr>
            <a:endParaRPr lang="id-ID" sz="586">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11">
            <a:extLst>
              <a:ext uri="{FF2B5EF4-FFF2-40B4-BE49-F238E27FC236}">
                <a16:creationId xmlns:a16="http://schemas.microsoft.com/office/drawing/2014/main" id="{4C5A20B6-3BDC-481B-8EE1-974CF873F02D}"/>
              </a:ext>
            </a:extLst>
          </p:cNvPr>
          <p:cNvSpPr>
            <a:spLocks noChangeAspect="1" noEditPoints="1"/>
          </p:cNvSpPr>
          <p:nvPr/>
        </p:nvSpPr>
        <p:spPr bwMode="auto">
          <a:xfrm>
            <a:off x="2839742" y="2545162"/>
            <a:ext cx="507684" cy="508222"/>
          </a:xfrm>
          <a:custGeom>
            <a:gdLst>
              <a:gd fmla="*/ 360 w 400" name="T0"/>
              <a:gd fmla="*/ 184 h 400" name="T1"/>
              <a:gd fmla="*/ 360 w 400" name="T2"/>
              <a:gd fmla="*/ 216 h 400" name="T3"/>
              <a:gd fmla="*/ 400 w 400" name="T4"/>
              <a:gd fmla="*/ 200 h 400" name="T5"/>
              <a:gd fmla="*/ 200 w 400" name="T6"/>
              <a:gd fmla="*/ 90 h 400" name="T7"/>
              <a:gd fmla="*/ 200 w 400" name="T8"/>
              <a:gd fmla="*/ 310 h 400" name="T9"/>
              <a:gd fmla="*/ 200 w 400" name="T10"/>
              <a:gd fmla="*/ 90 h 400" name="T11"/>
              <a:gd fmla="*/ 120 w 400" name="T12"/>
              <a:gd fmla="*/ 200 h 400" name="T13"/>
              <a:gd fmla="*/ 280 w 400" name="T14"/>
              <a:gd fmla="*/ 200 h 400" name="T15"/>
              <a:gd fmla="*/ 59 w 400" name="T16"/>
              <a:gd fmla="*/ 200 h 400" name="T17"/>
              <a:gd fmla="*/ 20 w 400" name="T18"/>
              <a:gd fmla="*/ 184 h 400" name="T19"/>
              <a:gd fmla="*/ 20 w 400" name="T20"/>
              <a:gd fmla="*/ 216 h 400" name="T21"/>
              <a:gd fmla="*/ 59 w 400" name="T22"/>
              <a:gd fmla="*/ 200 h 400" name="T23"/>
              <a:gd fmla="*/ 216 w 400" name="T24"/>
              <a:gd fmla="*/ 40 h 400" name="T25"/>
              <a:gd fmla="*/ 200 w 400" name="T26"/>
              <a:gd fmla="*/ 0 h 400" name="T27"/>
              <a:gd fmla="*/ 184 w 400" name="T28"/>
              <a:gd fmla="*/ 40 h 400" name="T29"/>
              <a:gd fmla="*/ 200 w 400" name="T30"/>
              <a:gd fmla="*/ 340 h 400" name="T31"/>
              <a:gd fmla="*/ 184 w 400" name="T32"/>
              <a:gd fmla="*/ 380 h 400" name="T33"/>
              <a:gd fmla="*/ 216 w 400" name="T34"/>
              <a:gd fmla="*/ 380 h 400" name="T35"/>
              <a:gd fmla="*/ 200 w 400" name="T36"/>
              <a:gd fmla="*/ 340 h 400" name="T37"/>
              <a:gd fmla="*/ 350 w 400" name="T38"/>
              <a:gd fmla="*/ 50 h 400" name="T39"/>
              <a:gd fmla="*/ 310 w 400" name="T40"/>
              <a:gd fmla="*/ 67 h 400" name="T41"/>
              <a:gd fmla="*/ 333 w 400" name="T42"/>
              <a:gd fmla="*/ 89 h 400" name="T43"/>
              <a:gd fmla="*/ 66 w 400" name="T44"/>
              <a:gd fmla="*/ 311 h 400" name="T45"/>
              <a:gd fmla="*/ 50 w 400" name="T46"/>
              <a:gd fmla="*/ 350 h 400" name="T47"/>
              <a:gd fmla="*/ 89 w 400" name="T48"/>
              <a:gd fmla="*/ 333 h 400" name="T49"/>
              <a:gd fmla="*/ 66 w 400" name="T50"/>
              <a:gd fmla="*/ 311 h 400" name="T51"/>
              <a:gd fmla="*/ 50 w 400" name="T52"/>
              <a:gd fmla="*/ 50 h 400" name="T53"/>
              <a:gd fmla="*/ 66 w 400" name="T54"/>
              <a:gd fmla="*/ 89 h 400" name="T55"/>
              <a:gd fmla="*/ 89 w 400" name="T56"/>
              <a:gd fmla="*/ 67 h 400" name="T57"/>
              <a:gd fmla="*/ 310 w 400" name="T58"/>
              <a:gd fmla="*/ 333 h 400" name="T59"/>
              <a:gd fmla="*/ 350 w 400" name="T60"/>
              <a:gd fmla="*/ 350 h 400" name="T61"/>
              <a:gd fmla="*/ 333 w 400" name="T62"/>
              <a:gd fmla="*/ 311 h 400" name="T63"/>
              <a:gd fmla="*/ 310 w 400" name="T64"/>
              <a:gd fmla="*/ 333 h 4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00" w="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t" anchorCtr="0" bIns="34347" compatLnSpc="1" lIns="68696" numCol="1" rIns="68696" tIns="34347" vert="horz" wrap="square">
            <a:prstTxWarp prst="textNoShape">
              <a:avLst/>
            </a:prstTxWarp>
          </a:bodyPr>
          <a:lstStyle/>
          <a:p>
            <a:pPr algn="just">
              <a:lnSpc>
                <a:spcPct val="120000"/>
              </a:lnSpc>
            </a:pPr>
            <a:endParaRPr lang="en-US" sz="586">
              <a:latin charset="0" panose="020b0604020202020204" pitchFamily="34" typeface="Arial"/>
              <a:ea charset="-122" panose="020b0503020204020204" pitchFamily="34" typeface="微软雅黑"/>
              <a:cs typeface="+mn-ea"/>
              <a:sym charset="0" panose="020b0604020202020204" pitchFamily="34" typeface="Arial"/>
            </a:endParaRPr>
          </a:p>
        </p:txBody>
      </p:sp>
      <p:grpSp>
        <p:nvGrpSpPr>
          <p:cNvPr id="54" name="Group 21">
            <a:extLst>
              <a:ext uri="{FF2B5EF4-FFF2-40B4-BE49-F238E27FC236}">
                <a16:creationId xmlns:a16="http://schemas.microsoft.com/office/drawing/2014/main" id="{3CB7CC83-7719-403B-B6F9-1AE5893E9DDB}"/>
              </a:ext>
            </a:extLst>
          </p:cNvPr>
          <p:cNvGrpSpPr/>
          <p:nvPr/>
        </p:nvGrpSpPr>
        <p:grpSpPr>
          <a:xfrm>
            <a:off x="2854605" y="5075318"/>
            <a:ext cx="477959" cy="468854"/>
            <a:chOff x="6786562" y="796925"/>
            <a:chExt cx="500063" cy="490538"/>
          </a:xfrm>
          <a:solidFill>
            <a:schemeClr val="bg1"/>
          </a:solidFill>
        </p:grpSpPr>
        <p:sp>
          <p:nvSpPr>
            <p:cNvPr id="55" name="Freeform 27">
              <a:extLst>
                <a:ext uri="{FF2B5EF4-FFF2-40B4-BE49-F238E27FC236}">
                  <a16:creationId xmlns:a16="http://schemas.microsoft.com/office/drawing/2014/main" id="{C6BA0664-41E6-4FDE-B68C-91642E9241A0}"/>
                </a:ext>
              </a:extLst>
            </p:cNvPr>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347" compatLnSpc="1" lIns="68696" numCol="1" rIns="68696" tIns="34347" vert="horz" wrap="square">
              <a:prstTxWarp prst="textNoShape">
                <a:avLst/>
              </a:prstTxWarp>
            </a:bodyPr>
            <a:lstStyle/>
            <a:p>
              <a:pPr algn="just">
                <a:lnSpc>
                  <a:spcPct val="120000"/>
                </a:lnSpc>
              </a:pPr>
              <a:endParaRPr lang="id-ID" sz="586">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6" name="Freeform 28">
              <a:extLst>
                <a:ext uri="{FF2B5EF4-FFF2-40B4-BE49-F238E27FC236}">
                  <a16:creationId xmlns:a16="http://schemas.microsoft.com/office/drawing/2014/main" id="{7AA69B73-D766-4276-9EA3-AE2B7F0D6691}"/>
                </a:ext>
              </a:extLst>
            </p:cNvPr>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347" compatLnSpc="1" lIns="68696" numCol="1" rIns="68696" tIns="34347" vert="horz" wrap="square">
              <a:prstTxWarp prst="textNoShape">
                <a:avLst/>
              </a:prstTxWarp>
            </a:bodyPr>
            <a:lstStyle/>
            <a:p>
              <a:pPr algn="just">
                <a:lnSpc>
                  <a:spcPct val="120000"/>
                </a:lnSpc>
              </a:pPr>
              <a:endParaRPr lang="id-ID" sz="586">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7" name="Freeform 29">
              <a:extLst>
                <a:ext uri="{FF2B5EF4-FFF2-40B4-BE49-F238E27FC236}">
                  <a16:creationId xmlns:a16="http://schemas.microsoft.com/office/drawing/2014/main" id="{2C8DFDEF-B420-48B8-9056-33549789BE62}"/>
                </a:ext>
              </a:extLst>
            </p:cNvPr>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347" compatLnSpc="1" lIns="68696" numCol="1" rIns="68696" tIns="34347" vert="horz" wrap="square">
              <a:prstTxWarp prst="textNoShape">
                <a:avLst/>
              </a:prstTxWarp>
            </a:bodyPr>
            <a:lstStyle/>
            <a:p>
              <a:pPr algn="just">
                <a:lnSpc>
                  <a:spcPct val="120000"/>
                </a:lnSpc>
              </a:pPr>
              <a:endParaRPr lang="id-ID" sz="586">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8" name="Freeform 30">
              <a:extLst>
                <a:ext uri="{FF2B5EF4-FFF2-40B4-BE49-F238E27FC236}">
                  <a16:creationId xmlns:a16="http://schemas.microsoft.com/office/drawing/2014/main" id="{72588783-A2C0-49CB-90A7-B488A9CC2935}"/>
                </a:ext>
              </a:extLst>
            </p:cNvPr>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347" compatLnSpc="1" lIns="68696" numCol="1" rIns="68696" tIns="34347" vert="horz" wrap="square">
              <a:prstTxWarp prst="textNoShape">
                <a:avLst/>
              </a:prstTxWarp>
            </a:bodyPr>
            <a:lstStyle/>
            <a:p>
              <a:pPr algn="just">
                <a:lnSpc>
                  <a:spcPct val="120000"/>
                </a:lnSpc>
              </a:pPr>
              <a:endParaRPr lang="id-ID" sz="586">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9" name="组合 58">
            <a:extLst>
              <a:ext uri="{FF2B5EF4-FFF2-40B4-BE49-F238E27FC236}">
                <a16:creationId xmlns:a16="http://schemas.microsoft.com/office/drawing/2014/main" id="{FB20651A-0F45-4CE7-B45E-01012E3E986A}"/>
              </a:ext>
            </a:extLst>
          </p:cNvPr>
          <p:cNvGrpSpPr/>
          <p:nvPr/>
        </p:nvGrpSpPr>
        <p:grpSpPr>
          <a:xfrm>
            <a:off x="7301661" y="2018085"/>
            <a:ext cx="3111840" cy="719098"/>
            <a:chOff x="821138" y="4300045"/>
            <a:chExt cx="3111840" cy="719098"/>
          </a:xfrm>
          <a:noFill/>
        </p:grpSpPr>
        <p:sp>
          <p:nvSpPr>
            <p:cNvPr id="60" name="Rectangle 70">
              <a:extLst>
                <a:ext uri="{FF2B5EF4-FFF2-40B4-BE49-F238E27FC236}">
                  <a16:creationId xmlns:a16="http://schemas.microsoft.com/office/drawing/2014/main" id="{E0C14597-3C0E-46B2-B311-E12AABDECDCC}"/>
                </a:ext>
              </a:extLst>
            </p:cNvPr>
            <p:cNvSpPr>
              <a:spLocks noChangeArrowheads="1"/>
            </p:cNvSpPr>
            <p:nvPr/>
          </p:nvSpPr>
          <p:spPr bwMode="auto">
            <a:xfrm>
              <a:off x="821137" y="4300045"/>
              <a:ext cx="2493818" cy="335280"/>
            </a:xfrm>
            <a:prstGeom prst="rect">
              <a:avLst/>
            </a:prstGeom>
            <a:grpFill/>
            <a:ln>
              <a:noFill/>
            </a:ln>
            <a:extLs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61" name="Rectangle 23">
              <a:extLst>
                <a:ext uri="{FF2B5EF4-FFF2-40B4-BE49-F238E27FC236}">
                  <a16:creationId xmlns:a16="http://schemas.microsoft.com/office/drawing/2014/main" id="{06198A36-F15F-4E0D-8EB2-E9684147D619}"/>
                </a:ext>
              </a:extLst>
            </p:cNvPr>
            <p:cNvSpPr/>
            <p:nvPr/>
          </p:nvSpPr>
          <p:spPr>
            <a:xfrm>
              <a:off x="821139" y="4619033"/>
              <a:ext cx="3111839" cy="396240"/>
            </a:xfrm>
            <a:prstGeom prst="rect">
              <a:avLst/>
            </a:prstGeom>
            <a:grpFill/>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62" name="组合 61">
            <a:extLst>
              <a:ext uri="{FF2B5EF4-FFF2-40B4-BE49-F238E27FC236}">
                <a16:creationId xmlns:a16="http://schemas.microsoft.com/office/drawing/2014/main" id="{B08EEC39-625A-4597-8DBD-57FE9E9D27AC}"/>
              </a:ext>
            </a:extLst>
          </p:cNvPr>
          <p:cNvGrpSpPr/>
          <p:nvPr/>
        </p:nvGrpSpPr>
        <p:grpSpPr>
          <a:xfrm>
            <a:off x="6249625" y="2055255"/>
            <a:ext cx="906541" cy="669859"/>
            <a:chOff x="7335311" y="3689798"/>
            <a:chExt cx="906541" cy="669859"/>
          </a:xfrm>
          <a:effectLst/>
        </p:grpSpPr>
        <p:sp>
          <p:nvSpPr>
            <p:cNvPr id="63" name="椭圆 62">
              <a:extLst>
                <a:ext uri="{FF2B5EF4-FFF2-40B4-BE49-F238E27FC236}">
                  <a16:creationId xmlns:a16="http://schemas.microsoft.com/office/drawing/2014/main" id="{B483945D-0C73-443E-9090-E5629EB09CC1}"/>
                </a:ext>
              </a:extLst>
            </p:cNvPr>
            <p:cNvSpPr/>
            <p:nvPr/>
          </p:nvSpPr>
          <p:spPr>
            <a:xfrm>
              <a:off x="7458640" y="3689798"/>
              <a:ext cx="669859" cy="669859"/>
            </a:xfrm>
            <a:prstGeom prst="ellipse">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p>
          </p:txBody>
        </p:sp>
        <p:sp>
          <p:nvSpPr>
            <p:cNvPr id="64" name="59">
              <a:extLst>
                <a:ext uri="{FF2B5EF4-FFF2-40B4-BE49-F238E27FC236}">
                  <a16:creationId xmlns:a16="http://schemas.microsoft.com/office/drawing/2014/main" id="{8DFFA40C-DA5C-409F-B64D-5606B17D2849}"/>
                </a:ext>
              </a:extLst>
            </p:cNvPr>
            <p:cNvSpPr/>
            <p:nvPr/>
          </p:nvSpPr>
          <p:spPr>
            <a:xfrm>
              <a:off x="7335312" y="3689798"/>
              <a:ext cx="906541" cy="609600"/>
            </a:xfrm>
            <a:prstGeom prst="rect">
              <a:avLst/>
            </a:prstGeom>
          </p:spPr>
          <p:txBody>
            <a:bodyPr bIns="0" lIns="0" rIns="0" tIns="0" wrap="square">
              <a:spAutoFit/>
            </a:bodyPr>
            <a:lstStyle/>
            <a:p>
              <a:pPr algn="ctr"/>
              <a:r>
                <a:rPr altLang="zh-CN" lang="en-US" sz="4000">
                  <a:solidFill>
                    <a:schemeClr val="bg1"/>
                  </a:solidFill>
                  <a:latin charset="0" panose="020b0604020202020204" pitchFamily="34" typeface="Arial"/>
                  <a:cs charset="0" panose="020b0604020202020204" pitchFamily="34" typeface="Arial"/>
                </a:rPr>
                <a:t>1</a:t>
              </a:r>
            </a:p>
          </p:txBody>
        </p:sp>
      </p:grpSp>
      <p:grpSp>
        <p:nvGrpSpPr>
          <p:cNvPr id="71" name="组合 70">
            <a:extLst>
              <a:ext uri="{FF2B5EF4-FFF2-40B4-BE49-F238E27FC236}">
                <a16:creationId xmlns:a16="http://schemas.microsoft.com/office/drawing/2014/main" id="{0401AB1F-D3B3-402D-958F-BB5EFF0A7753}"/>
              </a:ext>
            </a:extLst>
          </p:cNvPr>
          <p:cNvGrpSpPr/>
          <p:nvPr/>
        </p:nvGrpSpPr>
        <p:grpSpPr>
          <a:xfrm>
            <a:off x="7301661" y="3584321"/>
            <a:ext cx="3111840" cy="719098"/>
            <a:chOff x="821138" y="4300045"/>
            <a:chExt cx="3111840" cy="719098"/>
          </a:xfrm>
          <a:noFill/>
        </p:grpSpPr>
        <p:sp>
          <p:nvSpPr>
            <p:cNvPr id="72" name="Rectangle 70">
              <a:extLst>
                <a:ext uri="{FF2B5EF4-FFF2-40B4-BE49-F238E27FC236}">
                  <a16:creationId xmlns:a16="http://schemas.microsoft.com/office/drawing/2014/main" id="{A3AF97D3-C09D-45E3-A00E-0C63F25425BD}"/>
                </a:ext>
              </a:extLst>
            </p:cNvPr>
            <p:cNvSpPr>
              <a:spLocks noChangeArrowheads="1"/>
            </p:cNvSpPr>
            <p:nvPr/>
          </p:nvSpPr>
          <p:spPr bwMode="auto">
            <a:xfrm>
              <a:off x="821137" y="4300045"/>
              <a:ext cx="2493818" cy="335280"/>
            </a:xfrm>
            <a:prstGeom prst="rect">
              <a:avLst/>
            </a:prstGeom>
            <a:grpFill/>
            <a:ln>
              <a:noFill/>
            </a:ln>
            <a:extLs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73" name="Rectangle 23">
              <a:extLst>
                <a:ext uri="{FF2B5EF4-FFF2-40B4-BE49-F238E27FC236}">
                  <a16:creationId xmlns:a16="http://schemas.microsoft.com/office/drawing/2014/main" id="{2B3BF010-CE43-449D-B1E0-B33A75A8D453}"/>
                </a:ext>
              </a:extLst>
            </p:cNvPr>
            <p:cNvSpPr/>
            <p:nvPr/>
          </p:nvSpPr>
          <p:spPr>
            <a:xfrm>
              <a:off x="821139" y="4619034"/>
              <a:ext cx="3111839" cy="396240"/>
            </a:xfrm>
            <a:prstGeom prst="rect">
              <a:avLst/>
            </a:prstGeom>
            <a:grpFill/>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74" name="组合 73">
            <a:extLst>
              <a:ext uri="{FF2B5EF4-FFF2-40B4-BE49-F238E27FC236}">
                <a16:creationId xmlns:a16="http://schemas.microsoft.com/office/drawing/2014/main" id="{1333B972-204D-4AAF-A0B0-94CC090E9DE4}"/>
              </a:ext>
            </a:extLst>
          </p:cNvPr>
          <p:cNvGrpSpPr/>
          <p:nvPr/>
        </p:nvGrpSpPr>
        <p:grpSpPr>
          <a:xfrm>
            <a:off x="6249625" y="3473045"/>
            <a:ext cx="906541" cy="669859"/>
            <a:chOff x="7335311" y="3689798"/>
            <a:chExt cx="906541" cy="669859"/>
          </a:xfrm>
          <a:effectLst/>
        </p:grpSpPr>
        <p:sp>
          <p:nvSpPr>
            <p:cNvPr id="75" name="椭圆 74">
              <a:extLst>
                <a:ext uri="{FF2B5EF4-FFF2-40B4-BE49-F238E27FC236}">
                  <a16:creationId xmlns:a16="http://schemas.microsoft.com/office/drawing/2014/main" id="{C20E5E2A-7E8A-46CC-ACF0-9F91BE128D02}"/>
                </a:ext>
              </a:extLst>
            </p:cNvPr>
            <p:cNvSpPr/>
            <p:nvPr/>
          </p:nvSpPr>
          <p:spPr>
            <a:xfrm>
              <a:off x="7458640" y="3689798"/>
              <a:ext cx="669859" cy="669859"/>
            </a:xfrm>
            <a:prstGeom prst="ellipse">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p>
          </p:txBody>
        </p:sp>
        <p:sp>
          <p:nvSpPr>
            <p:cNvPr id="76" name="59">
              <a:extLst>
                <a:ext uri="{FF2B5EF4-FFF2-40B4-BE49-F238E27FC236}">
                  <a16:creationId xmlns:a16="http://schemas.microsoft.com/office/drawing/2014/main" id="{317D5125-6F43-4669-8C65-99350A784052}"/>
                </a:ext>
              </a:extLst>
            </p:cNvPr>
            <p:cNvSpPr/>
            <p:nvPr/>
          </p:nvSpPr>
          <p:spPr>
            <a:xfrm>
              <a:off x="7335312" y="3689798"/>
              <a:ext cx="906541" cy="609600"/>
            </a:xfrm>
            <a:prstGeom prst="rect">
              <a:avLst/>
            </a:prstGeom>
          </p:spPr>
          <p:txBody>
            <a:bodyPr bIns="0" lIns="0" rIns="0" tIns="0" wrap="square">
              <a:spAutoFit/>
            </a:bodyPr>
            <a:lstStyle/>
            <a:p>
              <a:pPr algn="ctr"/>
              <a:r>
                <a:rPr altLang="zh-CN" lang="en-US" sz="4000">
                  <a:solidFill>
                    <a:schemeClr val="bg1"/>
                  </a:solidFill>
                  <a:latin charset="0" panose="020b0604020202020204" pitchFamily="34" typeface="Arial"/>
                  <a:cs charset="0" panose="020b0604020202020204" pitchFamily="34" typeface="Arial"/>
                </a:rPr>
                <a:t>2</a:t>
              </a:r>
            </a:p>
          </p:txBody>
        </p:sp>
      </p:grpSp>
      <p:grpSp>
        <p:nvGrpSpPr>
          <p:cNvPr id="77" name="组合 76">
            <a:extLst>
              <a:ext uri="{FF2B5EF4-FFF2-40B4-BE49-F238E27FC236}">
                <a16:creationId xmlns:a16="http://schemas.microsoft.com/office/drawing/2014/main" id="{1D43AD5E-D644-4539-9318-7E76E3B611A6}"/>
              </a:ext>
            </a:extLst>
          </p:cNvPr>
          <p:cNvGrpSpPr/>
          <p:nvPr/>
        </p:nvGrpSpPr>
        <p:grpSpPr>
          <a:xfrm>
            <a:off x="7301661" y="4808625"/>
            <a:ext cx="3111840" cy="719098"/>
            <a:chOff x="821138" y="4300045"/>
            <a:chExt cx="3111840" cy="719098"/>
          </a:xfrm>
          <a:noFill/>
        </p:grpSpPr>
        <p:sp>
          <p:nvSpPr>
            <p:cNvPr id="78" name="Rectangle 70">
              <a:extLst>
                <a:ext uri="{FF2B5EF4-FFF2-40B4-BE49-F238E27FC236}">
                  <a16:creationId xmlns:a16="http://schemas.microsoft.com/office/drawing/2014/main" id="{6247E89D-69E4-4C47-A61B-CE6560F006BD}"/>
                </a:ext>
              </a:extLst>
            </p:cNvPr>
            <p:cNvSpPr>
              <a:spLocks noChangeArrowheads="1"/>
            </p:cNvSpPr>
            <p:nvPr/>
          </p:nvSpPr>
          <p:spPr bwMode="auto">
            <a:xfrm>
              <a:off x="821137" y="4300045"/>
              <a:ext cx="2493818" cy="335280"/>
            </a:xfrm>
            <a:prstGeom prst="rect">
              <a:avLst/>
            </a:prstGeom>
            <a:grpFill/>
            <a:ln>
              <a:noFill/>
            </a:ln>
            <a:extLs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1600">
                  <a:solidFill>
                    <a:schemeClr val="tx1"/>
                  </a:solidFill>
                  <a:latin charset="0" panose="020b0606030504020204" pitchFamily="34" typeface="Open Sans"/>
                  <a:ea charset="0" panose="020b0606030504020204" pitchFamily="34" typeface="Open Sans"/>
                  <a:cs charset="0" panose="020b0606030504020204" pitchFamily="34" typeface="Open Sans"/>
                </a:rPr>
                <a:t>ADD TITLE</a:t>
              </a:r>
            </a:p>
          </p:txBody>
        </p:sp>
        <p:sp>
          <p:nvSpPr>
            <p:cNvPr id="79" name="Rectangle 23">
              <a:extLst>
                <a:ext uri="{FF2B5EF4-FFF2-40B4-BE49-F238E27FC236}">
                  <a16:creationId xmlns:a16="http://schemas.microsoft.com/office/drawing/2014/main" id="{BECC4B76-6251-47F3-8234-7EF051C479EA}"/>
                </a:ext>
              </a:extLst>
            </p:cNvPr>
            <p:cNvSpPr/>
            <p:nvPr/>
          </p:nvSpPr>
          <p:spPr>
            <a:xfrm>
              <a:off x="821139" y="4619033"/>
              <a:ext cx="3111839" cy="396240"/>
            </a:xfrm>
            <a:prstGeom prst="rect">
              <a:avLst/>
            </a:prstGeom>
            <a:grpFill/>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typeface="+mn-ea"/>
                </a:rPr>
                <a:t>Lorem ipsum dolor sit amet, consectetur adipiscing elit. Nulla imperdiet volutpat dui at fermentum.</a:t>
              </a:r>
            </a:p>
          </p:txBody>
        </p:sp>
      </p:grpSp>
      <p:grpSp>
        <p:nvGrpSpPr>
          <p:cNvPr id="80" name="组合 79">
            <a:extLst>
              <a:ext uri="{FF2B5EF4-FFF2-40B4-BE49-F238E27FC236}">
                <a16:creationId xmlns:a16="http://schemas.microsoft.com/office/drawing/2014/main" id="{D78D8CA6-1117-4C9D-8345-9DB3F5B1810A}"/>
              </a:ext>
            </a:extLst>
          </p:cNvPr>
          <p:cNvGrpSpPr/>
          <p:nvPr/>
        </p:nvGrpSpPr>
        <p:grpSpPr>
          <a:xfrm>
            <a:off x="6249625" y="4845795"/>
            <a:ext cx="906541" cy="669859"/>
            <a:chOff x="7335311" y="3689798"/>
            <a:chExt cx="906541" cy="669859"/>
          </a:xfrm>
          <a:effectLst/>
        </p:grpSpPr>
        <p:sp>
          <p:nvSpPr>
            <p:cNvPr id="81" name="椭圆 80">
              <a:extLst>
                <a:ext uri="{FF2B5EF4-FFF2-40B4-BE49-F238E27FC236}">
                  <a16:creationId xmlns:a16="http://schemas.microsoft.com/office/drawing/2014/main" id="{F0FAB0EC-7CA7-4A0B-A2F7-FC82DAD3BD77}"/>
                </a:ext>
              </a:extLst>
            </p:cNvPr>
            <p:cNvSpPr/>
            <p:nvPr/>
          </p:nvSpPr>
          <p:spPr>
            <a:xfrm>
              <a:off x="7458640" y="3689798"/>
              <a:ext cx="669859" cy="669859"/>
            </a:xfrm>
            <a:prstGeom prst="ellipse">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0"/>
            </a:p>
          </p:txBody>
        </p:sp>
        <p:sp>
          <p:nvSpPr>
            <p:cNvPr id="82" name="59">
              <a:extLst>
                <a:ext uri="{FF2B5EF4-FFF2-40B4-BE49-F238E27FC236}">
                  <a16:creationId xmlns:a16="http://schemas.microsoft.com/office/drawing/2014/main" id="{2BA1CBEA-E814-444D-B874-D627ED7E8F47}"/>
                </a:ext>
              </a:extLst>
            </p:cNvPr>
            <p:cNvSpPr/>
            <p:nvPr/>
          </p:nvSpPr>
          <p:spPr>
            <a:xfrm>
              <a:off x="7335312" y="3689798"/>
              <a:ext cx="906541" cy="609600"/>
            </a:xfrm>
            <a:prstGeom prst="rect">
              <a:avLst/>
            </a:prstGeom>
          </p:spPr>
          <p:txBody>
            <a:bodyPr bIns="0" lIns="0" rIns="0" tIns="0" wrap="square">
              <a:spAutoFit/>
            </a:bodyPr>
            <a:lstStyle/>
            <a:p>
              <a:pPr algn="ctr"/>
              <a:r>
                <a:rPr altLang="zh-CN" lang="en-US" sz="4000">
                  <a:solidFill>
                    <a:schemeClr val="bg1"/>
                  </a:solidFill>
                  <a:latin charset="0" panose="020b0604020202020204" pitchFamily="34" typeface="Arial"/>
                  <a:cs charset="0" panose="020b0604020202020204" pitchFamily="34" typeface="Arial"/>
                </a:rPr>
                <a:t>3</a:t>
              </a:r>
            </a:p>
          </p:txBody>
        </p:sp>
      </p:grpSp>
    </p:spTree>
    <p:extLst>
      <p:ext uri="{BB962C8B-B14F-4D97-AF65-F5344CB8AC3E}">
        <p14:creationId val="415074979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51"/>
                                        </p:tgtEl>
                                        <p:attrNameLst>
                                          <p:attrName>style.visibility</p:attrName>
                                        </p:attrNameLst>
                                      </p:cBhvr>
                                      <p:to>
                                        <p:strVal val="visible"/>
                                      </p:to>
                                    </p:set>
                                    <p:anim calcmode="lin" valueType="num">
                                      <p:cBhvr additive="base">
                                        <p:cTn dur="2000" fill="hold" id="13"/>
                                        <p:tgtEl>
                                          <p:spTgt spid="51"/>
                                        </p:tgtEl>
                                        <p:attrNameLst>
                                          <p:attrName>ppt_x</p:attrName>
                                        </p:attrNameLst>
                                      </p:cBhvr>
                                      <p:tavLst>
                                        <p:tav tm="0">
                                          <p:val>
                                            <p:strVal val="#ppt_x"/>
                                          </p:val>
                                        </p:tav>
                                        <p:tav tm="100000">
                                          <p:val>
                                            <p:strVal val="#ppt_x"/>
                                          </p:val>
                                        </p:tav>
                                      </p:tavLst>
                                    </p:anim>
                                    <p:anim calcmode="lin" valueType="num">
                                      <p:cBhvr additive="base">
                                        <p:cTn dur="2000" fill="hold" id="14"/>
                                        <p:tgtEl>
                                          <p:spTgt spid="51"/>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200"/>
                                  </p:stCondLst>
                                  <p:childTnLst>
                                    <p:set>
                                      <p:cBhvr>
                                        <p:cTn dur="1" fill="hold" id="16">
                                          <p:stCondLst>
                                            <p:cond delay="0"/>
                                          </p:stCondLst>
                                        </p:cTn>
                                        <p:tgtEl>
                                          <p:spTgt spid="46"/>
                                        </p:tgtEl>
                                        <p:attrNameLst>
                                          <p:attrName>style.visibility</p:attrName>
                                        </p:attrNameLst>
                                      </p:cBhvr>
                                      <p:to>
                                        <p:strVal val="visible"/>
                                      </p:to>
                                    </p:set>
                                    <p:anim calcmode="lin" valueType="num">
                                      <p:cBhvr additive="base">
                                        <p:cTn dur="2000" fill="hold" id="17"/>
                                        <p:tgtEl>
                                          <p:spTgt spid="46"/>
                                        </p:tgtEl>
                                        <p:attrNameLst>
                                          <p:attrName>ppt_x</p:attrName>
                                        </p:attrNameLst>
                                      </p:cBhvr>
                                      <p:tavLst>
                                        <p:tav tm="0">
                                          <p:val>
                                            <p:strVal val="#ppt_x"/>
                                          </p:val>
                                        </p:tav>
                                        <p:tav tm="100000">
                                          <p:val>
                                            <p:strVal val="#ppt_x"/>
                                          </p:val>
                                        </p:tav>
                                      </p:tavLst>
                                    </p:anim>
                                    <p:anim calcmode="lin" valueType="num">
                                      <p:cBhvr additive="base">
                                        <p:cTn dur="2000" fill="hold" id="18"/>
                                        <p:tgtEl>
                                          <p:spTgt spid="46"/>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500"/>
                                  </p:stCondLst>
                                  <p:childTnLst>
                                    <p:set>
                                      <p:cBhvr>
                                        <p:cTn dur="1" fill="hold" id="20">
                                          <p:stCondLst>
                                            <p:cond delay="0"/>
                                          </p:stCondLst>
                                        </p:cTn>
                                        <p:tgtEl>
                                          <p:spTgt spid="41"/>
                                        </p:tgtEl>
                                        <p:attrNameLst>
                                          <p:attrName>style.visibility</p:attrName>
                                        </p:attrNameLst>
                                      </p:cBhvr>
                                      <p:to>
                                        <p:strVal val="visible"/>
                                      </p:to>
                                    </p:set>
                                    <p:anim calcmode="lin" valueType="num">
                                      <p:cBhvr additive="base">
                                        <p:cTn dur="2000" fill="hold" id="21"/>
                                        <p:tgtEl>
                                          <p:spTgt spid="41"/>
                                        </p:tgtEl>
                                        <p:attrNameLst>
                                          <p:attrName>ppt_x</p:attrName>
                                        </p:attrNameLst>
                                      </p:cBhvr>
                                      <p:tavLst>
                                        <p:tav tm="0">
                                          <p:val>
                                            <p:strVal val="#ppt_x"/>
                                          </p:val>
                                        </p:tav>
                                        <p:tav tm="100000">
                                          <p:val>
                                            <p:strVal val="#ppt_x"/>
                                          </p:val>
                                        </p:tav>
                                      </p:tavLst>
                                    </p:anim>
                                    <p:anim calcmode="lin" valueType="num">
                                      <p:cBhvr additive="base">
                                        <p:cTn dur="2000" fill="hold" id="22"/>
                                        <p:tgtEl>
                                          <p:spTgt spid="41"/>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3000"/>
                            </p:stCondLst>
                            <p:childTnLst>
                              <p:par>
                                <p:cTn fill="hold" id="24" nodeType="afterEffect" presetClass="entr" presetID="53" presetSubtype="0">
                                  <p:stCondLst>
                                    <p:cond delay="0"/>
                                  </p:stCondLst>
                                  <p:childTnLst>
                                    <p:set>
                                      <p:cBhvr>
                                        <p:cTn dur="1" fill="hold" id="25">
                                          <p:stCondLst>
                                            <p:cond delay="0"/>
                                          </p:stCondLst>
                                        </p:cTn>
                                        <p:tgtEl>
                                          <p:spTgt spid="54"/>
                                        </p:tgtEl>
                                        <p:attrNameLst>
                                          <p:attrName>style.visibility</p:attrName>
                                        </p:attrNameLst>
                                      </p:cBhvr>
                                      <p:to>
                                        <p:strVal val="visible"/>
                                      </p:to>
                                    </p:set>
                                    <p:anim calcmode="lin" valueType="num">
                                      <p:cBhvr>
                                        <p:cTn dur="500" fill="hold" id="26"/>
                                        <p:tgtEl>
                                          <p:spTgt spid="54"/>
                                        </p:tgtEl>
                                        <p:attrNameLst>
                                          <p:attrName>ppt_w</p:attrName>
                                        </p:attrNameLst>
                                      </p:cBhvr>
                                      <p:tavLst>
                                        <p:tav tm="0">
                                          <p:val>
                                            <p:fltVal val="0"/>
                                          </p:val>
                                        </p:tav>
                                        <p:tav tm="100000">
                                          <p:val>
                                            <p:strVal val="#ppt_w"/>
                                          </p:val>
                                        </p:tav>
                                      </p:tavLst>
                                    </p:anim>
                                    <p:anim calcmode="lin" valueType="num">
                                      <p:cBhvr>
                                        <p:cTn dur="500" fill="hold" id="27"/>
                                        <p:tgtEl>
                                          <p:spTgt spid="54"/>
                                        </p:tgtEl>
                                        <p:attrNameLst>
                                          <p:attrName>ppt_h</p:attrName>
                                        </p:attrNameLst>
                                      </p:cBhvr>
                                      <p:tavLst>
                                        <p:tav tm="0">
                                          <p:val>
                                            <p:fltVal val="0"/>
                                          </p:val>
                                        </p:tav>
                                        <p:tav tm="100000">
                                          <p:val>
                                            <p:strVal val="#ppt_h"/>
                                          </p:val>
                                        </p:tav>
                                      </p:tavLst>
                                    </p:anim>
                                    <p:animEffect filter="fade" transition="in">
                                      <p:cBhvr>
                                        <p:cTn dur="500" id="28"/>
                                        <p:tgtEl>
                                          <p:spTgt spid="54"/>
                                        </p:tgtEl>
                                      </p:cBhvr>
                                    </p:animEffect>
                                  </p:childTnLst>
                                </p:cTn>
                              </p:par>
                            </p:childTnLst>
                          </p:cTn>
                        </p:par>
                        <p:par>
                          <p:cTn fill="hold" id="29" nodeType="afterGroup">
                            <p:stCondLst>
                              <p:cond delay="3500"/>
                            </p:stCondLst>
                            <p:childTnLst>
                              <p:par>
                                <p:cTn fill="hold" grpId="0" id="30" nodeType="afterEffect" presetClass="entr" presetID="53" presetSubtype="0">
                                  <p:stCondLst>
                                    <p:cond delay="0"/>
                                  </p:stCondLst>
                                  <p:childTnLst>
                                    <p:set>
                                      <p:cBhvr>
                                        <p:cTn dur="1" fill="hold" id="31">
                                          <p:stCondLst>
                                            <p:cond delay="0"/>
                                          </p:stCondLst>
                                        </p:cTn>
                                        <p:tgtEl>
                                          <p:spTgt spid="52"/>
                                        </p:tgtEl>
                                        <p:attrNameLst>
                                          <p:attrName>style.visibility</p:attrName>
                                        </p:attrNameLst>
                                      </p:cBhvr>
                                      <p:to>
                                        <p:strVal val="visible"/>
                                      </p:to>
                                    </p:set>
                                    <p:anim calcmode="lin" valueType="num">
                                      <p:cBhvr>
                                        <p:cTn dur="500" fill="hold" id="32"/>
                                        <p:tgtEl>
                                          <p:spTgt spid="52"/>
                                        </p:tgtEl>
                                        <p:attrNameLst>
                                          <p:attrName>ppt_w</p:attrName>
                                        </p:attrNameLst>
                                      </p:cBhvr>
                                      <p:tavLst>
                                        <p:tav tm="0">
                                          <p:val>
                                            <p:fltVal val="0"/>
                                          </p:val>
                                        </p:tav>
                                        <p:tav tm="100000">
                                          <p:val>
                                            <p:strVal val="#ppt_w"/>
                                          </p:val>
                                        </p:tav>
                                      </p:tavLst>
                                    </p:anim>
                                    <p:anim calcmode="lin" valueType="num">
                                      <p:cBhvr>
                                        <p:cTn dur="500" fill="hold" id="33"/>
                                        <p:tgtEl>
                                          <p:spTgt spid="52"/>
                                        </p:tgtEl>
                                        <p:attrNameLst>
                                          <p:attrName>ppt_h</p:attrName>
                                        </p:attrNameLst>
                                      </p:cBhvr>
                                      <p:tavLst>
                                        <p:tav tm="0">
                                          <p:val>
                                            <p:fltVal val="0"/>
                                          </p:val>
                                        </p:tav>
                                        <p:tav tm="100000">
                                          <p:val>
                                            <p:strVal val="#ppt_h"/>
                                          </p:val>
                                        </p:tav>
                                      </p:tavLst>
                                    </p:anim>
                                    <p:animEffect filter="fade" transition="in">
                                      <p:cBhvr>
                                        <p:cTn dur="500" id="34"/>
                                        <p:tgtEl>
                                          <p:spTgt spid="52"/>
                                        </p:tgtEl>
                                      </p:cBhvr>
                                    </p:animEffect>
                                  </p:childTnLst>
                                </p:cTn>
                              </p:par>
                            </p:childTnLst>
                          </p:cTn>
                        </p:par>
                        <p:par>
                          <p:cTn fill="hold" id="35" nodeType="afterGroup">
                            <p:stCondLst>
                              <p:cond delay="4000"/>
                            </p:stCondLst>
                            <p:childTnLst>
                              <p:par>
                                <p:cTn fill="hold" grpId="0" id="36" nodeType="afterEffect" presetClass="entr" presetID="53" presetSubtype="0">
                                  <p:stCondLst>
                                    <p:cond delay="0"/>
                                  </p:stCondLst>
                                  <p:childTnLst>
                                    <p:set>
                                      <p:cBhvr>
                                        <p:cTn dur="1" fill="hold" id="37">
                                          <p:stCondLst>
                                            <p:cond delay="0"/>
                                          </p:stCondLst>
                                        </p:cTn>
                                        <p:tgtEl>
                                          <p:spTgt spid="53"/>
                                        </p:tgtEl>
                                        <p:attrNameLst>
                                          <p:attrName>style.visibility</p:attrName>
                                        </p:attrNameLst>
                                      </p:cBhvr>
                                      <p:to>
                                        <p:strVal val="visible"/>
                                      </p:to>
                                    </p:set>
                                    <p:anim calcmode="lin" valueType="num">
                                      <p:cBhvr>
                                        <p:cTn dur="500" fill="hold" id="38"/>
                                        <p:tgtEl>
                                          <p:spTgt spid="53"/>
                                        </p:tgtEl>
                                        <p:attrNameLst>
                                          <p:attrName>ppt_w</p:attrName>
                                        </p:attrNameLst>
                                      </p:cBhvr>
                                      <p:tavLst>
                                        <p:tav tm="0">
                                          <p:val>
                                            <p:fltVal val="0"/>
                                          </p:val>
                                        </p:tav>
                                        <p:tav tm="100000">
                                          <p:val>
                                            <p:strVal val="#ppt_w"/>
                                          </p:val>
                                        </p:tav>
                                      </p:tavLst>
                                    </p:anim>
                                    <p:anim calcmode="lin" valueType="num">
                                      <p:cBhvr>
                                        <p:cTn dur="500" fill="hold" id="39"/>
                                        <p:tgtEl>
                                          <p:spTgt spid="53"/>
                                        </p:tgtEl>
                                        <p:attrNameLst>
                                          <p:attrName>ppt_h</p:attrName>
                                        </p:attrNameLst>
                                      </p:cBhvr>
                                      <p:tavLst>
                                        <p:tav tm="0">
                                          <p:val>
                                            <p:fltVal val="0"/>
                                          </p:val>
                                        </p:tav>
                                        <p:tav tm="100000">
                                          <p:val>
                                            <p:strVal val="#ppt_h"/>
                                          </p:val>
                                        </p:tav>
                                      </p:tavLst>
                                    </p:anim>
                                    <p:animEffect filter="fade" transition="in">
                                      <p:cBhvr>
                                        <p:cTn dur="500" id="40"/>
                                        <p:tgtEl>
                                          <p:spTgt spid="53"/>
                                        </p:tgtEl>
                                      </p:cBhvr>
                                    </p:animEffect>
                                  </p:childTnLst>
                                </p:cTn>
                              </p:par>
                            </p:childTnLst>
                          </p:cTn>
                        </p:par>
                        <p:par>
                          <p:cTn fill="hold" id="41" nodeType="afterGroup">
                            <p:stCondLst>
                              <p:cond delay="4500"/>
                            </p:stCondLst>
                            <p:childTnLst>
                              <p:par>
                                <p:cTn fill="hold" grpId="0" id="42" nodeType="afterEffect" presetClass="entr" presetID="2" presetSubtype="8">
                                  <p:stCondLst>
                                    <p:cond delay="0"/>
                                  </p:stCondLst>
                                  <p:childTnLst>
                                    <p:set>
                                      <p:cBhvr>
                                        <p:cTn dur="1" fill="hold" id="43">
                                          <p:stCondLst>
                                            <p:cond delay="0"/>
                                          </p:stCondLst>
                                        </p:cTn>
                                        <p:tgtEl>
                                          <p:spTgt spid="33"/>
                                        </p:tgtEl>
                                        <p:attrNameLst>
                                          <p:attrName>style.visibility</p:attrName>
                                        </p:attrNameLst>
                                      </p:cBhvr>
                                      <p:to>
                                        <p:strVal val="visible"/>
                                      </p:to>
                                    </p:set>
                                    <p:anim calcmode="lin" valueType="num">
                                      <p:cBhvr additive="base">
                                        <p:cTn dur="300" fill="hold" id="44"/>
                                        <p:tgtEl>
                                          <p:spTgt spid="33"/>
                                        </p:tgtEl>
                                        <p:attrNameLst>
                                          <p:attrName>ppt_x</p:attrName>
                                        </p:attrNameLst>
                                      </p:cBhvr>
                                      <p:tavLst>
                                        <p:tav tm="0">
                                          <p:val>
                                            <p:strVal val="0-#ppt_w/2"/>
                                          </p:val>
                                        </p:tav>
                                        <p:tav tm="100000">
                                          <p:val>
                                            <p:strVal val="#ppt_x"/>
                                          </p:val>
                                        </p:tav>
                                      </p:tavLst>
                                    </p:anim>
                                    <p:anim calcmode="lin" valueType="num">
                                      <p:cBhvr additive="base">
                                        <p:cTn dur="300" fill="hold" id="45"/>
                                        <p:tgtEl>
                                          <p:spTgt spid="33"/>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800"/>
                            </p:stCondLst>
                            <p:childTnLst>
                              <p:par>
                                <p:cTn fill="hold" grpId="0" id="47" nodeType="afterEffect" presetClass="entr" presetID="2" presetSubtype="8">
                                  <p:stCondLst>
                                    <p:cond delay="0"/>
                                  </p:stCondLst>
                                  <p:childTnLst>
                                    <p:set>
                                      <p:cBhvr>
                                        <p:cTn dur="1" fill="hold" id="48">
                                          <p:stCondLst>
                                            <p:cond delay="0"/>
                                          </p:stCondLst>
                                        </p:cTn>
                                        <p:tgtEl>
                                          <p:spTgt spid="34"/>
                                        </p:tgtEl>
                                        <p:attrNameLst>
                                          <p:attrName>style.visibility</p:attrName>
                                        </p:attrNameLst>
                                      </p:cBhvr>
                                      <p:to>
                                        <p:strVal val="visible"/>
                                      </p:to>
                                    </p:set>
                                    <p:anim calcmode="lin" valueType="num">
                                      <p:cBhvr additive="base">
                                        <p:cTn dur="300" fill="hold" id="49"/>
                                        <p:tgtEl>
                                          <p:spTgt spid="34"/>
                                        </p:tgtEl>
                                        <p:attrNameLst>
                                          <p:attrName>ppt_x</p:attrName>
                                        </p:attrNameLst>
                                      </p:cBhvr>
                                      <p:tavLst>
                                        <p:tav tm="0">
                                          <p:val>
                                            <p:strVal val="0-#ppt_w/2"/>
                                          </p:val>
                                        </p:tav>
                                        <p:tav tm="100000">
                                          <p:val>
                                            <p:strVal val="#ppt_x"/>
                                          </p:val>
                                        </p:tav>
                                      </p:tavLst>
                                    </p:anim>
                                    <p:anim calcmode="lin" valueType="num">
                                      <p:cBhvr additive="base">
                                        <p:cTn dur="300" fill="hold" id="50"/>
                                        <p:tgtEl>
                                          <p:spTgt spid="34"/>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100"/>
                            </p:stCondLst>
                            <p:childTnLst>
                              <p:par>
                                <p:cTn fill="hold" grpId="0" id="52" nodeType="afterEffect" presetClass="entr" presetID="2" presetSubtype="8">
                                  <p:stCondLst>
                                    <p:cond delay="0"/>
                                  </p:stCondLst>
                                  <p:childTnLst>
                                    <p:set>
                                      <p:cBhvr>
                                        <p:cTn dur="1" fill="hold" id="53">
                                          <p:stCondLst>
                                            <p:cond delay="0"/>
                                          </p:stCondLst>
                                        </p:cTn>
                                        <p:tgtEl>
                                          <p:spTgt spid="32"/>
                                        </p:tgtEl>
                                        <p:attrNameLst>
                                          <p:attrName>style.visibility</p:attrName>
                                        </p:attrNameLst>
                                      </p:cBhvr>
                                      <p:to>
                                        <p:strVal val="visible"/>
                                      </p:to>
                                    </p:set>
                                    <p:anim calcmode="lin" valueType="num">
                                      <p:cBhvr additive="base">
                                        <p:cTn dur="300" fill="hold" id="54"/>
                                        <p:tgtEl>
                                          <p:spTgt spid="32"/>
                                        </p:tgtEl>
                                        <p:attrNameLst>
                                          <p:attrName>ppt_x</p:attrName>
                                        </p:attrNameLst>
                                      </p:cBhvr>
                                      <p:tavLst>
                                        <p:tav tm="0">
                                          <p:val>
                                            <p:strVal val="0-#ppt_w/2"/>
                                          </p:val>
                                        </p:tav>
                                        <p:tav tm="100000">
                                          <p:val>
                                            <p:strVal val="#ppt_x"/>
                                          </p:val>
                                        </p:tav>
                                      </p:tavLst>
                                    </p:anim>
                                    <p:anim calcmode="lin" valueType="num">
                                      <p:cBhvr additive="base">
                                        <p:cTn dur="300" fill="hold" id="55"/>
                                        <p:tgtEl>
                                          <p:spTgt spid="32"/>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400"/>
                            </p:stCondLst>
                            <p:childTnLst>
                              <p:par>
                                <p:cTn fill="hold" id="57" nodeType="afterEffect" presetClass="entr" presetID="53" presetSubtype="0">
                                  <p:stCondLst>
                                    <p:cond delay="0"/>
                                  </p:stCondLst>
                                  <p:childTnLst>
                                    <p:set>
                                      <p:cBhvr>
                                        <p:cTn dur="1" fill="hold" id="58">
                                          <p:stCondLst>
                                            <p:cond delay="0"/>
                                          </p:stCondLst>
                                        </p:cTn>
                                        <p:tgtEl>
                                          <p:spTgt spid="62"/>
                                        </p:tgtEl>
                                        <p:attrNameLst>
                                          <p:attrName>style.visibility</p:attrName>
                                        </p:attrNameLst>
                                      </p:cBhvr>
                                      <p:to>
                                        <p:strVal val="visible"/>
                                      </p:to>
                                    </p:set>
                                    <p:anim calcmode="lin" valueType="num">
                                      <p:cBhvr>
                                        <p:cTn dur="500" fill="hold" id="59"/>
                                        <p:tgtEl>
                                          <p:spTgt spid="62"/>
                                        </p:tgtEl>
                                        <p:attrNameLst>
                                          <p:attrName>ppt_w</p:attrName>
                                        </p:attrNameLst>
                                      </p:cBhvr>
                                      <p:tavLst>
                                        <p:tav tm="0">
                                          <p:val>
                                            <p:fltVal val="0"/>
                                          </p:val>
                                        </p:tav>
                                        <p:tav tm="100000">
                                          <p:val>
                                            <p:strVal val="#ppt_w"/>
                                          </p:val>
                                        </p:tav>
                                      </p:tavLst>
                                    </p:anim>
                                    <p:anim calcmode="lin" valueType="num">
                                      <p:cBhvr>
                                        <p:cTn dur="500" fill="hold" id="60"/>
                                        <p:tgtEl>
                                          <p:spTgt spid="62"/>
                                        </p:tgtEl>
                                        <p:attrNameLst>
                                          <p:attrName>ppt_h</p:attrName>
                                        </p:attrNameLst>
                                      </p:cBhvr>
                                      <p:tavLst>
                                        <p:tav tm="0">
                                          <p:val>
                                            <p:fltVal val="0"/>
                                          </p:val>
                                        </p:tav>
                                        <p:tav tm="100000">
                                          <p:val>
                                            <p:strVal val="#ppt_h"/>
                                          </p:val>
                                        </p:tav>
                                      </p:tavLst>
                                    </p:anim>
                                    <p:animEffect filter="fade" transition="in">
                                      <p:cBhvr>
                                        <p:cTn dur="500" id="61"/>
                                        <p:tgtEl>
                                          <p:spTgt spid="62"/>
                                        </p:tgtEl>
                                      </p:cBhvr>
                                    </p:animEffect>
                                  </p:childTnLst>
                                </p:cTn>
                              </p:par>
                            </p:childTnLst>
                          </p:cTn>
                        </p:par>
                        <p:par>
                          <p:cTn fill="hold" id="62" nodeType="afterGroup">
                            <p:stCondLst>
                              <p:cond delay="5900"/>
                            </p:stCondLst>
                            <p:childTnLst>
                              <p:par>
                                <p:cTn fill="hold" id="63" nodeType="afterEffect" presetClass="entr" presetID="42" presetSubtype="0">
                                  <p:stCondLst>
                                    <p:cond delay="0"/>
                                  </p:stCondLst>
                                  <p:childTnLst>
                                    <p:set>
                                      <p:cBhvr>
                                        <p:cTn dur="1" fill="hold" id="64">
                                          <p:stCondLst>
                                            <p:cond delay="0"/>
                                          </p:stCondLst>
                                        </p:cTn>
                                        <p:tgtEl>
                                          <p:spTgt spid="59"/>
                                        </p:tgtEl>
                                        <p:attrNameLst>
                                          <p:attrName>style.visibility</p:attrName>
                                        </p:attrNameLst>
                                      </p:cBhvr>
                                      <p:to>
                                        <p:strVal val="visible"/>
                                      </p:to>
                                    </p:set>
                                    <p:animEffect filter="fade" transition="in">
                                      <p:cBhvr>
                                        <p:cTn dur="1000" id="65"/>
                                        <p:tgtEl>
                                          <p:spTgt spid="59"/>
                                        </p:tgtEl>
                                      </p:cBhvr>
                                    </p:animEffect>
                                    <p:anim calcmode="lin" valueType="num">
                                      <p:cBhvr>
                                        <p:cTn dur="1000" fill="hold" id="66"/>
                                        <p:tgtEl>
                                          <p:spTgt spid="59"/>
                                        </p:tgtEl>
                                        <p:attrNameLst>
                                          <p:attrName>ppt_x</p:attrName>
                                        </p:attrNameLst>
                                      </p:cBhvr>
                                      <p:tavLst>
                                        <p:tav tm="0">
                                          <p:val>
                                            <p:strVal val="#ppt_x"/>
                                          </p:val>
                                        </p:tav>
                                        <p:tav tm="100000">
                                          <p:val>
                                            <p:strVal val="#ppt_x"/>
                                          </p:val>
                                        </p:tav>
                                      </p:tavLst>
                                    </p:anim>
                                    <p:anim calcmode="lin" valueType="num">
                                      <p:cBhvr>
                                        <p:cTn dur="1000" fill="hold" id="67"/>
                                        <p:tgtEl>
                                          <p:spTgt spid="59"/>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900"/>
                            </p:stCondLst>
                            <p:childTnLst>
                              <p:par>
                                <p:cTn fill="hold" id="69" nodeType="afterEffect" presetClass="entr" presetID="53" presetSubtype="0">
                                  <p:stCondLst>
                                    <p:cond delay="0"/>
                                  </p:stCondLst>
                                  <p:childTnLst>
                                    <p:set>
                                      <p:cBhvr>
                                        <p:cTn dur="1" fill="hold" id="70">
                                          <p:stCondLst>
                                            <p:cond delay="0"/>
                                          </p:stCondLst>
                                        </p:cTn>
                                        <p:tgtEl>
                                          <p:spTgt spid="74"/>
                                        </p:tgtEl>
                                        <p:attrNameLst>
                                          <p:attrName>style.visibility</p:attrName>
                                        </p:attrNameLst>
                                      </p:cBhvr>
                                      <p:to>
                                        <p:strVal val="visible"/>
                                      </p:to>
                                    </p:set>
                                    <p:anim calcmode="lin" valueType="num">
                                      <p:cBhvr>
                                        <p:cTn dur="500" fill="hold" id="71"/>
                                        <p:tgtEl>
                                          <p:spTgt spid="74"/>
                                        </p:tgtEl>
                                        <p:attrNameLst>
                                          <p:attrName>ppt_w</p:attrName>
                                        </p:attrNameLst>
                                      </p:cBhvr>
                                      <p:tavLst>
                                        <p:tav tm="0">
                                          <p:val>
                                            <p:fltVal val="0"/>
                                          </p:val>
                                        </p:tav>
                                        <p:tav tm="100000">
                                          <p:val>
                                            <p:strVal val="#ppt_w"/>
                                          </p:val>
                                        </p:tav>
                                      </p:tavLst>
                                    </p:anim>
                                    <p:anim calcmode="lin" valueType="num">
                                      <p:cBhvr>
                                        <p:cTn dur="500" fill="hold" id="72"/>
                                        <p:tgtEl>
                                          <p:spTgt spid="74"/>
                                        </p:tgtEl>
                                        <p:attrNameLst>
                                          <p:attrName>ppt_h</p:attrName>
                                        </p:attrNameLst>
                                      </p:cBhvr>
                                      <p:tavLst>
                                        <p:tav tm="0">
                                          <p:val>
                                            <p:fltVal val="0"/>
                                          </p:val>
                                        </p:tav>
                                        <p:tav tm="100000">
                                          <p:val>
                                            <p:strVal val="#ppt_h"/>
                                          </p:val>
                                        </p:tav>
                                      </p:tavLst>
                                    </p:anim>
                                    <p:animEffect filter="fade" transition="in">
                                      <p:cBhvr>
                                        <p:cTn dur="500" id="73"/>
                                        <p:tgtEl>
                                          <p:spTgt spid="74"/>
                                        </p:tgtEl>
                                      </p:cBhvr>
                                    </p:animEffect>
                                  </p:childTnLst>
                                </p:cTn>
                              </p:par>
                            </p:childTnLst>
                          </p:cTn>
                        </p:par>
                        <p:par>
                          <p:cTn fill="hold" id="74" nodeType="afterGroup">
                            <p:stCondLst>
                              <p:cond delay="7400"/>
                            </p:stCondLst>
                            <p:childTnLst>
                              <p:par>
                                <p:cTn fill="hold" id="75" nodeType="afterEffect" presetClass="entr" presetID="42" presetSubtype="0">
                                  <p:stCondLst>
                                    <p:cond delay="0"/>
                                  </p:stCondLst>
                                  <p:childTnLst>
                                    <p:set>
                                      <p:cBhvr>
                                        <p:cTn dur="1" fill="hold" id="76">
                                          <p:stCondLst>
                                            <p:cond delay="0"/>
                                          </p:stCondLst>
                                        </p:cTn>
                                        <p:tgtEl>
                                          <p:spTgt spid="71"/>
                                        </p:tgtEl>
                                        <p:attrNameLst>
                                          <p:attrName>style.visibility</p:attrName>
                                        </p:attrNameLst>
                                      </p:cBhvr>
                                      <p:to>
                                        <p:strVal val="visible"/>
                                      </p:to>
                                    </p:set>
                                    <p:animEffect filter="fade" transition="in">
                                      <p:cBhvr>
                                        <p:cTn dur="1000" id="77"/>
                                        <p:tgtEl>
                                          <p:spTgt spid="71"/>
                                        </p:tgtEl>
                                      </p:cBhvr>
                                    </p:animEffect>
                                    <p:anim calcmode="lin" valueType="num">
                                      <p:cBhvr>
                                        <p:cTn dur="1000" fill="hold" id="78"/>
                                        <p:tgtEl>
                                          <p:spTgt spid="71"/>
                                        </p:tgtEl>
                                        <p:attrNameLst>
                                          <p:attrName>ppt_x</p:attrName>
                                        </p:attrNameLst>
                                      </p:cBhvr>
                                      <p:tavLst>
                                        <p:tav tm="0">
                                          <p:val>
                                            <p:strVal val="#ppt_x"/>
                                          </p:val>
                                        </p:tav>
                                        <p:tav tm="100000">
                                          <p:val>
                                            <p:strVal val="#ppt_x"/>
                                          </p:val>
                                        </p:tav>
                                      </p:tavLst>
                                    </p:anim>
                                    <p:anim calcmode="lin" valueType="num">
                                      <p:cBhvr>
                                        <p:cTn dur="1000" fill="hold" id="79"/>
                                        <p:tgtEl>
                                          <p:spTgt spid="71"/>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8400"/>
                            </p:stCondLst>
                            <p:childTnLst>
                              <p:par>
                                <p:cTn fill="hold" id="81" nodeType="afterEffect" presetClass="entr" presetID="53" presetSubtype="0">
                                  <p:stCondLst>
                                    <p:cond delay="0"/>
                                  </p:stCondLst>
                                  <p:childTnLst>
                                    <p:set>
                                      <p:cBhvr>
                                        <p:cTn dur="1" fill="hold" id="82">
                                          <p:stCondLst>
                                            <p:cond delay="0"/>
                                          </p:stCondLst>
                                        </p:cTn>
                                        <p:tgtEl>
                                          <p:spTgt spid="80"/>
                                        </p:tgtEl>
                                        <p:attrNameLst>
                                          <p:attrName>style.visibility</p:attrName>
                                        </p:attrNameLst>
                                      </p:cBhvr>
                                      <p:to>
                                        <p:strVal val="visible"/>
                                      </p:to>
                                    </p:set>
                                    <p:anim calcmode="lin" valueType="num">
                                      <p:cBhvr>
                                        <p:cTn dur="500" fill="hold" id="83"/>
                                        <p:tgtEl>
                                          <p:spTgt spid="80"/>
                                        </p:tgtEl>
                                        <p:attrNameLst>
                                          <p:attrName>ppt_w</p:attrName>
                                        </p:attrNameLst>
                                      </p:cBhvr>
                                      <p:tavLst>
                                        <p:tav tm="0">
                                          <p:val>
                                            <p:fltVal val="0"/>
                                          </p:val>
                                        </p:tav>
                                        <p:tav tm="100000">
                                          <p:val>
                                            <p:strVal val="#ppt_w"/>
                                          </p:val>
                                        </p:tav>
                                      </p:tavLst>
                                    </p:anim>
                                    <p:anim calcmode="lin" valueType="num">
                                      <p:cBhvr>
                                        <p:cTn dur="500" fill="hold" id="84"/>
                                        <p:tgtEl>
                                          <p:spTgt spid="80"/>
                                        </p:tgtEl>
                                        <p:attrNameLst>
                                          <p:attrName>ppt_h</p:attrName>
                                        </p:attrNameLst>
                                      </p:cBhvr>
                                      <p:tavLst>
                                        <p:tav tm="0">
                                          <p:val>
                                            <p:fltVal val="0"/>
                                          </p:val>
                                        </p:tav>
                                        <p:tav tm="100000">
                                          <p:val>
                                            <p:strVal val="#ppt_h"/>
                                          </p:val>
                                        </p:tav>
                                      </p:tavLst>
                                    </p:anim>
                                    <p:animEffect filter="fade" transition="in">
                                      <p:cBhvr>
                                        <p:cTn dur="500" id="85"/>
                                        <p:tgtEl>
                                          <p:spTgt spid="80"/>
                                        </p:tgtEl>
                                      </p:cBhvr>
                                    </p:animEffect>
                                  </p:childTnLst>
                                </p:cTn>
                              </p:par>
                            </p:childTnLst>
                          </p:cTn>
                        </p:par>
                        <p:par>
                          <p:cTn fill="hold" id="86" nodeType="afterGroup">
                            <p:stCondLst>
                              <p:cond delay="8900"/>
                            </p:stCondLst>
                            <p:childTnLst>
                              <p:par>
                                <p:cTn fill="hold" id="87" nodeType="afterEffect" presetClass="entr" presetID="42" presetSubtype="0">
                                  <p:stCondLst>
                                    <p:cond delay="0"/>
                                  </p:stCondLst>
                                  <p:childTnLst>
                                    <p:set>
                                      <p:cBhvr>
                                        <p:cTn dur="1" fill="hold" id="88">
                                          <p:stCondLst>
                                            <p:cond delay="0"/>
                                          </p:stCondLst>
                                        </p:cTn>
                                        <p:tgtEl>
                                          <p:spTgt spid="77"/>
                                        </p:tgtEl>
                                        <p:attrNameLst>
                                          <p:attrName>style.visibility</p:attrName>
                                        </p:attrNameLst>
                                      </p:cBhvr>
                                      <p:to>
                                        <p:strVal val="visible"/>
                                      </p:to>
                                    </p:set>
                                    <p:animEffect filter="fade" transition="in">
                                      <p:cBhvr>
                                        <p:cTn dur="1000" id="89"/>
                                        <p:tgtEl>
                                          <p:spTgt spid="77"/>
                                        </p:tgtEl>
                                      </p:cBhvr>
                                    </p:animEffect>
                                    <p:anim calcmode="lin" valueType="num">
                                      <p:cBhvr>
                                        <p:cTn dur="1000" fill="hold" id="90"/>
                                        <p:tgtEl>
                                          <p:spTgt spid="77"/>
                                        </p:tgtEl>
                                        <p:attrNameLst>
                                          <p:attrName>ppt_x</p:attrName>
                                        </p:attrNameLst>
                                      </p:cBhvr>
                                      <p:tavLst>
                                        <p:tav tm="0">
                                          <p:val>
                                            <p:strVal val="#ppt_x"/>
                                          </p:val>
                                        </p:tav>
                                        <p:tav tm="100000">
                                          <p:val>
                                            <p:strVal val="#ppt_x"/>
                                          </p:val>
                                        </p:tav>
                                      </p:tavLst>
                                    </p:anim>
                                    <p:anim calcmode="lin" valueType="num">
                                      <p:cBhvr>
                                        <p:cTn dur="1000" fill="hold" id="91"/>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2"/>
      <p:bldP grpId="0" spid="33"/>
      <p:bldP grpId="0" spid="34"/>
      <p:bldP grpId="0" spid="51"/>
      <p:bldP grpId="0" spid="52"/>
      <p:bldP grpId="0" spid="5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a:extLst>
              <a:ext uri="{FF2B5EF4-FFF2-40B4-BE49-F238E27FC236}">
                <a16:creationId xmlns:a16="http://schemas.microsoft.com/office/drawing/2014/main" id="{260A36AC-15C9-41F9-B79B-54F42E8942BB}"/>
              </a:ext>
            </a:extLst>
          </p:cNvPr>
          <p:cNvSpPr txBox="1"/>
          <p:nvPr/>
        </p:nvSpPr>
        <p:spPr>
          <a:xfrm>
            <a:off x="7046040" y="892852"/>
            <a:ext cx="3230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CONTENTS</a:t>
            </a:r>
          </a:p>
        </p:txBody>
      </p:sp>
      <p:grpSp>
        <p:nvGrpSpPr>
          <p:cNvPr id="15" name="组合 14">
            <a:extLst>
              <a:ext uri="{FF2B5EF4-FFF2-40B4-BE49-F238E27FC236}">
                <a16:creationId xmlns:a16="http://schemas.microsoft.com/office/drawing/2014/main" id="{3C8D8EB6-D9A2-4C85-B6DA-36E0D4512B4B}"/>
              </a:ext>
            </a:extLst>
          </p:cNvPr>
          <p:cNvGrpSpPr/>
          <p:nvPr/>
        </p:nvGrpSpPr>
        <p:grpSpPr>
          <a:xfrm>
            <a:off x="8087310" y="2673940"/>
            <a:ext cx="2408541" cy="638664"/>
            <a:chOff x="6915848" y="1685854"/>
            <a:chExt cx="3866451" cy="638664"/>
          </a:xfrm>
        </p:grpSpPr>
        <p:sp>
          <p:nvSpPr>
            <p:cNvPr id="16" name="文本框 15">
              <a:extLst>
                <a:ext uri="{FF2B5EF4-FFF2-40B4-BE49-F238E27FC236}">
                  <a16:creationId xmlns:a16="http://schemas.microsoft.com/office/drawing/2014/main" id="{B3A933F6-17DB-4673-9094-F9D62972B98A}"/>
                </a:ext>
              </a:extLst>
            </p:cNvPr>
            <p:cNvSpPr txBox="1"/>
            <p:nvPr/>
          </p:nvSpPr>
          <p:spPr>
            <a:xfrm>
              <a:off x="6915848" y="1685854"/>
              <a:ext cx="3229366" cy="457200"/>
            </a:xfrm>
            <a:prstGeom prst="rect">
              <a:avLst/>
            </a:prstGeom>
            <a:noFill/>
          </p:spPr>
          <p:txBody>
            <a:bodyPr rtlCol="0" wrap="none">
              <a:spAutoFit/>
              <a:scene3d>
                <a:camera prst="orthographicFront"/>
                <a:lightRig dir="t" rig="threePt"/>
              </a:scene3d>
              <a:sp3d contourW="12700"/>
            </a:bodyPr>
            <a:lstStyle/>
            <a:p>
              <a:pPr lvl="0">
                <a:defRPr/>
              </a:pPr>
              <a:r>
                <a:rPr altLang="en-US" b="1" lang="zh-CN" sz="2400">
                  <a:solidFill>
                    <a:srgbClr val="476263"/>
                  </a:solidFill>
                  <a:latin typeface="Arial"/>
                  <a:ea typeface="微软雅黑"/>
                </a:rPr>
                <a:t>基本工作概述</a:t>
              </a:r>
            </a:p>
          </p:txBody>
        </p:sp>
        <p:sp>
          <p:nvSpPr>
            <p:cNvPr id="17" name="文本框 16">
              <a:extLst>
                <a:ext uri="{FF2B5EF4-FFF2-40B4-BE49-F238E27FC236}">
                  <a16:creationId xmlns:a16="http://schemas.microsoft.com/office/drawing/2014/main" id="{D4373748-0B68-4274-BBA4-E345D1ABD19A}"/>
                </a:ext>
              </a:extLst>
            </p:cNvPr>
            <p:cNvSpPr txBox="1"/>
            <p:nvPr/>
          </p:nvSpPr>
          <p:spPr>
            <a:xfrm>
              <a:off x="6915845" y="2070089"/>
              <a:ext cx="3866451" cy="265176"/>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rgbClr val="476263"/>
                  </a:solidFill>
                  <a:effectLst/>
                  <a:uLnTx/>
                  <a:uFillTx/>
                  <a:latin typeface="微软雅黑"/>
                  <a:ea typeface="微软雅黑"/>
                  <a:cs typeface="+mn-cs"/>
                </a:rPr>
                <a:t>Part one</a:t>
              </a:r>
            </a:p>
          </p:txBody>
        </p:sp>
      </p:grpSp>
      <p:grpSp>
        <p:nvGrpSpPr>
          <p:cNvPr id="18" name="组合 17">
            <a:extLst>
              <a:ext uri="{FF2B5EF4-FFF2-40B4-BE49-F238E27FC236}">
                <a16:creationId xmlns:a16="http://schemas.microsoft.com/office/drawing/2014/main" id="{85F281FD-8649-41B5-8422-0AC83AFCB87F}"/>
              </a:ext>
            </a:extLst>
          </p:cNvPr>
          <p:cNvGrpSpPr/>
          <p:nvPr/>
        </p:nvGrpSpPr>
        <p:grpSpPr>
          <a:xfrm>
            <a:off x="8087310" y="3527458"/>
            <a:ext cx="2408541" cy="638664"/>
            <a:chOff x="6915848" y="1685854"/>
            <a:chExt cx="3866451" cy="638664"/>
          </a:xfrm>
        </p:grpSpPr>
        <p:sp>
          <p:nvSpPr>
            <p:cNvPr id="19" name="文本框 18">
              <a:extLst>
                <a:ext uri="{FF2B5EF4-FFF2-40B4-BE49-F238E27FC236}">
                  <a16:creationId xmlns:a16="http://schemas.microsoft.com/office/drawing/2014/main" id="{8A08D276-B6C4-4022-91DF-D046F2931A08}"/>
                </a:ext>
              </a:extLst>
            </p:cNvPr>
            <p:cNvSpPr txBox="1"/>
            <p:nvPr/>
          </p:nvSpPr>
          <p:spPr>
            <a:xfrm>
              <a:off x="6915851" y="1685854"/>
              <a:ext cx="3626915" cy="457200"/>
            </a:xfrm>
            <a:prstGeom prst="rect">
              <a:avLst/>
            </a:prstGeom>
            <a:noFill/>
          </p:spPr>
          <p:txBody>
            <a:bodyPr rtlCol="0" wrap="square">
              <a:spAutoFit/>
              <a:scene3d>
                <a:camera prst="orthographicFront"/>
                <a:lightRig dir="t" rig="threePt"/>
              </a:scene3d>
              <a:sp3d contourW="12700"/>
            </a:bodyPr>
            <a:lstStyle/>
            <a:p>
              <a:pPr lvl="0">
                <a:defRPr/>
              </a:pPr>
              <a:r>
                <a:rPr altLang="en-US" b="1" lang="zh-CN" sz="2400">
                  <a:solidFill>
                    <a:srgbClr val="476263"/>
                  </a:solidFill>
                  <a:latin typeface="Arial"/>
                  <a:ea typeface="微软雅黑"/>
                </a:rPr>
                <a:t>工作完成情况</a:t>
              </a:r>
            </a:p>
          </p:txBody>
        </p:sp>
        <p:sp>
          <p:nvSpPr>
            <p:cNvPr id="20" name="文本框 19">
              <a:extLst>
                <a:ext uri="{FF2B5EF4-FFF2-40B4-BE49-F238E27FC236}">
                  <a16:creationId xmlns:a16="http://schemas.microsoft.com/office/drawing/2014/main" id="{A17A9FFB-E6E2-4D03-8247-65591337C54E}"/>
                </a:ext>
              </a:extLst>
            </p:cNvPr>
            <p:cNvSpPr txBox="1"/>
            <p:nvPr/>
          </p:nvSpPr>
          <p:spPr>
            <a:xfrm>
              <a:off x="6915845" y="2070089"/>
              <a:ext cx="3866451" cy="265176"/>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lang="en-US" sz="1000">
                  <a:solidFill>
                    <a:srgbClr val="476263"/>
                  </a:solidFill>
                  <a:latin typeface="微软雅黑"/>
                  <a:ea typeface="微软雅黑"/>
                </a:rPr>
                <a:t>Part tow</a:t>
              </a:r>
            </a:p>
          </p:txBody>
        </p:sp>
      </p:grpSp>
      <p:grpSp>
        <p:nvGrpSpPr>
          <p:cNvPr id="21" name="组合 20">
            <a:extLst>
              <a:ext uri="{FF2B5EF4-FFF2-40B4-BE49-F238E27FC236}">
                <a16:creationId xmlns:a16="http://schemas.microsoft.com/office/drawing/2014/main" id="{E5A7F019-E3D1-4783-9AED-D952F8FB6FBE}"/>
              </a:ext>
            </a:extLst>
          </p:cNvPr>
          <p:cNvGrpSpPr/>
          <p:nvPr/>
        </p:nvGrpSpPr>
        <p:grpSpPr>
          <a:xfrm>
            <a:off x="8087310" y="4352962"/>
            <a:ext cx="2408541" cy="638664"/>
            <a:chOff x="6915848" y="1685854"/>
            <a:chExt cx="3866451" cy="638664"/>
          </a:xfrm>
        </p:grpSpPr>
        <p:sp>
          <p:nvSpPr>
            <p:cNvPr id="22" name="文本框 21">
              <a:extLst>
                <a:ext uri="{FF2B5EF4-FFF2-40B4-BE49-F238E27FC236}">
                  <a16:creationId xmlns:a16="http://schemas.microsoft.com/office/drawing/2014/main" id="{DC9897C4-4781-44AE-8385-E9F814564771}"/>
                </a:ext>
              </a:extLst>
            </p:cNvPr>
            <p:cNvSpPr txBox="1"/>
            <p:nvPr/>
          </p:nvSpPr>
          <p:spPr>
            <a:xfrm>
              <a:off x="6915848" y="1685854"/>
              <a:ext cx="2954655" cy="457200"/>
            </a:xfrm>
            <a:prstGeom prst="rect">
              <a:avLst/>
            </a:prstGeom>
            <a:noFill/>
          </p:spPr>
          <p:txBody>
            <a:bodyPr rtlCol="0" wrap="square">
              <a:spAutoFit/>
              <a:scene3d>
                <a:camera prst="orthographicFront"/>
                <a:lightRig dir="t" rig="threePt"/>
              </a:scene3d>
              <a:sp3d contourW="12700"/>
            </a:bodyPr>
            <a:lstStyle/>
            <a:p>
              <a:pPr lvl="0">
                <a:defRPr/>
              </a:pPr>
              <a:r>
                <a:rPr altLang="en-US" b="1" lang="zh-CN" sz="2400">
                  <a:solidFill>
                    <a:srgbClr val="476263"/>
                  </a:solidFill>
                  <a:latin typeface="Arial"/>
                  <a:ea typeface="微软雅黑"/>
                </a:rPr>
                <a:t>问题与不足</a:t>
              </a:r>
            </a:p>
          </p:txBody>
        </p:sp>
        <p:sp>
          <p:nvSpPr>
            <p:cNvPr id="23" name="文本框 22">
              <a:extLst>
                <a:ext uri="{FF2B5EF4-FFF2-40B4-BE49-F238E27FC236}">
                  <a16:creationId xmlns:a16="http://schemas.microsoft.com/office/drawing/2014/main" id="{97B93F58-CEC5-4602-8652-271E9508E704}"/>
                </a:ext>
              </a:extLst>
            </p:cNvPr>
            <p:cNvSpPr txBox="1"/>
            <p:nvPr/>
          </p:nvSpPr>
          <p:spPr>
            <a:xfrm>
              <a:off x="6915845" y="2070089"/>
              <a:ext cx="3866451" cy="265176"/>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rgbClr val="476263"/>
                  </a:solidFill>
                  <a:effectLst/>
                  <a:uLnTx/>
                  <a:uFillTx/>
                  <a:latin typeface="微软雅黑"/>
                  <a:ea typeface="微软雅黑"/>
                  <a:cs typeface="+mn-cs"/>
                </a:rPr>
                <a:t>Part three</a:t>
              </a:r>
            </a:p>
          </p:txBody>
        </p:sp>
      </p:grpSp>
      <p:grpSp>
        <p:nvGrpSpPr>
          <p:cNvPr id="24" name="组合 23">
            <a:extLst>
              <a:ext uri="{FF2B5EF4-FFF2-40B4-BE49-F238E27FC236}">
                <a16:creationId xmlns:a16="http://schemas.microsoft.com/office/drawing/2014/main" id="{CC2E5B49-E19A-4172-91C8-F335BDFA0DE7}"/>
              </a:ext>
            </a:extLst>
          </p:cNvPr>
          <p:cNvGrpSpPr/>
          <p:nvPr/>
        </p:nvGrpSpPr>
        <p:grpSpPr>
          <a:xfrm>
            <a:off x="8087310" y="5187750"/>
            <a:ext cx="2408541" cy="638664"/>
            <a:chOff x="6915848" y="1685854"/>
            <a:chExt cx="3866451" cy="638664"/>
          </a:xfrm>
        </p:grpSpPr>
        <p:sp>
          <p:nvSpPr>
            <p:cNvPr id="25" name="文本框 24">
              <a:extLst>
                <a:ext uri="{FF2B5EF4-FFF2-40B4-BE49-F238E27FC236}">
                  <a16:creationId xmlns:a16="http://schemas.microsoft.com/office/drawing/2014/main" id="{4CED8299-DCB4-4775-8C39-3079E7A385B9}"/>
                </a:ext>
              </a:extLst>
            </p:cNvPr>
            <p:cNvSpPr txBox="1"/>
            <p:nvPr/>
          </p:nvSpPr>
          <p:spPr>
            <a:xfrm>
              <a:off x="6915852" y="1685854"/>
              <a:ext cx="2740068" cy="457200"/>
            </a:xfrm>
            <a:prstGeom prst="rect">
              <a:avLst/>
            </a:prstGeom>
            <a:noFill/>
          </p:spPr>
          <p:txBody>
            <a:bodyPr rtlCol="0" wrap="none">
              <a:spAutoFit/>
              <a:scene3d>
                <a:camera prst="orthographicFront"/>
                <a:lightRig dir="t" rig="threePt"/>
              </a:scene3d>
              <a:sp3d contourW="12700"/>
            </a:bodyPr>
            <a:lstStyle/>
            <a:p>
              <a:pPr lvl="0">
                <a:defRPr/>
              </a:pPr>
              <a:r>
                <a:rPr altLang="en-US" b="1" lang="zh-CN" sz="2400">
                  <a:solidFill>
                    <a:srgbClr val="476263"/>
                  </a:solidFill>
                  <a:latin typeface="Arial"/>
                  <a:ea typeface="微软雅黑"/>
                </a:rPr>
                <a:t>规划与展望</a:t>
              </a:r>
            </a:p>
          </p:txBody>
        </p:sp>
        <p:sp>
          <p:nvSpPr>
            <p:cNvPr id="26" name="文本框 25">
              <a:extLst>
                <a:ext uri="{FF2B5EF4-FFF2-40B4-BE49-F238E27FC236}">
                  <a16:creationId xmlns:a16="http://schemas.microsoft.com/office/drawing/2014/main" id="{FCE5AB02-B9F5-4722-8BB4-9EC27565A72D}"/>
                </a:ext>
              </a:extLst>
            </p:cNvPr>
            <p:cNvSpPr txBox="1"/>
            <p:nvPr/>
          </p:nvSpPr>
          <p:spPr>
            <a:xfrm>
              <a:off x="6915845" y="2070089"/>
              <a:ext cx="3866451" cy="265176"/>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000" u="none">
                  <a:ln>
                    <a:noFill/>
                  </a:ln>
                  <a:solidFill>
                    <a:srgbClr val="476263"/>
                  </a:solidFill>
                  <a:effectLst/>
                  <a:uLnTx/>
                  <a:uFillTx/>
                  <a:latin typeface="微软雅黑"/>
                  <a:ea typeface="微软雅黑"/>
                  <a:cs typeface="+mn-cs"/>
                </a:rPr>
                <a:t>Part four</a:t>
              </a:r>
            </a:p>
          </p:txBody>
        </p:sp>
      </p:grpSp>
      <p:sp>
        <p:nvSpPr>
          <p:cNvPr id="28" name="文本框 27">
            <a:extLst>
              <a:ext uri="{FF2B5EF4-FFF2-40B4-BE49-F238E27FC236}">
                <a16:creationId xmlns:a16="http://schemas.microsoft.com/office/drawing/2014/main" id="{0E0C63F3-8E7F-4D2E-8046-7E2ADC0742F5}"/>
              </a:ext>
            </a:extLst>
          </p:cNvPr>
          <p:cNvSpPr txBox="1"/>
          <p:nvPr/>
        </p:nvSpPr>
        <p:spPr>
          <a:xfrm>
            <a:off x="7364654" y="2604718"/>
            <a:ext cx="690880" cy="7010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4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29" name="文本框 28">
            <a:extLst>
              <a:ext uri="{FF2B5EF4-FFF2-40B4-BE49-F238E27FC236}">
                <a16:creationId xmlns:a16="http://schemas.microsoft.com/office/drawing/2014/main" id="{BF922887-9D4F-4DEF-B713-C430B0DCEE50}"/>
              </a:ext>
            </a:extLst>
          </p:cNvPr>
          <p:cNvSpPr txBox="1"/>
          <p:nvPr/>
        </p:nvSpPr>
        <p:spPr>
          <a:xfrm>
            <a:off x="7364654" y="3446363"/>
            <a:ext cx="690880" cy="7010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4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0" name="文本框 29">
            <a:extLst>
              <a:ext uri="{FF2B5EF4-FFF2-40B4-BE49-F238E27FC236}">
                <a16:creationId xmlns:a16="http://schemas.microsoft.com/office/drawing/2014/main" id="{E10CA7E1-87BB-4A70-B384-68EE0774BAD4}"/>
              </a:ext>
            </a:extLst>
          </p:cNvPr>
          <p:cNvSpPr txBox="1"/>
          <p:nvPr/>
        </p:nvSpPr>
        <p:spPr>
          <a:xfrm>
            <a:off x="7364654" y="4288008"/>
            <a:ext cx="690880" cy="7010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4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03</a:t>
            </a:r>
          </a:p>
        </p:txBody>
      </p:sp>
      <p:sp>
        <p:nvSpPr>
          <p:cNvPr id="31" name="文本框 30">
            <a:extLst>
              <a:ext uri="{FF2B5EF4-FFF2-40B4-BE49-F238E27FC236}">
                <a16:creationId xmlns:a16="http://schemas.microsoft.com/office/drawing/2014/main" id="{3AFC7EC6-F5E8-4E87-AC96-485511DA2397}"/>
              </a:ext>
            </a:extLst>
          </p:cNvPr>
          <p:cNvSpPr txBox="1"/>
          <p:nvPr/>
        </p:nvSpPr>
        <p:spPr>
          <a:xfrm>
            <a:off x="7364654" y="5129654"/>
            <a:ext cx="690880" cy="7010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4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04</a:t>
            </a:r>
          </a:p>
        </p:txBody>
      </p:sp>
    </p:spTree>
    <p:extLst>
      <p:ext uri="{BB962C8B-B14F-4D97-AF65-F5344CB8AC3E}">
        <p14:creationId val="66710981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2">
                                  <p:stCondLst>
                                    <p:cond delay="0"/>
                                  </p:stCondLst>
                                  <p:iterate type="lt">
                                    <p:tmPct val="10000"/>
                                  </p:iterate>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1+#ppt_h/2"/>
                                          </p:val>
                                        </p:tav>
                                        <p:tav tm="100000">
                                          <p:val>
                                            <p:strVal val="#ppt_y"/>
                                          </p:val>
                                        </p:tav>
                                      </p:tavLst>
                                    </p:anim>
                                  </p:childTnLst>
                                </p:cTn>
                              </p:par>
                              <p:par>
                                <p:cTn fill="hold" grpId="1" id="9" nodeType="withEffect" presetClass="emph" presetID="26" presetSubtype="0">
                                  <p:stCondLst>
                                    <p:cond delay="1000"/>
                                  </p:stCondLst>
                                  <p:iterate type="lt">
                                    <p:tmPct val="10000"/>
                                  </p:iterate>
                                  <p:childTnLst>
                                    <p:animEffect filter="fade" transition="out">
                                      <p:cBhvr>
                                        <p:cTn dur="500" id="10" tmFilter="0, 0; .2, .5; .8, .5; 1, 0"/>
                                        <p:tgtEl>
                                          <p:spTgt spid="8"/>
                                        </p:tgtEl>
                                      </p:cBhvr>
                                    </p:animEffect>
                                    <p:animScale>
                                      <p:cBhvr>
                                        <p:cTn autoRev="1" dur="250" fill="hold" id="11"/>
                                        <p:tgtEl>
                                          <p:spTgt spid="8"/>
                                        </p:tgtEl>
                                      </p:cBhvr>
                                      <p:by x="105000" y="105000"/>
                                    </p:animScale>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p:cTn dur="500" fill="hold" id="15"/>
                                        <p:tgtEl>
                                          <p:spTgt spid="28"/>
                                        </p:tgtEl>
                                        <p:attrNameLst>
                                          <p:attrName>ppt_w</p:attrName>
                                        </p:attrNameLst>
                                      </p:cBhvr>
                                      <p:tavLst>
                                        <p:tav tm="0">
                                          <p:val>
                                            <p:fltVal val="0"/>
                                          </p:val>
                                        </p:tav>
                                        <p:tav tm="100000">
                                          <p:val>
                                            <p:strVal val="#ppt_w"/>
                                          </p:val>
                                        </p:tav>
                                      </p:tavLst>
                                    </p:anim>
                                    <p:anim calcmode="lin" valueType="num">
                                      <p:cBhvr>
                                        <p:cTn dur="500" fill="hold" id="16"/>
                                        <p:tgtEl>
                                          <p:spTgt spid="28"/>
                                        </p:tgtEl>
                                        <p:attrNameLst>
                                          <p:attrName>ppt_h</p:attrName>
                                        </p:attrNameLst>
                                      </p:cBhvr>
                                      <p:tavLst>
                                        <p:tav tm="0">
                                          <p:val>
                                            <p:fltVal val="0"/>
                                          </p:val>
                                        </p:tav>
                                        <p:tav tm="100000">
                                          <p:val>
                                            <p:strVal val="#ppt_h"/>
                                          </p:val>
                                        </p:tav>
                                      </p:tavLst>
                                    </p:anim>
                                    <p:animEffect filter="fade" transition="in">
                                      <p:cBhvr>
                                        <p:cTn dur="500" id="17"/>
                                        <p:tgtEl>
                                          <p:spTgt spid="28"/>
                                        </p:tgtEl>
                                      </p:cBhvr>
                                    </p:animEffect>
                                  </p:childTnLst>
                                </p:cTn>
                              </p:par>
                            </p:childTnLst>
                          </p:cTn>
                        </p:par>
                        <p:par>
                          <p:cTn fill="hold" id="18" nodeType="afterGroup">
                            <p:stCondLst>
                              <p:cond delay="2000"/>
                            </p:stCondLst>
                            <p:childTnLst>
                              <p:par>
                                <p:cTn fill="hold" grpId="0" id="19" nodeType="afterEffect" presetClass="entr" presetID="53" presetSubtype="0">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ppt_w</p:attrName>
                                        </p:attrNameLst>
                                      </p:cBhvr>
                                      <p:tavLst>
                                        <p:tav tm="0">
                                          <p:val>
                                            <p:fltVal val="0"/>
                                          </p:val>
                                        </p:tav>
                                        <p:tav tm="100000">
                                          <p:val>
                                            <p:strVal val="#ppt_w"/>
                                          </p:val>
                                        </p:tav>
                                      </p:tavLst>
                                    </p:anim>
                                    <p:anim calcmode="lin" valueType="num">
                                      <p:cBhvr>
                                        <p:cTn dur="500" fill="hold" id="22"/>
                                        <p:tgtEl>
                                          <p:spTgt spid="29"/>
                                        </p:tgtEl>
                                        <p:attrNameLst>
                                          <p:attrName>ppt_h</p:attrName>
                                        </p:attrNameLst>
                                      </p:cBhvr>
                                      <p:tavLst>
                                        <p:tav tm="0">
                                          <p:val>
                                            <p:fltVal val="0"/>
                                          </p:val>
                                        </p:tav>
                                        <p:tav tm="100000">
                                          <p:val>
                                            <p:strVal val="#ppt_h"/>
                                          </p:val>
                                        </p:tav>
                                      </p:tavLst>
                                    </p:anim>
                                    <p:animEffect filter="fade" transition="in">
                                      <p:cBhvr>
                                        <p:cTn dur="500" id="23"/>
                                        <p:tgtEl>
                                          <p:spTgt spid="29"/>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30"/>
                                        </p:tgtEl>
                                        <p:attrNameLst>
                                          <p:attrName>style.visibility</p:attrName>
                                        </p:attrNameLst>
                                      </p:cBhvr>
                                      <p:to>
                                        <p:strVal val="visible"/>
                                      </p:to>
                                    </p:set>
                                    <p:anim calcmode="lin" valueType="num">
                                      <p:cBhvr>
                                        <p:cTn dur="500" fill="hold" id="27"/>
                                        <p:tgtEl>
                                          <p:spTgt spid="30"/>
                                        </p:tgtEl>
                                        <p:attrNameLst>
                                          <p:attrName>ppt_w</p:attrName>
                                        </p:attrNameLst>
                                      </p:cBhvr>
                                      <p:tavLst>
                                        <p:tav tm="0">
                                          <p:val>
                                            <p:fltVal val="0"/>
                                          </p:val>
                                        </p:tav>
                                        <p:tav tm="100000">
                                          <p:val>
                                            <p:strVal val="#ppt_w"/>
                                          </p:val>
                                        </p:tav>
                                      </p:tavLst>
                                    </p:anim>
                                    <p:anim calcmode="lin" valueType="num">
                                      <p:cBhvr>
                                        <p:cTn dur="500" fill="hold" id="28"/>
                                        <p:tgtEl>
                                          <p:spTgt spid="30"/>
                                        </p:tgtEl>
                                        <p:attrNameLst>
                                          <p:attrName>ppt_h</p:attrName>
                                        </p:attrNameLst>
                                      </p:cBhvr>
                                      <p:tavLst>
                                        <p:tav tm="0">
                                          <p:val>
                                            <p:fltVal val="0"/>
                                          </p:val>
                                        </p:tav>
                                        <p:tav tm="100000">
                                          <p:val>
                                            <p:strVal val="#ppt_h"/>
                                          </p:val>
                                        </p:tav>
                                      </p:tavLst>
                                    </p:anim>
                                    <p:animEffect filter="fade" transition="in">
                                      <p:cBhvr>
                                        <p:cTn dur="500" id="29"/>
                                        <p:tgtEl>
                                          <p:spTgt spid="30"/>
                                        </p:tgtEl>
                                      </p:cBhvr>
                                    </p:animEffect>
                                  </p:childTnLst>
                                </p:cTn>
                              </p:par>
                            </p:childTnLst>
                          </p:cTn>
                        </p:par>
                        <p:par>
                          <p:cTn fill="hold" id="30" nodeType="afterGroup">
                            <p:stCondLst>
                              <p:cond delay="3000"/>
                            </p:stCondLst>
                            <p:childTnLst>
                              <p:par>
                                <p:cTn fill="hold" grpId="0" id="31" nodeType="afterEffect" presetClass="entr" presetID="53" presetSubtype="0">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p:cTn dur="500" fill="hold" id="33"/>
                                        <p:tgtEl>
                                          <p:spTgt spid="31"/>
                                        </p:tgtEl>
                                        <p:attrNameLst>
                                          <p:attrName>ppt_w</p:attrName>
                                        </p:attrNameLst>
                                      </p:cBhvr>
                                      <p:tavLst>
                                        <p:tav tm="0">
                                          <p:val>
                                            <p:fltVal val="0"/>
                                          </p:val>
                                        </p:tav>
                                        <p:tav tm="100000">
                                          <p:val>
                                            <p:strVal val="#ppt_w"/>
                                          </p:val>
                                        </p:tav>
                                      </p:tavLst>
                                    </p:anim>
                                    <p:anim calcmode="lin" valueType="num">
                                      <p:cBhvr>
                                        <p:cTn dur="500" fill="hold" id="34"/>
                                        <p:tgtEl>
                                          <p:spTgt spid="31"/>
                                        </p:tgtEl>
                                        <p:attrNameLst>
                                          <p:attrName>ppt_h</p:attrName>
                                        </p:attrNameLst>
                                      </p:cBhvr>
                                      <p:tavLst>
                                        <p:tav tm="0">
                                          <p:val>
                                            <p:fltVal val="0"/>
                                          </p:val>
                                        </p:tav>
                                        <p:tav tm="100000">
                                          <p:val>
                                            <p:strVal val="#ppt_h"/>
                                          </p:val>
                                        </p:tav>
                                      </p:tavLst>
                                    </p:anim>
                                    <p:animEffect filter="fade" transition="in">
                                      <p:cBhvr>
                                        <p:cTn dur="500" id="35"/>
                                        <p:tgtEl>
                                          <p:spTgt spid="31"/>
                                        </p:tgtEl>
                                      </p:cBhvr>
                                    </p:animEffect>
                                  </p:childTnLst>
                                </p:cTn>
                              </p:par>
                            </p:childTnLst>
                          </p:cTn>
                        </p:par>
                        <p:par>
                          <p:cTn fill="hold" id="36" nodeType="afterGroup">
                            <p:stCondLst>
                              <p:cond delay="3500"/>
                            </p:stCondLst>
                            <p:childTnLst>
                              <p:par>
                                <p:cTn decel="100000" fill="hold" id="37" nodeType="afterEffect" presetClass="entr" presetID="2" presetSubtype="6">
                                  <p:stCondLst>
                                    <p:cond delay="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1500" fill="hold" id="39"/>
                                        <p:tgtEl>
                                          <p:spTgt spid="15"/>
                                        </p:tgtEl>
                                        <p:attrNameLst>
                                          <p:attrName>ppt_x</p:attrName>
                                        </p:attrNameLst>
                                      </p:cBhvr>
                                      <p:tavLst>
                                        <p:tav tm="0">
                                          <p:val>
                                            <p:strVal val="1+#ppt_w/2"/>
                                          </p:val>
                                        </p:tav>
                                        <p:tav tm="100000">
                                          <p:val>
                                            <p:strVal val="#ppt_x"/>
                                          </p:val>
                                        </p:tav>
                                      </p:tavLst>
                                    </p:anim>
                                    <p:anim calcmode="lin" valueType="num">
                                      <p:cBhvr additive="base">
                                        <p:cTn dur="1500" fill="hold" id="40"/>
                                        <p:tgtEl>
                                          <p:spTgt spid="15"/>
                                        </p:tgtEl>
                                        <p:attrNameLst>
                                          <p:attrName>ppt_y</p:attrName>
                                        </p:attrNameLst>
                                      </p:cBhvr>
                                      <p:tavLst>
                                        <p:tav tm="0">
                                          <p:val>
                                            <p:strVal val="1+#ppt_h/2"/>
                                          </p:val>
                                        </p:tav>
                                        <p:tav tm="100000">
                                          <p:val>
                                            <p:strVal val="#ppt_y"/>
                                          </p:val>
                                        </p:tav>
                                      </p:tavLst>
                                    </p:anim>
                                  </p:childTnLst>
                                </p:cTn>
                              </p:par>
                              <p:par>
                                <p:cTn decel="100000" fill="hold" id="41" nodeType="withEffect" presetClass="entr" presetID="2" presetSubtype="6">
                                  <p:stCondLst>
                                    <p:cond delay="500"/>
                                  </p:stCondLst>
                                  <p:childTnLst>
                                    <p:set>
                                      <p:cBhvr>
                                        <p:cTn dur="1" fill="hold" id="42">
                                          <p:stCondLst>
                                            <p:cond delay="0"/>
                                          </p:stCondLst>
                                        </p:cTn>
                                        <p:tgtEl>
                                          <p:spTgt spid="18"/>
                                        </p:tgtEl>
                                        <p:attrNameLst>
                                          <p:attrName>style.visibility</p:attrName>
                                        </p:attrNameLst>
                                      </p:cBhvr>
                                      <p:to>
                                        <p:strVal val="visible"/>
                                      </p:to>
                                    </p:set>
                                    <p:anim calcmode="lin" valueType="num">
                                      <p:cBhvr additive="base">
                                        <p:cTn dur="1500" fill="hold" id="43"/>
                                        <p:tgtEl>
                                          <p:spTgt spid="18"/>
                                        </p:tgtEl>
                                        <p:attrNameLst>
                                          <p:attrName>ppt_x</p:attrName>
                                        </p:attrNameLst>
                                      </p:cBhvr>
                                      <p:tavLst>
                                        <p:tav tm="0">
                                          <p:val>
                                            <p:strVal val="1+#ppt_w/2"/>
                                          </p:val>
                                        </p:tav>
                                        <p:tav tm="100000">
                                          <p:val>
                                            <p:strVal val="#ppt_x"/>
                                          </p:val>
                                        </p:tav>
                                      </p:tavLst>
                                    </p:anim>
                                    <p:anim calcmode="lin" valueType="num">
                                      <p:cBhvr additive="base">
                                        <p:cTn dur="1500" fill="hold" id="44"/>
                                        <p:tgtEl>
                                          <p:spTgt spid="18"/>
                                        </p:tgtEl>
                                        <p:attrNameLst>
                                          <p:attrName>ppt_y</p:attrName>
                                        </p:attrNameLst>
                                      </p:cBhvr>
                                      <p:tavLst>
                                        <p:tav tm="0">
                                          <p:val>
                                            <p:strVal val="1+#ppt_h/2"/>
                                          </p:val>
                                        </p:tav>
                                        <p:tav tm="100000">
                                          <p:val>
                                            <p:strVal val="#ppt_y"/>
                                          </p:val>
                                        </p:tav>
                                      </p:tavLst>
                                    </p:anim>
                                  </p:childTnLst>
                                </p:cTn>
                              </p:par>
                              <p:par>
                                <p:cTn decel="100000" fill="hold" id="45" nodeType="withEffect" presetClass="entr" presetID="2" presetSubtype="6">
                                  <p:stCondLst>
                                    <p:cond delay="1000"/>
                                  </p:stCondLst>
                                  <p:childTnLst>
                                    <p:set>
                                      <p:cBhvr>
                                        <p:cTn dur="1" fill="hold" id="46">
                                          <p:stCondLst>
                                            <p:cond delay="0"/>
                                          </p:stCondLst>
                                        </p:cTn>
                                        <p:tgtEl>
                                          <p:spTgt spid="21"/>
                                        </p:tgtEl>
                                        <p:attrNameLst>
                                          <p:attrName>style.visibility</p:attrName>
                                        </p:attrNameLst>
                                      </p:cBhvr>
                                      <p:to>
                                        <p:strVal val="visible"/>
                                      </p:to>
                                    </p:set>
                                    <p:anim calcmode="lin" valueType="num">
                                      <p:cBhvr additive="base">
                                        <p:cTn dur="1500" fill="hold" id="47"/>
                                        <p:tgtEl>
                                          <p:spTgt spid="21"/>
                                        </p:tgtEl>
                                        <p:attrNameLst>
                                          <p:attrName>ppt_x</p:attrName>
                                        </p:attrNameLst>
                                      </p:cBhvr>
                                      <p:tavLst>
                                        <p:tav tm="0">
                                          <p:val>
                                            <p:strVal val="1+#ppt_w/2"/>
                                          </p:val>
                                        </p:tav>
                                        <p:tav tm="100000">
                                          <p:val>
                                            <p:strVal val="#ppt_x"/>
                                          </p:val>
                                        </p:tav>
                                      </p:tavLst>
                                    </p:anim>
                                    <p:anim calcmode="lin" valueType="num">
                                      <p:cBhvr additive="base">
                                        <p:cTn dur="1500" fill="hold" id="48"/>
                                        <p:tgtEl>
                                          <p:spTgt spid="21"/>
                                        </p:tgtEl>
                                        <p:attrNameLst>
                                          <p:attrName>ppt_y</p:attrName>
                                        </p:attrNameLst>
                                      </p:cBhvr>
                                      <p:tavLst>
                                        <p:tav tm="0">
                                          <p:val>
                                            <p:strVal val="1+#ppt_h/2"/>
                                          </p:val>
                                        </p:tav>
                                        <p:tav tm="100000">
                                          <p:val>
                                            <p:strVal val="#ppt_y"/>
                                          </p:val>
                                        </p:tav>
                                      </p:tavLst>
                                    </p:anim>
                                  </p:childTnLst>
                                </p:cTn>
                              </p:par>
                              <p:par>
                                <p:cTn decel="100000" fill="hold" id="49" nodeType="withEffect" presetClass="entr" presetID="2" presetSubtype="6">
                                  <p:stCondLst>
                                    <p:cond delay="1500"/>
                                  </p:stCondLst>
                                  <p:childTnLst>
                                    <p:set>
                                      <p:cBhvr>
                                        <p:cTn dur="1" fill="hold" id="50">
                                          <p:stCondLst>
                                            <p:cond delay="0"/>
                                          </p:stCondLst>
                                        </p:cTn>
                                        <p:tgtEl>
                                          <p:spTgt spid="24"/>
                                        </p:tgtEl>
                                        <p:attrNameLst>
                                          <p:attrName>style.visibility</p:attrName>
                                        </p:attrNameLst>
                                      </p:cBhvr>
                                      <p:to>
                                        <p:strVal val="visible"/>
                                      </p:to>
                                    </p:set>
                                    <p:anim calcmode="lin" valueType="num">
                                      <p:cBhvr additive="base">
                                        <p:cTn dur="1500" fill="hold" id="51"/>
                                        <p:tgtEl>
                                          <p:spTgt spid="24"/>
                                        </p:tgtEl>
                                        <p:attrNameLst>
                                          <p:attrName>ppt_x</p:attrName>
                                        </p:attrNameLst>
                                      </p:cBhvr>
                                      <p:tavLst>
                                        <p:tav tm="0">
                                          <p:val>
                                            <p:strVal val="1+#ppt_w/2"/>
                                          </p:val>
                                        </p:tav>
                                        <p:tav tm="100000">
                                          <p:val>
                                            <p:strVal val="#ppt_x"/>
                                          </p:val>
                                        </p:tav>
                                      </p:tavLst>
                                    </p:anim>
                                    <p:anim calcmode="lin" valueType="num">
                                      <p:cBhvr additive="base">
                                        <p:cTn dur="1500" fill="hold" id="52"/>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28"/>
      <p:bldP grpId="0" spid="29"/>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14943" y="1256366"/>
            <a:ext cx="1706880" cy="19202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12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04</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3"/>
            </p:custDataLst>
          </p:nvPr>
        </p:nvSpPr>
        <p:spPr>
          <a:xfrm>
            <a:off x="1292178" y="3364324"/>
            <a:ext cx="5952413" cy="1005840"/>
          </a:xfrm>
          <a:prstGeom prst="rect">
            <a:avLst/>
          </a:prstGeom>
          <a:noFill/>
          <a:effectLst/>
        </p:spPr>
        <p:txBody>
          <a:bodyPr rtlCol="0" wrap="square">
            <a:spAutoFit/>
          </a:bodyPr>
          <a:lstStyle/>
          <a:p>
            <a:pPr algn="ctr"/>
            <a:r>
              <a:rPr altLang="en-US" b="1" lang="zh-CN" sz="6000">
                <a:solidFill>
                  <a:srgbClr val="476263"/>
                </a:solidFill>
                <a:effectLst>
                  <a:innerShdw blurRad="63500" dir="13500000" dist="50800">
                    <a:prstClr val="black">
                      <a:alpha val="50000"/>
                    </a:prstClr>
                  </a:innerShdw>
                </a:effectLst>
                <a:latin charset="-122" panose="02010609000101010101" pitchFamily="49" typeface="汉仪菱心体简"/>
                <a:ea charset="-122" panose="02010609000101010101" pitchFamily="49" typeface="汉仪菱心体简"/>
              </a:rPr>
              <a:t>规划与展望</a:t>
            </a:r>
          </a:p>
        </p:txBody>
      </p:sp>
      <p:sp>
        <p:nvSpPr>
          <p:cNvPr id="5" name="矩形 4">
            <a:extLst>
              <a:ext uri="{FF2B5EF4-FFF2-40B4-BE49-F238E27FC236}">
                <a16:creationId xmlns:a16="http://schemas.microsoft.com/office/drawing/2014/main" id="{FA92D8D1-3061-4ED6-BC9F-91DD13A6DFAA}"/>
              </a:ext>
            </a:extLst>
          </p:cNvPr>
          <p:cNvSpPr/>
          <p:nvPr/>
        </p:nvSpPr>
        <p:spPr>
          <a:xfrm>
            <a:off x="1981986" y="4478529"/>
            <a:ext cx="4572794" cy="502928"/>
          </a:xfrm>
          <a:prstGeom prst="rect">
            <a:avLst/>
          </a:prstGeom>
        </p:spPr>
        <p:txBody>
          <a:bodyPr bIns="45724" lIns="91448" rIns="91448" tIns="45724">
            <a:spAutoFit/>
          </a:bodyPr>
          <a:lstStyle/>
          <a:p>
            <a:pPr algn="ctr"/>
            <a:r>
              <a:rPr altLang="zh-CN" lang="en-US" sz="900">
                <a:solidFill>
                  <a:schemeClr val="bg1">
                    <a:lumMod val="50000"/>
                  </a:schemeClr>
                </a:solidFill>
              </a:rPr>
              <a:t>Chinese  companies  will no longer remain in the hard stage and they are also promoting a culture Chinese  companies  will no longer remain </a:t>
            </a:r>
          </a:p>
          <a:p>
            <a:pPr algn="ctr"/>
            <a:r>
              <a:rPr altLang="zh-CN" lang="en-US" sz="900">
                <a:solidFill>
                  <a:schemeClr val="bg1">
                    <a:lumMod val="50000"/>
                  </a:schemeClr>
                </a:solidFill>
              </a:rPr>
              <a:t>in the hard stage and they are also wang ling yan a culture</a:t>
            </a:r>
          </a:p>
        </p:txBody>
      </p:sp>
      <p:grpSp>
        <p:nvGrpSpPr>
          <p:cNvPr id="6" name="组合 5">
            <a:extLst>
              <a:ext uri="{FF2B5EF4-FFF2-40B4-BE49-F238E27FC236}">
                <a16:creationId xmlns:a16="http://schemas.microsoft.com/office/drawing/2014/main" id="{F358FA39-9FFC-4BD6-887C-C78BDCC8BF12}"/>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20CAD599-5A42-442A-B11E-A3B837C2DD3B}"/>
                </a:ext>
              </a:extLst>
            </p:cNvPr>
            <p:cNvSpPr/>
            <p:nvPr>
              <p:custDataLst>
                <p:tags r:id="rId4"/>
              </p:custDataLst>
            </p:nvPr>
          </p:nvSpPr>
          <p:spPr>
            <a:xfrm>
              <a:off x="4902198" y="3898900"/>
              <a:ext cx="2387602" cy="375420"/>
            </a:xfrm>
            <a:prstGeom prst="roundRect">
              <a:avLst>
                <a:gd fmla="val 50000" name="adj"/>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938F453C-BE96-4C4D-ACAB-DF3DBBF2AD7A}"/>
                </a:ext>
              </a:extLst>
            </p:cNvPr>
            <p:cNvSpPr txBox="1"/>
            <p:nvPr>
              <p:custDataLst>
                <p:tags r:id="rId5"/>
              </p:custDataLst>
            </p:nvPr>
          </p:nvSpPr>
          <p:spPr>
            <a:xfrm>
              <a:off x="5004993" y="3917332"/>
              <a:ext cx="2179464" cy="341197"/>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cs typeface="+mn-ea"/>
                  <a:sym typeface="+mn-lt"/>
                </a:rPr>
                <a:t>THE PART FOUR</a:t>
              </a:r>
            </a:p>
          </p:txBody>
        </p:sp>
      </p:grpSp>
    </p:spTree>
    <p:extLst>
      <p:ext uri="{BB962C8B-B14F-4D97-AF65-F5344CB8AC3E}">
        <p14:creationId val="307962432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1+#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1+#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0-#ppt_w/2"/>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5"/>
                                        </p:tgtEl>
                                      </p:cBhvr>
                                    </p:animEffect>
                                    <p:animScale>
                                      <p:cBhvr>
                                        <p:cTn autoRev="1" dur="250" fill="hold" id="20"/>
                                        <p:tgtEl>
                                          <p:spTgt spid="5"/>
                                        </p:tgtEl>
                                      </p:cBhvr>
                                      <p:by x="105000" y="105000"/>
                                    </p:animScale>
                                  </p:childTnLst>
                                </p:cTn>
                              </p:par>
                            </p:childTnLst>
                          </p:cTn>
                        </p:par>
                        <p:par>
                          <p:cTn fill="hold" id="21" nodeType="afterGroup">
                            <p:stCondLst>
                              <p:cond delay="3500"/>
                            </p:stCondLst>
                            <p:childTnLst>
                              <p:par>
                                <p:cTn fill="hold" id="22" nodeType="afterEffect" presetClass="entr" presetID="55"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strVal val="#ppt_w*0.70"/>
                                          </p:val>
                                        </p:tav>
                                        <p:tav tm="100000">
                                          <p:val>
                                            <p:strVal val="#ppt_w"/>
                                          </p:val>
                                        </p:tav>
                                      </p:tavLst>
                                    </p:anim>
                                    <p:anim calcmode="lin" valueType="num">
                                      <p:cBhvr>
                                        <p:cTn dur="1000" fill="hold" id="25"/>
                                        <p:tgtEl>
                                          <p:spTgt spid="6"/>
                                        </p:tgtEl>
                                        <p:attrNameLst>
                                          <p:attrName>ppt_h</p:attrName>
                                        </p:attrNameLst>
                                      </p:cBhvr>
                                      <p:tavLst>
                                        <p:tav tm="0">
                                          <p:val>
                                            <p:strVal val="#ppt_h"/>
                                          </p:val>
                                        </p:tav>
                                        <p:tav tm="100000">
                                          <p:val>
                                            <p:strVal val="#ppt_h"/>
                                          </p:val>
                                        </p:tav>
                                      </p:tavLst>
                                    </p:anim>
                                    <p:animEffect filter="fade" transition="in">
                                      <p:cBhvr>
                                        <p:cTn dur="10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1" spid="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规划与展望</a:t>
            </a:r>
          </a:p>
        </p:txBody>
      </p:sp>
      <p:grpSp>
        <p:nvGrpSpPr>
          <p:cNvPr id="4" name="组合 3">
            <a:extLst>
              <a:ext uri="{FF2B5EF4-FFF2-40B4-BE49-F238E27FC236}">
                <a16:creationId xmlns:a16="http://schemas.microsoft.com/office/drawing/2014/main" id="{3C5D1B69-2D7C-41A4-AD59-5E594623EB39}"/>
              </a:ext>
            </a:extLst>
          </p:cNvPr>
          <p:cNvGrpSpPr/>
          <p:nvPr/>
        </p:nvGrpSpPr>
        <p:grpSpPr>
          <a:xfrm flipH="1">
            <a:off x="51948" y="1835426"/>
            <a:ext cx="6128536" cy="5022574"/>
            <a:chOff x="4737278" y="932188"/>
            <a:chExt cx="7230121" cy="5925366"/>
          </a:xfrm>
        </p:grpSpPr>
        <p:pic>
          <p:nvPicPr>
            <p:cNvPr id="5" name="Picture 2">
              <a:extLst>
                <a:ext uri="{FF2B5EF4-FFF2-40B4-BE49-F238E27FC236}">
                  <a16:creationId xmlns:a16="http://schemas.microsoft.com/office/drawing/2014/main" id="{2D6BB17D-CEE7-4EB8-8A18-6D96FBDDB22C}"/>
                </a:ext>
              </a:extLst>
            </p:cNvPr>
            <p:cNvPicPr>
              <a:picLocks noChangeArrowheads="1" noChangeAspect="1"/>
            </p:cNvPicPr>
            <p:nvPr/>
          </p:nvPicPr>
          <p:blipFill>
            <a:blip r:embed="rId3">
              <a:extLst>
                <a:ext uri="{28A0092B-C50C-407E-A947-70E740481C1C}">
                  <a14:useLocalDpi val="0"/>
                </a:ext>
              </a:extLst>
            </a:blip>
            <a:stretch>
              <a:fillRect/>
            </a:stretch>
          </p:blipFill>
          <p:spPr bwMode="auto">
            <a:xfrm>
              <a:off x="4737278" y="932188"/>
              <a:ext cx="7230121" cy="59253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6" name="图片占位符 1">
              <a:extLst>
                <a:ext uri="{FF2B5EF4-FFF2-40B4-BE49-F238E27FC236}">
                  <a16:creationId xmlns:a16="http://schemas.microsoft.com/office/drawing/2014/main" id="{4F04FF87-EFF1-4C85-B4F9-A39F872D8B26}"/>
                </a:ext>
              </a:extLst>
            </p:cNvPr>
            <p:cNvPicPr>
              <a:picLocks noChangeAspect="1"/>
            </p:cNvPicPr>
            <p:nvPr/>
          </p:nvPicPr>
          <p:blipFill>
            <a:blip r:embed="rId4">
              <a:extLst>
                <a:ext uri="{28A0092B-C50C-407E-A947-70E740481C1C}">
                  <a14:useLocalDpi val="0"/>
                </a:ext>
              </a:extLst>
            </a:blip>
            <a:srcRect l="36541"/>
            <a:stretch>
              <a:fillRect/>
            </a:stretch>
          </p:blipFill>
          <p:spPr bwMode="auto">
            <a:xfrm>
              <a:off x="7744913" y="1573190"/>
              <a:ext cx="2259707" cy="4025810"/>
            </a:xfrm>
            <a:prstGeom prst="rect">
              <a:avLst/>
            </a:prstGeom>
            <a:solidFill>
              <a:srgbClr val="FFFFFF"/>
            </a:solidFill>
            <a:extLst>
              <a:ext uri="{91240B29-F687-4F45-9708-019B960494DF}">
                <a14:hiddenLine w="9525">
                  <a:solidFill>
                    <a:srgbClr val="000000"/>
                  </a:solidFill>
                  <a:miter lim="800000"/>
                  <a:headEnd/>
                  <a:tailEnd/>
                </a14:hiddenLine>
              </a:ext>
            </a:extLst>
          </p:spPr>
        </p:pic>
        <p:sp>
          <p:nvSpPr>
            <p:cNvPr id="7" name="文本框 6">
              <a:extLst>
                <a:ext uri="{FF2B5EF4-FFF2-40B4-BE49-F238E27FC236}">
                  <a16:creationId xmlns:a16="http://schemas.microsoft.com/office/drawing/2014/main" id="{41FFCDB5-8E23-4927-A8E8-872916CA64B9}"/>
                </a:ext>
              </a:extLst>
            </p:cNvPr>
            <p:cNvSpPr txBox="1"/>
            <p:nvPr/>
          </p:nvSpPr>
          <p:spPr>
            <a:xfrm>
              <a:off x="7716527" y="3061018"/>
              <a:ext cx="1158240" cy="1546223"/>
            </a:xfrm>
            <a:prstGeom prst="rect">
              <a:avLst/>
            </a:prstGeom>
            <a:noFill/>
          </p:spPr>
          <p:txBody>
            <a:bodyPr rtlCol="0" wrap="square">
              <a:spAutoFit/>
            </a:bodyPr>
            <a:lstStyle/>
            <a:p>
              <a:pPr algn="ctr"/>
              <a:r>
                <a:rPr altLang="zh-CN" lang="en-US" sz="1600">
                  <a:latin typeface="微软雅黑"/>
                  <a:ea typeface="微软雅黑"/>
                </a:rPr>
                <a:t>Click here to add your title</a:t>
              </a:r>
            </a:p>
          </p:txBody>
        </p:sp>
      </p:grpSp>
      <p:sp>
        <p:nvSpPr>
          <p:cNvPr id="97" name="椭圆 96">
            <a:extLst>
              <a:ext uri="{FF2B5EF4-FFF2-40B4-BE49-F238E27FC236}">
                <a16:creationId xmlns:a16="http://schemas.microsoft.com/office/drawing/2014/main" id="{0DFD5293-76FE-48DE-9337-FE191F306555}"/>
              </a:ext>
            </a:extLst>
          </p:cNvPr>
          <p:cNvSpPr/>
          <p:nvPr/>
        </p:nvSpPr>
        <p:spPr>
          <a:xfrm>
            <a:off x="6546019" y="1692551"/>
            <a:ext cx="285750" cy="285750"/>
          </a:xfrm>
          <a:prstGeom prst="ellipse">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98" name="直接连接符 97">
            <a:extLst>
              <a:ext uri="{FF2B5EF4-FFF2-40B4-BE49-F238E27FC236}">
                <a16:creationId xmlns:a16="http://schemas.microsoft.com/office/drawing/2014/main" id="{707EF865-7778-48BB-BF22-FCF1C61796A8}"/>
              </a:ext>
            </a:extLst>
          </p:cNvPr>
          <p:cNvCxnSpPr/>
          <p:nvPr/>
        </p:nvCxnSpPr>
        <p:spPr>
          <a:xfrm flipH="1">
            <a:off x="6698419" y="2121175"/>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椭圆 98">
            <a:extLst>
              <a:ext uri="{FF2B5EF4-FFF2-40B4-BE49-F238E27FC236}">
                <a16:creationId xmlns:a16="http://schemas.microsoft.com/office/drawing/2014/main" id="{25633A1B-1D9E-434B-B7C7-EC435EC81C4F}"/>
              </a:ext>
            </a:extLst>
          </p:cNvPr>
          <p:cNvSpPr/>
          <p:nvPr/>
        </p:nvSpPr>
        <p:spPr>
          <a:xfrm>
            <a:off x="6555544" y="2897526"/>
            <a:ext cx="285750" cy="285750"/>
          </a:xfrm>
          <a:prstGeom prst="ellipse">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sp>
        <p:nvSpPr>
          <p:cNvPr id="100" name="椭圆 99">
            <a:extLst>
              <a:ext uri="{FF2B5EF4-FFF2-40B4-BE49-F238E27FC236}">
                <a16:creationId xmlns:a16="http://schemas.microsoft.com/office/drawing/2014/main" id="{CBA3BA66-5F1A-41AA-B449-4A6A881F90CC}"/>
              </a:ext>
            </a:extLst>
          </p:cNvPr>
          <p:cNvSpPr/>
          <p:nvPr/>
        </p:nvSpPr>
        <p:spPr>
          <a:xfrm>
            <a:off x="6561894" y="4147328"/>
            <a:ext cx="285750" cy="285750"/>
          </a:xfrm>
          <a:prstGeom prst="ellipse">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101" name="直接连接符 100">
            <a:extLst>
              <a:ext uri="{FF2B5EF4-FFF2-40B4-BE49-F238E27FC236}">
                <a16:creationId xmlns:a16="http://schemas.microsoft.com/office/drawing/2014/main" id="{F48175CD-7D55-4C98-ABD7-CD8A2AE2195E}"/>
              </a:ext>
            </a:extLst>
          </p:cNvPr>
          <p:cNvCxnSpPr/>
          <p:nvPr/>
        </p:nvCxnSpPr>
        <p:spPr>
          <a:xfrm flipH="1">
            <a:off x="6714294" y="4575952"/>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椭圆 101">
            <a:extLst>
              <a:ext uri="{FF2B5EF4-FFF2-40B4-BE49-F238E27FC236}">
                <a16:creationId xmlns:a16="http://schemas.microsoft.com/office/drawing/2014/main" id="{2F62F5BA-0A2B-4179-BC30-3861004E7E9E}"/>
              </a:ext>
            </a:extLst>
          </p:cNvPr>
          <p:cNvSpPr/>
          <p:nvPr/>
        </p:nvSpPr>
        <p:spPr>
          <a:xfrm>
            <a:off x="6571419" y="5352303"/>
            <a:ext cx="285750" cy="285750"/>
          </a:xfrm>
          <a:prstGeom prst="ellipse">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tx1">
                  <a:lumMod val="95000"/>
                  <a:lumOff val="5000"/>
                </a:schemeClr>
              </a:solidFill>
              <a:effectLst/>
              <a:uLnTx/>
              <a:uFillTx/>
              <a:latin charset="0" panose="020b0503020202020204" pitchFamily="34" typeface="Agency FB"/>
              <a:ea charset="-122" panose="02010600030101010101" pitchFamily="2" typeface="等线"/>
              <a:cs typeface="+mn-cs"/>
            </a:endParaRPr>
          </a:p>
        </p:txBody>
      </p:sp>
      <p:cxnSp>
        <p:nvCxnSpPr>
          <p:cNvPr id="103" name="直接连接符 102">
            <a:extLst>
              <a:ext uri="{FF2B5EF4-FFF2-40B4-BE49-F238E27FC236}">
                <a16:creationId xmlns:a16="http://schemas.microsoft.com/office/drawing/2014/main" id="{DE9EA67D-F41C-4366-B055-F86CCFC79E3B}"/>
              </a:ext>
            </a:extLst>
          </p:cNvPr>
          <p:cNvCxnSpPr/>
          <p:nvPr/>
        </p:nvCxnSpPr>
        <p:spPr>
          <a:xfrm flipH="1">
            <a:off x="6703823" y="3311727"/>
            <a:ext cx="0" cy="6731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48B99169-1462-48AB-8E7E-84EA1BD12927}"/>
              </a:ext>
            </a:extLst>
          </p:cNvPr>
          <p:cNvSpPr txBox="1"/>
          <p:nvPr/>
        </p:nvSpPr>
        <p:spPr>
          <a:xfrm>
            <a:off x="6915228" y="1608969"/>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05" name="矩形 104">
            <a:extLst>
              <a:ext uri="{FF2B5EF4-FFF2-40B4-BE49-F238E27FC236}">
                <a16:creationId xmlns:a16="http://schemas.microsoft.com/office/drawing/2014/main" id="{E0E3E090-977B-482D-B471-094BB4C601BB}"/>
              </a:ext>
            </a:extLst>
          </p:cNvPr>
          <p:cNvSpPr>
            <a:spLocks noChangeArrowheads="1"/>
          </p:cNvSpPr>
          <p:nvPr/>
        </p:nvSpPr>
        <p:spPr bwMode="auto">
          <a:xfrm>
            <a:off x="6931557" y="1940600"/>
            <a:ext cx="351162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pc="0" strike="noStrike" sz="10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Youth is not a time of life; it is a state of mind; it is not a matter of rosy cheeks, red lips and supple knees;</a:t>
            </a:r>
          </a:p>
        </p:txBody>
      </p:sp>
      <p:sp>
        <p:nvSpPr>
          <p:cNvPr id="106" name="文本框 105">
            <a:extLst>
              <a:ext uri="{FF2B5EF4-FFF2-40B4-BE49-F238E27FC236}">
                <a16:creationId xmlns:a16="http://schemas.microsoft.com/office/drawing/2014/main" id="{ED8CC4ED-CC91-4B64-88F3-617FFE40E6ED}"/>
              </a:ext>
            </a:extLst>
          </p:cNvPr>
          <p:cNvSpPr txBox="1"/>
          <p:nvPr/>
        </p:nvSpPr>
        <p:spPr>
          <a:xfrm>
            <a:off x="6915228" y="2813944"/>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07" name="矩形 106">
            <a:extLst>
              <a:ext uri="{FF2B5EF4-FFF2-40B4-BE49-F238E27FC236}">
                <a16:creationId xmlns:a16="http://schemas.microsoft.com/office/drawing/2014/main" id="{2B86C002-DCE5-4C83-8611-4C2125C8E427}"/>
              </a:ext>
            </a:extLst>
          </p:cNvPr>
          <p:cNvSpPr>
            <a:spLocks noChangeArrowheads="1"/>
          </p:cNvSpPr>
          <p:nvPr/>
        </p:nvSpPr>
        <p:spPr bwMode="auto">
          <a:xfrm>
            <a:off x="6931557" y="3145575"/>
            <a:ext cx="351162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pc="0" strike="noStrike" sz="10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Youth is not a time of life; it is a state of mind; it is not a matter of rosy cheeks, red lips and supple knees;</a:t>
            </a:r>
          </a:p>
        </p:txBody>
      </p:sp>
      <p:sp>
        <p:nvSpPr>
          <p:cNvPr id="108" name="文本框 107">
            <a:extLst>
              <a:ext uri="{FF2B5EF4-FFF2-40B4-BE49-F238E27FC236}">
                <a16:creationId xmlns:a16="http://schemas.microsoft.com/office/drawing/2014/main" id="{828544CF-001A-46A6-ADF5-151C9A00EE9E}"/>
              </a:ext>
            </a:extLst>
          </p:cNvPr>
          <p:cNvSpPr txBox="1"/>
          <p:nvPr/>
        </p:nvSpPr>
        <p:spPr>
          <a:xfrm>
            <a:off x="6931557" y="4018919"/>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09" name="矩形 108">
            <a:extLst>
              <a:ext uri="{FF2B5EF4-FFF2-40B4-BE49-F238E27FC236}">
                <a16:creationId xmlns:a16="http://schemas.microsoft.com/office/drawing/2014/main" id="{D1916A16-EFED-49AB-AB8C-51F71ABF4AE5}"/>
              </a:ext>
            </a:extLst>
          </p:cNvPr>
          <p:cNvSpPr>
            <a:spLocks noChangeArrowheads="1"/>
          </p:cNvSpPr>
          <p:nvPr/>
        </p:nvSpPr>
        <p:spPr bwMode="auto">
          <a:xfrm>
            <a:off x="6947886" y="4350550"/>
            <a:ext cx="351162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pc="0" strike="noStrike" sz="10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Youth is not a time of life; it is a state of mind; it is not a matter of rosy cheeks, red lips and supple knees;</a:t>
            </a:r>
          </a:p>
        </p:txBody>
      </p:sp>
      <p:sp>
        <p:nvSpPr>
          <p:cNvPr id="110" name="文本框 109">
            <a:extLst>
              <a:ext uri="{FF2B5EF4-FFF2-40B4-BE49-F238E27FC236}">
                <a16:creationId xmlns:a16="http://schemas.microsoft.com/office/drawing/2014/main" id="{BA6F3054-C992-4256-BEDA-D3C6BC78DB8E}"/>
              </a:ext>
            </a:extLst>
          </p:cNvPr>
          <p:cNvSpPr txBox="1"/>
          <p:nvPr/>
        </p:nvSpPr>
        <p:spPr>
          <a:xfrm>
            <a:off x="6947886" y="5268721"/>
            <a:ext cx="2083117" cy="335280"/>
          </a:xfrm>
          <a:prstGeom prst="rect">
            <a:avLst/>
          </a:prstGeom>
          <a:no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600" u="none">
                <a:ln>
                  <a:noFill/>
                </a:ln>
                <a:effectLst/>
                <a:uLnTx/>
                <a:uFillTx/>
                <a:latin charset="-122" panose="020b0503020204020204" pitchFamily="34" typeface="微软雅黑"/>
                <a:ea charset="-122" panose="020b0503020204020204" pitchFamily="34" typeface="微软雅黑"/>
                <a:cs charset="0" panose="020b0604020202020204" pitchFamily="34" typeface="Arial"/>
              </a:rPr>
              <a:t>BRAND STRATEGY</a:t>
            </a:r>
          </a:p>
        </p:txBody>
      </p:sp>
      <p:sp>
        <p:nvSpPr>
          <p:cNvPr id="111" name="矩形 110">
            <a:extLst>
              <a:ext uri="{FF2B5EF4-FFF2-40B4-BE49-F238E27FC236}">
                <a16:creationId xmlns:a16="http://schemas.microsoft.com/office/drawing/2014/main" id="{BE0F2CA7-F977-4800-98FD-1FC03C3DEA47}"/>
              </a:ext>
            </a:extLst>
          </p:cNvPr>
          <p:cNvSpPr>
            <a:spLocks noChangeArrowheads="1"/>
          </p:cNvSpPr>
          <p:nvPr/>
        </p:nvSpPr>
        <p:spPr bwMode="auto">
          <a:xfrm>
            <a:off x="6964213" y="5600352"/>
            <a:ext cx="351162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l" defTabSz="914400" eaLnBrk="1" fontAlgn="auto" hangingPunct="1" indent="0" latinLnBrk="0" lvl="0" marL="0" marR="0" rtl="0">
              <a:spcBef>
                <a:spcPct val="0"/>
              </a:spcBef>
              <a:spcAft>
                <a:spcPct val="0"/>
              </a:spcAft>
              <a:buClrTx/>
              <a:buSzTx/>
              <a:buFontTx/>
              <a:buNone/>
              <a:defRPr/>
            </a:pPr>
            <a:r>
              <a:rPr altLang="zh-CN" b="0" baseline="0" cap="none" i="0" kern="1200" kumimoji="0" lang="en-US" noProof="0" normalizeH="0" spc="0" strike="noStrike" sz="10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charset="0" panose="020b0604020202020204" pitchFamily="34" typeface="Arial"/>
              </a:rPr>
              <a:t>Youth is not a time of life; it is a state of mind; it is not a matter of rosy cheeks, red lips and supple knees;</a:t>
            </a:r>
          </a:p>
        </p:txBody>
      </p:sp>
    </p:spTree>
    <p:extLst>
      <p:ext uri="{BB962C8B-B14F-4D97-AF65-F5344CB8AC3E}">
        <p14:creationId val="197279070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id="10" nodeType="with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1000" id="12"/>
                                        <p:tgtEl>
                                          <p:spTgt spid="4"/>
                                        </p:tgtEl>
                                      </p:cBhvr>
                                    </p:animEffect>
                                    <p:anim calcmode="lin" valueType="num">
                                      <p:cBhvr>
                                        <p:cTn dur="1000" fill="hold" id="13"/>
                                        <p:tgtEl>
                                          <p:spTgt spid="4"/>
                                        </p:tgtEl>
                                        <p:attrNameLst>
                                          <p:attrName>ppt_x</p:attrName>
                                        </p:attrNameLst>
                                      </p:cBhvr>
                                      <p:tavLst>
                                        <p:tav tm="0">
                                          <p:val>
                                            <p:strVal val="#ppt_x"/>
                                          </p:val>
                                        </p:tav>
                                        <p:tav tm="100000">
                                          <p:val>
                                            <p:strVal val="#ppt_x"/>
                                          </p:val>
                                        </p:tav>
                                      </p:tavLst>
                                    </p:anim>
                                    <p:anim calcmode="lin" valueType="num">
                                      <p:cBhvr>
                                        <p:cTn dur="100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3" presetSubtype="36">
                                  <p:stCondLst>
                                    <p:cond delay="0"/>
                                  </p:stCondLst>
                                  <p:childTnLst>
                                    <p:set>
                                      <p:cBhvr>
                                        <p:cTn dur="1" fill="hold" id="17">
                                          <p:stCondLst>
                                            <p:cond delay="0"/>
                                          </p:stCondLst>
                                        </p:cTn>
                                        <p:tgtEl>
                                          <p:spTgt spid="97"/>
                                        </p:tgtEl>
                                        <p:attrNameLst>
                                          <p:attrName>style.visibility</p:attrName>
                                        </p:attrNameLst>
                                      </p:cBhvr>
                                      <p:to>
                                        <p:strVal val="visible"/>
                                      </p:to>
                                    </p:set>
                                    <p:anim calcmode="lin" valueType="num">
                                      <p:cBhvr>
                                        <p:cTn dur="500" fill="hold" id="18"/>
                                        <p:tgtEl>
                                          <p:spTgt spid="97"/>
                                        </p:tgtEl>
                                        <p:attrNameLst>
                                          <p:attrName>ppt_w</p:attrName>
                                        </p:attrNameLst>
                                      </p:cBhvr>
                                      <p:tavLst>
                                        <p:tav tm="0">
                                          <p:val>
                                            <p:strVal val="(6*min(max(#ppt_w*#ppt_h,.3),1)-7.4)/-.7*#ppt_w"/>
                                          </p:val>
                                        </p:tav>
                                        <p:tav tm="100000">
                                          <p:val>
                                            <p:strVal val="#ppt_w"/>
                                          </p:val>
                                        </p:tav>
                                      </p:tavLst>
                                    </p:anim>
                                    <p:anim calcmode="lin" valueType="num">
                                      <p:cBhvr>
                                        <p:cTn dur="500" fill="hold" id="19"/>
                                        <p:tgtEl>
                                          <p:spTgt spid="97"/>
                                        </p:tgtEl>
                                        <p:attrNameLst>
                                          <p:attrName>ppt_h</p:attrName>
                                        </p:attrNameLst>
                                      </p:cBhvr>
                                      <p:tavLst>
                                        <p:tav tm="0">
                                          <p:val>
                                            <p:strVal val="(6*min(max(#ppt_w*#ppt_h,.3),1)-7.4)/-.7*#ppt_h"/>
                                          </p:val>
                                        </p:tav>
                                        <p:tav tm="100000">
                                          <p:val>
                                            <p:strVal val="#ppt_h"/>
                                          </p:val>
                                        </p:tav>
                                      </p:tavLst>
                                    </p:anim>
                                    <p:anim calcmode="lin" valueType="num">
                                      <p:cBhvr>
                                        <p:cTn dur="500" fill="hold" id="20"/>
                                        <p:tgtEl>
                                          <p:spTgt spid="97"/>
                                        </p:tgtEl>
                                        <p:attrNameLst>
                                          <p:attrName>ppt_x</p:attrName>
                                        </p:attrNameLst>
                                      </p:cBhvr>
                                      <p:tavLst>
                                        <p:tav tm="0">
                                          <p:val>
                                            <p:fltVal val="0.5"/>
                                          </p:val>
                                        </p:tav>
                                        <p:tav tm="100000">
                                          <p:val>
                                            <p:strVal val="#ppt_x"/>
                                          </p:val>
                                        </p:tav>
                                      </p:tavLst>
                                    </p:anim>
                                    <p:anim calcmode="lin" valueType="num">
                                      <p:cBhvr>
                                        <p:cTn dur="500" fill="hold" id="21"/>
                                        <p:tgtEl>
                                          <p:spTgt spid="97"/>
                                        </p:tgtEl>
                                        <p:attrNameLst>
                                          <p:attrName>ppt_y</p:attrName>
                                        </p:attrNameLst>
                                      </p:cBhvr>
                                      <p:tavLst>
                                        <p:tav tm="0">
                                          <p:val>
                                            <p:strVal val="1+(6*min(max(#ppt_w*#ppt_h,.3),1)-7.4)/-.7*#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22" presetSubtype="1">
                                  <p:stCondLst>
                                    <p:cond delay="0"/>
                                  </p:stCondLst>
                                  <p:childTnLst>
                                    <p:set>
                                      <p:cBhvr>
                                        <p:cTn dur="1" fill="hold" id="24">
                                          <p:stCondLst>
                                            <p:cond delay="0"/>
                                          </p:stCondLst>
                                        </p:cTn>
                                        <p:tgtEl>
                                          <p:spTgt spid="104"/>
                                        </p:tgtEl>
                                        <p:attrNameLst>
                                          <p:attrName>style.visibility</p:attrName>
                                        </p:attrNameLst>
                                      </p:cBhvr>
                                      <p:to>
                                        <p:strVal val="visible"/>
                                      </p:to>
                                    </p:set>
                                    <p:animEffect filter="wipe(up)" transition="in">
                                      <p:cBhvr>
                                        <p:cTn dur="500" id="25"/>
                                        <p:tgtEl>
                                          <p:spTgt spid="104"/>
                                        </p:tgtEl>
                                      </p:cBhvr>
                                    </p:animEffect>
                                  </p:childTnLst>
                                </p:cTn>
                              </p:par>
                            </p:childTnLst>
                          </p:cTn>
                        </p:par>
                        <p:par>
                          <p:cTn fill="hold" id="26" nodeType="afterGroup">
                            <p:stCondLst>
                              <p:cond delay="2000"/>
                            </p:stCondLst>
                            <p:childTnLst>
                              <p:par>
                                <p:cTn fill="hold" grpId="0" id="27" nodeType="afterEffect" presetClass="entr" presetID="22" presetSubtype="1">
                                  <p:stCondLst>
                                    <p:cond delay="0"/>
                                  </p:stCondLst>
                                  <p:childTnLst>
                                    <p:set>
                                      <p:cBhvr>
                                        <p:cTn dur="1" fill="hold" id="28">
                                          <p:stCondLst>
                                            <p:cond delay="0"/>
                                          </p:stCondLst>
                                        </p:cTn>
                                        <p:tgtEl>
                                          <p:spTgt spid="105"/>
                                        </p:tgtEl>
                                        <p:attrNameLst>
                                          <p:attrName>style.visibility</p:attrName>
                                        </p:attrNameLst>
                                      </p:cBhvr>
                                      <p:to>
                                        <p:strVal val="visible"/>
                                      </p:to>
                                    </p:set>
                                    <p:animEffect filter="wipe(up)" transition="in">
                                      <p:cBhvr>
                                        <p:cTn dur="500" id="29"/>
                                        <p:tgtEl>
                                          <p:spTgt spid="105"/>
                                        </p:tgtEl>
                                      </p:cBhvr>
                                    </p:animEffect>
                                  </p:childTnLst>
                                </p:cTn>
                              </p:par>
                            </p:childTnLst>
                          </p:cTn>
                        </p:par>
                        <p:par>
                          <p:cTn fill="hold" id="30" nodeType="afterGroup">
                            <p:stCondLst>
                              <p:cond delay="2500"/>
                            </p:stCondLst>
                            <p:childTnLst>
                              <p:par>
                                <p:cTn fill="hold" id="31" nodeType="afterEffect" presetClass="entr" presetID="22" presetSubtype="1">
                                  <p:stCondLst>
                                    <p:cond delay="0"/>
                                  </p:stCondLst>
                                  <p:childTnLst>
                                    <p:set>
                                      <p:cBhvr>
                                        <p:cTn dur="1" fill="hold" id="32">
                                          <p:stCondLst>
                                            <p:cond delay="0"/>
                                          </p:stCondLst>
                                        </p:cTn>
                                        <p:tgtEl>
                                          <p:spTgt spid="98"/>
                                        </p:tgtEl>
                                        <p:attrNameLst>
                                          <p:attrName>style.visibility</p:attrName>
                                        </p:attrNameLst>
                                      </p:cBhvr>
                                      <p:to>
                                        <p:strVal val="visible"/>
                                      </p:to>
                                    </p:set>
                                    <p:animEffect filter="wipe(up)" transition="in">
                                      <p:cBhvr>
                                        <p:cTn dur="500" id="33"/>
                                        <p:tgtEl>
                                          <p:spTgt spid="98"/>
                                        </p:tgtEl>
                                      </p:cBhvr>
                                    </p:animEffect>
                                  </p:childTnLst>
                                </p:cTn>
                              </p:par>
                            </p:childTnLst>
                          </p:cTn>
                        </p:par>
                        <p:par>
                          <p:cTn fill="hold" id="34" nodeType="afterGroup">
                            <p:stCondLst>
                              <p:cond delay="3000"/>
                            </p:stCondLst>
                            <p:childTnLst>
                              <p:par>
                                <p:cTn fill="hold" grpId="0" id="35" nodeType="afterEffect" presetClass="entr" presetID="23" presetSubtype="36">
                                  <p:stCondLst>
                                    <p:cond delay="0"/>
                                  </p:stCondLst>
                                  <p:childTnLst>
                                    <p:set>
                                      <p:cBhvr>
                                        <p:cTn dur="1" fill="hold" id="36">
                                          <p:stCondLst>
                                            <p:cond delay="0"/>
                                          </p:stCondLst>
                                        </p:cTn>
                                        <p:tgtEl>
                                          <p:spTgt spid="99"/>
                                        </p:tgtEl>
                                        <p:attrNameLst>
                                          <p:attrName>style.visibility</p:attrName>
                                        </p:attrNameLst>
                                      </p:cBhvr>
                                      <p:to>
                                        <p:strVal val="visible"/>
                                      </p:to>
                                    </p:set>
                                    <p:anim calcmode="lin" valueType="num">
                                      <p:cBhvr>
                                        <p:cTn dur="500" fill="hold" id="37"/>
                                        <p:tgtEl>
                                          <p:spTgt spid="99"/>
                                        </p:tgtEl>
                                        <p:attrNameLst>
                                          <p:attrName>ppt_w</p:attrName>
                                        </p:attrNameLst>
                                      </p:cBhvr>
                                      <p:tavLst>
                                        <p:tav tm="0">
                                          <p:val>
                                            <p:strVal val="(6*min(max(#ppt_w*#ppt_h,.3),1)-7.4)/-.7*#ppt_w"/>
                                          </p:val>
                                        </p:tav>
                                        <p:tav tm="100000">
                                          <p:val>
                                            <p:strVal val="#ppt_w"/>
                                          </p:val>
                                        </p:tav>
                                      </p:tavLst>
                                    </p:anim>
                                    <p:anim calcmode="lin" valueType="num">
                                      <p:cBhvr>
                                        <p:cTn dur="500" fill="hold" id="38"/>
                                        <p:tgtEl>
                                          <p:spTgt spid="99"/>
                                        </p:tgtEl>
                                        <p:attrNameLst>
                                          <p:attrName>ppt_h</p:attrName>
                                        </p:attrNameLst>
                                      </p:cBhvr>
                                      <p:tavLst>
                                        <p:tav tm="0">
                                          <p:val>
                                            <p:strVal val="(6*min(max(#ppt_w*#ppt_h,.3),1)-7.4)/-.7*#ppt_h"/>
                                          </p:val>
                                        </p:tav>
                                        <p:tav tm="100000">
                                          <p:val>
                                            <p:strVal val="#ppt_h"/>
                                          </p:val>
                                        </p:tav>
                                      </p:tavLst>
                                    </p:anim>
                                    <p:anim calcmode="lin" valueType="num">
                                      <p:cBhvr>
                                        <p:cTn dur="500" fill="hold" id="39"/>
                                        <p:tgtEl>
                                          <p:spTgt spid="99"/>
                                        </p:tgtEl>
                                        <p:attrNameLst>
                                          <p:attrName>ppt_x</p:attrName>
                                        </p:attrNameLst>
                                      </p:cBhvr>
                                      <p:tavLst>
                                        <p:tav tm="0">
                                          <p:val>
                                            <p:fltVal val="0.5"/>
                                          </p:val>
                                        </p:tav>
                                        <p:tav tm="100000">
                                          <p:val>
                                            <p:strVal val="#ppt_x"/>
                                          </p:val>
                                        </p:tav>
                                      </p:tavLst>
                                    </p:anim>
                                    <p:anim calcmode="lin" valueType="num">
                                      <p:cBhvr>
                                        <p:cTn dur="500" fill="hold" id="40"/>
                                        <p:tgtEl>
                                          <p:spTgt spid="99"/>
                                        </p:tgtEl>
                                        <p:attrNameLst>
                                          <p:attrName>ppt_y</p:attrName>
                                        </p:attrNameLst>
                                      </p:cBhvr>
                                      <p:tavLst>
                                        <p:tav tm="0">
                                          <p:val>
                                            <p:strVal val="1+(6*min(max(#ppt_w*#ppt_h,.3),1)-7.4)/-.7*#ppt_h/2"/>
                                          </p:val>
                                        </p:tav>
                                        <p:tav tm="100000">
                                          <p:val>
                                            <p:strVal val="#ppt_y"/>
                                          </p:val>
                                        </p:tav>
                                      </p:tavLst>
                                    </p:anim>
                                  </p:childTnLst>
                                </p:cTn>
                              </p:par>
                            </p:childTnLst>
                          </p:cTn>
                        </p:par>
                        <p:par>
                          <p:cTn fill="hold" id="41" nodeType="afterGroup">
                            <p:stCondLst>
                              <p:cond delay="3500"/>
                            </p:stCondLst>
                            <p:childTnLst>
                              <p:par>
                                <p:cTn fill="hold" grpId="0" id="42" nodeType="afterEffect" presetClass="entr" presetID="22" presetSubtype="1">
                                  <p:stCondLst>
                                    <p:cond delay="0"/>
                                  </p:stCondLst>
                                  <p:childTnLst>
                                    <p:set>
                                      <p:cBhvr>
                                        <p:cTn dur="1" fill="hold" id="43">
                                          <p:stCondLst>
                                            <p:cond delay="0"/>
                                          </p:stCondLst>
                                        </p:cTn>
                                        <p:tgtEl>
                                          <p:spTgt spid="106"/>
                                        </p:tgtEl>
                                        <p:attrNameLst>
                                          <p:attrName>style.visibility</p:attrName>
                                        </p:attrNameLst>
                                      </p:cBhvr>
                                      <p:to>
                                        <p:strVal val="visible"/>
                                      </p:to>
                                    </p:set>
                                    <p:animEffect filter="wipe(up)" transition="in">
                                      <p:cBhvr>
                                        <p:cTn dur="500" id="44"/>
                                        <p:tgtEl>
                                          <p:spTgt spid="106"/>
                                        </p:tgtEl>
                                      </p:cBhvr>
                                    </p:animEffect>
                                  </p:childTnLst>
                                </p:cTn>
                              </p:par>
                            </p:childTnLst>
                          </p:cTn>
                        </p:par>
                        <p:par>
                          <p:cTn fill="hold" id="45" nodeType="afterGroup">
                            <p:stCondLst>
                              <p:cond delay="4000"/>
                            </p:stCondLst>
                            <p:childTnLst>
                              <p:par>
                                <p:cTn fill="hold" grpId="0" id="46" nodeType="afterEffect" presetClass="entr" presetID="22" presetSubtype="1">
                                  <p:stCondLst>
                                    <p:cond delay="0"/>
                                  </p:stCondLst>
                                  <p:childTnLst>
                                    <p:set>
                                      <p:cBhvr>
                                        <p:cTn dur="1" fill="hold" id="47">
                                          <p:stCondLst>
                                            <p:cond delay="0"/>
                                          </p:stCondLst>
                                        </p:cTn>
                                        <p:tgtEl>
                                          <p:spTgt spid="107"/>
                                        </p:tgtEl>
                                        <p:attrNameLst>
                                          <p:attrName>style.visibility</p:attrName>
                                        </p:attrNameLst>
                                      </p:cBhvr>
                                      <p:to>
                                        <p:strVal val="visible"/>
                                      </p:to>
                                    </p:set>
                                    <p:animEffect filter="wipe(up)" transition="in">
                                      <p:cBhvr>
                                        <p:cTn dur="500" id="48"/>
                                        <p:tgtEl>
                                          <p:spTgt spid="107"/>
                                        </p:tgtEl>
                                      </p:cBhvr>
                                    </p:animEffect>
                                  </p:childTnLst>
                                </p:cTn>
                              </p:par>
                            </p:childTnLst>
                          </p:cTn>
                        </p:par>
                        <p:par>
                          <p:cTn fill="hold" id="49" nodeType="afterGroup">
                            <p:stCondLst>
                              <p:cond delay="4500"/>
                            </p:stCondLst>
                            <p:childTnLst>
                              <p:par>
                                <p:cTn fill="hold" id="50" nodeType="afterEffect" presetClass="entr" presetID="22" presetSubtype="1">
                                  <p:stCondLst>
                                    <p:cond delay="0"/>
                                  </p:stCondLst>
                                  <p:childTnLst>
                                    <p:set>
                                      <p:cBhvr>
                                        <p:cTn dur="1" fill="hold" id="51">
                                          <p:stCondLst>
                                            <p:cond delay="0"/>
                                          </p:stCondLst>
                                        </p:cTn>
                                        <p:tgtEl>
                                          <p:spTgt spid="103"/>
                                        </p:tgtEl>
                                        <p:attrNameLst>
                                          <p:attrName>style.visibility</p:attrName>
                                        </p:attrNameLst>
                                      </p:cBhvr>
                                      <p:to>
                                        <p:strVal val="visible"/>
                                      </p:to>
                                    </p:set>
                                    <p:animEffect filter="wipe(up)" transition="in">
                                      <p:cBhvr>
                                        <p:cTn dur="500" id="52"/>
                                        <p:tgtEl>
                                          <p:spTgt spid="103"/>
                                        </p:tgtEl>
                                      </p:cBhvr>
                                    </p:animEffect>
                                  </p:childTnLst>
                                </p:cTn>
                              </p:par>
                            </p:childTnLst>
                          </p:cTn>
                        </p:par>
                        <p:par>
                          <p:cTn fill="hold" id="53" nodeType="afterGroup">
                            <p:stCondLst>
                              <p:cond delay="5000"/>
                            </p:stCondLst>
                            <p:childTnLst>
                              <p:par>
                                <p:cTn fill="hold" grpId="0" id="54" nodeType="afterEffect" presetClass="entr" presetID="23" presetSubtype="36">
                                  <p:stCondLst>
                                    <p:cond delay="0"/>
                                  </p:stCondLst>
                                  <p:childTnLst>
                                    <p:set>
                                      <p:cBhvr>
                                        <p:cTn dur="1" fill="hold" id="55">
                                          <p:stCondLst>
                                            <p:cond delay="0"/>
                                          </p:stCondLst>
                                        </p:cTn>
                                        <p:tgtEl>
                                          <p:spTgt spid="100"/>
                                        </p:tgtEl>
                                        <p:attrNameLst>
                                          <p:attrName>style.visibility</p:attrName>
                                        </p:attrNameLst>
                                      </p:cBhvr>
                                      <p:to>
                                        <p:strVal val="visible"/>
                                      </p:to>
                                    </p:set>
                                    <p:anim calcmode="lin" valueType="num">
                                      <p:cBhvr>
                                        <p:cTn dur="500" fill="hold" id="56"/>
                                        <p:tgtEl>
                                          <p:spTgt spid="100"/>
                                        </p:tgtEl>
                                        <p:attrNameLst>
                                          <p:attrName>ppt_w</p:attrName>
                                        </p:attrNameLst>
                                      </p:cBhvr>
                                      <p:tavLst>
                                        <p:tav tm="0">
                                          <p:val>
                                            <p:strVal val="(6*min(max(#ppt_w*#ppt_h,.3),1)-7.4)/-.7*#ppt_w"/>
                                          </p:val>
                                        </p:tav>
                                        <p:tav tm="100000">
                                          <p:val>
                                            <p:strVal val="#ppt_w"/>
                                          </p:val>
                                        </p:tav>
                                      </p:tavLst>
                                    </p:anim>
                                    <p:anim calcmode="lin" valueType="num">
                                      <p:cBhvr>
                                        <p:cTn dur="500" fill="hold" id="57"/>
                                        <p:tgtEl>
                                          <p:spTgt spid="100"/>
                                        </p:tgtEl>
                                        <p:attrNameLst>
                                          <p:attrName>ppt_h</p:attrName>
                                        </p:attrNameLst>
                                      </p:cBhvr>
                                      <p:tavLst>
                                        <p:tav tm="0">
                                          <p:val>
                                            <p:strVal val="(6*min(max(#ppt_w*#ppt_h,.3),1)-7.4)/-.7*#ppt_h"/>
                                          </p:val>
                                        </p:tav>
                                        <p:tav tm="100000">
                                          <p:val>
                                            <p:strVal val="#ppt_h"/>
                                          </p:val>
                                        </p:tav>
                                      </p:tavLst>
                                    </p:anim>
                                    <p:anim calcmode="lin" valueType="num">
                                      <p:cBhvr>
                                        <p:cTn dur="500" fill="hold" id="58"/>
                                        <p:tgtEl>
                                          <p:spTgt spid="100"/>
                                        </p:tgtEl>
                                        <p:attrNameLst>
                                          <p:attrName>ppt_x</p:attrName>
                                        </p:attrNameLst>
                                      </p:cBhvr>
                                      <p:tavLst>
                                        <p:tav tm="0">
                                          <p:val>
                                            <p:fltVal val="0.5"/>
                                          </p:val>
                                        </p:tav>
                                        <p:tav tm="100000">
                                          <p:val>
                                            <p:strVal val="#ppt_x"/>
                                          </p:val>
                                        </p:tav>
                                      </p:tavLst>
                                    </p:anim>
                                    <p:anim calcmode="lin" valueType="num">
                                      <p:cBhvr>
                                        <p:cTn dur="500" fill="hold" id="59"/>
                                        <p:tgtEl>
                                          <p:spTgt spid="100"/>
                                        </p:tgtEl>
                                        <p:attrNameLst>
                                          <p:attrName>ppt_y</p:attrName>
                                        </p:attrNameLst>
                                      </p:cBhvr>
                                      <p:tavLst>
                                        <p:tav tm="0">
                                          <p:val>
                                            <p:strVal val="1+(6*min(max(#ppt_w*#ppt_h,.3),1)-7.4)/-.7*#ppt_h/2"/>
                                          </p:val>
                                        </p:tav>
                                        <p:tav tm="100000">
                                          <p:val>
                                            <p:strVal val="#ppt_y"/>
                                          </p:val>
                                        </p:tav>
                                      </p:tavLst>
                                    </p:anim>
                                  </p:childTnLst>
                                </p:cTn>
                              </p:par>
                            </p:childTnLst>
                          </p:cTn>
                        </p:par>
                        <p:par>
                          <p:cTn fill="hold" id="60" nodeType="afterGroup">
                            <p:stCondLst>
                              <p:cond delay="5500"/>
                            </p:stCondLst>
                            <p:childTnLst>
                              <p:par>
                                <p:cTn fill="hold" grpId="0" id="61" nodeType="afterEffect" presetClass="entr" presetID="22" presetSubtype="1">
                                  <p:stCondLst>
                                    <p:cond delay="0"/>
                                  </p:stCondLst>
                                  <p:childTnLst>
                                    <p:set>
                                      <p:cBhvr>
                                        <p:cTn dur="1" fill="hold" id="62">
                                          <p:stCondLst>
                                            <p:cond delay="0"/>
                                          </p:stCondLst>
                                        </p:cTn>
                                        <p:tgtEl>
                                          <p:spTgt spid="108"/>
                                        </p:tgtEl>
                                        <p:attrNameLst>
                                          <p:attrName>style.visibility</p:attrName>
                                        </p:attrNameLst>
                                      </p:cBhvr>
                                      <p:to>
                                        <p:strVal val="visible"/>
                                      </p:to>
                                    </p:set>
                                    <p:animEffect filter="wipe(up)" transition="in">
                                      <p:cBhvr>
                                        <p:cTn dur="500" id="63"/>
                                        <p:tgtEl>
                                          <p:spTgt spid="108"/>
                                        </p:tgtEl>
                                      </p:cBhvr>
                                    </p:animEffect>
                                  </p:childTnLst>
                                </p:cTn>
                              </p:par>
                            </p:childTnLst>
                          </p:cTn>
                        </p:par>
                        <p:par>
                          <p:cTn fill="hold" id="64" nodeType="afterGroup">
                            <p:stCondLst>
                              <p:cond delay="6000"/>
                            </p:stCondLst>
                            <p:childTnLst>
                              <p:par>
                                <p:cTn fill="hold" grpId="0" id="65" nodeType="afterEffect" presetClass="entr" presetID="22" presetSubtype="1">
                                  <p:stCondLst>
                                    <p:cond delay="0"/>
                                  </p:stCondLst>
                                  <p:childTnLst>
                                    <p:set>
                                      <p:cBhvr>
                                        <p:cTn dur="1" fill="hold" id="66">
                                          <p:stCondLst>
                                            <p:cond delay="0"/>
                                          </p:stCondLst>
                                        </p:cTn>
                                        <p:tgtEl>
                                          <p:spTgt spid="109"/>
                                        </p:tgtEl>
                                        <p:attrNameLst>
                                          <p:attrName>style.visibility</p:attrName>
                                        </p:attrNameLst>
                                      </p:cBhvr>
                                      <p:to>
                                        <p:strVal val="visible"/>
                                      </p:to>
                                    </p:set>
                                    <p:animEffect filter="wipe(up)" transition="in">
                                      <p:cBhvr>
                                        <p:cTn dur="500" id="67"/>
                                        <p:tgtEl>
                                          <p:spTgt spid="109"/>
                                        </p:tgtEl>
                                      </p:cBhvr>
                                    </p:animEffect>
                                  </p:childTnLst>
                                </p:cTn>
                              </p:par>
                            </p:childTnLst>
                          </p:cTn>
                        </p:par>
                        <p:par>
                          <p:cTn fill="hold" id="68" nodeType="afterGroup">
                            <p:stCondLst>
                              <p:cond delay="6500"/>
                            </p:stCondLst>
                            <p:childTnLst>
                              <p:par>
                                <p:cTn fill="hold" id="69" nodeType="afterEffect" presetClass="entr" presetID="22" presetSubtype="1">
                                  <p:stCondLst>
                                    <p:cond delay="0"/>
                                  </p:stCondLst>
                                  <p:childTnLst>
                                    <p:set>
                                      <p:cBhvr>
                                        <p:cTn dur="1" fill="hold" id="70">
                                          <p:stCondLst>
                                            <p:cond delay="0"/>
                                          </p:stCondLst>
                                        </p:cTn>
                                        <p:tgtEl>
                                          <p:spTgt spid="101"/>
                                        </p:tgtEl>
                                        <p:attrNameLst>
                                          <p:attrName>style.visibility</p:attrName>
                                        </p:attrNameLst>
                                      </p:cBhvr>
                                      <p:to>
                                        <p:strVal val="visible"/>
                                      </p:to>
                                    </p:set>
                                    <p:animEffect filter="wipe(up)" transition="in">
                                      <p:cBhvr>
                                        <p:cTn dur="500" id="71"/>
                                        <p:tgtEl>
                                          <p:spTgt spid="101"/>
                                        </p:tgtEl>
                                      </p:cBhvr>
                                    </p:animEffect>
                                  </p:childTnLst>
                                </p:cTn>
                              </p:par>
                            </p:childTnLst>
                          </p:cTn>
                        </p:par>
                        <p:par>
                          <p:cTn fill="hold" id="72" nodeType="afterGroup">
                            <p:stCondLst>
                              <p:cond delay="7000"/>
                            </p:stCondLst>
                            <p:childTnLst>
                              <p:par>
                                <p:cTn fill="hold" grpId="0" id="73" nodeType="afterEffect" presetClass="entr" presetID="23" presetSubtype="36">
                                  <p:stCondLst>
                                    <p:cond delay="0"/>
                                  </p:stCondLst>
                                  <p:childTnLst>
                                    <p:set>
                                      <p:cBhvr>
                                        <p:cTn dur="1" fill="hold" id="74">
                                          <p:stCondLst>
                                            <p:cond delay="0"/>
                                          </p:stCondLst>
                                        </p:cTn>
                                        <p:tgtEl>
                                          <p:spTgt spid="102"/>
                                        </p:tgtEl>
                                        <p:attrNameLst>
                                          <p:attrName>style.visibility</p:attrName>
                                        </p:attrNameLst>
                                      </p:cBhvr>
                                      <p:to>
                                        <p:strVal val="visible"/>
                                      </p:to>
                                    </p:set>
                                    <p:anim calcmode="lin" valueType="num">
                                      <p:cBhvr>
                                        <p:cTn dur="500" fill="hold" id="75"/>
                                        <p:tgtEl>
                                          <p:spTgt spid="102"/>
                                        </p:tgtEl>
                                        <p:attrNameLst>
                                          <p:attrName>ppt_w</p:attrName>
                                        </p:attrNameLst>
                                      </p:cBhvr>
                                      <p:tavLst>
                                        <p:tav tm="0">
                                          <p:val>
                                            <p:strVal val="(6*min(max(#ppt_w*#ppt_h,.3),1)-7.4)/-.7*#ppt_w"/>
                                          </p:val>
                                        </p:tav>
                                        <p:tav tm="100000">
                                          <p:val>
                                            <p:strVal val="#ppt_w"/>
                                          </p:val>
                                        </p:tav>
                                      </p:tavLst>
                                    </p:anim>
                                    <p:anim calcmode="lin" valueType="num">
                                      <p:cBhvr>
                                        <p:cTn dur="500" fill="hold" id="76"/>
                                        <p:tgtEl>
                                          <p:spTgt spid="102"/>
                                        </p:tgtEl>
                                        <p:attrNameLst>
                                          <p:attrName>ppt_h</p:attrName>
                                        </p:attrNameLst>
                                      </p:cBhvr>
                                      <p:tavLst>
                                        <p:tav tm="0">
                                          <p:val>
                                            <p:strVal val="(6*min(max(#ppt_w*#ppt_h,.3),1)-7.4)/-.7*#ppt_h"/>
                                          </p:val>
                                        </p:tav>
                                        <p:tav tm="100000">
                                          <p:val>
                                            <p:strVal val="#ppt_h"/>
                                          </p:val>
                                        </p:tav>
                                      </p:tavLst>
                                    </p:anim>
                                    <p:anim calcmode="lin" valueType="num">
                                      <p:cBhvr>
                                        <p:cTn dur="500" fill="hold" id="77"/>
                                        <p:tgtEl>
                                          <p:spTgt spid="102"/>
                                        </p:tgtEl>
                                        <p:attrNameLst>
                                          <p:attrName>ppt_x</p:attrName>
                                        </p:attrNameLst>
                                      </p:cBhvr>
                                      <p:tavLst>
                                        <p:tav tm="0">
                                          <p:val>
                                            <p:fltVal val="0.5"/>
                                          </p:val>
                                        </p:tav>
                                        <p:tav tm="100000">
                                          <p:val>
                                            <p:strVal val="#ppt_x"/>
                                          </p:val>
                                        </p:tav>
                                      </p:tavLst>
                                    </p:anim>
                                    <p:anim calcmode="lin" valueType="num">
                                      <p:cBhvr>
                                        <p:cTn dur="500" fill="hold" id="78"/>
                                        <p:tgtEl>
                                          <p:spTgt spid="102"/>
                                        </p:tgtEl>
                                        <p:attrNameLst>
                                          <p:attrName>ppt_y</p:attrName>
                                        </p:attrNameLst>
                                      </p:cBhvr>
                                      <p:tavLst>
                                        <p:tav tm="0">
                                          <p:val>
                                            <p:strVal val="1+(6*min(max(#ppt_w*#ppt_h,.3),1)-7.4)/-.7*#ppt_h/2"/>
                                          </p:val>
                                        </p:tav>
                                        <p:tav tm="100000">
                                          <p:val>
                                            <p:strVal val="#ppt_y"/>
                                          </p:val>
                                        </p:tav>
                                      </p:tavLst>
                                    </p:anim>
                                  </p:childTnLst>
                                </p:cTn>
                              </p:par>
                            </p:childTnLst>
                          </p:cTn>
                        </p:par>
                        <p:par>
                          <p:cTn fill="hold" id="79" nodeType="afterGroup">
                            <p:stCondLst>
                              <p:cond delay="7500"/>
                            </p:stCondLst>
                            <p:childTnLst>
                              <p:par>
                                <p:cTn fill="hold" grpId="0" id="80" nodeType="afterEffect" presetClass="entr" presetID="22" presetSubtype="1">
                                  <p:stCondLst>
                                    <p:cond delay="0"/>
                                  </p:stCondLst>
                                  <p:childTnLst>
                                    <p:set>
                                      <p:cBhvr>
                                        <p:cTn dur="1" fill="hold" id="81">
                                          <p:stCondLst>
                                            <p:cond delay="0"/>
                                          </p:stCondLst>
                                        </p:cTn>
                                        <p:tgtEl>
                                          <p:spTgt spid="110"/>
                                        </p:tgtEl>
                                        <p:attrNameLst>
                                          <p:attrName>style.visibility</p:attrName>
                                        </p:attrNameLst>
                                      </p:cBhvr>
                                      <p:to>
                                        <p:strVal val="visible"/>
                                      </p:to>
                                    </p:set>
                                    <p:animEffect filter="wipe(up)" transition="in">
                                      <p:cBhvr>
                                        <p:cTn dur="500" id="82"/>
                                        <p:tgtEl>
                                          <p:spTgt spid="110"/>
                                        </p:tgtEl>
                                      </p:cBhvr>
                                    </p:animEffect>
                                  </p:childTnLst>
                                </p:cTn>
                              </p:par>
                            </p:childTnLst>
                          </p:cTn>
                        </p:par>
                        <p:par>
                          <p:cTn fill="hold" id="83" nodeType="afterGroup">
                            <p:stCondLst>
                              <p:cond delay="8000"/>
                            </p:stCondLst>
                            <p:childTnLst>
                              <p:par>
                                <p:cTn fill="hold" grpId="0" id="84" nodeType="afterEffect" presetClass="entr" presetID="22" presetSubtype="1">
                                  <p:stCondLst>
                                    <p:cond delay="0"/>
                                  </p:stCondLst>
                                  <p:childTnLst>
                                    <p:set>
                                      <p:cBhvr>
                                        <p:cTn dur="1" fill="hold" id="85">
                                          <p:stCondLst>
                                            <p:cond delay="0"/>
                                          </p:stCondLst>
                                        </p:cTn>
                                        <p:tgtEl>
                                          <p:spTgt spid="111"/>
                                        </p:tgtEl>
                                        <p:attrNameLst>
                                          <p:attrName>style.visibility</p:attrName>
                                        </p:attrNameLst>
                                      </p:cBhvr>
                                      <p:to>
                                        <p:strVal val="visible"/>
                                      </p:to>
                                    </p:set>
                                    <p:animEffect filter="wipe(up)" transition="in">
                                      <p:cBhvr>
                                        <p:cTn dur="500" id="86"/>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7"/>
      <p:bldP grpId="0" spid="99"/>
      <p:bldP grpId="0" spid="100"/>
      <p:bldP grpId="0" spid="102"/>
      <p:bldP grpId="0" spid="104"/>
      <p:bldP grpId="0" spid="105"/>
      <p:bldP grpId="0" spid="106"/>
      <p:bldP grpId="0" spid="107"/>
      <p:bldP grpId="0" spid="108"/>
      <p:bldP grpId="0" spid="109"/>
      <p:bldP grpId="0" spid="110"/>
      <p:bldP grpId="0" spid="1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规划与展望</a:t>
            </a:r>
          </a:p>
        </p:txBody>
      </p:sp>
      <p:grpSp>
        <p:nvGrpSpPr>
          <p:cNvPr id="65" name="组合 64">
            <a:extLst>
              <a:ext uri="{FF2B5EF4-FFF2-40B4-BE49-F238E27FC236}">
                <a16:creationId xmlns:a16="http://schemas.microsoft.com/office/drawing/2014/main" id="{497E2C36-7D6E-457C-BEE8-529E7757FB7E}"/>
              </a:ext>
            </a:extLst>
          </p:cNvPr>
          <p:cNvGrpSpPr/>
          <p:nvPr/>
        </p:nvGrpSpPr>
        <p:grpSpPr>
          <a:xfrm>
            <a:off x="1059429" y="2412599"/>
            <a:ext cx="9134475" cy="2448716"/>
            <a:chOff x="1317625" y="1873813"/>
            <a:chExt cx="9134475" cy="2448716"/>
          </a:xfrm>
          <a:effectLst/>
        </p:grpSpPr>
        <p:grpSp>
          <p:nvGrpSpPr>
            <p:cNvPr id="66" name="组合 65">
              <a:extLst>
                <a:ext uri="{FF2B5EF4-FFF2-40B4-BE49-F238E27FC236}">
                  <a16:creationId xmlns:a16="http://schemas.microsoft.com/office/drawing/2014/main" id="{9F20D3E5-E126-4927-9124-888BEE48DDEF}"/>
                </a:ext>
              </a:extLst>
            </p:cNvPr>
            <p:cNvGrpSpPr/>
            <p:nvPr/>
          </p:nvGrpSpPr>
          <p:grpSpPr>
            <a:xfrm>
              <a:off x="1317625" y="1873813"/>
              <a:ext cx="384855" cy="2448716"/>
              <a:chOff x="1317625" y="1873813"/>
              <a:chExt cx="384855" cy="2448716"/>
            </a:xfrm>
          </p:grpSpPr>
          <p:sp>
            <p:nvSpPr>
              <p:cNvPr id="95" name="TextBox 13">
                <a:extLst>
                  <a:ext uri="{FF2B5EF4-FFF2-40B4-BE49-F238E27FC236}">
                    <a16:creationId xmlns:a16="http://schemas.microsoft.com/office/drawing/2014/main" id="{66EF0767-CD4B-43FB-848E-187F740BD072}"/>
                  </a:ext>
                </a:extLst>
              </p:cNvPr>
              <p:cNvSpPr txBox="1"/>
              <p:nvPr/>
            </p:nvSpPr>
            <p:spPr>
              <a:xfrm>
                <a:off x="1317625" y="1873813"/>
                <a:ext cx="384855" cy="242535"/>
              </a:xfrm>
              <a:prstGeom prst="rect">
                <a:avLst/>
              </a:prstGeom>
              <a:noFill/>
            </p:spPr>
            <p:txBody>
              <a:bodyPr wrap="none">
                <a:normAutofit fontScale="92500" lnSpcReduction="10000"/>
                <a:scene3d>
                  <a:camera prst="orthographicFront"/>
                  <a:lightRig dir="t" rig="threePt"/>
                </a:scene3d>
                <a:sp3d contourW="12700"/>
              </a:bodyPr>
              <a:lstStyle/>
              <a:p>
                <a:pPr algn="r"/>
                <a:r>
                  <a:rPr lang="en-US" sz="1200">
                    <a:solidFill>
                      <a:schemeClr val="tx1">
                        <a:lumMod val="65000"/>
                        <a:lumOff val="35000"/>
                      </a:schemeClr>
                    </a:solidFill>
                  </a:rPr>
                  <a:t>100</a:t>
                </a:r>
              </a:p>
            </p:txBody>
          </p:sp>
          <p:sp>
            <p:nvSpPr>
              <p:cNvPr id="96" name="TextBox 15">
                <a:extLst>
                  <a:ext uri="{FF2B5EF4-FFF2-40B4-BE49-F238E27FC236}">
                    <a16:creationId xmlns:a16="http://schemas.microsoft.com/office/drawing/2014/main" id="{5BB62CC3-89BC-4507-91CA-569EBE867042}"/>
                  </a:ext>
                </a:extLst>
              </p:cNvPr>
              <p:cNvSpPr txBox="1"/>
              <p:nvPr/>
            </p:nvSpPr>
            <p:spPr>
              <a:xfrm>
                <a:off x="1466401" y="4079994"/>
                <a:ext cx="236079" cy="242535"/>
              </a:xfrm>
              <a:prstGeom prst="rect">
                <a:avLst/>
              </a:prstGeom>
              <a:noFill/>
            </p:spPr>
            <p:txBody>
              <a:bodyPr wrap="none">
                <a:normAutofit fontScale="92500" lnSpcReduction="10000"/>
                <a:scene3d>
                  <a:camera prst="orthographicFront"/>
                  <a:lightRig dir="t" rig="threePt"/>
                </a:scene3d>
                <a:sp3d contourW="12700"/>
              </a:bodyPr>
              <a:lstStyle/>
              <a:p>
                <a:pPr algn="r"/>
                <a:r>
                  <a:rPr lang="en-US" sz="1200">
                    <a:solidFill>
                      <a:schemeClr val="tx1">
                        <a:lumMod val="65000"/>
                        <a:lumOff val="35000"/>
                      </a:schemeClr>
                    </a:solidFill>
                  </a:rPr>
                  <a:t>0</a:t>
                </a:r>
              </a:p>
            </p:txBody>
          </p:sp>
          <p:sp>
            <p:nvSpPr>
              <p:cNvPr id="97" name="TextBox 17">
                <a:extLst>
                  <a:ext uri="{FF2B5EF4-FFF2-40B4-BE49-F238E27FC236}">
                    <a16:creationId xmlns:a16="http://schemas.microsoft.com/office/drawing/2014/main" id="{D5B12BDA-4031-4045-849F-F43E108EDB5A}"/>
                  </a:ext>
                </a:extLst>
              </p:cNvPr>
              <p:cNvSpPr txBox="1"/>
              <p:nvPr/>
            </p:nvSpPr>
            <p:spPr>
              <a:xfrm>
                <a:off x="1392014" y="2976903"/>
                <a:ext cx="310466" cy="242535"/>
              </a:xfrm>
              <a:prstGeom prst="rect">
                <a:avLst/>
              </a:prstGeom>
              <a:noFill/>
            </p:spPr>
            <p:txBody>
              <a:bodyPr wrap="none">
                <a:noAutofit/>
                <a:scene3d>
                  <a:camera prst="orthographicFront"/>
                  <a:lightRig dir="t" rig="threePt"/>
                </a:scene3d>
                <a:sp3d contourW="12700"/>
              </a:bodyPr>
              <a:lstStyle/>
              <a:p>
                <a:pPr algn="r"/>
                <a:r>
                  <a:rPr lang="en-US" sz="1200">
                    <a:solidFill>
                      <a:schemeClr val="tx1">
                        <a:lumMod val="65000"/>
                        <a:lumOff val="35000"/>
                      </a:schemeClr>
                    </a:solidFill>
                  </a:rPr>
                  <a:t>50</a:t>
                </a:r>
              </a:p>
            </p:txBody>
          </p:sp>
          <p:sp>
            <p:nvSpPr>
              <p:cNvPr id="98" name="TextBox 19">
                <a:extLst>
                  <a:ext uri="{FF2B5EF4-FFF2-40B4-BE49-F238E27FC236}">
                    <a16:creationId xmlns:a16="http://schemas.microsoft.com/office/drawing/2014/main" id="{74D42C03-4682-48D5-A0B4-A8FA33DC1409}"/>
                  </a:ext>
                </a:extLst>
              </p:cNvPr>
              <p:cNvSpPr txBox="1"/>
              <p:nvPr/>
            </p:nvSpPr>
            <p:spPr>
              <a:xfrm>
                <a:off x="1392014" y="2425358"/>
                <a:ext cx="310466" cy="242535"/>
              </a:xfrm>
              <a:prstGeom prst="rect">
                <a:avLst/>
              </a:prstGeom>
              <a:noFill/>
            </p:spPr>
            <p:txBody>
              <a:bodyPr wrap="none">
                <a:noAutofit/>
                <a:scene3d>
                  <a:camera prst="orthographicFront"/>
                  <a:lightRig dir="t" rig="threePt"/>
                </a:scene3d>
                <a:sp3d contourW="12700"/>
              </a:bodyPr>
              <a:lstStyle/>
              <a:p>
                <a:pPr algn="r"/>
                <a:r>
                  <a:rPr lang="en-US" sz="1200">
                    <a:solidFill>
                      <a:schemeClr val="tx1">
                        <a:lumMod val="65000"/>
                        <a:lumOff val="35000"/>
                      </a:schemeClr>
                    </a:solidFill>
                  </a:rPr>
                  <a:t>75</a:t>
                </a:r>
              </a:p>
            </p:txBody>
          </p:sp>
          <p:sp>
            <p:nvSpPr>
              <p:cNvPr id="99" name="TextBox 21">
                <a:extLst>
                  <a:ext uri="{FF2B5EF4-FFF2-40B4-BE49-F238E27FC236}">
                    <a16:creationId xmlns:a16="http://schemas.microsoft.com/office/drawing/2014/main" id="{7C4C4A19-0EC7-491D-B9B1-4E523BE5F1FF}"/>
                  </a:ext>
                </a:extLst>
              </p:cNvPr>
              <p:cNvSpPr txBox="1"/>
              <p:nvPr/>
            </p:nvSpPr>
            <p:spPr>
              <a:xfrm>
                <a:off x="1392014" y="3528448"/>
                <a:ext cx="310466" cy="242535"/>
              </a:xfrm>
              <a:prstGeom prst="rect">
                <a:avLst/>
              </a:prstGeom>
              <a:noFill/>
            </p:spPr>
            <p:txBody>
              <a:bodyPr wrap="none">
                <a:noAutofit/>
                <a:scene3d>
                  <a:camera prst="orthographicFront"/>
                  <a:lightRig dir="t" rig="threePt"/>
                </a:scene3d>
                <a:sp3d contourW="12700"/>
              </a:bodyPr>
              <a:lstStyle/>
              <a:p>
                <a:pPr algn="r"/>
                <a:r>
                  <a:rPr lang="en-US" sz="1200">
                    <a:solidFill>
                      <a:schemeClr val="tx1">
                        <a:lumMod val="65000"/>
                        <a:lumOff val="35000"/>
                      </a:schemeClr>
                    </a:solidFill>
                  </a:rPr>
                  <a:t>25</a:t>
                </a:r>
              </a:p>
            </p:txBody>
          </p:sp>
        </p:grpSp>
        <p:cxnSp>
          <p:nvCxnSpPr>
            <p:cNvPr id="67" name="直接连接符 66">
              <a:extLst>
                <a:ext uri="{FF2B5EF4-FFF2-40B4-BE49-F238E27FC236}">
                  <a16:creationId xmlns:a16="http://schemas.microsoft.com/office/drawing/2014/main" id="{A40F4996-5BC1-4CE0-8943-A85148F30A06}"/>
                </a:ext>
              </a:extLst>
            </p:cNvPr>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294E6067-306C-4BA5-A93B-B7BEBEAC8FB3}"/>
                </a:ext>
              </a:extLst>
            </p:cNvPr>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963A9897-DDB6-4815-930B-B3FA1A5F6DCB}"/>
                </a:ext>
              </a:extLst>
            </p:cNvPr>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9C097D6A-71D3-42C3-83F5-1DEB615FC32C}"/>
                </a:ext>
              </a:extLst>
            </p:cNvPr>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429DAADE-71C7-4389-AF5D-8C64A4D51D55}"/>
                </a:ext>
              </a:extLst>
            </p:cNvPr>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4" name="Rectangle: Rounded Corners 29">
              <a:extLst>
                <a:ext uri="{FF2B5EF4-FFF2-40B4-BE49-F238E27FC236}">
                  <a16:creationId xmlns:a16="http://schemas.microsoft.com/office/drawing/2014/main" id="{2D05E87C-F4BF-4F14-A58A-124E7912E0F1}"/>
                </a:ext>
              </a:extLst>
            </p:cNvPr>
            <p:cNvSpPr/>
            <p:nvPr/>
          </p:nvSpPr>
          <p:spPr>
            <a:xfrm>
              <a:off x="3080533" y="3201210"/>
              <a:ext cx="323555" cy="996029"/>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85" name="Rectangle: Rounded Corners 30">
              <a:extLst>
                <a:ext uri="{FF2B5EF4-FFF2-40B4-BE49-F238E27FC236}">
                  <a16:creationId xmlns:a16="http://schemas.microsoft.com/office/drawing/2014/main" id="{FD836206-5ABC-4A25-A26B-FE70A07FADEC}"/>
                </a:ext>
              </a:extLst>
            </p:cNvPr>
            <p:cNvSpPr/>
            <p:nvPr/>
          </p:nvSpPr>
          <p:spPr>
            <a:xfrm>
              <a:off x="3658765" y="2501706"/>
              <a:ext cx="323555" cy="1695533"/>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86" name="Rectangle: Rounded Corners 31">
              <a:extLst>
                <a:ext uri="{FF2B5EF4-FFF2-40B4-BE49-F238E27FC236}">
                  <a16:creationId xmlns:a16="http://schemas.microsoft.com/office/drawing/2014/main" id="{65FC30C6-E346-4480-9097-A31026AF9551}"/>
                </a:ext>
              </a:extLst>
            </p:cNvPr>
            <p:cNvSpPr/>
            <p:nvPr/>
          </p:nvSpPr>
          <p:spPr>
            <a:xfrm>
              <a:off x="4232435" y="3050291"/>
              <a:ext cx="323555" cy="1146948"/>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87" name="Rectangle: Rounded Corners 32">
              <a:extLst>
                <a:ext uri="{FF2B5EF4-FFF2-40B4-BE49-F238E27FC236}">
                  <a16:creationId xmlns:a16="http://schemas.microsoft.com/office/drawing/2014/main" id="{2AFF62BC-8953-4A03-AE71-87323BA9EFB1}"/>
                </a:ext>
              </a:extLst>
            </p:cNvPr>
            <p:cNvSpPr/>
            <p:nvPr/>
          </p:nvSpPr>
          <p:spPr>
            <a:xfrm>
              <a:off x="4849341" y="2848032"/>
              <a:ext cx="323555" cy="1349207"/>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88" name="Rectangle: Rounded Corners 33">
              <a:extLst>
                <a:ext uri="{FF2B5EF4-FFF2-40B4-BE49-F238E27FC236}">
                  <a16:creationId xmlns:a16="http://schemas.microsoft.com/office/drawing/2014/main" id="{B5148C48-3A51-44D1-8DB0-5E819BEC9CAD}"/>
                </a:ext>
              </a:extLst>
            </p:cNvPr>
            <p:cNvSpPr/>
            <p:nvPr/>
          </p:nvSpPr>
          <p:spPr>
            <a:xfrm>
              <a:off x="5472050" y="2501705"/>
              <a:ext cx="323555" cy="1695534"/>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89" name="Rectangle: Rounded Corners 34">
              <a:extLst>
                <a:ext uri="{FF2B5EF4-FFF2-40B4-BE49-F238E27FC236}">
                  <a16:creationId xmlns:a16="http://schemas.microsoft.com/office/drawing/2014/main" id="{58CCDE8B-246C-470D-A738-0BEA8C61E517}"/>
                </a:ext>
              </a:extLst>
            </p:cNvPr>
            <p:cNvSpPr/>
            <p:nvPr/>
          </p:nvSpPr>
          <p:spPr>
            <a:xfrm>
              <a:off x="6109588" y="2279314"/>
              <a:ext cx="323555" cy="1917925"/>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90" name="Rectangle: Rounded Corners 35">
              <a:extLst>
                <a:ext uri="{FF2B5EF4-FFF2-40B4-BE49-F238E27FC236}">
                  <a16:creationId xmlns:a16="http://schemas.microsoft.com/office/drawing/2014/main" id="{8E5B844B-CD96-40BF-84A1-546A181519D4}"/>
                </a:ext>
              </a:extLst>
            </p:cNvPr>
            <p:cNvSpPr/>
            <p:nvPr/>
          </p:nvSpPr>
          <p:spPr>
            <a:xfrm>
              <a:off x="6701593" y="2842615"/>
              <a:ext cx="323555" cy="1349207"/>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91" name="Rectangle: Rounded Corners 36">
              <a:extLst>
                <a:ext uri="{FF2B5EF4-FFF2-40B4-BE49-F238E27FC236}">
                  <a16:creationId xmlns:a16="http://schemas.microsoft.com/office/drawing/2014/main" id="{610665DF-3DE4-4411-8C05-8D3D6B83A778}"/>
                </a:ext>
              </a:extLst>
            </p:cNvPr>
            <p:cNvSpPr/>
            <p:nvPr/>
          </p:nvSpPr>
          <p:spPr>
            <a:xfrm>
              <a:off x="7321190" y="3050291"/>
              <a:ext cx="323555" cy="1146948"/>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92" name="Rectangle: Rounded Corners 37">
              <a:extLst>
                <a:ext uri="{FF2B5EF4-FFF2-40B4-BE49-F238E27FC236}">
                  <a16:creationId xmlns:a16="http://schemas.microsoft.com/office/drawing/2014/main" id="{CFDF5135-7F51-4192-88EE-CF8F6D4D3853}"/>
                </a:ext>
              </a:extLst>
            </p:cNvPr>
            <p:cNvSpPr/>
            <p:nvPr/>
          </p:nvSpPr>
          <p:spPr>
            <a:xfrm>
              <a:off x="7943614" y="3201210"/>
              <a:ext cx="323555" cy="996029"/>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93" name="Rectangle: Rounded Corners 38">
              <a:extLst>
                <a:ext uri="{FF2B5EF4-FFF2-40B4-BE49-F238E27FC236}">
                  <a16:creationId xmlns:a16="http://schemas.microsoft.com/office/drawing/2014/main" id="{543E4B21-9E2C-4DEF-A9BB-BD9A99AF8CD6}"/>
                </a:ext>
              </a:extLst>
            </p:cNvPr>
            <p:cNvSpPr/>
            <p:nvPr/>
          </p:nvSpPr>
          <p:spPr>
            <a:xfrm>
              <a:off x="8542756" y="2848032"/>
              <a:ext cx="323555" cy="1349207"/>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94" name="Rectangle: Rounded Corners 39">
              <a:extLst>
                <a:ext uri="{FF2B5EF4-FFF2-40B4-BE49-F238E27FC236}">
                  <a16:creationId xmlns:a16="http://schemas.microsoft.com/office/drawing/2014/main" id="{1ACE3F1D-CCA0-4181-B5A0-C2B4F293FB40}"/>
                </a:ext>
              </a:extLst>
            </p:cNvPr>
            <p:cNvSpPr/>
            <p:nvPr/>
          </p:nvSpPr>
          <p:spPr>
            <a:xfrm>
              <a:off x="9150645" y="2279314"/>
              <a:ext cx="323555" cy="1917925"/>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sp>
        <p:nvSpPr>
          <p:cNvPr id="100" name="Freeform 5">
            <a:extLst>
              <a:ext uri="{FF2B5EF4-FFF2-40B4-BE49-F238E27FC236}">
                <a16:creationId xmlns:a16="http://schemas.microsoft.com/office/drawing/2014/main" id="{10C0F9E9-869A-413E-8B1A-3086DF3E5499}"/>
              </a:ext>
            </a:extLst>
          </p:cNvPr>
          <p:cNvSpPr>
            <a:spLocks noEditPoints="1"/>
          </p:cNvSpPr>
          <p:nvPr/>
        </p:nvSpPr>
        <p:spPr bwMode="auto">
          <a:xfrm>
            <a:off x="1512668" y="5509291"/>
            <a:ext cx="437878" cy="405974"/>
          </a:xfrm>
          <a:custGeom>
            <a:gdLst>
              <a:gd fmla="*/ 2903 w 2930" name="T0"/>
              <a:gd fmla="*/ 1416 h 2715" name="T1"/>
              <a:gd fmla="*/ 1514 w 2930" name="T2"/>
              <a:gd fmla="*/ 27 h 2715" name="T3"/>
              <a:gd fmla="*/ 1416 w 2930" name="T4"/>
              <a:gd fmla="*/ 27 h 2715" name="T5"/>
              <a:gd fmla="*/ 375 w 2930" name="T6"/>
              <a:gd fmla="*/ 1068 h 2715" name="T7"/>
              <a:gd fmla="*/ 374 w 2930" name="T8"/>
              <a:gd fmla="*/ 1070 h 2715" name="T9"/>
              <a:gd fmla="*/ 27 w 2930" name="T10"/>
              <a:gd fmla="*/ 1416 h 2715" name="T11"/>
              <a:gd fmla="*/ 27 w 2930" name="T12"/>
              <a:gd fmla="*/ 1514 h 2715" name="T13"/>
              <a:gd fmla="*/ 126 w 2930" name="T14"/>
              <a:gd fmla="*/ 1514 h 2715" name="T15"/>
              <a:gd fmla="*/ 354 w 2930" name="T16"/>
              <a:gd fmla="*/ 1286 h 2715" name="T17"/>
              <a:gd fmla="*/ 354 w 2930" name="T18"/>
              <a:gd fmla="*/ 2438 h 2715" name="T19"/>
              <a:gd fmla="*/ 632 w 2930" name="T20"/>
              <a:gd fmla="*/ 2715 h 2715" name="T21"/>
              <a:gd fmla="*/ 1118 w 2930" name="T22"/>
              <a:gd fmla="*/ 2715 h 2715" name="T23"/>
              <a:gd fmla="*/ 1187 w 2930" name="T24"/>
              <a:gd fmla="*/ 2646 h 2715" name="T25"/>
              <a:gd fmla="*/ 1187 w 2930" name="T26"/>
              <a:gd fmla="*/ 2021 h 2715" name="T27"/>
              <a:gd fmla="*/ 1812 w 2930" name="T28"/>
              <a:gd fmla="*/ 2021 h 2715" name="T29"/>
              <a:gd fmla="*/ 1882 w 2930" name="T30"/>
              <a:gd fmla="*/ 1951 h 2715" name="T31"/>
              <a:gd fmla="*/ 1812 w 2930" name="T32"/>
              <a:gd fmla="*/ 1882 h 2715" name="T33"/>
              <a:gd fmla="*/ 1118 w 2930" name="T34"/>
              <a:gd fmla="*/ 1882 h 2715" name="T35"/>
              <a:gd fmla="*/ 1049 w 2930" name="T36"/>
              <a:gd fmla="*/ 1951 h 2715" name="T37"/>
              <a:gd fmla="*/ 1049 w 2930" name="T38"/>
              <a:gd fmla="*/ 2576 h 2715" name="T39"/>
              <a:gd fmla="*/ 632 w 2930" name="T40"/>
              <a:gd fmla="*/ 2576 h 2715" name="T41"/>
              <a:gd fmla="*/ 493 w 2930" name="T42"/>
              <a:gd fmla="*/ 2438 h 2715" name="T43"/>
              <a:gd fmla="*/ 493 w 2930" name="T44"/>
              <a:gd fmla="*/ 1147 h 2715" name="T45"/>
              <a:gd fmla="*/ 1465 w 2930" name="T46"/>
              <a:gd fmla="*/ 175 h 2715" name="T47"/>
              <a:gd fmla="*/ 2805 w 2930" name="T48"/>
              <a:gd fmla="*/ 1514 h 2715" name="T49"/>
              <a:gd fmla="*/ 2854 w 2930" name="T50"/>
              <a:gd fmla="*/ 1535 h 2715" name="T51"/>
              <a:gd fmla="*/ 2903 w 2930" name="T52"/>
              <a:gd fmla="*/ 1514 h 2715" name="T53"/>
              <a:gd fmla="*/ 2903 w 2930" name="T54"/>
              <a:gd fmla="*/ 1416 h 2715" name="T55"/>
              <a:gd fmla="*/ 2903 w 2930" name="T56"/>
              <a:gd fmla="*/ 1416 h 2715" name="T57"/>
              <a:gd fmla="*/ 2507 w 2930" name="T58"/>
              <a:gd fmla="*/ 1604 h 2715" name="T59"/>
              <a:gd fmla="*/ 2437 w 2930" name="T60"/>
              <a:gd fmla="*/ 1674 h 2715" name="T61"/>
              <a:gd fmla="*/ 2437 w 2930" name="T62"/>
              <a:gd fmla="*/ 2437 h 2715" name="T63"/>
              <a:gd fmla="*/ 2299 w 2930" name="T64"/>
              <a:gd fmla="*/ 2576 h 2715" name="T65"/>
              <a:gd fmla="*/ 1812 w 2930" name="T66"/>
              <a:gd fmla="*/ 2576 h 2715" name="T67"/>
              <a:gd fmla="*/ 1743 w 2930" name="T68"/>
              <a:gd fmla="*/ 2646 h 2715" name="T69"/>
              <a:gd fmla="*/ 1812 w 2930" name="T70"/>
              <a:gd fmla="*/ 2715 h 2715" name="T71"/>
              <a:gd fmla="*/ 2299 w 2930" name="T72"/>
              <a:gd fmla="*/ 2715 h 2715" name="T73"/>
              <a:gd fmla="*/ 2576 w 2930" name="T74"/>
              <a:gd fmla="*/ 2437 h 2715" name="T75"/>
              <a:gd fmla="*/ 2576 w 2930" name="T76"/>
              <a:gd fmla="*/ 1674 h 2715" name="T77"/>
              <a:gd fmla="*/ 2507 w 2930" name="T78"/>
              <a:gd fmla="*/ 1604 h 2715" name="T79"/>
              <a:gd fmla="*/ 2507 w 2930" name="T80"/>
              <a:gd fmla="*/ 1604 h 271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15" w="2930">
                <a:moveTo>
                  <a:pt x="2903" y="1416"/>
                </a:moveTo>
                <a:cubicBezTo>
                  <a:pt x="1514" y="27"/>
                  <a:pt x="1514" y="27"/>
                  <a:pt x="1514" y="27"/>
                </a:cubicBezTo>
                <a:cubicBezTo>
                  <a:pt x="1487" y="0"/>
                  <a:pt x="1443" y="0"/>
                  <a:pt x="1416" y="27"/>
                </a:cubicBezTo>
                <a:cubicBezTo>
                  <a:pt x="375" y="1068"/>
                  <a:pt x="375" y="1068"/>
                  <a:pt x="375" y="1068"/>
                </a:cubicBezTo>
                <a:cubicBezTo>
                  <a:pt x="375" y="1069"/>
                  <a:pt x="374" y="1069"/>
                  <a:pt x="374" y="1070"/>
                </a:cubicBezTo>
                <a:cubicBezTo>
                  <a:pt x="27" y="1416"/>
                  <a:pt x="27" y="1416"/>
                  <a:pt x="27" y="1416"/>
                </a:cubicBezTo>
                <a:cubicBezTo>
                  <a:pt x="0" y="1443"/>
                  <a:pt x="0" y="1487"/>
                  <a:pt x="27" y="1514"/>
                </a:cubicBezTo>
                <a:cubicBezTo>
                  <a:pt x="54" y="1542"/>
                  <a:pt x="98" y="1542"/>
                  <a:pt x="126" y="1514"/>
                </a:cubicBezTo>
                <a:cubicBezTo>
                  <a:pt x="354" y="1286"/>
                  <a:pt x="354" y="1286"/>
                  <a:pt x="354" y="1286"/>
                </a:cubicBezTo>
                <a:cubicBezTo>
                  <a:pt x="354" y="2438"/>
                  <a:pt x="354" y="2438"/>
                  <a:pt x="354" y="2438"/>
                </a:cubicBezTo>
                <a:cubicBezTo>
                  <a:pt x="354" y="2591"/>
                  <a:pt x="479" y="2715"/>
                  <a:pt x="632" y="2715"/>
                </a:cubicBezTo>
                <a:cubicBezTo>
                  <a:pt x="1118" y="2715"/>
                  <a:pt x="1118" y="2715"/>
                  <a:pt x="1118" y="2715"/>
                </a:cubicBezTo>
                <a:cubicBezTo>
                  <a:pt x="1156" y="2715"/>
                  <a:pt x="1187" y="2684"/>
                  <a:pt x="1187" y="2646"/>
                </a:cubicBezTo>
                <a:cubicBezTo>
                  <a:pt x="1187" y="2021"/>
                  <a:pt x="1187" y="2021"/>
                  <a:pt x="1187" y="2021"/>
                </a:cubicBezTo>
                <a:cubicBezTo>
                  <a:pt x="1812" y="2021"/>
                  <a:pt x="1812" y="2021"/>
                  <a:pt x="1812" y="2021"/>
                </a:cubicBezTo>
                <a:cubicBezTo>
                  <a:pt x="1851" y="2021"/>
                  <a:pt x="1882" y="1990"/>
                  <a:pt x="1882" y="1951"/>
                </a:cubicBezTo>
                <a:cubicBezTo>
                  <a:pt x="1882" y="1913"/>
                  <a:pt x="1851" y="1882"/>
                  <a:pt x="1812" y="1882"/>
                </a:cubicBezTo>
                <a:cubicBezTo>
                  <a:pt x="1118" y="1882"/>
                  <a:pt x="1118" y="1882"/>
                  <a:pt x="1118" y="1882"/>
                </a:cubicBezTo>
                <a:cubicBezTo>
                  <a:pt x="1080" y="1882"/>
                  <a:pt x="1049" y="1913"/>
                  <a:pt x="1049" y="1951"/>
                </a:cubicBezTo>
                <a:cubicBezTo>
                  <a:pt x="1049" y="2576"/>
                  <a:pt x="1049" y="2576"/>
                  <a:pt x="1049" y="2576"/>
                </a:cubicBezTo>
                <a:cubicBezTo>
                  <a:pt x="632" y="2576"/>
                  <a:pt x="632" y="2576"/>
                  <a:pt x="632" y="2576"/>
                </a:cubicBezTo>
                <a:cubicBezTo>
                  <a:pt x="555" y="2576"/>
                  <a:pt x="493" y="2514"/>
                  <a:pt x="493" y="2438"/>
                </a:cubicBezTo>
                <a:cubicBezTo>
                  <a:pt x="493" y="1147"/>
                  <a:pt x="493" y="1147"/>
                  <a:pt x="493" y="1147"/>
                </a:cubicBezTo>
                <a:cubicBezTo>
                  <a:pt x="1465" y="175"/>
                  <a:pt x="1465" y="175"/>
                  <a:pt x="1465" y="175"/>
                </a:cubicBezTo>
                <a:cubicBezTo>
                  <a:pt x="2805" y="1514"/>
                  <a:pt x="2805" y="1514"/>
                  <a:pt x="2805" y="1514"/>
                </a:cubicBezTo>
                <a:cubicBezTo>
                  <a:pt x="2819" y="1528"/>
                  <a:pt x="2836" y="1535"/>
                  <a:pt x="2854" y="1535"/>
                </a:cubicBezTo>
                <a:cubicBezTo>
                  <a:pt x="2872" y="1535"/>
                  <a:pt x="2890" y="1528"/>
                  <a:pt x="2903" y="1514"/>
                </a:cubicBezTo>
                <a:cubicBezTo>
                  <a:pt x="2930" y="1487"/>
                  <a:pt x="2930" y="1443"/>
                  <a:pt x="2903" y="1416"/>
                </a:cubicBezTo>
                <a:cubicBezTo>
                  <a:pt x="2903" y="1416"/>
                  <a:pt x="2903" y="1416"/>
                  <a:pt x="2903" y="1416"/>
                </a:cubicBezTo>
                <a:close/>
                <a:moveTo>
                  <a:pt x="2507" y="1604"/>
                </a:moveTo>
                <a:cubicBezTo>
                  <a:pt x="2468" y="1604"/>
                  <a:pt x="2437" y="1635"/>
                  <a:pt x="2437" y="1674"/>
                </a:cubicBezTo>
                <a:cubicBezTo>
                  <a:pt x="2437" y="2437"/>
                  <a:pt x="2437" y="2437"/>
                  <a:pt x="2437" y="2437"/>
                </a:cubicBezTo>
                <a:cubicBezTo>
                  <a:pt x="2437" y="2514"/>
                  <a:pt x="2375" y="2576"/>
                  <a:pt x="2299" y="2576"/>
                </a:cubicBezTo>
                <a:cubicBezTo>
                  <a:pt x="1812" y="2576"/>
                  <a:pt x="1812" y="2576"/>
                  <a:pt x="1812" y="2576"/>
                </a:cubicBezTo>
                <a:cubicBezTo>
                  <a:pt x="1774" y="2576"/>
                  <a:pt x="1743" y="2607"/>
                  <a:pt x="1743" y="2646"/>
                </a:cubicBezTo>
                <a:cubicBezTo>
                  <a:pt x="1743" y="2684"/>
                  <a:pt x="1774" y="2715"/>
                  <a:pt x="1812" y="2715"/>
                </a:cubicBezTo>
                <a:cubicBezTo>
                  <a:pt x="2299" y="2715"/>
                  <a:pt x="2299" y="2715"/>
                  <a:pt x="2299" y="2715"/>
                </a:cubicBezTo>
                <a:cubicBezTo>
                  <a:pt x="2452" y="2715"/>
                  <a:pt x="2576" y="2591"/>
                  <a:pt x="2576" y="2437"/>
                </a:cubicBezTo>
                <a:cubicBezTo>
                  <a:pt x="2576" y="1674"/>
                  <a:pt x="2576" y="1674"/>
                  <a:pt x="2576" y="1674"/>
                </a:cubicBezTo>
                <a:cubicBezTo>
                  <a:pt x="2576" y="1635"/>
                  <a:pt x="2545" y="1604"/>
                  <a:pt x="2507" y="1604"/>
                </a:cubicBezTo>
                <a:cubicBezTo>
                  <a:pt x="2507" y="1604"/>
                  <a:pt x="2507" y="1604"/>
                  <a:pt x="2507" y="1604"/>
                </a:cubicBezTo>
                <a:close/>
              </a:path>
            </a:pathLst>
          </a:custGeom>
          <a:solidFill>
            <a:schemeClr val="tx1"/>
          </a:solidFill>
          <a:ln>
            <a:noFill/>
          </a:ln>
          <a:effec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9">
            <a:extLst>
              <a:ext uri="{FF2B5EF4-FFF2-40B4-BE49-F238E27FC236}">
                <a16:creationId xmlns:a16="http://schemas.microsoft.com/office/drawing/2014/main" id="{1B022A7A-538E-4212-8599-D81A24911084}"/>
              </a:ext>
            </a:extLst>
          </p:cNvPr>
          <p:cNvSpPr>
            <a:spLocks noEditPoints="1"/>
          </p:cNvSpPr>
          <p:nvPr/>
        </p:nvSpPr>
        <p:spPr bwMode="auto">
          <a:xfrm>
            <a:off x="6260677" y="5506655"/>
            <a:ext cx="405771" cy="405974"/>
          </a:xfrm>
          <a:custGeom>
            <a:gdLst>
              <a:gd fmla="*/ 0 w 3004" name="T0"/>
              <a:gd fmla="*/ 1502 h 3004" name="T1"/>
              <a:gd fmla="*/ 3004 w 3004" name="T2"/>
              <a:gd fmla="*/ 1502 h 3004" name="T3"/>
              <a:gd fmla="*/ 2253 w 3004" name="T4"/>
              <a:gd fmla="*/ 362 h 3004" name="T5"/>
              <a:gd fmla="*/ 2212 w 3004" name="T6"/>
              <a:gd fmla="*/ 826 h 3004" name="T7"/>
              <a:gd fmla="*/ 2109 w 3004" name="T8"/>
              <a:gd fmla="*/ 1167 h 3004" name="T9"/>
              <a:gd fmla="*/ 1454 w 3004" name="T10"/>
              <a:gd fmla="*/ 437 h 3004" name="T11"/>
              <a:gd fmla="*/ 2253 w 3004" name="T12"/>
              <a:gd fmla="*/ 362 h 3004" name="T13"/>
              <a:gd fmla="*/ 2362 w 3004" name="T14"/>
              <a:gd fmla="*/ 2007 h 3004" name="T15"/>
              <a:gd fmla="*/ 1707 w 3004" name="T16"/>
              <a:gd fmla="*/ 2041 h 3004" name="T17"/>
              <a:gd fmla="*/ 1966 w 3004" name="T18"/>
              <a:gd fmla="*/ 1707 h 3004" name="T19"/>
              <a:gd fmla="*/ 1727 w 3004" name="T20"/>
              <a:gd fmla="*/ 157 h 3004" name="T21"/>
              <a:gd fmla="*/ 1434 w 3004" name="T22"/>
              <a:gd fmla="*/ 143 h 3004" name="T23"/>
              <a:gd fmla="*/ 1871 w 3004" name="T24"/>
              <a:gd fmla="*/ 1604 h 3004" name="T25"/>
              <a:gd fmla="*/ 1502 w 3004" name="T26"/>
              <a:gd fmla="*/ 1843 h 3004" name="T27"/>
              <a:gd fmla="*/ 546 w 3004" name="T28"/>
              <a:gd fmla="*/ 1666 h 3004" name="T29"/>
              <a:gd fmla="*/ 887 w 3004" name="T30"/>
              <a:gd fmla="*/ 1031 h 3004" name="T31"/>
              <a:gd fmla="*/ 1079 w 3004" name="T32"/>
              <a:gd fmla="*/ 744 h 3004" name="T33"/>
              <a:gd fmla="*/ 1871 w 3004" name="T34"/>
              <a:gd fmla="*/ 1604 h 3004" name="T35"/>
              <a:gd fmla="*/ 137 w 3004" name="T36"/>
              <a:gd fmla="*/ 1529 h 3004" name="T37"/>
              <a:gd fmla="*/ 341 w 3004" name="T38"/>
              <a:gd fmla="*/ 2185 h 3004" name="T39"/>
              <a:gd fmla="*/ 430 w 3004" name="T40"/>
              <a:gd fmla="*/ 1584 h 3004" name="T41"/>
              <a:gd fmla="*/ 1304 w 3004" name="T42"/>
              <a:gd fmla="*/ 157 h 3004" name="T43"/>
              <a:gd fmla="*/ 990 w 3004" name="T44"/>
              <a:gd fmla="*/ 642 h 3004" name="T45"/>
              <a:gd fmla="*/ 683 w 3004" name="T46"/>
              <a:gd fmla="*/ 819 h 3004" name="T47"/>
              <a:gd fmla="*/ 430 w 3004" name="T48"/>
              <a:gd fmla="*/ 1584 h 3004" name="T49"/>
              <a:gd fmla="*/ 478 w 3004" name="T50"/>
              <a:gd fmla="*/ 2185 h 3004" name="T51"/>
              <a:gd fmla="*/ 1311 w 3004" name="T52"/>
              <a:gd fmla="*/ 2116 h 3004" name="T53"/>
              <a:gd fmla="*/ 512 w 3004" name="T54"/>
              <a:gd fmla="*/ 2437 h 3004" name="T55"/>
              <a:gd fmla="*/ 1502 w 3004" name="T56"/>
              <a:gd fmla="*/ 2867 h 3004" name="T57"/>
              <a:gd fmla="*/ 1406 w 3004" name="T58"/>
              <a:gd fmla="*/ 2225 h 3004" name="T59"/>
              <a:gd fmla="*/ 1666 w 3004" name="T60"/>
              <a:gd fmla="*/ 2171 h 3004" name="T61"/>
              <a:gd fmla="*/ 2546 w 3004" name="T62"/>
              <a:gd fmla="*/ 2109 h 3004" name="T63"/>
              <a:gd fmla="*/ 1502 w 3004" name="T64"/>
              <a:gd fmla="*/ 2867 h 3004" name="T65"/>
              <a:gd fmla="*/ 2041 w 3004" name="T66"/>
              <a:gd fmla="*/ 1591 h 3004" name="T67"/>
              <a:gd fmla="*/ 2253 w 3004" name="T68"/>
              <a:gd fmla="*/ 1229 h 3004" name="T69"/>
              <a:gd fmla="*/ 2342 w 3004" name="T70"/>
              <a:gd fmla="*/ 840 h 3004" name="T71"/>
              <a:gd fmla="*/ 2860 w 3004" name="T72"/>
              <a:gd fmla="*/ 1502 h 3004" name="T73"/>
              <a:gd fmla="*/ 2560 w 3004" name="T74"/>
              <a:gd fmla="*/ 1966 h 30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004" w="3004">
                <a:moveTo>
                  <a:pt x="1502" y="0"/>
                </a:moveTo>
                <a:cubicBezTo>
                  <a:pt x="669" y="0"/>
                  <a:pt x="0" y="669"/>
                  <a:pt x="0" y="1502"/>
                </a:cubicBezTo>
                <a:cubicBezTo>
                  <a:pt x="0" y="2335"/>
                  <a:pt x="669" y="3004"/>
                  <a:pt x="1502" y="3004"/>
                </a:cubicBezTo>
                <a:cubicBezTo>
                  <a:pt x="2335" y="3004"/>
                  <a:pt x="3004" y="2335"/>
                  <a:pt x="3004" y="1502"/>
                </a:cubicBezTo>
                <a:cubicBezTo>
                  <a:pt x="3004" y="669"/>
                  <a:pt x="2335" y="0"/>
                  <a:pt x="1502" y="0"/>
                </a:cubicBezTo>
                <a:close/>
                <a:moveTo>
                  <a:pt x="2253" y="362"/>
                </a:moveTo>
                <a:cubicBezTo>
                  <a:pt x="2253" y="375"/>
                  <a:pt x="2253" y="396"/>
                  <a:pt x="2253" y="410"/>
                </a:cubicBezTo>
                <a:cubicBezTo>
                  <a:pt x="2253" y="553"/>
                  <a:pt x="2239" y="689"/>
                  <a:pt x="2212" y="826"/>
                </a:cubicBezTo>
                <a:cubicBezTo>
                  <a:pt x="2116" y="847"/>
                  <a:pt x="2048" y="928"/>
                  <a:pt x="2048" y="1024"/>
                </a:cubicBezTo>
                <a:cubicBezTo>
                  <a:pt x="2048" y="1079"/>
                  <a:pt x="2068" y="1133"/>
                  <a:pt x="2109" y="1167"/>
                </a:cubicBezTo>
                <a:cubicBezTo>
                  <a:pt x="2062" y="1277"/>
                  <a:pt x="2014" y="1386"/>
                  <a:pt x="1946" y="1488"/>
                </a:cubicBezTo>
                <a:cubicBezTo>
                  <a:pt x="1693" y="1201"/>
                  <a:pt x="1516" y="840"/>
                  <a:pt x="1454" y="437"/>
                </a:cubicBezTo>
                <a:cubicBezTo>
                  <a:pt x="1611" y="341"/>
                  <a:pt x="1782" y="266"/>
                  <a:pt x="1959" y="218"/>
                </a:cubicBezTo>
                <a:cubicBezTo>
                  <a:pt x="2062" y="253"/>
                  <a:pt x="2164" y="300"/>
                  <a:pt x="2253" y="362"/>
                </a:cubicBezTo>
                <a:close/>
                <a:moveTo>
                  <a:pt x="1966" y="1707"/>
                </a:moveTo>
                <a:cubicBezTo>
                  <a:pt x="2089" y="1823"/>
                  <a:pt x="2219" y="1925"/>
                  <a:pt x="2362" y="2007"/>
                </a:cubicBezTo>
                <a:cubicBezTo>
                  <a:pt x="2219" y="2034"/>
                  <a:pt x="2068" y="2048"/>
                  <a:pt x="1911" y="2048"/>
                </a:cubicBezTo>
                <a:cubicBezTo>
                  <a:pt x="1843" y="2048"/>
                  <a:pt x="1775" y="2041"/>
                  <a:pt x="1707" y="2041"/>
                </a:cubicBezTo>
                <a:cubicBezTo>
                  <a:pt x="1707" y="2028"/>
                  <a:pt x="1707" y="2014"/>
                  <a:pt x="1700" y="2000"/>
                </a:cubicBezTo>
                <a:cubicBezTo>
                  <a:pt x="1795" y="1911"/>
                  <a:pt x="1884" y="1809"/>
                  <a:pt x="1966" y="1707"/>
                </a:cubicBezTo>
                <a:close/>
                <a:moveTo>
                  <a:pt x="1502" y="137"/>
                </a:moveTo>
                <a:cubicBezTo>
                  <a:pt x="1577" y="137"/>
                  <a:pt x="1652" y="143"/>
                  <a:pt x="1727" y="157"/>
                </a:cubicBezTo>
                <a:cubicBezTo>
                  <a:pt x="1632" y="198"/>
                  <a:pt x="1536" y="239"/>
                  <a:pt x="1440" y="287"/>
                </a:cubicBezTo>
                <a:cubicBezTo>
                  <a:pt x="1434" y="239"/>
                  <a:pt x="1434" y="191"/>
                  <a:pt x="1434" y="143"/>
                </a:cubicBezTo>
                <a:cubicBezTo>
                  <a:pt x="1454" y="137"/>
                  <a:pt x="1481" y="137"/>
                  <a:pt x="1502" y="137"/>
                </a:cubicBezTo>
                <a:close/>
                <a:moveTo>
                  <a:pt x="1871" y="1604"/>
                </a:moveTo>
                <a:cubicBezTo>
                  <a:pt x="1795" y="1707"/>
                  <a:pt x="1713" y="1795"/>
                  <a:pt x="1625" y="1884"/>
                </a:cubicBezTo>
                <a:cubicBezTo>
                  <a:pt x="1591" y="1857"/>
                  <a:pt x="1550" y="1843"/>
                  <a:pt x="1502" y="1843"/>
                </a:cubicBezTo>
                <a:cubicBezTo>
                  <a:pt x="1413" y="1843"/>
                  <a:pt x="1338" y="1898"/>
                  <a:pt x="1311" y="1980"/>
                </a:cubicBezTo>
                <a:cubicBezTo>
                  <a:pt x="1038" y="1911"/>
                  <a:pt x="778" y="1809"/>
                  <a:pt x="546" y="1666"/>
                </a:cubicBezTo>
                <a:cubicBezTo>
                  <a:pt x="608" y="1434"/>
                  <a:pt x="710" y="1215"/>
                  <a:pt x="840" y="1024"/>
                </a:cubicBezTo>
                <a:cubicBezTo>
                  <a:pt x="853" y="1024"/>
                  <a:pt x="867" y="1031"/>
                  <a:pt x="887" y="1031"/>
                </a:cubicBezTo>
                <a:cubicBezTo>
                  <a:pt x="1004" y="1031"/>
                  <a:pt x="1092" y="942"/>
                  <a:pt x="1092" y="826"/>
                </a:cubicBezTo>
                <a:cubicBezTo>
                  <a:pt x="1092" y="799"/>
                  <a:pt x="1085" y="771"/>
                  <a:pt x="1079" y="744"/>
                </a:cubicBezTo>
                <a:cubicBezTo>
                  <a:pt x="1161" y="662"/>
                  <a:pt x="1242" y="594"/>
                  <a:pt x="1331" y="526"/>
                </a:cubicBezTo>
                <a:cubicBezTo>
                  <a:pt x="1406" y="935"/>
                  <a:pt x="1597" y="1304"/>
                  <a:pt x="1871" y="1604"/>
                </a:cubicBezTo>
                <a:close/>
                <a:moveTo>
                  <a:pt x="341" y="2219"/>
                </a:moveTo>
                <a:cubicBezTo>
                  <a:pt x="218" y="2014"/>
                  <a:pt x="143" y="1782"/>
                  <a:pt x="137" y="1529"/>
                </a:cubicBezTo>
                <a:cubicBezTo>
                  <a:pt x="218" y="1597"/>
                  <a:pt x="300" y="1666"/>
                  <a:pt x="389" y="1720"/>
                </a:cubicBezTo>
                <a:cubicBezTo>
                  <a:pt x="362" y="1871"/>
                  <a:pt x="341" y="2028"/>
                  <a:pt x="341" y="2185"/>
                </a:cubicBezTo>
                <a:cubicBezTo>
                  <a:pt x="341" y="2198"/>
                  <a:pt x="341" y="2212"/>
                  <a:pt x="341" y="2219"/>
                </a:cubicBezTo>
                <a:close/>
                <a:moveTo>
                  <a:pt x="430" y="1584"/>
                </a:moveTo>
                <a:cubicBezTo>
                  <a:pt x="328" y="1516"/>
                  <a:pt x="239" y="1440"/>
                  <a:pt x="150" y="1359"/>
                </a:cubicBezTo>
                <a:cubicBezTo>
                  <a:pt x="218" y="744"/>
                  <a:pt x="696" y="253"/>
                  <a:pt x="1304" y="157"/>
                </a:cubicBezTo>
                <a:cubicBezTo>
                  <a:pt x="1304" y="232"/>
                  <a:pt x="1311" y="300"/>
                  <a:pt x="1318" y="375"/>
                </a:cubicBezTo>
                <a:cubicBezTo>
                  <a:pt x="1201" y="457"/>
                  <a:pt x="1092" y="546"/>
                  <a:pt x="990" y="642"/>
                </a:cubicBezTo>
                <a:cubicBezTo>
                  <a:pt x="956" y="621"/>
                  <a:pt x="922" y="614"/>
                  <a:pt x="887" y="614"/>
                </a:cubicBezTo>
                <a:cubicBezTo>
                  <a:pt x="771" y="614"/>
                  <a:pt x="683" y="703"/>
                  <a:pt x="683" y="819"/>
                </a:cubicBezTo>
                <a:cubicBezTo>
                  <a:pt x="683" y="867"/>
                  <a:pt x="703" y="908"/>
                  <a:pt x="730" y="949"/>
                </a:cubicBezTo>
                <a:cubicBezTo>
                  <a:pt x="594" y="1140"/>
                  <a:pt x="492" y="1352"/>
                  <a:pt x="430" y="1584"/>
                </a:cubicBezTo>
                <a:close/>
                <a:moveTo>
                  <a:pt x="492" y="2417"/>
                </a:moveTo>
                <a:cubicBezTo>
                  <a:pt x="485" y="2342"/>
                  <a:pt x="478" y="2266"/>
                  <a:pt x="478" y="2185"/>
                </a:cubicBezTo>
                <a:cubicBezTo>
                  <a:pt x="478" y="2055"/>
                  <a:pt x="492" y="1925"/>
                  <a:pt x="519" y="1802"/>
                </a:cubicBezTo>
                <a:cubicBezTo>
                  <a:pt x="765" y="1946"/>
                  <a:pt x="1031" y="2055"/>
                  <a:pt x="1311" y="2116"/>
                </a:cubicBezTo>
                <a:cubicBezTo>
                  <a:pt x="1311" y="2123"/>
                  <a:pt x="1311" y="2123"/>
                  <a:pt x="1318" y="2130"/>
                </a:cubicBezTo>
                <a:cubicBezTo>
                  <a:pt x="1079" y="2287"/>
                  <a:pt x="806" y="2389"/>
                  <a:pt x="512" y="2437"/>
                </a:cubicBezTo>
                <a:cubicBezTo>
                  <a:pt x="498" y="2430"/>
                  <a:pt x="498" y="2423"/>
                  <a:pt x="492" y="2417"/>
                </a:cubicBezTo>
                <a:close/>
                <a:moveTo>
                  <a:pt x="1502" y="2867"/>
                </a:moveTo>
                <a:cubicBezTo>
                  <a:pt x="1167" y="2867"/>
                  <a:pt x="867" y="2744"/>
                  <a:pt x="628" y="2546"/>
                </a:cubicBezTo>
                <a:cubicBezTo>
                  <a:pt x="915" y="2492"/>
                  <a:pt x="1174" y="2383"/>
                  <a:pt x="1406" y="2225"/>
                </a:cubicBezTo>
                <a:cubicBezTo>
                  <a:pt x="1434" y="2246"/>
                  <a:pt x="1468" y="2253"/>
                  <a:pt x="1502" y="2253"/>
                </a:cubicBezTo>
                <a:cubicBezTo>
                  <a:pt x="1570" y="2253"/>
                  <a:pt x="1625" y="2219"/>
                  <a:pt x="1666" y="2171"/>
                </a:cubicBezTo>
                <a:cubicBezTo>
                  <a:pt x="1748" y="2178"/>
                  <a:pt x="1830" y="2185"/>
                  <a:pt x="1911" y="2185"/>
                </a:cubicBezTo>
                <a:cubicBezTo>
                  <a:pt x="2130" y="2185"/>
                  <a:pt x="2342" y="2157"/>
                  <a:pt x="2546" y="2109"/>
                </a:cubicBezTo>
                <a:cubicBezTo>
                  <a:pt x="2594" y="2130"/>
                  <a:pt x="2642" y="2157"/>
                  <a:pt x="2690" y="2171"/>
                </a:cubicBezTo>
                <a:cubicBezTo>
                  <a:pt x="2458" y="2587"/>
                  <a:pt x="2014" y="2867"/>
                  <a:pt x="1502" y="2867"/>
                </a:cubicBezTo>
                <a:close/>
                <a:moveTo>
                  <a:pt x="2560" y="1966"/>
                </a:moveTo>
                <a:cubicBezTo>
                  <a:pt x="2369" y="1871"/>
                  <a:pt x="2191" y="1741"/>
                  <a:pt x="2041" y="1591"/>
                </a:cubicBezTo>
                <a:cubicBezTo>
                  <a:pt x="2116" y="1475"/>
                  <a:pt x="2178" y="1352"/>
                  <a:pt x="2232" y="1229"/>
                </a:cubicBezTo>
                <a:cubicBezTo>
                  <a:pt x="2239" y="1229"/>
                  <a:pt x="2246" y="1229"/>
                  <a:pt x="2253" y="1229"/>
                </a:cubicBezTo>
                <a:cubicBezTo>
                  <a:pt x="2369" y="1229"/>
                  <a:pt x="2458" y="1140"/>
                  <a:pt x="2458" y="1024"/>
                </a:cubicBezTo>
                <a:cubicBezTo>
                  <a:pt x="2458" y="942"/>
                  <a:pt x="2410" y="874"/>
                  <a:pt x="2342" y="840"/>
                </a:cubicBezTo>
                <a:cubicBezTo>
                  <a:pt x="2369" y="717"/>
                  <a:pt x="2383" y="594"/>
                  <a:pt x="2383" y="464"/>
                </a:cubicBezTo>
                <a:cubicBezTo>
                  <a:pt x="2676" y="717"/>
                  <a:pt x="2860" y="1085"/>
                  <a:pt x="2860" y="1502"/>
                </a:cubicBezTo>
                <a:cubicBezTo>
                  <a:pt x="2860" y="1638"/>
                  <a:pt x="2840" y="1761"/>
                  <a:pt x="2806" y="1884"/>
                </a:cubicBezTo>
                <a:cubicBezTo>
                  <a:pt x="2731" y="1918"/>
                  <a:pt x="2649" y="1946"/>
                  <a:pt x="2560" y="1966"/>
                </a:cubicBezTo>
                <a:close/>
              </a:path>
            </a:pathLst>
          </a:custGeom>
          <a:solidFill>
            <a:schemeClr val="tx1"/>
          </a:solidFill>
          <a:ln>
            <a:noFill/>
          </a:ln>
          <a:effectLst/>
        </p:spPr>
        <p:txBody>
          <a:bodyPr anchor="t" anchorCtr="0" bIns="45720" compatLnSpc="1" lIns="91440" numCol="1" rIns="91440" tIns="45720" vert="horz" wrap="square">
            <a:prstTxWarp prst="textNoShape">
              <a:avLst/>
            </a:prstTxWarp>
          </a:bodyPr>
          <a:lstStyle/>
          <a:p>
            <a:endParaRPr altLang="en-US" lang="zh-CN"/>
          </a:p>
        </p:txBody>
      </p:sp>
      <p:sp>
        <p:nvSpPr>
          <p:cNvPr id="102" name="矩形 101">
            <a:extLst>
              <a:ext uri="{FF2B5EF4-FFF2-40B4-BE49-F238E27FC236}">
                <a16:creationId xmlns:a16="http://schemas.microsoft.com/office/drawing/2014/main" id="{067ADBA3-E21B-4152-8551-9BA32A2B5A9B}"/>
              </a:ext>
            </a:extLst>
          </p:cNvPr>
          <p:cNvSpPr/>
          <p:nvPr/>
        </p:nvSpPr>
        <p:spPr>
          <a:xfrm>
            <a:off x="2002207" y="5413057"/>
            <a:ext cx="1071880" cy="304800"/>
          </a:xfrm>
          <a:prstGeom prst="rect">
            <a:avLst/>
          </a:prstGeom>
        </p:spPr>
        <p:txBody>
          <a:bodyPr wrap="none">
            <a:spAutoFit/>
          </a:bodyPr>
          <a:lstStyle/>
          <a:p>
            <a:r>
              <a:rPr altLang="en-US" b="1" lang="zh-CN" sz="1400">
                <a:latin charset="-122" panose="020b0503020204020204" pitchFamily="34" typeface="微软雅黑"/>
                <a:ea charset="-122" panose="020b0503020204020204" pitchFamily="34" typeface="微软雅黑"/>
              </a:rPr>
              <a:t>请输入标题</a:t>
            </a:r>
          </a:p>
        </p:txBody>
      </p:sp>
      <p:sp>
        <p:nvSpPr>
          <p:cNvPr id="103" name="矩形 102">
            <a:extLst>
              <a:ext uri="{FF2B5EF4-FFF2-40B4-BE49-F238E27FC236}">
                <a16:creationId xmlns:a16="http://schemas.microsoft.com/office/drawing/2014/main" id="{D4B1F693-1414-4D40-8C04-7B3649C93C82}"/>
              </a:ext>
            </a:extLst>
          </p:cNvPr>
          <p:cNvSpPr/>
          <p:nvPr/>
        </p:nvSpPr>
        <p:spPr>
          <a:xfrm>
            <a:off x="6729111" y="5410421"/>
            <a:ext cx="1071880" cy="304800"/>
          </a:xfrm>
          <a:prstGeom prst="rect">
            <a:avLst/>
          </a:prstGeom>
        </p:spPr>
        <p:txBody>
          <a:bodyPr wrap="none">
            <a:spAutoFit/>
          </a:bodyPr>
          <a:lstStyle/>
          <a:p>
            <a:r>
              <a:rPr altLang="en-US" b="1" lang="zh-CN" sz="1400">
                <a:latin charset="-122" panose="020b0503020204020204" pitchFamily="34" typeface="微软雅黑"/>
                <a:ea charset="-122" panose="020b0503020204020204" pitchFamily="34" typeface="微软雅黑"/>
              </a:rPr>
              <a:t>请输入标题</a:t>
            </a:r>
          </a:p>
        </p:txBody>
      </p:sp>
      <p:sp>
        <p:nvSpPr>
          <p:cNvPr id="104" name="文本框 103">
            <a:extLst>
              <a:ext uri="{FF2B5EF4-FFF2-40B4-BE49-F238E27FC236}">
                <a16:creationId xmlns:a16="http://schemas.microsoft.com/office/drawing/2014/main" id="{BCA275BA-048F-48E3-ACED-FE487047B134}"/>
              </a:ext>
            </a:extLst>
          </p:cNvPr>
          <p:cNvSpPr txBox="1"/>
          <p:nvPr/>
        </p:nvSpPr>
        <p:spPr>
          <a:xfrm>
            <a:off x="2002207" y="5709642"/>
            <a:ext cx="3475718" cy="426720"/>
          </a:xfrm>
          <a:prstGeom prst="rect">
            <a:avLst/>
          </a:prstGeom>
          <a:noFill/>
        </p:spPr>
        <p:txBody>
          <a:bodyPr rtlCol="0" wrap="square">
            <a:spAutoFit/>
          </a:bodyPr>
          <a:lstStyle/>
          <a:p>
            <a:r>
              <a:rPr altLang="zh-CN" lang="en-US" sz="1100">
                <a:solidFill>
                  <a:srgbClr val="5F5F5F"/>
                </a:solidFill>
              </a:rPr>
              <a:t>Click here add your text Click here add your text Click here add your text Click here add your text </a:t>
            </a:r>
          </a:p>
        </p:txBody>
      </p:sp>
      <p:sp>
        <p:nvSpPr>
          <p:cNvPr id="105" name="文本框 104">
            <a:extLst>
              <a:ext uri="{FF2B5EF4-FFF2-40B4-BE49-F238E27FC236}">
                <a16:creationId xmlns:a16="http://schemas.microsoft.com/office/drawing/2014/main" id="{B768FF84-BC54-49BB-829A-D7217FA0030A}"/>
              </a:ext>
            </a:extLst>
          </p:cNvPr>
          <p:cNvSpPr txBox="1"/>
          <p:nvPr/>
        </p:nvSpPr>
        <p:spPr>
          <a:xfrm>
            <a:off x="6729111" y="5728619"/>
            <a:ext cx="3475718" cy="426720"/>
          </a:xfrm>
          <a:prstGeom prst="rect">
            <a:avLst/>
          </a:prstGeom>
          <a:noFill/>
        </p:spPr>
        <p:txBody>
          <a:bodyPr rtlCol="0" wrap="square">
            <a:spAutoFit/>
          </a:bodyPr>
          <a:lstStyle/>
          <a:p>
            <a:r>
              <a:rPr altLang="zh-CN" lang="en-US" sz="1100">
                <a:solidFill>
                  <a:srgbClr val="5F5F5F"/>
                </a:solidFill>
              </a:rPr>
              <a:t>Click here add your text Click here add your text Click here add your text Click here add your text </a:t>
            </a:r>
          </a:p>
        </p:txBody>
      </p:sp>
    </p:spTree>
    <p:extLst>
      <p:ext uri="{BB962C8B-B14F-4D97-AF65-F5344CB8AC3E}">
        <p14:creationId val="1832998272"/>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17" presetSubtype="4">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p:cTn dur="1000" fill="hold" id="13"/>
                                        <p:tgtEl>
                                          <p:spTgt spid="65"/>
                                        </p:tgtEl>
                                        <p:attrNameLst>
                                          <p:attrName>ppt_x</p:attrName>
                                        </p:attrNameLst>
                                      </p:cBhvr>
                                      <p:tavLst>
                                        <p:tav tm="0">
                                          <p:val>
                                            <p:strVal val="#ppt_x"/>
                                          </p:val>
                                        </p:tav>
                                        <p:tav tm="100000">
                                          <p:val>
                                            <p:strVal val="#ppt_x"/>
                                          </p:val>
                                        </p:tav>
                                      </p:tavLst>
                                    </p:anim>
                                    <p:anim calcmode="lin" valueType="num">
                                      <p:cBhvr>
                                        <p:cTn dur="1000" fill="hold" id="14"/>
                                        <p:tgtEl>
                                          <p:spTgt spid="65"/>
                                        </p:tgtEl>
                                        <p:attrNameLst>
                                          <p:attrName>ppt_y</p:attrName>
                                        </p:attrNameLst>
                                      </p:cBhvr>
                                      <p:tavLst>
                                        <p:tav tm="0">
                                          <p:val>
                                            <p:strVal val="#ppt_y+#ppt_h/2"/>
                                          </p:val>
                                        </p:tav>
                                        <p:tav tm="100000">
                                          <p:val>
                                            <p:strVal val="#ppt_y"/>
                                          </p:val>
                                        </p:tav>
                                      </p:tavLst>
                                    </p:anim>
                                    <p:anim calcmode="lin" valueType="num">
                                      <p:cBhvr>
                                        <p:cTn dur="1000" fill="hold" id="15"/>
                                        <p:tgtEl>
                                          <p:spTgt spid="65"/>
                                        </p:tgtEl>
                                        <p:attrNameLst>
                                          <p:attrName>ppt_w</p:attrName>
                                        </p:attrNameLst>
                                      </p:cBhvr>
                                      <p:tavLst>
                                        <p:tav tm="0">
                                          <p:val>
                                            <p:strVal val="#ppt_w"/>
                                          </p:val>
                                        </p:tav>
                                        <p:tav tm="100000">
                                          <p:val>
                                            <p:strVal val="#ppt_w"/>
                                          </p:val>
                                        </p:tav>
                                      </p:tavLst>
                                    </p:anim>
                                    <p:anim calcmode="lin" valueType="num">
                                      <p:cBhvr>
                                        <p:cTn dur="1000" fill="hold" id="16"/>
                                        <p:tgtEl>
                                          <p:spTgt spid="65"/>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500"/>
                            </p:stCondLst>
                            <p:childTnLst>
                              <p:par>
                                <p:cTn decel="100000" fill="hold" grpId="0" id="18" nodeType="afterEffect" presetClass="entr" presetID="49" presetSubtype="0">
                                  <p:stCondLst>
                                    <p:cond delay="0"/>
                                  </p:stCondLst>
                                  <p:childTnLst>
                                    <p:set>
                                      <p:cBhvr>
                                        <p:cTn dur="1" fill="hold" id="19">
                                          <p:stCondLst>
                                            <p:cond delay="0"/>
                                          </p:stCondLst>
                                        </p:cTn>
                                        <p:tgtEl>
                                          <p:spTgt spid="100"/>
                                        </p:tgtEl>
                                        <p:attrNameLst>
                                          <p:attrName>style.visibility</p:attrName>
                                        </p:attrNameLst>
                                      </p:cBhvr>
                                      <p:to>
                                        <p:strVal val="visible"/>
                                      </p:to>
                                    </p:set>
                                    <p:anim calcmode="lin" valueType="num">
                                      <p:cBhvr>
                                        <p:cTn dur="500" fill="hold" id="20"/>
                                        <p:tgtEl>
                                          <p:spTgt spid="100"/>
                                        </p:tgtEl>
                                        <p:attrNameLst>
                                          <p:attrName>ppt_w</p:attrName>
                                        </p:attrNameLst>
                                      </p:cBhvr>
                                      <p:tavLst>
                                        <p:tav tm="0">
                                          <p:val>
                                            <p:fltVal val="0"/>
                                          </p:val>
                                        </p:tav>
                                        <p:tav tm="100000">
                                          <p:val>
                                            <p:strVal val="#ppt_w"/>
                                          </p:val>
                                        </p:tav>
                                      </p:tavLst>
                                    </p:anim>
                                    <p:anim calcmode="lin" valueType="num">
                                      <p:cBhvr>
                                        <p:cTn dur="500" fill="hold" id="21"/>
                                        <p:tgtEl>
                                          <p:spTgt spid="100"/>
                                        </p:tgtEl>
                                        <p:attrNameLst>
                                          <p:attrName>ppt_h</p:attrName>
                                        </p:attrNameLst>
                                      </p:cBhvr>
                                      <p:tavLst>
                                        <p:tav tm="0">
                                          <p:val>
                                            <p:fltVal val="0"/>
                                          </p:val>
                                        </p:tav>
                                        <p:tav tm="100000">
                                          <p:val>
                                            <p:strVal val="#ppt_h"/>
                                          </p:val>
                                        </p:tav>
                                      </p:tavLst>
                                    </p:anim>
                                    <p:anim calcmode="lin" valueType="num">
                                      <p:cBhvr>
                                        <p:cTn dur="500" fill="hold" id="22"/>
                                        <p:tgtEl>
                                          <p:spTgt spid="100"/>
                                        </p:tgtEl>
                                        <p:attrNameLst>
                                          <p:attrName>style.rotation</p:attrName>
                                        </p:attrNameLst>
                                      </p:cBhvr>
                                      <p:tavLst>
                                        <p:tav tm="0">
                                          <p:val>
                                            <p:fltVal val="360"/>
                                          </p:val>
                                        </p:tav>
                                        <p:tav tm="100000">
                                          <p:val>
                                            <p:fltVal val="0"/>
                                          </p:val>
                                        </p:tav>
                                      </p:tavLst>
                                    </p:anim>
                                    <p:animEffect filter="fade" transition="in">
                                      <p:cBhvr>
                                        <p:cTn dur="500" id="23"/>
                                        <p:tgtEl>
                                          <p:spTgt spid="100"/>
                                        </p:tgtEl>
                                      </p:cBhvr>
                                    </p:animEffect>
                                  </p:childTnLst>
                                </p:cTn>
                              </p:par>
                            </p:childTnLst>
                          </p:cTn>
                        </p:par>
                        <p:par>
                          <p:cTn fill="hold" id="24" nodeType="afterGroup">
                            <p:stCondLst>
                              <p:cond delay="2000"/>
                            </p:stCondLst>
                            <p:childTnLst>
                              <p:par>
                                <p:cTn fill="hold" grpId="0" id="25" nodeType="afterEffect" presetClass="entr" presetID="55" presetSubtype="0">
                                  <p:stCondLst>
                                    <p:cond delay="0"/>
                                  </p:stCondLst>
                                  <p:childTnLst>
                                    <p:set>
                                      <p:cBhvr>
                                        <p:cTn dur="1" fill="hold" id="26">
                                          <p:stCondLst>
                                            <p:cond delay="0"/>
                                          </p:stCondLst>
                                        </p:cTn>
                                        <p:tgtEl>
                                          <p:spTgt spid="102"/>
                                        </p:tgtEl>
                                        <p:attrNameLst>
                                          <p:attrName>style.visibility</p:attrName>
                                        </p:attrNameLst>
                                      </p:cBhvr>
                                      <p:to>
                                        <p:strVal val="visible"/>
                                      </p:to>
                                    </p:set>
                                    <p:anim calcmode="lin" valueType="num">
                                      <p:cBhvr>
                                        <p:cTn dur="1000" fill="hold" id="27"/>
                                        <p:tgtEl>
                                          <p:spTgt spid="102"/>
                                        </p:tgtEl>
                                        <p:attrNameLst>
                                          <p:attrName>ppt_w</p:attrName>
                                        </p:attrNameLst>
                                      </p:cBhvr>
                                      <p:tavLst>
                                        <p:tav tm="0">
                                          <p:val>
                                            <p:strVal val="#ppt_w*0.70"/>
                                          </p:val>
                                        </p:tav>
                                        <p:tav tm="100000">
                                          <p:val>
                                            <p:strVal val="#ppt_w"/>
                                          </p:val>
                                        </p:tav>
                                      </p:tavLst>
                                    </p:anim>
                                    <p:anim calcmode="lin" valueType="num">
                                      <p:cBhvr>
                                        <p:cTn dur="1000" fill="hold" id="28"/>
                                        <p:tgtEl>
                                          <p:spTgt spid="102"/>
                                        </p:tgtEl>
                                        <p:attrNameLst>
                                          <p:attrName>ppt_h</p:attrName>
                                        </p:attrNameLst>
                                      </p:cBhvr>
                                      <p:tavLst>
                                        <p:tav tm="0">
                                          <p:val>
                                            <p:strVal val="#ppt_h"/>
                                          </p:val>
                                        </p:tav>
                                        <p:tav tm="100000">
                                          <p:val>
                                            <p:strVal val="#ppt_h"/>
                                          </p:val>
                                        </p:tav>
                                      </p:tavLst>
                                    </p:anim>
                                    <p:animEffect filter="fade" transition="in">
                                      <p:cBhvr>
                                        <p:cTn dur="1000" id="29"/>
                                        <p:tgtEl>
                                          <p:spTgt spid="102"/>
                                        </p:tgtEl>
                                      </p:cBhvr>
                                    </p:animEffect>
                                  </p:childTnLst>
                                </p:cTn>
                              </p:par>
                            </p:childTnLst>
                          </p:cTn>
                        </p:par>
                        <p:par>
                          <p:cTn fill="hold" id="30" nodeType="afterGroup">
                            <p:stCondLst>
                              <p:cond delay="3000"/>
                            </p:stCondLst>
                            <p:childTnLst>
                              <p:par>
                                <p:cTn fill="hold" grpId="0" id="31" nodeType="afterEffect" presetClass="entr" presetID="14" presetSubtype="10">
                                  <p:stCondLst>
                                    <p:cond delay="0"/>
                                  </p:stCondLst>
                                  <p:childTnLst>
                                    <p:set>
                                      <p:cBhvr>
                                        <p:cTn dur="1" fill="hold" id="32">
                                          <p:stCondLst>
                                            <p:cond delay="0"/>
                                          </p:stCondLst>
                                        </p:cTn>
                                        <p:tgtEl>
                                          <p:spTgt spid="104"/>
                                        </p:tgtEl>
                                        <p:attrNameLst>
                                          <p:attrName>style.visibility</p:attrName>
                                        </p:attrNameLst>
                                      </p:cBhvr>
                                      <p:to>
                                        <p:strVal val="visible"/>
                                      </p:to>
                                    </p:set>
                                    <p:animEffect filter="randombar(horizontal)" transition="in">
                                      <p:cBhvr>
                                        <p:cTn dur="500" id="33"/>
                                        <p:tgtEl>
                                          <p:spTgt spid="104"/>
                                        </p:tgtEl>
                                      </p:cBhvr>
                                    </p:animEffect>
                                  </p:childTnLst>
                                </p:cTn>
                              </p:par>
                            </p:childTnLst>
                          </p:cTn>
                        </p:par>
                        <p:par>
                          <p:cTn fill="hold" id="34" nodeType="afterGroup">
                            <p:stCondLst>
                              <p:cond delay="3500"/>
                            </p:stCondLst>
                            <p:childTnLst>
                              <p:par>
                                <p:cTn decel="100000" fill="hold" grpId="0" id="35" nodeType="afterEffect" presetClass="entr" presetID="49" presetSubtype="0">
                                  <p:stCondLst>
                                    <p:cond delay="0"/>
                                  </p:stCondLst>
                                  <p:childTnLst>
                                    <p:set>
                                      <p:cBhvr>
                                        <p:cTn dur="1" fill="hold" id="36">
                                          <p:stCondLst>
                                            <p:cond delay="0"/>
                                          </p:stCondLst>
                                        </p:cTn>
                                        <p:tgtEl>
                                          <p:spTgt spid="101"/>
                                        </p:tgtEl>
                                        <p:attrNameLst>
                                          <p:attrName>style.visibility</p:attrName>
                                        </p:attrNameLst>
                                      </p:cBhvr>
                                      <p:to>
                                        <p:strVal val="visible"/>
                                      </p:to>
                                    </p:set>
                                    <p:anim calcmode="lin" valueType="num">
                                      <p:cBhvr>
                                        <p:cTn dur="500" fill="hold" id="37"/>
                                        <p:tgtEl>
                                          <p:spTgt spid="101"/>
                                        </p:tgtEl>
                                        <p:attrNameLst>
                                          <p:attrName>ppt_w</p:attrName>
                                        </p:attrNameLst>
                                      </p:cBhvr>
                                      <p:tavLst>
                                        <p:tav tm="0">
                                          <p:val>
                                            <p:fltVal val="0"/>
                                          </p:val>
                                        </p:tav>
                                        <p:tav tm="100000">
                                          <p:val>
                                            <p:strVal val="#ppt_w"/>
                                          </p:val>
                                        </p:tav>
                                      </p:tavLst>
                                    </p:anim>
                                    <p:anim calcmode="lin" valueType="num">
                                      <p:cBhvr>
                                        <p:cTn dur="500" fill="hold" id="38"/>
                                        <p:tgtEl>
                                          <p:spTgt spid="101"/>
                                        </p:tgtEl>
                                        <p:attrNameLst>
                                          <p:attrName>ppt_h</p:attrName>
                                        </p:attrNameLst>
                                      </p:cBhvr>
                                      <p:tavLst>
                                        <p:tav tm="0">
                                          <p:val>
                                            <p:fltVal val="0"/>
                                          </p:val>
                                        </p:tav>
                                        <p:tav tm="100000">
                                          <p:val>
                                            <p:strVal val="#ppt_h"/>
                                          </p:val>
                                        </p:tav>
                                      </p:tavLst>
                                    </p:anim>
                                    <p:anim calcmode="lin" valueType="num">
                                      <p:cBhvr>
                                        <p:cTn dur="500" fill="hold" id="39"/>
                                        <p:tgtEl>
                                          <p:spTgt spid="101"/>
                                        </p:tgtEl>
                                        <p:attrNameLst>
                                          <p:attrName>style.rotation</p:attrName>
                                        </p:attrNameLst>
                                      </p:cBhvr>
                                      <p:tavLst>
                                        <p:tav tm="0">
                                          <p:val>
                                            <p:fltVal val="360"/>
                                          </p:val>
                                        </p:tav>
                                        <p:tav tm="100000">
                                          <p:val>
                                            <p:fltVal val="0"/>
                                          </p:val>
                                        </p:tav>
                                      </p:tavLst>
                                    </p:anim>
                                    <p:animEffect filter="fade" transition="in">
                                      <p:cBhvr>
                                        <p:cTn dur="500" id="40"/>
                                        <p:tgtEl>
                                          <p:spTgt spid="101"/>
                                        </p:tgtEl>
                                      </p:cBhvr>
                                    </p:animEffect>
                                  </p:childTnLst>
                                </p:cTn>
                              </p:par>
                            </p:childTnLst>
                          </p:cTn>
                        </p:par>
                        <p:par>
                          <p:cTn fill="hold" id="41" nodeType="afterGroup">
                            <p:stCondLst>
                              <p:cond delay="4000"/>
                            </p:stCondLst>
                            <p:childTnLst>
                              <p:par>
                                <p:cTn fill="hold" grpId="0" id="42" nodeType="afterEffect" presetClass="entr" presetID="55" presetSubtype="0">
                                  <p:stCondLst>
                                    <p:cond delay="0"/>
                                  </p:stCondLst>
                                  <p:childTnLst>
                                    <p:set>
                                      <p:cBhvr>
                                        <p:cTn dur="1" fill="hold" id="43">
                                          <p:stCondLst>
                                            <p:cond delay="0"/>
                                          </p:stCondLst>
                                        </p:cTn>
                                        <p:tgtEl>
                                          <p:spTgt spid="103"/>
                                        </p:tgtEl>
                                        <p:attrNameLst>
                                          <p:attrName>style.visibility</p:attrName>
                                        </p:attrNameLst>
                                      </p:cBhvr>
                                      <p:to>
                                        <p:strVal val="visible"/>
                                      </p:to>
                                    </p:set>
                                    <p:anim calcmode="lin" valueType="num">
                                      <p:cBhvr>
                                        <p:cTn dur="1000" fill="hold" id="44"/>
                                        <p:tgtEl>
                                          <p:spTgt spid="103"/>
                                        </p:tgtEl>
                                        <p:attrNameLst>
                                          <p:attrName>ppt_w</p:attrName>
                                        </p:attrNameLst>
                                      </p:cBhvr>
                                      <p:tavLst>
                                        <p:tav tm="0">
                                          <p:val>
                                            <p:strVal val="#ppt_w*0.70"/>
                                          </p:val>
                                        </p:tav>
                                        <p:tav tm="100000">
                                          <p:val>
                                            <p:strVal val="#ppt_w"/>
                                          </p:val>
                                        </p:tav>
                                      </p:tavLst>
                                    </p:anim>
                                    <p:anim calcmode="lin" valueType="num">
                                      <p:cBhvr>
                                        <p:cTn dur="1000" fill="hold" id="45"/>
                                        <p:tgtEl>
                                          <p:spTgt spid="103"/>
                                        </p:tgtEl>
                                        <p:attrNameLst>
                                          <p:attrName>ppt_h</p:attrName>
                                        </p:attrNameLst>
                                      </p:cBhvr>
                                      <p:tavLst>
                                        <p:tav tm="0">
                                          <p:val>
                                            <p:strVal val="#ppt_h"/>
                                          </p:val>
                                        </p:tav>
                                        <p:tav tm="100000">
                                          <p:val>
                                            <p:strVal val="#ppt_h"/>
                                          </p:val>
                                        </p:tav>
                                      </p:tavLst>
                                    </p:anim>
                                    <p:animEffect filter="fade" transition="in">
                                      <p:cBhvr>
                                        <p:cTn dur="1000" id="46"/>
                                        <p:tgtEl>
                                          <p:spTgt spid="103"/>
                                        </p:tgtEl>
                                      </p:cBhvr>
                                    </p:animEffect>
                                  </p:childTnLst>
                                </p:cTn>
                              </p:par>
                            </p:childTnLst>
                          </p:cTn>
                        </p:par>
                        <p:par>
                          <p:cTn fill="hold" id="47" nodeType="afterGroup">
                            <p:stCondLst>
                              <p:cond delay="5000"/>
                            </p:stCondLst>
                            <p:childTnLst>
                              <p:par>
                                <p:cTn fill="hold" grpId="0" id="48" nodeType="afterEffect" presetClass="entr" presetID="14" presetSubtype="10">
                                  <p:stCondLst>
                                    <p:cond delay="0"/>
                                  </p:stCondLst>
                                  <p:childTnLst>
                                    <p:set>
                                      <p:cBhvr>
                                        <p:cTn dur="1" fill="hold" id="49">
                                          <p:stCondLst>
                                            <p:cond delay="0"/>
                                          </p:stCondLst>
                                        </p:cTn>
                                        <p:tgtEl>
                                          <p:spTgt spid="105"/>
                                        </p:tgtEl>
                                        <p:attrNameLst>
                                          <p:attrName>style.visibility</p:attrName>
                                        </p:attrNameLst>
                                      </p:cBhvr>
                                      <p:to>
                                        <p:strVal val="visible"/>
                                      </p:to>
                                    </p:set>
                                    <p:animEffect filter="randombar(horizontal)" transition="in">
                                      <p:cBhvr>
                                        <p:cTn dur="500" id="50"/>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00"/>
      <p:bldP grpId="0" spid="101"/>
      <p:bldP grpId="0" spid="102"/>
      <p:bldP grpId="0" spid="103"/>
      <p:bldP grpId="0" spid="104"/>
      <p:bldP grpId="0" spid="10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规划与展望</a:t>
            </a:r>
          </a:p>
        </p:txBody>
      </p:sp>
      <p:graphicFrame>
        <p:nvGraphicFramePr>
          <p:cNvPr id="33" name="Chart 1">
            <a:extLst>
              <a:ext uri="{FF2B5EF4-FFF2-40B4-BE49-F238E27FC236}">
                <a16:creationId xmlns:a16="http://schemas.microsoft.com/office/drawing/2014/main" id="{3271C66D-E340-4223-B36D-4C189F3E5E16}"/>
              </a:ext>
            </a:extLst>
          </p:cNvPr>
          <p:cNvGraphicFramePr/>
          <p:nvPr>
            <p:extLst>
              <p:ext uri="{D42A27DB-BD31-4B8C-83A1-F6EECF244321}">
                <p14:modId val="82267656"/>
              </p:ext>
            </p:extLst>
          </p:nvPr>
        </p:nvGraphicFramePr>
        <p:xfrm>
          <a:off x="-61153" y="1887853"/>
          <a:ext cx="4273225" cy="3913413"/>
        </p:xfrm>
        <a:graphic>
          <a:graphicData uri="http://schemas.openxmlformats.org/drawingml/2006/chart">
            <c:chart xmlns:c="http://schemas.openxmlformats.org/drawingml/2006/chart" r:id="rId3"/>
          </a:graphicData>
        </a:graphic>
      </p:graphicFrame>
      <p:sp>
        <p:nvSpPr>
          <p:cNvPr id="34" name="Freeform 23">
            <a:extLst>
              <a:ext uri="{FF2B5EF4-FFF2-40B4-BE49-F238E27FC236}">
                <a16:creationId xmlns:a16="http://schemas.microsoft.com/office/drawing/2014/main" id="{D8F08565-ECFD-4D31-B029-99B519E1DE29}"/>
              </a:ext>
            </a:extLst>
          </p:cNvPr>
          <p:cNvSpPr>
            <a:spLocks noEditPoints="1"/>
          </p:cNvSpPr>
          <p:nvPr/>
        </p:nvSpPr>
        <p:spPr bwMode="auto">
          <a:xfrm>
            <a:off x="1846170" y="3187146"/>
            <a:ext cx="495649" cy="1515413"/>
          </a:xfrm>
          <a:custGeom>
            <a:cxnLst>
              <a:cxn ang="0">
                <a:pos x="168" y="638"/>
              </a:cxn>
              <a:cxn ang="0">
                <a:pos x="178" y="627"/>
              </a:cxn>
              <a:cxn ang="0">
                <a:pos x="185" y="614"/>
              </a:cxn>
              <a:cxn ang="0">
                <a:pos x="185" y="576"/>
              </a:cxn>
              <a:cxn ang="0">
                <a:pos x="176" y="535"/>
              </a:cxn>
              <a:cxn ang="0">
                <a:pos x="236" y="288"/>
              </a:cxn>
              <a:cxn ang="0">
                <a:pos x="246" y="372"/>
              </a:cxn>
              <a:cxn ang="0">
                <a:pos x="252" y="342"/>
              </a:cxn>
              <a:cxn ang="0">
                <a:pos x="250" y="312"/>
              </a:cxn>
              <a:cxn ang="0">
                <a:pos x="242" y="284"/>
              </a:cxn>
              <a:cxn ang="0">
                <a:pos x="63" y="260"/>
              </a:cxn>
              <a:cxn ang="0">
                <a:pos x="47" y="333"/>
              </a:cxn>
              <a:cxn ang="0">
                <a:pos x="48" y="350"/>
              </a:cxn>
              <a:cxn ang="0">
                <a:pos x="62" y="388"/>
              </a:cxn>
              <a:cxn ang="0">
                <a:pos x="82" y="357"/>
              </a:cxn>
              <a:cxn ang="0">
                <a:pos x="84" y="305"/>
              </a:cxn>
              <a:cxn ang="0">
                <a:pos x="68" y="259"/>
              </a:cxn>
              <a:cxn ang="0">
                <a:pos x="182" y="27"/>
              </a:cxn>
              <a:cxn ang="0">
                <a:pos x="189" y="65"/>
              </a:cxn>
              <a:cxn ang="0">
                <a:pos x="176" y="86"/>
              </a:cxn>
              <a:cxn ang="0">
                <a:pos x="176" y="122"/>
              </a:cxn>
              <a:cxn ang="0">
                <a:pos x="205" y="133"/>
              </a:cxn>
              <a:cxn ang="0">
                <a:pos x="267" y="173"/>
              </a:cxn>
              <a:cxn ang="0">
                <a:pos x="279" y="238"/>
              </a:cxn>
              <a:cxn ang="0">
                <a:pos x="288" y="273"/>
              </a:cxn>
              <a:cxn ang="0">
                <a:pos x="294" y="360"/>
              </a:cxn>
              <a:cxn ang="0">
                <a:pos x="281" y="430"/>
              </a:cxn>
              <a:cxn ang="0">
                <a:pos x="264" y="456"/>
              </a:cxn>
              <a:cxn ang="0">
                <a:pos x="256" y="546"/>
              </a:cxn>
              <a:cxn ang="0">
                <a:pos x="245" y="645"/>
              </a:cxn>
              <a:cxn ang="0">
                <a:pos x="185" y="718"/>
              </a:cxn>
              <a:cxn ang="0">
                <a:pos x="187" y="785"/>
              </a:cxn>
              <a:cxn ang="0">
                <a:pos x="193" y="839"/>
              </a:cxn>
              <a:cxn ang="0">
                <a:pos x="190" y="889"/>
              </a:cxn>
              <a:cxn ang="0">
                <a:pos x="130" y="896"/>
              </a:cxn>
              <a:cxn ang="0">
                <a:pos x="150" y="863"/>
              </a:cxn>
              <a:cxn ang="0">
                <a:pos x="128" y="800"/>
              </a:cxn>
              <a:cxn ang="0">
                <a:pos x="108" y="822"/>
              </a:cxn>
              <a:cxn ang="0">
                <a:pos x="115" y="892"/>
              </a:cxn>
              <a:cxn ang="0">
                <a:pos x="75" y="874"/>
              </a:cxn>
              <a:cxn ang="0">
                <a:pos x="55" y="810"/>
              </a:cxn>
              <a:cxn ang="0">
                <a:pos x="69" y="757"/>
              </a:cxn>
              <a:cxn ang="0">
                <a:pos x="116" y="710"/>
              </a:cxn>
              <a:cxn ang="0">
                <a:pos x="106" y="627"/>
              </a:cxn>
              <a:cxn ang="0">
                <a:pos x="96" y="563"/>
              </a:cxn>
              <a:cxn ang="0">
                <a:pos x="83" y="498"/>
              </a:cxn>
              <a:cxn ang="0">
                <a:pos x="51" y="441"/>
              </a:cxn>
              <a:cxn ang="0">
                <a:pos x="10" y="370"/>
              </a:cxn>
              <a:cxn ang="0">
                <a:pos x="3" y="304"/>
              </a:cxn>
              <a:cxn ang="0">
                <a:pos x="19" y="228"/>
              </a:cxn>
              <a:cxn ang="0">
                <a:pos x="28" y="178"/>
              </a:cxn>
              <a:cxn ang="0">
                <a:pos x="83" y="143"/>
              </a:cxn>
              <a:cxn ang="0">
                <a:pos x="114" y="106"/>
              </a:cxn>
              <a:cxn ang="0">
                <a:pos x="98" y="62"/>
              </a:cxn>
              <a:cxn ang="0">
                <a:pos x="103" y="40"/>
              </a:cxn>
              <a:cxn ang="0">
                <a:pos x="136" y="1"/>
              </a:cxn>
            </a:cxnLst>
            <a:rect b="b" l="0" r="r" t="0"/>
            <a:pathLst>
              <a:path h="905" w="296">
                <a:moveTo>
                  <a:pt x="170" y="533"/>
                </a:moveTo>
                <a:lnTo>
                  <a:pt x="170" y="594"/>
                </a:lnTo>
                <a:lnTo>
                  <a:pt x="169" y="604"/>
                </a:lnTo>
                <a:lnTo>
                  <a:pt x="168" y="615"/>
                </a:lnTo>
                <a:lnTo>
                  <a:pt x="168" y="634"/>
                </a:lnTo>
                <a:lnTo>
                  <a:pt x="167" y="635"/>
                </a:lnTo>
                <a:lnTo>
                  <a:pt x="167" y="638"/>
                </a:lnTo>
                <a:lnTo>
                  <a:pt x="168" y="638"/>
                </a:lnTo>
                <a:lnTo>
                  <a:pt x="169" y="639"/>
                </a:lnTo>
                <a:lnTo>
                  <a:pt x="170" y="638"/>
                </a:lnTo>
                <a:lnTo>
                  <a:pt x="172" y="634"/>
                </a:lnTo>
                <a:lnTo>
                  <a:pt x="172" y="632"/>
                </a:lnTo>
                <a:lnTo>
                  <a:pt x="174" y="630"/>
                </a:lnTo>
                <a:lnTo>
                  <a:pt x="176" y="630"/>
                </a:lnTo>
                <a:lnTo>
                  <a:pt x="177" y="629"/>
                </a:lnTo>
                <a:lnTo>
                  <a:pt x="178" y="627"/>
                </a:lnTo>
                <a:lnTo>
                  <a:pt x="179" y="624"/>
                </a:lnTo>
                <a:lnTo>
                  <a:pt x="180" y="622"/>
                </a:lnTo>
                <a:lnTo>
                  <a:pt x="180" y="620"/>
                </a:lnTo>
                <a:lnTo>
                  <a:pt x="181" y="618"/>
                </a:lnTo>
                <a:lnTo>
                  <a:pt x="182" y="617"/>
                </a:lnTo>
                <a:lnTo>
                  <a:pt x="183" y="617"/>
                </a:lnTo>
                <a:lnTo>
                  <a:pt x="184" y="616"/>
                </a:lnTo>
                <a:lnTo>
                  <a:pt x="185" y="614"/>
                </a:lnTo>
                <a:lnTo>
                  <a:pt x="186" y="613"/>
                </a:lnTo>
                <a:lnTo>
                  <a:pt x="186" y="612"/>
                </a:lnTo>
                <a:lnTo>
                  <a:pt x="187" y="612"/>
                </a:lnTo>
                <a:lnTo>
                  <a:pt x="187" y="606"/>
                </a:lnTo>
                <a:lnTo>
                  <a:pt x="186" y="598"/>
                </a:lnTo>
                <a:lnTo>
                  <a:pt x="186" y="591"/>
                </a:lnTo>
                <a:lnTo>
                  <a:pt x="185" y="584"/>
                </a:lnTo>
                <a:lnTo>
                  <a:pt x="185" y="576"/>
                </a:lnTo>
                <a:lnTo>
                  <a:pt x="184" y="571"/>
                </a:lnTo>
                <a:lnTo>
                  <a:pt x="182" y="564"/>
                </a:lnTo>
                <a:lnTo>
                  <a:pt x="180" y="555"/>
                </a:lnTo>
                <a:lnTo>
                  <a:pt x="178" y="548"/>
                </a:lnTo>
                <a:lnTo>
                  <a:pt x="177" y="543"/>
                </a:lnTo>
                <a:lnTo>
                  <a:pt x="177" y="537"/>
                </a:lnTo>
                <a:lnTo>
                  <a:pt x="176" y="536"/>
                </a:lnTo>
                <a:lnTo>
                  <a:pt x="176" y="535"/>
                </a:lnTo>
                <a:lnTo>
                  <a:pt x="175" y="534"/>
                </a:lnTo>
                <a:lnTo>
                  <a:pt x="173" y="534"/>
                </a:lnTo>
                <a:lnTo>
                  <a:pt x="172" y="533"/>
                </a:lnTo>
                <a:lnTo>
                  <a:pt x="170" y="533"/>
                </a:lnTo>
                <a:close/>
                <a:moveTo>
                  <a:pt x="239" y="267"/>
                </a:moveTo>
                <a:lnTo>
                  <a:pt x="239" y="270"/>
                </a:lnTo>
                <a:lnTo>
                  <a:pt x="238" y="277"/>
                </a:lnTo>
                <a:lnTo>
                  <a:pt x="236" y="288"/>
                </a:lnTo>
                <a:lnTo>
                  <a:pt x="235" y="300"/>
                </a:lnTo>
                <a:lnTo>
                  <a:pt x="235" y="312"/>
                </a:lnTo>
                <a:lnTo>
                  <a:pt x="236" y="323"/>
                </a:lnTo>
                <a:lnTo>
                  <a:pt x="238" y="335"/>
                </a:lnTo>
                <a:lnTo>
                  <a:pt x="242" y="346"/>
                </a:lnTo>
                <a:lnTo>
                  <a:pt x="245" y="354"/>
                </a:lnTo>
                <a:lnTo>
                  <a:pt x="246" y="360"/>
                </a:lnTo>
                <a:lnTo>
                  <a:pt x="246" y="372"/>
                </a:lnTo>
                <a:lnTo>
                  <a:pt x="249" y="374"/>
                </a:lnTo>
                <a:lnTo>
                  <a:pt x="251" y="360"/>
                </a:lnTo>
                <a:lnTo>
                  <a:pt x="252" y="359"/>
                </a:lnTo>
                <a:lnTo>
                  <a:pt x="252" y="356"/>
                </a:lnTo>
                <a:lnTo>
                  <a:pt x="251" y="354"/>
                </a:lnTo>
                <a:lnTo>
                  <a:pt x="251" y="349"/>
                </a:lnTo>
                <a:lnTo>
                  <a:pt x="252" y="347"/>
                </a:lnTo>
                <a:lnTo>
                  <a:pt x="252" y="342"/>
                </a:lnTo>
                <a:lnTo>
                  <a:pt x="251" y="341"/>
                </a:lnTo>
                <a:lnTo>
                  <a:pt x="251" y="338"/>
                </a:lnTo>
                <a:lnTo>
                  <a:pt x="248" y="329"/>
                </a:lnTo>
                <a:lnTo>
                  <a:pt x="249" y="327"/>
                </a:lnTo>
                <a:lnTo>
                  <a:pt x="249" y="325"/>
                </a:lnTo>
                <a:lnTo>
                  <a:pt x="251" y="321"/>
                </a:lnTo>
                <a:lnTo>
                  <a:pt x="251" y="316"/>
                </a:lnTo>
                <a:lnTo>
                  <a:pt x="250" y="312"/>
                </a:lnTo>
                <a:lnTo>
                  <a:pt x="249" y="310"/>
                </a:lnTo>
                <a:lnTo>
                  <a:pt x="248" y="309"/>
                </a:lnTo>
                <a:lnTo>
                  <a:pt x="248" y="308"/>
                </a:lnTo>
                <a:lnTo>
                  <a:pt x="247" y="307"/>
                </a:lnTo>
                <a:lnTo>
                  <a:pt x="247" y="295"/>
                </a:lnTo>
                <a:lnTo>
                  <a:pt x="246" y="290"/>
                </a:lnTo>
                <a:lnTo>
                  <a:pt x="243" y="287"/>
                </a:lnTo>
                <a:lnTo>
                  <a:pt x="242" y="284"/>
                </a:lnTo>
                <a:lnTo>
                  <a:pt x="242" y="282"/>
                </a:lnTo>
                <a:lnTo>
                  <a:pt x="241" y="279"/>
                </a:lnTo>
                <a:lnTo>
                  <a:pt x="241" y="276"/>
                </a:lnTo>
                <a:lnTo>
                  <a:pt x="240" y="274"/>
                </a:lnTo>
                <a:lnTo>
                  <a:pt x="240" y="271"/>
                </a:lnTo>
                <a:lnTo>
                  <a:pt x="239" y="267"/>
                </a:lnTo>
                <a:close/>
                <a:moveTo>
                  <a:pt x="67" y="257"/>
                </a:moveTo>
                <a:lnTo>
                  <a:pt x="63" y="260"/>
                </a:lnTo>
                <a:lnTo>
                  <a:pt x="59" y="269"/>
                </a:lnTo>
                <a:lnTo>
                  <a:pt x="56" y="279"/>
                </a:lnTo>
                <a:lnTo>
                  <a:pt x="55" y="290"/>
                </a:lnTo>
                <a:lnTo>
                  <a:pt x="53" y="299"/>
                </a:lnTo>
                <a:lnTo>
                  <a:pt x="52" y="305"/>
                </a:lnTo>
                <a:lnTo>
                  <a:pt x="48" y="328"/>
                </a:lnTo>
                <a:lnTo>
                  <a:pt x="47" y="331"/>
                </a:lnTo>
                <a:lnTo>
                  <a:pt x="47" y="333"/>
                </a:lnTo>
                <a:lnTo>
                  <a:pt x="46" y="334"/>
                </a:lnTo>
                <a:lnTo>
                  <a:pt x="45" y="334"/>
                </a:lnTo>
                <a:lnTo>
                  <a:pt x="45" y="335"/>
                </a:lnTo>
                <a:lnTo>
                  <a:pt x="46" y="336"/>
                </a:lnTo>
                <a:lnTo>
                  <a:pt x="49" y="342"/>
                </a:lnTo>
                <a:lnTo>
                  <a:pt x="49" y="346"/>
                </a:lnTo>
                <a:lnTo>
                  <a:pt x="48" y="348"/>
                </a:lnTo>
                <a:lnTo>
                  <a:pt x="48" y="350"/>
                </a:lnTo>
                <a:lnTo>
                  <a:pt x="50" y="354"/>
                </a:lnTo>
                <a:lnTo>
                  <a:pt x="52" y="360"/>
                </a:lnTo>
                <a:lnTo>
                  <a:pt x="52" y="371"/>
                </a:lnTo>
                <a:lnTo>
                  <a:pt x="53" y="374"/>
                </a:lnTo>
                <a:lnTo>
                  <a:pt x="55" y="377"/>
                </a:lnTo>
                <a:lnTo>
                  <a:pt x="56" y="380"/>
                </a:lnTo>
                <a:lnTo>
                  <a:pt x="58" y="384"/>
                </a:lnTo>
                <a:lnTo>
                  <a:pt x="62" y="388"/>
                </a:lnTo>
                <a:lnTo>
                  <a:pt x="64" y="393"/>
                </a:lnTo>
                <a:lnTo>
                  <a:pt x="67" y="397"/>
                </a:lnTo>
                <a:lnTo>
                  <a:pt x="67" y="395"/>
                </a:lnTo>
                <a:lnTo>
                  <a:pt x="70" y="388"/>
                </a:lnTo>
                <a:lnTo>
                  <a:pt x="73" y="380"/>
                </a:lnTo>
                <a:lnTo>
                  <a:pt x="76" y="373"/>
                </a:lnTo>
                <a:lnTo>
                  <a:pt x="80" y="365"/>
                </a:lnTo>
                <a:lnTo>
                  <a:pt x="82" y="357"/>
                </a:lnTo>
                <a:lnTo>
                  <a:pt x="83" y="350"/>
                </a:lnTo>
                <a:lnTo>
                  <a:pt x="83" y="343"/>
                </a:lnTo>
                <a:lnTo>
                  <a:pt x="84" y="337"/>
                </a:lnTo>
                <a:lnTo>
                  <a:pt x="86" y="330"/>
                </a:lnTo>
                <a:lnTo>
                  <a:pt x="87" y="324"/>
                </a:lnTo>
                <a:lnTo>
                  <a:pt x="88" y="319"/>
                </a:lnTo>
                <a:lnTo>
                  <a:pt x="88" y="311"/>
                </a:lnTo>
                <a:lnTo>
                  <a:pt x="84" y="305"/>
                </a:lnTo>
                <a:lnTo>
                  <a:pt x="82" y="301"/>
                </a:lnTo>
                <a:lnTo>
                  <a:pt x="80" y="294"/>
                </a:lnTo>
                <a:lnTo>
                  <a:pt x="78" y="286"/>
                </a:lnTo>
                <a:lnTo>
                  <a:pt x="76" y="281"/>
                </a:lnTo>
                <a:lnTo>
                  <a:pt x="74" y="277"/>
                </a:lnTo>
                <a:lnTo>
                  <a:pt x="72" y="271"/>
                </a:lnTo>
                <a:lnTo>
                  <a:pt x="69" y="264"/>
                </a:lnTo>
                <a:lnTo>
                  <a:pt x="68" y="259"/>
                </a:lnTo>
                <a:lnTo>
                  <a:pt x="67" y="257"/>
                </a:lnTo>
                <a:close/>
                <a:moveTo>
                  <a:pt x="145" y="0"/>
                </a:moveTo>
                <a:lnTo>
                  <a:pt x="155" y="1"/>
                </a:lnTo>
                <a:lnTo>
                  <a:pt x="162" y="3"/>
                </a:lnTo>
                <a:lnTo>
                  <a:pt x="167" y="5"/>
                </a:lnTo>
                <a:lnTo>
                  <a:pt x="172" y="9"/>
                </a:lnTo>
                <a:lnTo>
                  <a:pt x="176" y="15"/>
                </a:lnTo>
                <a:lnTo>
                  <a:pt x="182" y="27"/>
                </a:lnTo>
                <a:lnTo>
                  <a:pt x="183" y="50"/>
                </a:lnTo>
                <a:lnTo>
                  <a:pt x="183" y="51"/>
                </a:lnTo>
                <a:lnTo>
                  <a:pt x="182" y="52"/>
                </a:lnTo>
                <a:lnTo>
                  <a:pt x="182" y="54"/>
                </a:lnTo>
                <a:lnTo>
                  <a:pt x="183" y="55"/>
                </a:lnTo>
                <a:lnTo>
                  <a:pt x="188" y="55"/>
                </a:lnTo>
                <a:lnTo>
                  <a:pt x="189" y="59"/>
                </a:lnTo>
                <a:lnTo>
                  <a:pt x="189" y="65"/>
                </a:lnTo>
                <a:lnTo>
                  <a:pt x="188" y="71"/>
                </a:lnTo>
                <a:lnTo>
                  <a:pt x="186" y="76"/>
                </a:lnTo>
                <a:lnTo>
                  <a:pt x="184" y="79"/>
                </a:lnTo>
                <a:lnTo>
                  <a:pt x="181" y="80"/>
                </a:lnTo>
                <a:lnTo>
                  <a:pt x="179" y="81"/>
                </a:lnTo>
                <a:lnTo>
                  <a:pt x="177" y="81"/>
                </a:lnTo>
                <a:lnTo>
                  <a:pt x="177" y="84"/>
                </a:lnTo>
                <a:lnTo>
                  <a:pt x="176" y="86"/>
                </a:lnTo>
                <a:lnTo>
                  <a:pt x="176" y="89"/>
                </a:lnTo>
                <a:lnTo>
                  <a:pt x="175" y="93"/>
                </a:lnTo>
                <a:lnTo>
                  <a:pt x="174" y="96"/>
                </a:lnTo>
                <a:lnTo>
                  <a:pt x="174" y="99"/>
                </a:lnTo>
                <a:lnTo>
                  <a:pt x="173" y="101"/>
                </a:lnTo>
                <a:lnTo>
                  <a:pt x="173" y="117"/>
                </a:lnTo>
                <a:lnTo>
                  <a:pt x="174" y="119"/>
                </a:lnTo>
                <a:lnTo>
                  <a:pt x="176" y="122"/>
                </a:lnTo>
                <a:lnTo>
                  <a:pt x="179" y="123"/>
                </a:lnTo>
                <a:lnTo>
                  <a:pt x="181" y="125"/>
                </a:lnTo>
                <a:lnTo>
                  <a:pt x="183" y="126"/>
                </a:lnTo>
                <a:lnTo>
                  <a:pt x="184" y="127"/>
                </a:lnTo>
                <a:lnTo>
                  <a:pt x="185" y="127"/>
                </a:lnTo>
                <a:lnTo>
                  <a:pt x="188" y="128"/>
                </a:lnTo>
                <a:lnTo>
                  <a:pt x="195" y="130"/>
                </a:lnTo>
                <a:lnTo>
                  <a:pt x="205" y="133"/>
                </a:lnTo>
                <a:lnTo>
                  <a:pt x="217" y="137"/>
                </a:lnTo>
                <a:lnTo>
                  <a:pt x="230" y="140"/>
                </a:lnTo>
                <a:lnTo>
                  <a:pt x="242" y="143"/>
                </a:lnTo>
                <a:lnTo>
                  <a:pt x="252" y="146"/>
                </a:lnTo>
                <a:lnTo>
                  <a:pt x="259" y="150"/>
                </a:lnTo>
                <a:lnTo>
                  <a:pt x="263" y="155"/>
                </a:lnTo>
                <a:lnTo>
                  <a:pt x="265" y="161"/>
                </a:lnTo>
                <a:lnTo>
                  <a:pt x="267" y="173"/>
                </a:lnTo>
                <a:lnTo>
                  <a:pt x="269" y="179"/>
                </a:lnTo>
                <a:lnTo>
                  <a:pt x="271" y="186"/>
                </a:lnTo>
                <a:lnTo>
                  <a:pt x="273" y="195"/>
                </a:lnTo>
                <a:lnTo>
                  <a:pt x="275" y="206"/>
                </a:lnTo>
                <a:lnTo>
                  <a:pt x="277" y="216"/>
                </a:lnTo>
                <a:lnTo>
                  <a:pt x="278" y="227"/>
                </a:lnTo>
                <a:lnTo>
                  <a:pt x="279" y="233"/>
                </a:lnTo>
                <a:lnTo>
                  <a:pt x="279" y="238"/>
                </a:lnTo>
                <a:lnTo>
                  <a:pt x="280" y="243"/>
                </a:lnTo>
                <a:lnTo>
                  <a:pt x="281" y="250"/>
                </a:lnTo>
                <a:lnTo>
                  <a:pt x="283" y="257"/>
                </a:lnTo>
                <a:lnTo>
                  <a:pt x="284" y="261"/>
                </a:lnTo>
                <a:lnTo>
                  <a:pt x="286" y="265"/>
                </a:lnTo>
                <a:lnTo>
                  <a:pt x="287" y="268"/>
                </a:lnTo>
                <a:lnTo>
                  <a:pt x="288" y="269"/>
                </a:lnTo>
                <a:lnTo>
                  <a:pt x="288" y="273"/>
                </a:lnTo>
                <a:lnTo>
                  <a:pt x="289" y="280"/>
                </a:lnTo>
                <a:lnTo>
                  <a:pt x="291" y="289"/>
                </a:lnTo>
                <a:lnTo>
                  <a:pt x="293" y="301"/>
                </a:lnTo>
                <a:lnTo>
                  <a:pt x="294" y="308"/>
                </a:lnTo>
                <a:lnTo>
                  <a:pt x="294" y="340"/>
                </a:lnTo>
                <a:lnTo>
                  <a:pt x="296" y="350"/>
                </a:lnTo>
                <a:lnTo>
                  <a:pt x="296" y="356"/>
                </a:lnTo>
                <a:lnTo>
                  <a:pt x="294" y="360"/>
                </a:lnTo>
                <a:lnTo>
                  <a:pt x="292" y="361"/>
                </a:lnTo>
                <a:lnTo>
                  <a:pt x="291" y="363"/>
                </a:lnTo>
                <a:lnTo>
                  <a:pt x="291" y="378"/>
                </a:lnTo>
                <a:lnTo>
                  <a:pt x="290" y="381"/>
                </a:lnTo>
                <a:lnTo>
                  <a:pt x="289" y="388"/>
                </a:lnTo>
                <a:lnTo>
                  <a:pt x="287" y="398"/>
                </a:lnTo>
                <a:lnTo>
                  <a:pt x="283" y="421"/>
                </a:lnTo>
                <a:lnTo>
                  <a:pt x="281" y="430"/>
                </a:lnTo>
                <a:lnTo>
                  <a:pt x="280" y="435"/>
                </a:lnTo>
                <a:lnTo>
                  <a:pt x="279" y="438"/>
                </a:lnTo>
                <a:lnTo>
                  <a:pt x="278" y="439"/>
                </a:lnTo>
                <a:lnTo>
                  <a:pt x="277" y="441"/>
                </a:lnTo>
                <a:lnTo>
                  <a:pt x="275" y="441"/>
                </a:lnTo>
                <a:lnTo>
                  <a:pt x="269" y="444"/>
                </a:lnTo>
                <a:lnTo>
                  <a:pt x="266" y="448"/>
                </a:lnTo>
                <a:lnTo>
                  <a:pt x="264" y="456"/>
                </a:lnTo>
                <a:lnTo>
                  <a:pt x="262" y="465"/>
                </a:lnTo>
                <a:lnTo>
                  <a:pt x="261" y="472"/>
                </a:lnTo>
                <a:lnTo>
                  <a:pt x="261" y="484"/>
                </a:lnTo>
                <a:lnTo>
                  <a:pt x="260" y="494"/>
                </a:lnTo>
                <a:lnTo>
                  <a:pt x="260" y="506"/>
                </a:lnTo>
                <a:lnTo>
                  <a:pt x="259" y="516"/>
                </a:lnTo>
                <a:lnTo>
                  <a:pt x="257" y="534"/>
                </a:lnTo>
                <a:lnTo>
                  <a:pt x="256" y="546"/>
                </a:lnTo>
                <a:lnTo>
                  <a:pt x="255" y="560"/>
                </a:lnTo>
                <a:lnTo>
                  <a:pt x="254" y="573"/>
                </a:lnTo>
                <a:lnTo>
                  <a:pt x="254" y="586"/>
                </a:lnTo>
                <a:lnTo>
                  <a:pt x="253" y="595"/>
                </a:lnTo>
                <a:lnTo>
                  <a:pt x="253" y="625"/>
                </a:lnTo>
                <a:lnTo>
                  <a:pt x="252" y="630"/>
                </a:lnTo>
                <a:lnTo>
                  <a:pt x="249" y="637"/>
                </a:lnTo>
                <a:lnTo>
                  <a:pt x="245" y="645"/>
                </a:lnTo>
                <a:lnTo>
                  <a:pt x="239" y="652"/>
                </a:lnTo>
                <a:lnTo>
                  <a:pt x="231" y="658"/>
                </a:lnTo>
                <a:lnTo>
                  <a:pt x="225" y="663"/>
                </a:lnTo>
                <a:lnTo>
                  <a:pt x="218" y="672"/>
                </a:lnTo>
                <a:lnTo>
                  <a:pt x="209" y="683"/>
                </a:lnTo>
                <a:lnTo>
                  <a:pt x="201" y="695"/>
                </a:lnTo>
                <a:lnTo>
                  <a:pt x="192" y="707"/>
                </a:lnTo>
                <a:lnTo>
                  <a:pt x="185" y="718"/>
                </a:lnTo>
                <a:lnTo>
                  <a:pt x="179" y="727"/>
                </a:lnTo>
                <a:lnTo>
                  <a:pt x="180" y="732"/>
                </a:lnTo>
                <a:lnTo>
                  <a:pt x="181" y="739"/>
                </a:lnTo>
                <a:lnTo>
                  <a:pt x="183" y="748"/>
                </a:lnTo>
                <a:lnTo>
                  <a:pt x="184" y="757"/>
                </a:lnTo>
                <a:lnTo>
                  <a:pt x="185" y="763"/>
                </a:lnTo>
                <a:lnTo>
                  <a:pt x="185" y="767"/>
                </a:lnTo>
                <a:lnTo>
                  <a:pt x="187" y="785"/>
                </a:lnTo>
                <a:lnTo>
                  <a:pt x="188" y="787"/>
                </a:lnTo>
                <a:lnTo>
                  <a:pt x="190" y="793"/>
                </a:lnTo>
                <a:lnTo>
                  <a:pt x="191" y="804"/>
                </a:lnTo>
                <a:lnTo>
                  <a:pt x="193" y="824"/>
                </a:lnTo>
                <a:lnTo>
                  <a:pt x="194" y="832"/>
                </a:lnTo>
                <a:lnTo>
                  <a:pt x="194" y="836"/>
                </a:lnTo>
                <a:lnTo>
                  <a:pt x="193" y="837"/>
                </a:lnTo>
                <a:lnTo>
                  <a:pt x="193" y="839"/>
                </a:lnTo>
                <a:lnTo>
                  <a:pt x="192" y="841"/>
                </a:lnTo>
                <a:lnTo>
                  <a:pt x="192" y="844"/>
                </a:lnTo>
                <a:lnTo>
                  <a:pt x="193" y="847"/>
                </a:lnTo>
                <a:lnTo>
                  <a:pt x="194" y="849"/>
                </a:lnTo>
                <a:lnTo>
                  <a:pt x="194" y="883"/>
                </a:lnTo>
                <a:lnTo>
                  <a:pt x="193" y="886"/>
                </a:lnTo>
                <a:lnTo>
                  <a:pt x="191" y="887"/>
                </a:lnTo>
                <a:lnTo>
                  <a:pt x="190" y="889"/>
                </a:lnTo>
                <a:lnTo>
                  <a:pt x="188" y="889"/>
                </a:lnTo>
                <a:lnTo>
                  <a:pt x="184" y="891"/>
                </a:lnTo>
                <a:lnTo>
                  <a:pt x="181" y="894"/>
                </a:lnTo>
                <a:lnTo>
                  <a:pt x="179" y="897"/>
                </a:lnTo>
                <a:lnTo>
                  <a:pt x="171" y="905"/>
                </a:lnTo>
                <a:lnTo>
                  <a:pt x="131" y="905"/>
                </a:lnTo>
                <a:lnTo>
                  <a:pt x="130" y="902"/>
                </a:lnTo>
                <a:lnTo>
                  <a:pt x="130" y="896"/>
                </a:lnTo>
                <a:lnTo>
                  <a:pt x="131" y="891"/>
                </a:lnTo>
                <a:lnTo>
                  <a:pt x="131" y="888"/>
                </a:lnTo>
                <a:lnTo>
                  <a:pt x="132" y="887"/>
                </a:lnTo>
                <a:lnTo>
                  <a:pt x="135" y="883"/>
                </a:lnTo>
                <a:lnTo>
                  <a:pt x="138" y="878"/>
                </a:lnTo>
                <a:lnTo>
                  <a:pt x="141" y="874"/>
                </a:lnTo>
                <a:lnTo>
                  <a:pt x="145" y="868"/>
                </a:lnTo>
                <a:lnTo>
                  <a:pt x="150" y="863"/>
                </a:lnTo>
                <a:lnTo>
                  <a:pt x="154" y="857"/>
                </a:lnTo>
                <a:lnTo>
                  <a:pt x="158" y="852"/>
                </a:lnTo>
                <a:lnTo>
                  <a:pt x="159" y="850"/>
                </a:lnTo>
                <a:lnTo>
                  <a:pt x="159" y="843"/>
                </a:lnTo>
                <a:lnTo>
                  <a:pt x="136" y="842"/>
                </a:lnTo>
                <a:lnTo>
                  <a:pt x="131" y="797"/>
                </a:lnTo>
                <a:lnTo>
                  <a:pt x="129" y="798"/>
                </a:lnTo>
                <a:lnTo>
                  <a:pt x="128" y="800"/>
                </a:lnTo>
                <a:lnTo>
                  <a:pt x="125" y="803"/>
                </a:lnTo>
                <a:lnTo>
                  <a:pt x="123" y="804"/>
                </a:lnTo>
                <a:lnTo>
                  <a:pt x="119" y="804"/>
                </a:lnTo>
                <a:lnTo>
                  <a:pt x="118" y="803"/>
                </a:lnTo>
                <a:lnTo>
                  <a:pt x="115" y="802"/>
                </a:lnTo>
                <a:lnTo>
                  <a:pt x="112" y="800"/>
                </a:lnTo>
                <a:lnTo>
                  <a:pt x="109" y="812"/>
                </a:lnTo>
                <a:lnTo>
                  <a:pt x="108" y="822"/>
                </a:lnTo>
                <a:lnTo>
                  <a:pt x="107" y="831"/>
                </a:lnTo>
                <a:lnTo>
                  <a:pt x="107" y="837"/>
                </a:lnTo>
                <a:lnTo>
                  <a:pt x="108" y="844"/>
                </a:lnTo>
                <a:lnTo>
                  <a:pt x="109" y="854"/>
                </a:lnTo>
                <a:lnTo>
                  <a:pt x="111" y="868"/>
                </a:lnTo>
                <a:lnTo>
                  <a:pt x="114" y="880"/>
                </a:lnTo>
                <a:lnTo>
                  <a:pt x="116" y="887"/>
                </a:lnTo>
                <a:lnTo>
                  <a:pt x="115" y="892"/>
                </a:lnTo>
                <a:lnTo>
                  <a:pt x="113" y="895"/>
                </a:lnTo>
                <a:lnTo>
                  <a:pt x="111" y="897"/>
                </a:lnTo>
                <a:lnTo>
                  <a:pt x="107" y="899"/>
                </a:lnTo>
                <a:lnTo>
                  <a:pt x="102" y="899"/>
                </a:lnTo>
                <a:lnTo>
                  <a:pt x="96" y="895"/>
                </a:lnTo>
                <a:lnTo>
                  <a:pt x="89" y="889"/>
                </a:lnTo>
                <a:lnTo>
                  <a:pt x="81" y="882"/>
                </a:lnTo>
                <a:lnTo>
                  <a:pt x="75" y="874"/>
                </a:lnTo>
                <a:lnTo>
                  <a:pt x="71" y="867"/>
                </a:lnTo>
                <a:lnTo>
                  <a:pt x="67" y="852"/>
                </a:lnTo>
                <a:lnTo>
                  <a:pt x="66" y="838"/>
                </a:lnTo>
                <a:lnTo>
                  <a:pt x="66" y="817"/>
                </a:lnTo>
                <a:lnTo>
                  <a:pt x="65" y="811"/>
                </a:lnTo>
                <a:lnTo>
                  <a:pt x="63" y="808"/>
                </a:lnTo>
                <a:lnTo>
                  <a:pt x="62" y="807"/>
                </a:lnTo>
                <a:lnTo>
                  <a:pt x="55" y="810"/>
                </a:lnTo>
                <a:lnTo>
                  <a:pt x="47" y="787"/>
                </a:lnTo>
                <a:lnTo>
                  <a:pt x="46" y="775"/>
                </a:lnTo>
                <a:lnTo>
                  <a:pt x="47" y="774"/>
                </a:lnTo>
                <a:lnTo>
                  <a:pt x="51" y="772"/>
                </a:lnTo>
                <a:lnTo>
                  <a:pt x="55" y="768"/>
                </a:lnTo>
                <a:lnTo>
                  <a:pt x="61" y="763"/>
                </a:lnTo>
                <a:lnTo>
                  <a:pt x="64" y="760"/>
                </a:lnTo>
                <a:lnTo>
                  <a:pt x="69" y="757"/>
                </a:lnTo>
                <a:lnTo>
                  <a:pt x="75" y="755"/>
                </a:lnTo>
                <a:lnTo>
                  <a:pt x="81" y="752"/>
                </a:lnTo>
                <a:lnTo>
                  <a:pt x="87" y="744"/>
                </a:lnTo>
                <a:lnTo>
                  <a:pt x="92" y="738"/>
                </a:lnTo>
                <a:lnTo>
                  <a:pt x="98" y="731"/>
                </a:lnTo>
                <a:lnTo>
                  <a:pt x="105" y="723"/>
                </a:lnTo>
                <a:lnTo>
                  <a:pt x="111" y="716"/>
                </a:lnTo>
                <a:lnTo>
                  <a:pt x="116" y="710"/>
                </a:lnTo>
                <a:lnTo>
                  <a:pt x="118" y="701"/>
                </a:lnTo>
                <a:lnTo>
                  <a:pt x="117" y="690"/>
                </a:lnTo>
                <a:lnTo>
                  <a:pt x="116" y="676"/>
                </a:lnTo>
                <a:lnTo>
                  <a:pt x="114" y="661"/>
                </a:lnTo>
                <a:lnTo>
                  <a:pt x="111" y="648"/>
                </a:lnTo>
                <a:lnTo>
                  <a:pt x="109" y="637"/>
                </a:lnTo>
                <a:lnTo>
                  <a:pt x="107" y="630"/>
                </a:lnTo>
                <a:lnTo>
                  <a:pt x="106" y="627"/>
                </a:lnTo>
                <a:lnTo>
                  <a:pt x="106" y="624"/>
                </a:lnTo>
                <a:lnTo>
                  <a:pt x="105" y="616"/>
                </a:lnTo>
                <a:lnTo>
                  <a:pt x="104" y="605"/>
                </a:lnTo>
                <a:lnTo>
                  <a:pt x="102" y="594"/>
                </a:lnTo>
                <a:lnTo>
                  <a:pt x="101" y="583"/>
                </a:lnTo>
                <a:lnTo>
                  <a:pt x="100" y="576"/>
                </a:lnTo>
                <a:lnTo>
                  <a:pt x="98" y="570"/>
                </a:lnTo>
                <a:lnTo>
                  <a:pt x="96" y="563"/>
                </a:lnTo>
                <a:lnTo>
                  <a:pt x="92" y="547"/>
                </a:lnTo>
                <a:lnTo>
                  <a:pt x="91" y="542"/>
                </a:lnTo>
                <a:lnTo>
                  <a:pt x="90" y="540"/>
                </a:lnTo>
                <a:lnTo>
                  <a:pt x="90" y="537"/>
                </a:lnTo>
                <a:lnTo>
                  <a:pt x="88" y="530"/>
                </a:lnTo>
                <a:lnTo>
                  <a:pt x="87" y="519"/>
                </a:lnTo>
                <a:lnTo>
                  <a:pt x="85" y="508"/>
                </a:lnTo>
                <a:lnTo>
                  <a:pt x="83" y="498"/>
                </a:lnTo>
                <a:lnTo>
                  <a:pt x="81" y="490"/>
                </a:lnTo>
                <a:lnTo>
                  <a:pt x="79" y="484"/>
                </a:lnTo>
                <a:lnTo>
                  <a:pt x="75" y="476"/>
                </a:lnTo>
                <a:lnTo>
                  <a:pt x="71" y="467"/>
                </a:lnTo>
                <a:lnTo>
                  <a:pt x="68" y="460"/>
                </a:lnTo>
                <a:lnTo>
                  <a:pt x="64" y="452"/>
                </a:lnTo>
                <a:lnTo>
                  <a:pt x="52" y="440"/>
                </a:lnTo>
                <a:lnTo>
                  <a:pt x="51" y="441"/>
                </a:lnTo>
                <a:lnTo>
                  <a:pt x="47" y="443"/>
                </a:lnTo>
                <a:lnTo>
                  <a:pt x="44" y="444"/>
                </a:lnTo>
                <a:lnTo>
                  <a:pt x="42" y="444"/>
                </a:lnTo>
                <a:lnTo>
                  <a:pt x="39" y="441"/>
                </a:lnTo>
                <a:lnTo>
                  <a:pt x="36" y="434"/>
                </a:lnTo>
                <a:lnTo>
                  <a:pt x="30" y="418"/>
                </a:lnTo>
                <a:lnTo>
                  <a:pt x="27" y="409"/>
                </a:lnTo>
                <a:lnTo>
                  <a:pt x="10" y="370"/>
                </a:lnTo>
                <a:lnTo>
                  <a:pt x="5" y="348"/>
                </a:lnTo>
                <a:lnTo>
                  <a:pt x="5" y="346"/>
                </a:lnTo>
                <a:lnTo>
                  <a:pt x="4" y="340"/>
                </a:lnTo>
                <a:lnTo>
                  <a:pt x="2" y="332"/>
                </a:lnTo>
                <a:lnTo>
                  <a:pt x="0" y="326"/>
                </a:lnTo>
                <a:lnTo>
                  <a:pt x="0" y="320"/>
                </a:lnTo>
                <a:lnTo>
                  <a:pt x="1" y="311"/>
                </a:lnTo>
                <a:lnTo>
                  <a:pt x="3" y="304"/>
                </a:lnTo>
                <a:lnTo>
                  <a:pt x="5" y="298"/>
                </a:lnTo>
                <a:lnTo>
                  <a:pt x="7" y="291"/>
                </a:lnTo>
                <a:lnTo>
                  <a:pt x="9" y="281"/>
                </a:lnTo>
                <a:lnTo>
                  <a:pt x="11" y="269"/>
                </a:lnTo>
                <a:lnTo>
                  <a:pt x="14" y="258"/>
                </a:lnTo>
                <a:lnTo>
                  <a:pt x="16" y="250"/>
                </a:lnTo>
                <a:lnTo>
                  <a:pt x="18" y="241"/>
                </a:lnTo>
                <a:lnTo>
                  <a:pt x="19" y="228"/>
                </a:lnTo>
                <a:lnTo>
                  <a:pt x="20" y="215"/>
                </a:lnTo>
                <a:lnTo>
                  <a:pt x="20" y="206"/>
                </a:lnTo>
                <a:lnTo>
                  <a:pt x="21" y="199"/>
                </a:lnTo>
                <a:lnTo>
                  <a:pt x="24" y="192"/>
                </a:lnTo>
                <a:lnTo>
                  <a:pt x="26" y="185"/>
                </a:lnTo>
                <a:lnTo>
                  <a:pt x="27" y="181"/>
                </a:lnTo>
                <a:lnTo>
                  <a:pt x="28" y="179"/>
                </a:lnTo>
                <a:lnTo>
                  <a:pt x="28" y="178"/>
                </a:lnTo>
                <a:lnTo>
                  <a:pt x="30" y="174"/>
                </a:lnTo>
                <a:lnTo>
                  <a:pt x="30" y="167"/>
                </a:lnTo>
                <a:lnTo>
                  <a:pt x="32" y="163"/>
                </a:lnTo>
                <a:lnTo>
                  <a:pt x="38" y="159"/>
                </a:lnTo>
                <a:lnTo>
                  <a:pt x="45" y="156"/>
                </a:lnTo>
                <a:lnTo>
                  <a:pt x="76" y="146"/>
                </a:lnTo>
                <a:lnTo>
                  <a:pt x="78" y="145"/>
                </a:lnTo>
                <a:lnTo>
                  <a:pt x="83" y="143"/>
                </a:lnTo>
                <a:lnTo>
                  <a:pt x="89" y="141"/>
                </a:lnTo>
                <a:lnTo>
                  <a:pt x="96" y="138"/>
                </a:lnTo>
                <a:lnTo>
                  <a:pt x="100" y="136"/>
                </a:lnTo>
                <a:lnTo>
                  <a:pt x="105" y="132"/>
                </a:lnTo>
                <a:lnTo>
                  <a:pt x="113" y="126"/>
                </a:lnTo>
                <a:lnTo>
                  <a:pt x="115" y="122"/>
                </a:lnTo>
                <a:lnTo>
                  <a:pt x="116" y="118"/>
                </a:lnTo>
                <a:lnTo>
                  <a:pt x="114" y="106"/>
                </a:lnTo>
                <a:lnTo>
                  <a:pt x="112" y="102"/>
                </a:lnTo>
                <a:lnTo>
                  <a:pt x="111" y="97"/>
                </a:lnTo>
                <a:lnTo>
                  <a:pt x="110" y="90"/>
                </a:lnTo>
                <a:lnTo>
                  <a:pt x="110" y="81"/>
                </a:lnTo>
                <a:lnTo>
                  <a:pt x="104" y="78"/>
                </a:lnTo>
                <a:lnTo>
                  <a:pt x="101" y="73"/>
                </a:lnTo>
                <a:lnTo>
                  <a:pt x="99" y="67"/>
                </a:lnTo>
                <a:lnTo>
                  <a:pt x="98" y="62"/>
                </a:lnTo>
                <a:lnTo>
                  <a:pt x="98" y="60"/>
                </a:lnTo>
                <a:lnTo>
                  <a:pt x="99" y="58"/>
                </a:lnTo>
                <a:lnTo>
                  <a:pt x="100" y="58"/>
                </a:lnTo>
                <a:lnTo>
                  <a:pt x="102" y="57"/>
                </a:lnTo>
                <a:lnTo>
                  <a:pt x="105" y="57"/>
                </a:lnTo>
                <a:lnTo>
                  <a:pt x="105" y="54"/>
                </a:lnTo>
                <a:lnTo>
                  <a:pt x="104" y="48"/>
                </a:lnTo>
                <a:lnTo>
                  <a:pt x="103" y="40"/>
                </a:lnTo>
                <a:lnTo>
                  <a:pt x="102" y="34"/>
                </a:lnTo>
                <a:lnTo>
                  <a:pt x="102" y="30"/>
                </a:lnTo>
                <a:lnTo>
                  <a:pt x="104" y="25"/>
                </a:lnTo>
                <a:lnTo>
                  <a:pt x="108" y="20"/>
                </a:lnTo>
                <a:lnTo>
                  <a:pt x="113" y="15"/>
                </a:lnTo>
                <a:lnTo>
                  <a:pt x="119" y="8"/>
                </a:lnTo>
                <a:lnTo>
                  <a:pt x="126" y="3"/>
                </a:lnTo>
                <a:lnTo>
                  <a:pt x="136" y="1"/>
                </a:lnTo>
                <a:lnTo>
                  <a:pt x="145" y="0"/>
                </a:lnTo>
                <a:close/>
              </a:path>
            </a:pathLst>
          </a:custGeom>
          <a:solidFill>
            <a:srgbClr val="97B9A1"/>
          </a:solidFill>
          <a:ln w="0">
            <a:noFill/>
            <a:prstDash val="solid"/>
            <a:round/>
          </a:ln>
          <a:effectLst>
            <a:outerShdw algn="br" blurRad="127000" dir="13500000" kx="1200000" rotWithShape="0" sy="23000">
              <a:schemeClr val="tx1">
                <a:lumMod val="65000"/>
                <a:lumOff val="35000"/>
                <a:alpha val="20000"/>
              </a:schemeClr>
            </a:outerShdw>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prstClr val="black"/>
              </a:solidFill>
              <a:effectLst/>
              <a:uLnTx/>
              <a:uFillTx/>
              <a:latin typeface="Open Sans"/>
            </a:endParaRPr>
          </a:p>
        </p:txBody>
      </p:sp>
      <p:grpSp>
        <p:nvGrpSpPr>
          <p:cNvPr id="35" name="Group 33">
            <a:extLst>
              <a:ext uri="{FF2B5EF4-FFF2-40B4-BE49-F238E27FC236}">
                <a16:creationId xmlns:a16="http://schemas.microsoft.com/office/drawing/2014/main" id="{BC7CC227-6558-4496-AF12-F9EBE55A173C}"/>
              </a:ext>
            </a:extLst>
          </p:cNvPr>
          <p:cNvGrpSpPr/>
          <p:nvPr/>
        </p:nvGrpSpPr>
        <p:grpSpPr>
          <a:xfrm>
            <a:off x="7431381" y="4574183"/>
            <a:ext cx="812800" cy="812800"/>
            <a:chOff x="8462878" y="3874101"/>
            <a:chExt cx="812800" cy="812800"/>
          </a:xfrm>
        </p:grpSpPr>
        <p:sp>
          <p:nvSpPr>
            <p:cNvPr id="36" name="Oval 6">
              <a:extLst>
                <a:ext uri="{FF2B5EF4-FFF2-40B4-BE49-F238E27FC236}">
                  <a16:creationId xmlns:a16="http://schemas.microsoft.com/office/drawing/2014/main" id="{0316F8C7-D244-47D4-82FA-34671AF2FF2F}"/>
                </a:ext>
              </a:extLst>
            </p:cNvPr>
            <p:cNvSpPr/>
            <p:nvPr/>
          </p:nvSpPr>
          <p:spPr>
            <a:xfrm>
              <a:off x="8462878" y="3874101"/>
              <a:ext cx="812800" cy="812800"/>
            </a:xfrm>
            <a:prstGeom prst="ellipse">
              <a:avLst/>
            </a:prstGeom>
            <a:solidFill>
              <a:schemeClr val="bg1"/>
            </a:solidFill>
            <a:ln>
              <a:noFill/>
            </a:ln>
            <a:effectLst>
              <a:outerShdw algn="ctr" blurRad="444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7" name="Shape 2525">
              <a:extLst>
                <a:ext uri="{FF2B5EF4-FFF2-40B4-BE49-F238E27FC236}">
                  <a16:creationId xmlns:a16="http://schemas.microsoft.com/office/drawing/2014/main" id="{42506A13-E12D-4291-8391-298FE24B4220}"/>
                </a:ext>
              </a:extLst>
            </p:cNvPr>
            <p:cNvSpPr/>
            <p:nvPr/>
          </p:nvSpPr>
          <p:spPr>
            <a:xfrm>
              <a:off x="8682674" y="4093897"/>
              <a:ext cx="373205" cy="373205"/>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38" name="Group 32">
            <a:extLst>
              <a:ext uri="{FF2B5EF4-FFF2-40B4-BE49-F238E27FC236}">
                <a16:creationId xmlns:a16="http://schemas.microsoft.com/office/drawing/2014/main" id="{8D102501-02D4-4D43-B073-8A93C7A224BA}"/>
              </a:ext>
            </a:extLst>
          </p:cNvPr>
          <p:cNvGrpSpPr/>
          <p:nvPr/>
        </p:nvGrpSpPr>
        <p:grpSpPr>
          <a:xfrm>
            <a:off x="7431381" y="2592983"/>
            <a:ext cx="812800" cy="812800"/>
            <a:chOff x="8462878" y="1892901"/>
            <a:chExt cx="812800" cy="812800"/>
          </a:xfrm>
        </p:grpSpPr>
        <p:sp>
          <p:nvSpPr>
            <p:cNvPr id="39" name="Oval 5">
              <a:extLst>
                <a:ext uri="{FF2B5EF4-FFF2-40B4-BE49-F238E27FC236}">
                  <a16:creationId xmlns:a16="http://schemas.microsoft.com/office/drawing/2014/main" id="{C1C7167C-394F-4FC0-90CD-E8FE26C388CE}"/>
                </a:ext>
              </a:extLst>
            </p:cNvPr>
            <p:cNvSpPr/>
            <p:nvPr/>
          </p:nvSpPr>
          <p:spPr>
            <a:xfrm>
              <a:off x="8462878" y="1892901"/>
              <a:ext cx="812800" cy="812800"/>
            </a:xfrm>
            <a:prstGeom prst="ellipse">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Shape 2553">
              <a:extLst>
                <a:ext uri="{FF2B5EF4-FFF2-40B4-BE49-F238E27FC236}">
                  <a16:creationId xmlns:a16="http://schemas.microsoft.com/office/drawing/2014/main" id="{8F922C72-DB2F-4EFC-BC99-769BF8221E27}"/>
                </a:ext>
              </a:extLst>
            </p:cNvPr>
            <p:cNvSpPr/>
            <p:nvPr/>
          </p:nvSpPr>
          <p:spPr>
            <a:xfrm>
              <a:off x="8682675" y="2129661"/>
              <a:ext cx="373205" cy="339278"/>
            </a:xfrm>
            <a:custGeom>
              <a:cxnLst>
                <a:cxn ang="0">
                  <a:pos x="wd2" y="hd2"/>
                </a:cxn>
                <a:cxn ang="5400000">
                  <a:pos x="wd2" y="hd2"/>
                </a:cxn>
                <a:cxn ang="10800000">
                  <a:pos x="wd2" y="hd2"/>
                </a:cxn>
                <a:cxn ang="16200000">
                  <a:pos x="wd2" y="hd2"/>
                </a:cxn>
              </a:cxnLst>
              <a:rect b="b" l="0" r="r" t="0"/>
              <a:pathLst>
                <a:path extrusionOk="0" h="21600" w="2160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41" name="Group 23">
            <a:extLst>
              <a:ext uri="{FF2B5EF4-FFF2-40B4-BE49-F238E27FC236}">
                <a16:creationId xmlns:a16="http://schemas.microsoft.com/office/drawing/2014/main" id="{1BA13F58-3D8D-43FB-A9ED-EDF59FC691FF}"/>
              </a:ext>
            </a:extLst>
          </p:cNvPr>
          <p:cNvGrpSpPr/>
          <p:nvPr/>
        </p:nvGrpSpPr>
        <p:grpSpPr>
          <a:xfrm>
            <a:off x="4044885" y="4574183"/>
            <a:ext cx="812800" cy="812800"/>
            <a:chOff x="4910730" y="3874101"/>
            <a:chExt cx="812800" cy="812800"/>
          </a:xfrm>
        </p:grpSpPr>
        <p:sp>
          <p:nvSpPr>
            <p:cNvPr id="42" name="Oval 3">
              <a:extLst>
                <a:ext uri="{FF2B5EF4-FFF2-40B4-BE49-F238E27FC236}">
                  <a16:creationId xmlns:a16="http://schemas.microsoft.com/office/drawing/2014/main" id="{4C37C823-4A93-4F05-BDAC-769AD94B10C8}"/>
                </a:ext>
              </a:extLst>
            </p:cNvPr>
            <p:cNvSpPr/>
            <p:nvPr/>
          </p:nvSpPr>
          <p:spPr>
            <a:xfrm>
              <a:off x="4910730" y="3874101"/>
              <a:ext cx="812800" cy="812800"/>
            </a:xfrm>
            <a:prstGeom prst="ellipse">
              <a:avLst/>
            </a:prstGeom>
            <a:solidFill>
              <a:schemeClr val="bg1"/>
            </a:solidFill>
            <a:ln>
              <a:noFill/>
            </a:ln>
            <a:effectLst>
              <a:outerShdw algn="ctr" blurRad="444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Shape 2584">
              <a:extLst>
                <a:ext uri="{FF2B5EF4-FFF2-40B4-BE49-F238E27FC236}">
                  <a16:creationId xmlns:a16="http://schemas.microsoft.com/office/drawing/2014/main" id="{75B1152F-8F5C-45CA-ACAE-37C5FF349E75}"/>
                </a:ext>
              </a:extLst>
            </p:cNvPr>
            <p:cNvSpPr/>
            <p:nvPr/>
          </p:nvSpPr>
          <p:spPr>
            <a:xfrm>
              <a:off x="5130527" y="4093898"/>
              <a:ext cx="373205" cy="373205"/>
            </a:xfrm>
            <a:custGeom>
              <a:cxnLst>
                <a:cxn ang="0">
                  <a:pos x="wd2" y="hd2"/>
                </a:cxn>
                <a:cxn ang="5400000">
                  <a:pos x="wd2" y="hd2"/>
                </a:cxn>
                <a:cxn ang="10800000">
                  <a:pos x="wd2" y="hd2"/>
                </a:cxn>
                <a:cxn ang="16200000">
                  <a:pos x="wd2" y="hd2"/>
                </a:cxn>
              </a:cxnLst>
              <a:rect b="b" l="0" r="r" t="0"/>
              <a:pathLst>
                <a:path extrusionOk="0" h="21600" w="2160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44" name="Group 21">
            <a:extLst>
              <a:ext uri="{FF2B5EF4-FFF2-40B4-BE49-F238E27FC236}">
                <a16:creationId xmlns:a16="http://schemas.microsoft.com/office/drawing/2014/main" id="{45D90AEF-B306-4682-B65B-D76DCEE29939}"/>
              </a:ext>
            </a:extLst>
          </p:cNvPr>
          <p:cNvGrpSpPr/>
          <p:nvPr/>
        </p:nvGrpSpPr>
        <p:grpSpPr>
          <a:xfrm>
            <a:off x="4044885" y="2592983"/>
            <a:ext cx="812800" cy="812800"/>
            <a:chOff x="4910730" y="1892901"/>
            <a:chExt cx="812800" cy="812800"/>
          </a:xfrm>
        </p:grpSpPr>
        <p:sp>
          <p:nvSpPr>
            <p:cNvPr id="45" name="Oval 2">
              <a:extLst>
                <a:ext uri="{FF2B5EF4-FFF2-40B4-BE49-F238E27FC236}">
                  <a16:creationId xmlns:a16="http://schemas.microsoft.com/office/drawing/2014/main" id="{E1C28658-EC03-46BA-A9F1-84A23EA79CBF}"/>
                </a:ext>
              </a:extLst>
            </p:cNvPr>
            <p:cNvSpPr/>
            <p:nvPr/>
          </p:nvSpPr>
          <p:spPr>
            <a:xfrm>
              <a:off x="4910730" y="1892901"/>
              <a:ext cx="812800" cy="812800"/>
            </a:xfrm>
            <a:prstGeom prst="ellipse">
              <a:avLst/>
            </a:prstGeom>
            <a:solidFill>
              <a:schemeClr val="bg1"/>
            </a:solidFill>
            <a:ln>
              <a:noFill/>
            </a:ln>
            <a:effectLst>
              <a:outerShdw algn="ctr" blurRad="444500" rotWithShape="0" sx="102000" sy="10200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Shape 2587">
              <a:extLst>
                <a:ext uri="{FF2B5EF4-FFF2-40B4-BE49-F238E27FC236}">
                  <a16:creationId xmlns:a16="http://schemas.microsoft.com/office/drawing/2014/main" id="{3CBC6CC2-0D85-4F8B-AA16-202A30FC31D0}"/>
                </a:ext>
              </a:extLst>
            </p:cNvPr>
            <p:cNvSpPr/>
            <p:nvPr/>
          </p:nvSpPr>
          <p:spPr>
            <a:xfrm>
              <a:off x="5130527" y="2112698"/>
              <a:ext cx="373205" cy="373205"/>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grpSp>
        <p:nvGrpSpPr>
          <p:cNvPr id="47" name="Group 30">
            <a:extLst>
              <a:ext uri="{FF2B5EF4-FFF2-40B4-BE49-F238E27FC236}">
                <a16:creationId xmlns:a16="http://schemas.microsoft.com/office/drawing/2014/main" id="{7FCFA860-8F93-4BE2-8E0A-296FCEB63C6E}"/>
              </a:ext>
            </a:extLst>
          </p:cNvPr>
          <p:cNvGrpSpPr/>
          <p:nvPr/>
        </p:nvGrpSpPr>
        <p:grpSpPr>
          <a:xfrm>
            <a:off x="5077481" y="2523955"/>
            <a:ext cx="2248681" cy="1229118"/>
            <a:chOff x="5943326" y="1823873"/>
            <a:chExt cx="2248681" cy="1229118"/>
          </a:xfrm>
        </p:grpSpPr>
        <p:sp>
          <p:nvSpPr>
            <p:cNvPr id="48" name="Rectangle 11">
              <a:extLst>
                <a:ext uri="{FF2B5EF4-FFF2-40B4-BE49-F238E27FC236}">
                  <a16:creationId xmlns:a16="http://schemas.microsoft.com/office/drawing/2014/main" id="{0488C37E-3CC9-46C2-B54B-74DE31715BC8}"/>
                </a:ext>
              </a:extLst>
            </p:cNvPr>
            <p:cNvSpPr/>
            <p:nvPr/>
          </p:nvSpPr>
          <p:spPr>
            <a:xfrm>
              <a:off x="5943327" y="2129661"/>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49" name="TextBox 12">
              <a:extLst>
                <a:ext uri="{FF2B5EF4-FFF2-40B4-BE49-F238E27FC236}">
                  <a16:creationId xmlns:a16="http://schemas.microsoft.com/office/drawing/2014/main" id="{FCA2A9B6-A439-468A-AA88-CB76FFB3F77B}"/>
                </a:ext>
              </a:extLst>
            </p:cNvPr>
            <p:cNvSpPr txBox="1"/>
            <p:nvPr/>
          </p:nvSpPr>
          <p:spPr>
            <a:xfrm>
              <a:off x="5943326" y="1823873"/>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grpSp>
        <p:nvGrpSpPr>
          <p:cNvPr id="50" name="Group 35">
            <a:extLst>
              <a:ext uri="{FF2B5EF4-FFF2-40B4-BE49-F238E27FC236}">
                <a16:creationId xmlns:a16="http://schemas.microsoft.com/office/drawing/2014/main" id="{B2A86480-7A7D-49F9-BAF9-3CFFC5858B56}"/>
              </a:ext>
            </a:extLst>
          </p:cNvPr>
          <p:cNvGrpSpPr/>
          <p:nvPr/>
        </p:nvGrpSpPr>
        <p:grpSpPr>
          <a:xfrm>
            <a:off x="8463978" y="2523955"/>
            <a:ext cx="2248681" cy="1229118"/>
            <a:chOff x="9495475" y="1823873"/>
            <a:chExt cx="2248681" cy="1229118"/>
          </a:xfrm>
        </p:grpSpPr>
        <p:sp>
          <p:nvSpPr>
            <p:cNvPr id="51" name="Rectangle 13">
              <a:extLst>
                <a:ext uri="{FF2B5EF4-FFF2-40B4-BE49-F238E27FC236}">
                  <a16:creationId xmlns:a16="http://schemas.microsoft.com/office/drawing/2014/main" id="{F8B13005-B6B7-4C93-B9BF-47C931D4E6A1}"/>
                </a:ext>
              </a:extLst>
            </p:cNvPr>
            <p:cNvSpPr/>
            <p:nvPr/>
          </p:nvSpPr>
          <p:spPr>
            <a:xfrm>
              <a:off x="9495475" y="2129661"/>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52" name="TextBox 14">
              <a:extLst>
                <a:ext uri="{FF2B5EF4-FFF2-40B4-BE49-F238E27FC236}">
                  <a16:creationId xmlns:a16="http://schemas.microsoft.com/office/drawing/2014/main" id="{D71D1429-4359-4AA2-ADEA-60E7E0784D08}"/>
                </a:ext>
              </a:extLst>
            </p:cNvPr>
            <p:cNvSpPr txBox="1"/>
            <p:nvPr/>
          </p:nvSpPr>
          <p:spPr>
            <a:xfrm>
              <a:off x="9495473" y="1823873"/>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grpSp>
        <p:nvGrpSpPr>
          <p:cNvPr id="53" name="Group 31">
            <a:extLst>
              <a:ext uri="{FF2B5EF4-FFF2-40B4-BE49-F238E27FC236}">
                <a16:creationId xmlns:a16="http://schemas.microsoft.com/office/drawing/2014/main" id="{4B472AE9-2F0E-4B90-8DDC-7B553CC073AE}"/>
              </a:ext>
            </a:extLst>
          </p:cNvPr>
          <p:cNvGrpSpPr/>
          <p:nvPr/>
        </p:nvGrpSpPr>
        <p:grpSpPr>
          <a:xfrm>
            <a:off x="5077481" y="4619530"/>
            <a:ext cx="2248681" cy="1229118"/>
            <a:chOff x="5943326" y="3919448"/>
            <a:chExt cx="2248681" cy="1229118"/>
          </a:xfrm>
        </p:grpSpPr>
        <p:sp>
          <p:nvSpPr>
            <p:cNvPr id="54" name="Rectangle 15">
              <a:extLst>
                <a:ext uri="{FF2B5EF4-FFF2-40B4-BE49-F238E27FC236}">
                  <a16:creationId xmlns:a16="http://schemas.microsoft.com/office/drawing/2014/main" id="{21AA4BB9-854B-4FDF-A245-A4A3BC3C68FF}"/>
                </a:ext>
              </a:extLst>
            </p:cNvPr>
            <p:cNvSpPr/>
            <p:nvPr/>
          </p:nvSpPr>
          <p:spPr>
            <a:xfrm>
              <a:off x="5943327" y="4225235"/>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55" name="TextBox 16">
              <a:extLst>
                <a:ext uri="{FF2B5EF4-FFF2-40B4-BE49-F238E27FC236}">
                  <a16:creationId xmlns:a16="http://schemas.microsoft.com/office/drawing/2014/main" id="{9568ECD0-658C-4B2C-A3C6-48D209A14679}"/>
                </a:ext>
              </a:extLst>
            </p:cNvPr>
            <p:cNvSpPr txBox="1"/>
            <p:nvPr/>
          </p:nvSpPr>
          <p:spPr>
            <a:xfrm>
              <a:off x="5943326" y="3919448"/>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grpSp>
        <p:nvGrpSpPr>
          <p:cNvPr id="56" name="Group 34">
            <a:extLst>
              <a:ext uri="{FF2B5EF4-FFF2-40B4-BE49-F238E27FC236}">
                <a16:creationId xmlns:a16="http://schemas.microsoft.com/office/drawing/2014/main" id="{B18B40A1-A804-4A7A-BCEE-B95011BA8833}"/>
              </a:ext>
            </a:extLst>
          </p:cNvPr>
          <p:cNvGrpSpPr/>
          <p:nvPr/>
        </p:nvGrpSpPr>
        <p:grpSpPr>
          <a:xfrm>
            <a:off x="8463978" y="4619530"/>
            <a:ext cx="2248681" cy="1229118"/>
            <a:chOff x="9495475" y="3919448"/>
            <a:chExt cx="2248681" cy="1229118"/>
          </a:xfrm>
        </p:grpSpPr>
        <p:sp>
          <p:nvSpPr>
            <p:cNvPr id="57" name="Rectangle 17">
              <a:extLst>
                <a:ext uri="{FF2B5EF4-FFF2-40B4-BE49-F238E27FC236}">
                  <a16:creationId xmlns:a16="http://schemas.microsoft.com/office/drawing/2014/main" id="{6FB2BD9D-4D9F-4D1B-B6EC-9FF3353083B1}"/>
                </a:ext>
              </a:extLst>
            </p:cNvPr>
            <p:cNvSpPr/>
            <p:nvPr/>
          </p:nvSpPr>
          <p:spPr>
            <a:xfrm>
              <a:off x="9495475" y="4225235"/>
              <a:ext cx="2248680" cy="914400"/>
            </a:xfrm>
            <a:prstGeom prst="rect">
              <a:avLst/>
            </a:prstGeom>
          </p:spPr>
          <p:txBody>
            <a:bodyPr wrap="square">
              <a:spAutoFit/>
            </a:bodyPr>
            <a:lstStyle/>
            <a:p>
              <a:pPr>
                <a:lnSpc>
                  <a:spcPct val="150000"/>
                </a:lnSpc>
              </a:pPr>
              <a:r>
                <a:rPr b="0" i="0" lang="en-US" sz="1200">
                  <a:solidFill>
                    <a:schemeClr val="bg1">
                      <a:lumMod val="50000"/>
                    </a:schemeClr>
                  </a:solidFill>
                  <a:effectLst/>
                  <a:latin charset="-122" panose="020b0503020204020204" pitchFamily="34" typeface="微软雅黑"/>
                  <a:ea charset="-122" panose="020b0503020204020204" pitchFamily="34" typeface="微软雅黑"/>
                </a:rPr>
                <a:t>Lorem ipsum dolor sit amet, consectetur adipiscing elit. dolor sit amet, </a:t>
              </a:r>
            </a:p>
          </p:txBody>
        </p:sp>
        <p:sp>
          <p:nvSpPr>
            <p:cNvPr id="58" name="TextBox 18">
              <a:extLst>
                <a:ext uri="{FF2B5EF4-FFF2-40B4-BE49-F238E27FC236}">
                  <a16:creationId xmlns:a16="http://schemas.microsoft.com/office/drawing/2014/main" id="{73DA9CD4-CA68-4203-B2F2-9D473A814B20}"/>
                </a:ext>
              </a:extLst>
            </p:cNvPr>
            <p:cNvSpPr txBox="1"/>
            <p:nvPr/>
          </p:nvSpPr>
          <p:spPr>
            <a:xfrm>
              <a:off x="9495473" y="3919448"/>
              <a:ext cx="2147958" cy="365760"/>
            </a:xfrm>
            <a:prstGeom prst="rect">
              <a:avLst/>
            </a:prstGeom>
            <a:noFill/>
          </p:spPr>
          <p:txBody>
            <a:bodyPr rtlCol="0" wrap="square">
              <a:spAutoFit/>
            </a:bodyPr>
            <a:lstStyle/>
            <a:p>
              <a:r>
                <a:rPr b="1" lang="en-US">
                  <a:solidFill>
                    <a:schemeClr val="tx1">
                      <a:lumMod val="85000"/>
                      <a:lumOff val="15000"/>
                    </a:schemeClr>
                  </a:solidFill>
                  <a:latin charset="-122" panose="020b0503020204020204" pitchFamily="34" typeface="微软雅黑"/>
                  <a:ea charset="-122" panose="020b0503020204020204" pitchFamily="34" typeface="微软雅黑"/>
                </a:rPr>
                <a:t>Short Text</a:t>
              </a:r>
            </a:p>
          </p:txBody>
        </p:sp>
      </p:grpSp>
    </p:spTree>
    <p:extLst>
      <p:ext uri="{BB962C8B-B14F-4D97-AF65-F5344CB8AC3E}">
        <p14:creationId val="140507201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decel="100000" fill="hold" grpId="0" id="11" nodeType="afterEffect" presetClass="entr" presetID="49" presetSubtype="0">
                                  <p:stCondLst>
                                    <p:cond delay="0"/>
                                  </p:stCondLst>
                                  <p:childTnLst>
                                    <p:set>
                                      <p:cBhvr>
                                        <p:cTn dur="1" fill="hold" id="12">
                                          <p:stCondLst>
                                            <p:cond delay="0"/>
                                          </p:stCondLst>
                                        </p:cTn>
                                        <p:tgtEl>
                                          <p:spTgt spid="33"/>
                                        </p:tgtEl>
                                        <p:attrNameLst>
                                          <p:attrName>style.visibility</p:attrName>
                                        </p:attrNameLst>
                                      </p:cBhvr>
                                      <p:to>
                                        <p:strVal val="visible"/>
                                      </p:to>
                                    </p:set>
                                    <p:anim calcmode="lin" valueType="num">
                                      <p:cBhvr>
                                        <p:cTn dur="500" fill="hold" id="13"/>
                                        <p:tgtEl>
                                          <p:spTgt spid="33"/>
                                        </p:tgtEl>
                                        <p:attrNameLst>
                                          <p:attrName>ppt_w</p:attrName>
                                        </p:attrNameLst>
                                      </p:cBhvr>
                                      <p:tavLst>
                                        <p:tav tm="0">
                                          <p:val>
                                            <p:fltVal val="0"/>
                                          </p:val>
                                        </p:tav>
                                        <p:tav tm="100000">
                                          <p:val>
                                            <p:strVal val="#ppt_w"/>
                                          </p:val>
                                        </p:tav>
                                      </p:tavLst>
                                    </p:anim>
                                    <p:anim calcmode="lin" valueType="num">
                                      <p:cBhvr>
                                        <p:cTn dur="500" fill="hold" id="14"/>
                                        <p:tgtEl>
                                          <p:spTgt spid="33"/>
                                        </p:tgtEl>
                                        <p:attrNameLst>
                                          <p:attrName>ppt_h</p:attrName>
                                        </p:attrNameLst>
                                      </p:cBhvr>
                                      <p:tavLst>
                                        <p:tav tm="0">
                                          <p:val>
                                            <p:fltVal val="0"/>
                                          </p:val>
                                        </p:tav>
                                        <p:tav tm="100000">
                                          <p:val>
                                            <p:strVal val="#ppt_h"/>
                                          </p:val>
                                        </p:tav>
                                      </p:tavLst>
                                    </p:anim>
                                    <p:anim calcmode="lin" valueType="num">
                                      <p:cBhvr>
                                        <p:cTn dur="500" fill="hold" id="15"/>
                                        <p:tgtEl>
                                          <p:spTgt spid="33"/>
                                        </p:tgtEl>
                                        <p:attrNameLst>
                                          <p:attrName>style.rotation</p:attrName>
                                        </p:attrNameLst>
                                      </p:cBhvr>
                                      <p:tavLst>
                                        <p:tav tm="0">
                                          <p:val>
                                            <p:fltVal val="360"/>
                                          </p:val>
                                        </p:tav>
                                        <p:tav tm="100000">
                                          <p:val>
                                            <p:fltVal val="0"/>
                                          </p:val>
                                        </p:tav>
                                      </p:tavLst>
                                    </p:anim>
                                    <p:animEffect filter="fade" transition="in">
                                      <p:cBhvr>
                                        <p:cTn dur="500" id="16"/>
                                        <p:tgtEl>
                                          <p:spTgt spid="33"/>
                                        </p:tgtEl>
                                      </p:cBhvr>
                                    </p:animEffect>
                                  </p:childTnLst>
                                </p:cTn>
                              </p:par>
                            </p:childTnLst>
                          </p:cTn>
                        </p:par>
                        <p:par>
                          <p:cTn fill="hold" id="17" nodeType="afterGroup">
                            <p:stCondLst>
                              <p:cond delay="1000"/>
                            </p:stCondLst>
                            <p:childTnLst>
                              <p:par>
                                <p:cTn fill="hold" grpId="0" id="18" nodeType="afterEffect" presetClass="entr" presetID="53" presetSubtype="0">
                                  <p:stCondLst>
                                    <p:cond delay="0"/>
                                  </p:stCondLst>
                                  <p:childTnLst>
                                    <p:set>
                                      <p:cBhvr>
                                        <p:cTn dur="1" fill="hold" id="19">
                                          <p:stCondLst>
                                            <p:cond delay="0"/>
                                          </p:stCondLst>
                                        </p:cTn>
                                        <p:tgtEl>
                                          <p:spTgt spid="34"/>
                                        </p:tgtEl>
                                        <p:attrNameLst>
                                          <p:attrName>style.visibility</p:attrName>
                                        </p:attrNameLst>
                                      </p:cBhvr>
                                      <p:to>
                                        <p:strVal val="visible"/>
                                      </p:to>
                                    </p:set>
                                    <p:anim calcmode="lin" valueType="num">
                                      <p:cBhvr>
                                        <p:cTn dur="500" fill="hold" id="20"/>
                                        <p:tgtEl>
                                          <p:spTgt spid="34"/>
                                        </p:tgtEl>
                                        <p:attrNameLst>
                                          <p:attrName>ppt_w</p:attrName>
                                        </p:attrNameLst>
                                      </p:cBhvr>
                                      <p:tavLst>
                                        <p:tav tm="0">
                                          <p:val>
                                            <p:fltVal val="0"/>
                                          </p:val>
                                        </p:tav>
                                        <p:tav tm="100000">
                                          <p:val>
                                            <p:strVal val="#ppt_w"/>
                                          </p:val>
                                        </p:tav>
                                      </p:tavLst>
                                    </p:anim>
                                    <p:anim calcmode="lin" valueType="num">
                                      <p:cBhvr>
                                        <p:cTn dur="500" fill="hold" id="21"/>
                                        <p:tgtEl>
                                          <p:spTgt spid="34"/>
                                        </p:tgtEl>
                                        <p:attrNameLst>
                                          <p:attrName>ppt_h</p:attrName>
                                        </p:attrNameLst>
                                      </p:cBhvr>
                                      <p:tavLst>
                                        <p:tav tm="0">
                                          <p:val>
                                            <p:fltVal val="0"/>
                                          </p:val>
                                        </p:tav>
                                        <p:tav tm="100000">
                                          <p:val>
                                            <p:strVal val="#ppt_h"/>
                                          </p:val>
                                        </p:tav>
                                      </p:tavLst>
                                    </p:anim>
                                    <p:animEffect filter="fade" transition="in">
                                      <p:cBhvr>
                                        <p:cTn dur="500" id="22"/>
                                        <p:tgtEl>
                                          <p:spTgt spid="34"/>
                                        </p:tgtEl>
                                      </p:cBhvr>
                                    </p:animEffect>
                                  </p:childTnLst>
                                </p:cTn>
                              </p:par>
                            </p:childTnLst>
                          </p:cTn>
                        </p:par>
                        <p:par>
                          <p:cTn fill="hold" id="23" nodeType="afterGroup">
                            <p:stCondLst>
                              <p:cond delay="1500"/>
                            </p:stCondLst>
                            <p:childTnLst>
                              <p:par>
                                <p:cTn fill="hold" id="24" nodeType="afterEffect" presetClass="entr" presetID="23" presetSubtype="16">
                                  <p:stCondLst>
                                    <p:cond delay="0"/>
                                  </p:stCondLst>
                                  <p:childTnLst>
                                    <p:set>
                                      <p:cBhvr>
                                        <p:cTn dur="1" fill="hold" id="25">
                                          <p:stCondLst>
                                            <p:cond delay="0"/>
                                          </p:stCondLst>
                                        </p:cTn>
                                        <p:tgtEl>
                                          <p:spTgt spid="44"/>
                                        </p:tgtEl>
                                        <p:attrNameLst>
                                          <p:attrName>style.visibility</p:attrName>
                                        </p:attrNameLst>
                                      </p:cBhvr>
                                      <p:to>
                                        <p:strVal val="visible"/>
                                      </p:to>
                                    </p:set>
                                    <p:anim calcmode="lin" valueType="num">
                                      <p:cBhvr>
                                        <p:cTn dur="500" fill="hold" id="26"/>
                                        <p:tgtEl>
                                          <p:spTgt spid="44"/>
                                        </p:tgtEl>
                                        <p:attrNameLst>
                                          <p:attrName>ppt_w</p:attrName>
                                        </p:attrNameLst>
                                      </p:cBhvr>
                                      <p:tavLst>
                                        <p:tav tm="0">
                                          <p:val>
                                            <p:fltVal val="0"/>
                                          </p:val>
                                        </p:tav>
                                        <p:tav tm="100000">
                                          <p:val>
                                            <p:strVal val="#ppt_w"/>
                                          </p:val>
                                        </p:tav>
                                      </p:tavLst>
                                    </p:anim>
                                    <p:anim calcmode="lin" valueType="num">
                                      <p:cBhvr>
                                        <p:cTn dur="500" fill="hold" id="27"/>
                                        <p:tgtEl>
                                          <p:spTgt spid="44"/>
                                        </p:tgtEl>
                                        <p:attrNameLst>
                                          <p:attrName>ppt_h</p:attrName>
                                        </p:attrNameLst>
                                      </p:cBhvr>
                                      <p:tavLst>
                                        <p:tav tm="0">
                                          <p:val>
                                            <p:fltVal val="0"/>
                                          </p:val>
                                        </p:tav>
                                        <p:tav tm="100000">
                                          <p:val>
                                            <p:strVal val="#ppt_h"/>
                                          </p:val>
                                        </p:tav>
                                      </p:tavLst>
                                    </p:anim>
                                  </p:childTnLst>
                                </p:cTn>
                              </p:par>
                            </p:childTnLst>
                          </p:cTn>
                        </p:par>
                        <p:par>
                          <p:cTn fill="hold" id="28" nodeType="afterGroup">
                            <p:stCondLst>
                              <p:cond delay="2000"/>
                            </p:stCondLst>
                            <p:childTnLst>
                              <p:par>
                                <p:cTn fill="hold" id="29" nodeType="afterEffect" presetClass="entr" presetID="23" presetSubtype="16">
                                  <p:stCondLst>
                                    <p:cond delay="0"/>
                                  </p:stCondLst>
                                  <p:childTnLst>
                                    <p:set>
                                      <p:cBhvr>
                                        <p:cTn dur="1" fill="hold" id="30">
                                          <p:stCondLst>
                                            <p:cond delay="0"/>
                                          </p:stCondLst>
                                        </p:cTn>
                                        <p:tgtEl>
                                          <p:spTgt spid="41"/>
                                        </p:tgtEl>
                                        <p:attrNameLst>
                                          <p:attrName>style.visibility</p:attrName>
                                        </p:attrNameLst>
                                      </p:cBhvr>
                                      <p:to>
                                        <p:strVal val="visible"/>
                                      </p:to>
                                    </p:set>
                                    <p:anim calcmode="lin" valueType="num">
                                      <p:cBhvr>
                                        <p:cTn dur="500" fill="hold" id="31"/>
                                        <p:tgtEl>
                                          <p:spTgt spid="41"/>
                                        </p:tgtEl>
                                        <p:attrNameLst>
                                          <p:attrName>ppt_w</p:attrName>
                                        </p:attrNameLst>
                                      </p:cBhvr>
                                      <p:tavLst>
                                        <p:tav tm="0">
                                          <p:val>
                                            <p:fltVal val="0"/>
                                          </p:val>
                                        </p:tav>
                                        <p:tav tm="100000">
                                          <p:val>
                                            <p:strVal val="#ppt_w"/>
                                          </p:val>
                                        </p:tav>
                                      </p:tavLst>
                                    </p:anim>
                                    <p:anim calcmode="lin" valueType="num">
                                      <p:cBhvr>
                                        <p:cTn dur="500" fill="hold" id="32"/>
                                        <p:tgtEl>
                                          <p:spTgt spid="41"/>
                                        </p:tgtEl>
                                        <p:attrNameLst>
                                          <p:attrName>ppt_h</p:attrName>
                                        </p:attrNameLst>
                                      </p:cBhvr>
                                      <p:tavLst>
                                        <p:tav tm="0">
                                          <p:val>
                                            <p:fltVal val="0"/>
                                          </p:val>
                                        </p:tav>
                                        <p:tav tm="100000">
                                          <p:val>
                                            <p:strVal val="#ppt_h"/>
                                          </p:val>
                                        </p:tav>
                                      </p:tavLst>
                                    </p:anim>
                                  </p:childTnLst>
                                </p:cTn>
                              </p:par>
                            </p:childTnLst>
                          </p:cTn>
                        </p:par>
                        <p:par>
                          <p:cTn fill="hold" id="33" nodeType="afterGroup">
                            <p:stCondLst>
                              <p:cond delay="2500"/>
                            </p:stCondLst>
                            <p:childTnLst>
                              <p:par>
                                <p:cTn fill="hold" id="34" nodeType="afterEffect" presetClass="entr" presetID="23" presetSubtype="16">
                                  <p:stCondLst>
                                    <p:cond delay="0"/>
                                  </p:stCondLst>
                                  <p:childTnLst>
                                    <p:set>
                                      <p:cBhvr>
                                        <p:cTn dur="1" fill="hold" id="35">
                                          <p:stCondLst>
                                            <p:cond delay="0"/>
                                          </p:stCondLst>
                                        </p:cTn>
                                        <p:tgtEl>
                                          <p:spTgt spid="38"/>
                                        </p:tgtEl>
                                        <p:attrNameLst>
                                          <p:attrName>style.visibility</p:attrName>
                                        </p:attrNameLst>
                                      </p:cBhvr>
                                      <p:to>
                                        <p:strVal val="visible"/>
                                      </p:to>
                                    </p:set>
                                    <p:anim calcmode="lin" valueType="num">
                                      <p:cBhvr>
                                        <p:cTn dur="500" fill="hold" id="36"/>
                                        <p:tgtEl>
                                          <p:spTgt spid="38"/>
                                        </p:tgtEl>
                                        <p:attrNameLst>
                                          <p:attrName>ppt_w</p:attrName>
                                        </p:attrNameLst>
                                      </p:cBhvr>
                                      <p:tavLst>
                                        <p:tav tm="0">
                                          <p:val>
                                            <p:fltVal val="0"/>
                                          </p:val>
                                        </p:tav>
                                        <p:tav tm="100000">
                                          <p:val>
                                            <p:strVal val="#ppt_w"/>
                                          </p:val>
                                        </p:tav>
                                      </p:tavLst>
                                    </p:anim>
                                    <p:anim calcmode="lin" valueType="num">
                                      <p:cBhvr>
                                        <p:cTn dur="500" fill="hold" id="37"/>
                                        <p:tgtEl>
                                          <p:spTgt spid="38"/>
                                        </p:tgtEl>
                                        <p:attrNameLst>
                                          <p:attrName>ppt_h</p:attrName>
                                        </p:attrNameLst>
                                      </p:cBhvr>
                                      <p:tavLst>
                                        <p:tav tm="0">
                                          <p:val>
                                            <p:fltVal val="0"/>
                                          </p:val>
                                        </p:tav>
                                        <p:tav tm="100000">
                                          <p:val>
                                            <p:strVal val="#ppt_h"/>
                                          </p:val>
                                        </p:tav>
                                      </p:tavLst>
                                    </p:anim>
                                  </p:childTnLst>
                                </p:cTn>
                              </p:par>
                            </p:childTnLst>
                          </p:cTn>
                        </p:par>
                        <p:par>
                          <p:cTn fill="hold" id="38" nodeType="afterGroup">
                            <p:stCondLst>
                              <p:cond delay="3000"/>
                            </p:stCondLst>
                            <p:childTnLst>
                              <p:par>
                                <p:cTn fill="hold" id="39" nodeType="afterEffect" presetClass="entr" presetID="23" presetSubtype="16">
                                  <p:stCondLst>
                                    <p:cond delay="0"/>
                                  </p:stCondLst>
                                  <p:childTnLst>
                                    <p:set>
                                      <p:cBhvr>
                                        <p:cTn dur="1" fill="hold" id="40">
                                          <p:stCondLst>
                                            <p:cond delay="0"/>
                                          </p:stCondLst>
                                        </p:cTn>
                                        <p:tgtEl>
                                          <p:spTgt spid="35"/>
                                        </p:tgtEl>
                                        <p:attrNameLst>
                                          <p:attrName>style.visibility</p:attrName>
                                        </p:attrNameLst>
                                      </p:cBhvr>
                                      <p:to>
                                        <p:strVal val="visible"/>
                                      </p:to>
                                    </p:set>
                                    <p:anim calcmode="lin" valueType="num">
                                      <p:cBhvr>
                                        <p:cTn dur="500" fill="hold" id="41"/>
                                        <p:tgtEl>
                                          <p:spTgt spid="35"/>
                                        </p:tgtEl>
                                        <p:attrNameLst>
                                          <p:attrName>ppt_w</p:attrName>
                                        </p:attrNameLst>
                                      </p:cBhvr>
                                      <p:tavLst>
                                        <p:tav tm="0">
                                          <p:val>
                                            <p:fltVal val="0"/>
                                          </p:val>
                                        </p:tav>
                                        <p:tav tm="100000">
                                          <p:val>
                                            <p:strVal val="#ppt_w"/>
                                          </p:val>
                                        </p:tav>
                                      </p:tavLst>
                                    </p:anim>
                                    <p:anim calcmode="lin" valueType="num">
                                      <p:cBhvr>
                                        <p:cTn dur="500" fill="hold" id="42"/>
                                        <p:tgtEl>
                                          <p:spTgt spid="35"/>
                                        </p:tgtEl>
                                        <p:attrNameLst>
                                          <p:attrName>ppt_h</p:attrName>
                                        </p:attrNameLst>
                                      </p:cBhvr>
                                      <p:tavLst>
                                        <p:tav tm="0">
                                          <p:val>
                                            <p:fltVal val="0"/>
                                          </p:val>
                                        </p:tav>
                                        <p:tav tm="100000">
                                          <p:val>
                                            <p:strVal val="#ppt_h"/>
                                          </p:val>
                                        </p:tav>
                                      </p:tavLst>
                                    </p:anim>
                                  </p:childTnLst>
                                </p:cTn>
                              </p:par>
                            </p:childTnLst>
                          </p:cTn>
                        </p:par>
                        <p:par>
                          <p:cTn fill="hold" id="43" nodeType="afterGroup">
                            <p:stCondLst>
                              <p:cond delay="3500"/>
                            </p:stCondLst>
                            <p:childTnLst>
                              <p:par>
                                <p:cTn fill="hold" id="44" nodeType="afterEffect" presetClass="entr" presetID="55" presetSubtype="0">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p:cTn dur="1000" fill="hold" id="46"/>
                                        <p:tgtEl>
                                          <p:spTgt spid="47"/>
                                        </p:tgtEl>
                                        <p:attrNameLst>
                                          <p:attrName>ppt_w</p:attrName>
                                        </p:attrNameLst>
                                      </p:cBhvr>
                                      <p:tavLst>
                                        <p:tav tm="0">
                                          <p:val>
                                            <p:strVal val="#ppt_w*0.70"/>
                                          </p:val>
                                        </p:tav>
                                        <p:tav tm="100000">
                                          <p:val>
                                            <p:strVal val="#ppt_w"/>
                                          </p:val>
                                        </p:tav>
                                      </p:tavLst>
                                    </p:anim>
                                    <p:anim calcmode="lin" valueType="num">
                                      <p:cBhvr>
                                        <p:cTn dur="1000" fill="hold" id="47"/>
                                        <p:tgtEl>
                                          <p:spTgt spid="47"/>
                                        </p:tgtEl>
                                        <p:attrNameLst>
                                          <p:attrName>ppt_h</p:attrName>
                                        </p:attrNameLst>
                                      </p:cBhvr>
                                      <p:tavLst>
                                        <p:tav tm="0">
                                          <p:val>
                                            <p:strVal val="#ppt_h"/>
                                          </p:val>
                                        </p:tav>
                                        <p:tav tm="100000">
                                          <p:val>
                                            <p:strVal val="#ppt_h"/>
                                          </p:val>
                                        </p:tav>
                                      </p:tavLst>
                                    </p:anim>
                                    <p:animEffect filter="fade" transition="in">
                                      <p:cBhvr>
                                        <p:cTn dur="1000" id="48"/>
                                        <p:tgtEl>
                                          <p:spTgt spid="47"/>
                                        </p:tgtEl>
                                      </p:cBhvr>
                                    </p:animEffect>
                                  </p:childTnLst>
                                </p:cTn>
                              </p:par>
                            </p:childTnLst>
                          </p:cTn>
                        </p:par>
                        <p:par>
                          <p:cTn fill="hold" id="49" nodeType="afterGroup">
                            <p:stCondLst>
                              <p:cond delay="4500"/>
                            </p:stCondLst>
                            <p:childTnLst>
                              <p:par>
                                <p:cTn fill="hold" id="50" nodeType="afterEffect" presetClass="entr" presetID="55" presetSubtype="0">
                                  <p:stCondLst>
                                    <p:cond delay="0"/>
                                  </p:stCondLst>
                                  <p:childTnLst>
                                    <p:set>
                                      <p:cBhvr>
                                        <p:cTn dur="1" fill="hold" id="51">
                                          <p:stCondLst>
                                            <p:cond delay="0"/>
                                          </p:stCondLst>
                                        </p:cTn>
                                        <p:tgtEl>
                                          <p:spTgt spid="53"/>
                                        </p:tgtEl>
                                        <p:attrNameLst>
                                          <p:attrName>style.visibility</p:attrName>
                                        </p:attrNameLst>
                                      </p:cBhvr>
                                      <p:to>
                                        <p:strVal val="visible"/>
                                      </p:to>
                                    </p:set>
                                    <p:anim calcmode="lin" valueType="num">
                                      <p:cBhvr>
                                        <p:cTn dur="1000" fill="hold" id="52"/>
                                        <p:tgtEl>
                                          <p:spTgt spid="53"/>
                                        </p:tgtEl>
                                        <p:attrNameLst>
                                          <p:attrName>ppt_w</p:attrName>
                                        </p:attrNameLst>
                                      </p:cBhvr>
                                      <p:tavLst>
                                        <p:tav tm="0">
                                          <p:val>
                                            <p:strVal val="#ppt_w*0.70"/>
                                          </p:val>
                                        </p:tav>
                                        <p:tav tm="100000">
                                          <p:val>
                                            <p:strVal val="#ppt_w"/>
                                          </p:val>
                                        </p:tav>
                                      </p:tavLst>
                                    </p:anim>
                                    <p:anim calcmode="lin" valueType="num">
                                      <p:cBhvr>
                                        <p:cTn dur="1000" fill="hold" id="53"/>
                                        <p:tgtEl>
                                          <p:spTgt spid="53"/>
                                        </p:tgtEl>
                                        <p:attrNameLst>
                                          <p:attrName>ppt_h</p:attrName>
                                        </p:attrNameLst>
                                      </p:cBhvr>
                                      <p:tavLst>
                                        <p:tav tm="0">
                                          <p:val>
                                            <p:strVal val="#ppt_h"/>
                                          </p:val>
                                        </p:tav>
                                        <p:tav tm="100000">
                                          <p:val>
                                            <p:strVal val="#ppt_h"/>
                                          </p:val>
                                        </p:tav>
                                      </p:tavLst>
                                    </p:anim>
                                    <p:animEffect filter="fade" transition="in">
                                      <p:cBhvr>
                                        <p:cTn dur="1000" id="54"/>
                                        <p:tgtEl>
                                          <p:spTgt spid="53"/>
                                        </p:tgtEl>
                                      </p:cBhvr>
                                    </p:animEffect>
                                  </p:childTnLst>
                                </p:cTn>
                              </p:par>
                            </p:childTnLst>
                          </p:cTn>
                        </p:par>
                        <p:par>
                          <p:cTn fill="hold" id="55" nodeType="afterGroup">
                            <p:stCondLst>
                              <p:cond delay="5500"/>
                            </p:stCondLst>
                            <p:childTnLst>
                              <p:par>
                                <p:cTn fill="hold" id="56" nodeType="afterEffect" presetClass="entr" presetID="55" presetSubtype="0">
                                  <p:stCondLst>
                                    <p:cond delay="0"/>
                                  </p:stCondLst>
                                  <p:childTnLst>
                                    <p:set>
                                      <p:cBhvr>
                                        <p:cTn dur="1" fill="hold" id="57">
                                          <p:stCondLst>
                                            <p:cond delay="0"/>
                                          </p:stCondLst>
                                        </p:cTn>
                                        <p:tgtEl>
                                          <p:spTgt spid="50"/>
                                        </p:tgtEl>
                                        <p:attrNameLst>
                                          <p:attrName>style.visibility</p:attrName>
                                        </p:attrNameLst>
                                      </p:cBhvr>
                                      <p:to>
                                        <p:strVal val="visible"/>
                                      </p:to>
                                    </p:set>
                                    <p:anim calcmode="lin" valueType="num">
                                      <p:cBhvr>
                                        <p:cTn dur="1000" fill="hold" id="58"/>
                                        <p:tgtEl>
                                          <p:spTgt spid="50"/>
                                        </p:tgtEl>
                                        <p:attrNameLst>
                                          <p:attrName>ppt_w</p:attrName>
                                        </p:attrNameLst>
                                      </p:cBhvr>
                                      <p:tavLst>
                                        <p:tav tm="0">
                                          <p:val>
                                            <p:strVal val="#ppt_w*0.70"/>
                                          </p:val>
                                        </p:tav>
                                        <p:tav tm="100000">
                                          <p:val>
                                            <p:strVal val="#ppt_w"/>
                                          </p:val>
                                        </p:tav>
                                      </p:tavLst>
                                    </p:anim>
                                    <p:anim calcmode="lin" valueType="num">
                                      <p:cBhvr>
                                        <p:cTn dur="1000" fill="hold" id="59"/>
                                        <p:tgtEl>
                                          <p:spTgt spid="50"/>
                                        </p:tgtEl>
                                        <p:attrNameLst>
                                          <p:attrName>ppt_h</p:attrName>
                                        </p:attrNameLst>
                                      </p:cBhvr>
                                      <p:tavLst>
                                        <p:tav tm="0">
                                          <p:val>
                                            <p:strVal val="#ppt_h"/>
                                          </p:val>
                                        </p:tav>
                                        <p:tav tm="100000">
                                          <p:val>
                                            <p:strVal val="#ppt_h"/>
                                          </p:val>
                                        </p:tav>
                                      </p:tavLst>
                                    </p:anim>
                                    <p:animEffect filter="fade" transition="in">
                                      <p:cBhvr>
                                        <p:cTn dur="1000" id="60"/>
                                        <p:tgtEl>
                                          <p:spTgt spid="50"/>
                                        </p:tgtEl>
                                      </p:cBhvr>
                                    </p:animEffect>
                                  </p:childTnLst>
                                </p:cTn>
                              </p:par>
                            </p:childTnLst>
                          </p:cTn>
                        </p:par>
                        <p:par>
                          <p:cTn fill="hold" id="61" nodeType="afterGroup">
                            <p:stCondLst>
                              <p:cond delay="6500"/>
                            </p:stCondLst>
                            <p:childTnLst>
                              <p:par>
                                <p:cTn fill="hold" id="62" nodeType="afterEffect" presetClass="entr" presetID="55" presetSubtype="0">
                                  <p:stCondLst>
                                    <p:cond delay="0"/>
                                  </p:stCondLst>
                                  <p:childTnLst>
                                    <p:set>
                                      <p:cBhvr>
                                        <p:cTn dur="1" fill="hold" id="63">
                                          <p:stCondLst>
                                            <p:cond delay="0"/>
                                          </p:stCondLst>
                                        </p:cTn>
                                        <p:tgtEl>
                                          <p:spTgt spid="56"/>
                                        </p:tgtEl>
                                        <p:attrNameLst>
                                          <p:attrName>style.visibility</p:attrName>
                                        </p:attrNameLst>
                                      </p:cBhvr>
                                      <p:to>
                                        <p:strVal val="visible"/>
                                      </p:to>
                                    </p:set>
                                    <p:anim calcmode="lin" valueType="num">
                                      <p:cBhvr>
                                        <p:cTn dur="1000" fill="hold" id="64"/>
                                        <p:tgtEl>
                                          <p:spTgt spid="56"/>
                                        </p:tgtEl>
                                        <p:attrNameLst>
                                          <p:attrName>ppt_w</p:attrName>
                                        </p:attrNameLst>
                                      </p:cBhvr>
                                      <p:tavLst>
                                        <p:tav tm="0">
                                          <p:val>
                                            <p:strVal val="#ppt_w*0.70"/>
                                          </p:val>
                                        </p:tav>
                                        <p:tav tm="100000">
                                          <p:val>
                                            <p:strVal val="#ppt_w"/>
                                          </p:val>
                                        </p:tav>
                                      </p:tavLst>
                                    </p:anim>
                                    <p:anim calcmode="lin" valueType="num">
                                      <p:cBhvr>
                                        <p:cTn dur="1000" fill="hold" id="65"/>
                                        <p:tgtEl>
                                          <p:spTgt spid="56"/>
                                        </p:tgtEl>
                                        <p:attrNameLst>
                                          <p:attrName>ppt_h</p:attrName>
                                        </p:attrNameLst>
                                      </p:cBhvr>
                                      <p:tavLst>
                                        <p:tav tm="0">
                                          <p:val>
                                            <p:strVal val="#ppt_h"/>
                                          </p:val>
                                        </p:tav>
                                        <p:tav tm="100000">
                                          <p:val>
                                            <p:strVal val="#ppt_h"/>
                                          </p:val>
                                        </p:tav>
                                      </p:tavLst>
                                    </p:anim>
                                    <p:animEffect filter="fade" transition="in">
                                      <p:cBhvr>
                                        <p:cTn dur="1000" id="66"/>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4"/>
      <p:bldGraphic grpId="0" spid="33">
        <p:bldAsOne/>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04</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2148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规划与展望</a:t>
            </a:r>
          </a:p>
        </p:txBody>
      </p:sp>
      <p:grpSp>
        <p:nvGrpSpPr>
          <p:cNvPr id="84" name="Group 3">
            <a:extLst>
              <a:ext uri="{FF2B5EF4-FFF2-40B4-BE49-F238E27FC236}">
                <a16:creationId xmlns:a16="http://schemas.microsoft.com/office/drawing/2014/main" id="{3268A590-DE9B-4BCA-91BB-B320E5C7E828}"/>
              </a:ext>
            </a:extLst>
          </p:cNvPr>
          <p:cNvGrpSpPr/>
          <p:nvPr/>
        </p:nvGrpSpPr>
        <p:grpSpPr>
          <a:xfrm>
            <a:off x="1421912" y="2278992"/>
            <a:ext cx="8091440" cy="3541061"/>
            <a:chOff x="1100786" y="1551735"/>
            <a:chExt cx="10052640" cy="4399344"/>
          </a:xfrm>
          <a:effectLst>
            <a:outerShdw algn="bl" blurRad="50800" dir="18900000" dist="38100" rotWithShape="0">
              <a:prstClr val="black">
                <a:alpha val="40000"/>
              </a:prstClr>
            </a:outerShdw>
          </a:effectLst>
        </p:grpSpPr>
        <p:sp>
          <p:nvSpPr>
            <p:cNvPr id="85" name="Freeform 21">
              <a:extLst>
                <a:ext uri="{FF2B5EF4-FFF2-40B4-BE49-F238E27FC236}">
                  <a16:creationId xmlns:a16="http://schemas.microsoft.com/office/drawing/2014/main" id="{B4B89CA8-1DDF-4C28-8FB7-9602460FC371}"/>
                </a:ext>
              </a:extLst>
            </p:cNvPr>
            <p:cNvSpPr/>
            <p:nvPr/>
          </p:nvSpPr>
          <p:spPr>
            <a:xfrm rot="19805282">
              <a:off x="1456384" y="1551735"/>
              <a:ext cx="9350488" cy="4399344"/>
            </a:xfrm>
            <a:custGeom>
              <a:gdLst>
                <a:gd fmla="*/ 9210674 w 9350488" name="connsiteX0"/>
                <a:gd fmla="*/ 3819266 h 4399344" name="connsiteY0"/>
                <a:gd fmla="*/ 9350488 w 9350488" name="connsiteX1"/>
                <a:gd fmla="*/ 4082226 h 4399344" name="connsiteY1"/>
                <a:gd fmla="*/ 9033370 w 9350488" name="connsiteX2"/>
                <a:gd fmla="*/ 4399344 h 4399344" name="connsiteY2"/>
                <a:gd fmla="*/ 6852320 w 9350488" name="connsiteX3"/>
                <a:gd fmla="*/ 4399344 h 4399344" name="connsiteY3"/>
                <a:gd fmla="*/ 6844759 w 9350488" name="connsiteX4"/>
                <a:gd fmla="*/ 4398581 h 4399344" name="connsiteY4"/>
                <a:gd fmla="*/ 6831730 w 9350488" name="connsiteX5"/>
                <a:gd fmla="*/ 4398964 h 4399344" name="connsiteY5"/>
                <a:gd fmla="*/ 6805150 w 9350488" name="connsiteX6"/>
                <a:gd fmla="*/ 4394589 h 4399344" name="connsiteY6"/>
                <a:gd fmla="*/ 6788410 w 9350488" name="connsiteX7"/>
                <a:gd fmla="*/ 4392901 h 4399344" name="connsiteY7"/>
                <a:gd fmla="*/ 6781081 w 9350488" name="connsiteX8"/>
                <a:gd fmla="*/ 4390626 h 4399344" name="connsiteY8"/>
                <a:gd fmla="*/ 6771692 w 9350488" name="connsiteX9"/>
                <a:gd fmla="*/ 4389080 h 4399344" name="connsiteY9"/>
                <a:gd fmla="*/ 6748678 w 9350488" name="connsiteX10"/>
                <a:gd fmla="*/ 4380567 h 4399344" name="connsiteY10"/>
                <a:gd fmla="*/ 6728884 w 9350488" name="connsiteX11"/>
                <a:gd fmla="*/ 4374423 h 4399344" name="connsiteY11"/>
                <a:gd fmla="*/ 6722076 w 9350488" name="connsiteX12"/>
                <a:gd fmla="*/ 4370728 h 4399344" name="connsiteY12"/>
                <a:gd fmla="*/ 6714626 w 9350488" name="connsiteX13"/>
                <a:gd fmla="*/ 4367972 h 4399344" name="connsiteY13"/>
                <a:gd fmla="*/ 6695104 w 9350488" name="connsiteX14"/>
                <a:gd fmla="*/ 4356088 h 4399344" name="connsiteY14"/>
                <a:gd fmla="*/ 6675017 w 9350488" name="connsiteX15"/>
                <a:gd fmla="*/ 4345185 h 4399344" name="connsiteY15"/>
                <a:gd fmla="*/ 6668890 w 9350488" name="connsiteX16"/>
                <a:gd fmla="*/ 4340130 h 4399344" name="connsiteY16"/>
                <a:gd fmla="*/ 6662274 w 9350488" name="connsiteX17"/>
                <a:gd fmla="*/ 4336102 h 4399344" name="connsiteY17"/>
                <a:gd fmla="*/ 6647012 w 9350488" name="connsiteX18"/>
                <a:gd fmla="*/ 4322079 h 4399344" name="connsiteY18"/>
                <a:gd fmla="*/ 6628085 w 9350488" name="connsiteX19"/>
                <a:gd fmla="*/ 4306462 h 4399344" name="connsiteY19"/>
                <a:gd fmla="*/ 6622029 w 9350488" name="connsiteX20"/>
                <a:gd fmla="*/ 4299122 h 4399344" name="connsiteY20"/>
                <a:gd fmla="*/ 6616378 w 9350488" name="connsiteX21"/>
                <a:gd fmla="*/ 4293931 h 4399344" name="connsiteY21"/>
                <a:gd fmla="*/ 6606505 w 9350488" name="connsiteX22"/>
                <a:gd fmla="*/ 4280307 h 4399344" name="connsiteY22"/>
                <a:gd fmla="*/ 6589361 w 9350488" name="connsiteX23"/>
                <a:gd fmla="*/ 4259529 h 4399344" name="connsiteY23"/>
                <a:gd fmla="*/ 6583143 w 9350488" name="connsiteX24"/>
                <a:gd fmla="*/ 4248073 h 4399344" name="connsiteY24"/>
                <a:gd fmla="*/ 6578683 w 9350488" name="connsiteX25"/>
                <a:gd fmla="*/ 4241920 h 4399344" name="connsiteY25"/>
                <a:gd fmla="*/ 5577164 w 9350488" name="connsiteX26"/>
                <a:gd fmla="*/ 2519482 h 4399344" name="connsiteY26"/>
                <a:gd fmla="*/ 3584720 w 9350488" name="connsiteX27"/>
                <a:gd fmla="*/ 2519482 h 4399344" name="connsiteY27"/>
                <a:gd fmla="*/ 3577151 w 9350488" name="connsiteX28"/>
                <a:gd fmla="*/ 2518719 h 4399344" name="connsiteY28"/>
                <a:gd fmla="*/ 3564128 w 9350488" name="connsiteX29"/>
                <a:gd fmla="*/ 2519102 h 4399344" name="connsiteY29"/>
                <a:gd fmla="*/ 3537559 w 9350488" name="connsiteX30"/>
                <a:gd fmla="*/ 2514728 h 4399344" name="connsiteY30"/>
                <a:gd fmla="*/ 3520810 w 9350488" name="connsiteX31"/>
                <a:gd fmla="*/ 2513039 h 4399344" name="connsiteY31"/>
                <a:gd fmla="*/ 3513476 w 9350488" name="connsiteX32"/>
                <a:gd fmla="*/ 2510763 h 4399344" name="connsiteY32"/>
                <a:gd fmla="*/ 3504091 w 9350488" name="connsiteX33"/>
                <a:gd fmla="*/ 2509217 h 4399344" name="connsiteY33"/>
                <a:gd fmla="*/ 3481082 w 9350488" name="connsiteX34"/>
                <a:gd fmla="*/ 2500707 h 4399344" name="connsiteY34"/>
                <a:gd fmla="*/ 3461284 w 9350488" name="connsiteX35"/>
                <a:gd fmla="*/ 2494561 h 4399344" name="connsiteY35"/>
                <a:gd fmla="*/ 3454474 w 9350488" name="connsiteX36"/>
                <a:gd fmla="*/ 2490865 h 4399344" name="connsiteY36"/>
                <a:gd fmla="*/ 3447024 w 9350488" name="connsiteX37"/>
                <a:gd fmla="*/ 2488109 h 4399344" name="connsiteY37"/>
                <a:gd fmla="*/ 3427503 w 9350488" name="connsiteX38"/>
                <a:gd fmla="*/ 2476226 h 4399344" name="connsiteY38"/>
                <a:gd fmla="*/ 3407416 w 9350488" name="connsiteX39"/>
                <a:gd fmla="*/ 2465323 h 4399344" name="connsiteY39"/>
                <a:gd fmla="*/ 3401290 w 9350488" name="connsiteX40"/>
                <a:gd fmla="*/ 2460268 h 4399344" name="connsiteY40"/>
                <a:gd fmla="*/ 3394672 w 9350488" name="connsiteX41"/>
                <a:gd fmla="*/ 2456239 h 4399344" name="connsiteY41"/>
                <a:gd fmla="*/ 3379407 w 9350488" name="connsiteX42"/>
                <a:gd fmla="*/ 2442213 h 4399344" name="connsiteY42"/>
                <a:gd fmla="*/ 3360484 w 9350488" name="connsiteX43"/>
                <a:gd fmla="*/ 2426600 h 4399344" name="connsiteY43"/>
                <a:gd fmla="*/ 3354430 w 9350488" name="connsiteX44"/>
                <a:gd fmla="*/ 2419263 h 4399344" name="connsiteY44"/>
                <a:gd fmla="*/ 3348776 w 9350488" name="connsiteX45"/>
                <a:gd fmla="*/ 2414068 h 4399344" name="connsiteY45"/>
                <a:gd fmla="*/ 3338897 w 9350488" name="connsiteX46"/>
                <a:gd fmla="*/ 2400437 h 4399344" name="connsiteY46"/>
                <a:gd fmla="*/ 3321761 w 9350488" name="connsiteX47"/>
                <a:gd fmla="*/ 2379667 h 4399344" name="connsiteY47"/>
                <a:gd fmla="*/ 3315545 w 9350488" name="connsiteX48"/>
                <a:gd fmla="*/ 2368216 h 4399344" name="connsiteY48"/>
                <a:gd fmla="*/ 3311081 w 9350488" name="connsiteX49"/>
                <a:gd fmla="*/ 2362057 h 4399344" name="connsiteY49"/>
                <a:gd fmla="*/ 2309562 w 9350488" name="connsiteX50"/>
                <a:gd fmla="*/ 639619 h 4399344" name="connsiteY50"/>
                <a:gd fmla="*/ 317118 w 9350488" name="connsiteX51"/>
                <a:gd fmla="*/ 639619 h 4399344" name="connsiteY51"/>
                <a:gd fmla="*/ 1 w 9350488" name="connsiteX52"/>
                <a:gd fmla="*/ 322501 h 4399344" name="connsiteY52"/>
                <a:gd fmla="*/ 317119 w 9350488" name="connsiteX53"/>
                <a:gd fmla="*/ 5383 h 4399344" name="connsiteY53"/>
                <a:gd fmla="*/ 2436279 w 9350488" name="connsiteX54"/>
                <a:gd fmla="*/ 5383 h 4399344" name="connsiteY54"/>
                <a:gd fmla="*/ 2448735 w 9350488" name="connsiteX55"/>
                <a:gd fmla="*/ 2523 h 4399344" name="connsiteY55"/>
                <a:gd fmla="*/ 2627103 w 9350488" name="connsiteX56"/>
                <a:gd fmla="*/ 31715 h 4399344" name="connsiteY56"/>
                <a:gd fmla="*/ 2650943 w 9350488" name="connsiteX57"/>
                <a:gd fmla="*/ 46228 h 4399344" name="connsiteY57"/>
                <a:gd fmla="*/ 2675472 w 9350488" name="connsiteX58"/>
                <a:gd fmla="*/ 59542 h 4399344" name="connsiteY58"/>
                <a:gd fmla="*/ 2790366 w 9350488" name="connsiteX59"/>
                <a:gd fmla="*/ 199065 h 4399344" name="connsiteY59"/>
                <a:gd fmla="*/ 2794154 w 9350488" name="connsiteX60"/>
                <a:gd fmla="*/ 211270 h 4399344" name="connsiteY60"/>
                <a:gd fmla="*/ 3767495 w 9350488" name="connsiteX61"/>
                <a:gd fmla="*/ 1885246 h 4399344" name="connsiteY61"/>
                <a:gd fmla="*/ 5703881 w 9350488" name="connsiteX62"/>
                <a:gd fmla="*/ 1885246 h 4399344" name="connsiteY62"/>
                <a:gd fmla="*/ 5716337 w 9350488" name="connsiteX63"/>
                <a:gd fmla="*/ 1882386 h 4399344" name="connsiteY63"/>
                <a:gd fmla="*/ 5894704 w 9350488" name="connsiteX64"/>
                <a:gd fmla="*/ 1911577 h 4399344" name="connsiteY64"/>
                <a:gd fmla="*/ 5930433 w 9350488" name="connsiteX65"/>
                <a:gd fmla="*/ 1933328 h 4399344" name="connsiteY65"/>
                <a:gd fmla="*/ 5943074 w 9350488" name="connsiteX66"/>
                <a:gd fmla="*/ 1939405 h 4399344" name="connsiteY66"/>
                <a:gd fmla="*/ 6044613 w 9350488" name="connsiteX67"/>
                <a:gd fmla="*/ 2051207 h 4399344" name="connsiteY67"/>
                <a:gd fmla="*/ 6057322 w 9350488" name="connsiteX68"/>
                <a:gd fmla="*/ 2083506 h 4399344" name="connsiteY68"/>
                <a:gd fmla="*/ 7035096 w 9350488" name="connsiteX69"/>
                <a:gd fmla="*/ 3765107 h 4399344" name="connsiteY69"/>
                <a:gd fmla="*/ 9033370 w 9350488" name="connsiteX70"/>
                <a:gd fmla="*/ 3765107 h 4399344" name="connsiteY70"/>
                <a:gd fmla="*/ 9210674 w 9350488" name="connsiteX71"/>
                <a:gd fmla="*/ 3819266 h 4399344"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4399344" w="9350488">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86" name="Rounded Rectangle 4">
              <a:extLst>
                <a:ext uri="{FF2B5EF4-FFF2-40B4-BE49-F238E27FC236}">
                  <a16:creationId xmlns:a16="http://schemas.microsoft.com/office/drawing/2014/main" id="{92419938-DD00-49A4-8B33-AF70C2C6AAC5}"/>
                </a:ext>
              </a:extLst>
            </p:cNvPr>
            <p:cNvSpPr/>
            <p:nvPr/>
          </p:nvSpPr>
          <p:spPr>
            <a:xfrm rot="19805282">
              <a:off x="1100786" y="3962064"/>
              <a:ext cx="634909" cy="634236"/>
            </a:xfrm>
            <a:prstGeom prst="roundRect">
              <a:avLst>
                <a:gd fmla="val 50000" name="adj"/>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7" name="Rounded Rectangle 17">
              <a:extLst>
                <a:ext uri="{FF2B5EF4-FFF2-40B4-BE49-F238E27FC236}">
                  <a16:creationId xmlns:a16="http://schemas.microsoft.com/office/drawing/2014/main" id="{FAA3116D-5293-4856-9682-D6D8317CB10F}"/>
                </a:ext>
              </a:extLst>
            </p:cNvPr>
            <p:cNvSpPr/>
            <p:nvPr/>
          </p:nvSpPr>
          <p:spPr>
            <a:xfrm rot="19805282">
              <a:off x="2976655" y="2907046"/>
              <a:ext cx="634909" cy="634236"/>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8" name="Rounded Rectangle 18">
              <a:extLst>
                <a:ext uri="{FF2B5EF4-FFF2-40B4-BE49-F238E27FC236}">
                  <a16:creationId xmlns:a16="http://schemas.microsoft.com/office/drawing/2014/main" id="{2D552FDF-919F-4764-BC7C-CBE27386D9A7}"/>
                </a:ext>
              </a:extLst>
            </p:cNvPr>
            <p:cNvSpPr/>
            <p:nvPr/>
          </p:nvSpPr>
          <p:spPr>
            <a:xfrm rot="19805282">
              <a:off x="4856481" y="3966200"/>
              <a:ext cx="634909" cy="634236"/>
            </a:xfrm>
            <a:prstGeom prst="roundRect">
              <a:avLst>
                <a:gd fmla="val 50000" name="adj"/>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9" name="Rounded Rectangle 19">
              <a:extLst>
                <a:ext uri="{FF2B5EF4-FFF2-40B4-BE49-F238E27FC236}">
                  <a16:creationId xmlns:a16="http://schemas.microsoft.com/office/drawing/2014/main" id="{29657690-56BB-4851-B876-8A96189B954F}"/>
                </a:ext>
              </a:extLst>
            </p:cNvPr>
            <p:cNvSpPr/>
            <p:nvPr/>
          </p:nvSpPr>
          <p:spPr>
            <a:xfrm rot="19805282">
              <a:off x="6750373" y="2907049"/>
              <a:ext cx="634909" cy="634236"/>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0" name="Rounded Rectangle 20">
              <a:extLst>
                <a:ext uri="{FF2B5EF4-FFF2-40B4-BE49-F238E27FC236}">
                  <a16:creationId xmlns:a16="http://schemas.microsoft.com/office/drawing/2014/main" id="{C09B901B-9EC9-455B-8B52-20C34BE92F7E}"/>
                </a:ext>
              </a:extLst>
            </p:cNvPr>
            <p:cNvSpPr/>
            <p:nvPr/>
          </p:nvSpPr>
          <p:spPr>
            <a:xfrm rot="19805282">
              <a:off x="10518517" y="2907047"/>
              <a:ext cx="634909" cy="634236"/>
            </a:xfrm>
            <a:prstGeom prst="roundRect">
              <a:avLst>
                <a:gd fmla="val 50000" name="adj"/>
              </a:avLst>
            </a:prstGeom>
            <a:solidFill>
              <a:srgbClr val="97B9A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1" name="Rounded Rectangle 22">
              <a:extLst>
                <a:ext uri="{FF2B5EF4-FFF2-40B4-BE49-F238E27FC236}">
                  <a16:creationId xmlns:a16="http://schemas.microsoft.com/office/drawing/2014/main" id="{581E4E6A-4837-4BB9-AE83-6864002CF9A8}"/>
                </a:ext>
              </a:extLst>
            </p:cNvPr>
            <p:cNvSpPr/>
            <p:nvPr/>
          </p:nvSpPr>
          <p:spPr>
            <a:xfrm rot="19805282">
              <a:off x="8614859" y="3962065"/>
              <a:ext cx="634909" cy="634236"/>
            </a:xfrm>
            <a:prstGeom prst="roundRect">
              <a:avLst>
                <a:gd fmla="val 50000" name="adj"/>
              </a:avLst>
            </a:prstGeom>
            <a:solidFill>
              <a:srgbClr val="476263"/>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en-GB" sz="949">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2" name="Freeform 23">
              <a:extLst>
                <a:ext uri="{FF2B5EF4-FFF2-40B4-BE49-F238E27FC236}">
                  <a16:creationId xmlns:a16="http://schemas.microsoft.com/office/drawing/2014/main" id="{8C2866F4-A09F-49FB-B83E-C468C7DA7D83}"/>
                </a:ext>
              </a:extLst>
            </p:cNvPr>
            <p:cNvSpPr>
              <a:spLocks noEditPoints="1"/>
            </p:cNvSpPr>
            <p:nvPr/>
          </p:nvSpPr>
          <p:spPr bwMode="auto">
            <a:xfrm>
              <a:off x="3100417" y="3031426"/>
              <a:ext cx="387383" cy="385476"/>
            </a:xfrm>
            <a:custGeom>
              <a:gdLst>
                <a:gd fmla="*/ 6 w 94" name="T0"/>
                <a:gd fmla="*/ 28 h 94" name="T1"/>
                <a:gd fmla="*/ 32 w 94" name="T2"/>
                <a:gd fmla="*/ 4 h 94" name="T3"/>
                <a:gd fmla="*/ 67 w 94" name="T4"/>
                <a:gd fmla="*/ 6 h 94" name="T5"/>
                <a:gd fmla="*/ 90 w 94" name="T6"/>
                <a:gd fmla="*/ 32 h 94" name="T7"/>
                <a:gd fmla="*/ 88 w 94" name="T8"/>
                <a:gd fmla="*/ 67 h 94" name="T9"/>
                <a:gd fmla="*/ 88 w 94" name="T10"/>
                <a:gd fmla="*/ 67 h 94" name="T11"/>
                <a:gd fmla="*/ 62 w 94" name="T12"/>
                <a:gd fmla="*/ 90 h 94" name="T13"/>
                <a:gd fmla="*/ 27 w 94" name="T14"/>
                <a:gd fmla="*/ 89 h 94" name="T15"/>
                <a:gd fmla="*/ 27 w 94" name="T16"/>
                <a:gd fmla="*/ 89 h 94" name="T17"/>
                <a:gd fmla="*/ 4 w 94" name="T18"/>
                <a:gd fmla="*/ 62 h 94" name="T19"/>
                <a:gd fmla="*/ 6 w 94" name="T20"/>
                <a:gd fmla="*/ 28 h 94" name="T21"/>
                <a:gd fmla="*/ 6 w 94" name="T22"/>
                <a:gd fmla="*/ 28 h 94" name="T23"/>
                <a:gd fmla="*/ 20 w 94" name="T24"/>
                <a:gd fmla="*/ 27 h 94" name="T25"/>
                <a:gd fmla="*/ 16 w 94" name="T26"/>
                <a:gd fmla="*/ 32 h 94" name="T27"/>
                <a:gd fmla="*/ 16 w 94" name="T28"/>
                <a:gd fmla="*/ 32 h 94" name="T29"/>
                <a:gd fmla="*/ 15 w 94" name="T30"/>
                <a:gd fmla="*/ 35 h 94" name="T31"/>
                <a:gd fmla="*/ 36 w 94" name="T32"/>
                <a:gd fmla="*/ 37 h 94" name="T33"/>
                <a:gd fmla="*/ 34 w 94" name="T34"/>
                <a:gd fmla="*/ 40 h 94" name="T35"/>
                <a:gd fmla="*/ 32 w 94" name="T36"/>
                <a:gd fmla="*/ 45 h 94" name="T37"/>
                <a:gd fmla="*/ 13 w 94" name="T38"/>
                <a:gd fmla="*/ 53 h 94" name="T39"/>
                <a:gd fmla="*/ 15 w 94" name="T40"/>
                <a:gd fmla="*/ 59 h 94" name="T41"/>
                <a:gd fmla="*/ 15 w 94" name="T42"/>
                <a:gd fmla="*/ 59 h 94" name="T43"/>
                <a:gd fmla="*/ 16 w 94" name="T44"/>
                <a:gd fmla="*/ 60 h 94" name="T45"/>
                <a:gd fmla="*/ 29 w 94" name="T46"/>
                <a:gd fmla="*/ 54 h 94" name="T47"/>
                <a:gd fmla="*/ 26 w 94" name="T48"/>
                <a:gd fmla="*/ 74 h 94" name="T49"/>
                <a:gd fmla="*/ 32 w 94" name="T50"/>
                <a:gd fmla="*/ 78 h 94" name="T51"/>
                <a:gd fmla="*/ 32 w 94" name="T52"/>
                <a:gd fmla="*/ 78 h 94" name="T53"/>
                <a:gd fmla="*/ 33 w 94" name="T54"/>
                <a:gd fmla="*/ 79 h 94" name="T55"/>
                <a:gd fmla="*/ 34 w 94" name="T56"/>
                <a:gd fmla="*/ 78 h 94" name="T57"/>
                <a:gd fmla="*/ 36 w 94" name="T58"/>
                <a:gd fmla="*/ 55 h 94" name="T59"/>
                <a:gd fmla="*/ 48 w 94" name="T60"/>
                <a:gd fmla="*/ 67 h 94" name="T61"/>
                <a:gd fmla="*/ 60 w 94" name="T62"/>
                <a:gd fmla="*/ 79 h 94" name="T63"/>
                <a:gd fmla="*/ 65 w 94" name="T64"/>
                <a:gd fmla="*/ 77 h 94" name="T65"/>
                <a:gd fmla="*/ 66 w 94" name="T66"/>
                <a:gd fmla="*/ 74 h 94" name="T67"/>
                <a:gd fmla="*/ 54 w 94" name="T68"/>
                <a:gd fmla="*/ 62 h 94" name="T69"/>
                <a:gd fmla="*/ 39 w 94" name="T70"/>
                <a:gd fmla="*/ 48 h 94" name="T71"/>
                <a:gd fmla="*/ 41 w 94" name="T72"/>
                <a:gd fmla="*/ 43 h 94" name="T73"/>
                <a:gd fmla="*/ 43 w 94" name="T74"/>
                <a:gd fmla="*/ 39 h 94" name="T75"/>
                <a:gd fmla="*/ 49 w 94" name="T76"/>
                <a:gd fmla="*/ 42 h 94" name="T77"/>
                <a:gd fmla="*/ 77 w 94" name="T78"/>
                <a:gd fmla="*/ 64 h 94" name="T79"/>
                <a:gd fmla="*/ 78 w 94" name="T80"/>
                <a:gd fmla="*/ 62 h 94" name="T81"/>
                <a:gd fmla="*/ 78 w 94" name="T82"/>
                <a:gd fmla="*/ 62 h 94" name="T83"/>
                <a:gd fmla="*/ 80 w 94" name="T84"/>
                <a:gd fmla="*/ 56 h 94" name="T85"/>
                <a:gd fmla="*/ 53 w 94" name="T86"/>
                <a:gd fmla="*/ 35 h 94" name="T87"/>
                <a:gd fmla="*/ 47 w 94" name="T88"/>
                <a:gd fmla="*/ 32 h 94" name="T89"/>
                <a:gd fmla="*/ 50 w 94" name="T90"/>
                <a:gd fmla="*/ 28 h 94" name="T91"/>
                <a:gd fmla="*/ 56 w 94" name="T92"/>
                <a:gd fmla="*/ 30 h 94" name="T93"/>
                <a:gd fmla="*/ 74 w 94" name="T94"/>
                <a:gd fmla="*/ 28 h 94" name="T95"/>
                <a:gd fmla="*/ 71 w 94" name="T96"/>
                <a:gd fmla="*/ 23 h 94" name="T97"/>
                <a:gd fmla="*/ 70 w 94" name="T98"/>
                <a:gd fmla="*/ 22 h 94" name="T99"/>
                <a:gd fmla="*/ 58 w 94" name="T100"/>
                <a:gd fmla="*/ 23 h 94" name="T101"/>
                <a:gd fmla="*/ 55 w 94" name="T102"/>
                <a:gd fmla="*/ 22 h 94" name="T103"/>
                <a:gd fmla="*/ 62 w 94" name="T104"/>
                <a:gd fmla="*/ 16 h 94" name="T105"/>
                <a:gd fmla="*/ 53 w 94" name="T106"/>
                <a:gd fmla="*/ 14 h 94" name="T107"/>
                <a:gd fmla="*/ 49 w 94" name="T108"/>
                <a:gd fmla="*/ 18 h 94" name="T109"/>
                <a:gd fmla="*/ 43 w 94" name="T110"/>
                <a:gd fmla="*/ 13 h 94" name="T111"/>
                <a:gd fmla="*/ 37 w 94" name="T112"/>
                <a:gd fmla="*/ 15 h 94" name="T113"/>
                <a:gd fmla="*/ 35 w 94" name="T114"/>
                <a:gd fmla="*/ 16 h 94" name="T115"/>
                <a:gd fmla="*/ 44 w 94" name="T116"/>
                <a:gd fmla="*/ 24 h 94" name="T117"/>
                <a:gd fmla="*/ 40 w 94" name="T118"/>
                <a:gd fmla="*/ 30 h 94" name="T119"/>
                <a:gd fmla="*/ 20 w 94" name="T120"/>
                <a:gd fmla="*/ 27 h 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4" w="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3" name="Freeform 24">
              <a:extLst>
                <a:ext uri="{FF2B5EF4-FFF2-40B4-BE49-F238E27FC236}">
                  <a16:creationId xmlns:a16="http://schemas.microsoft.com/office/drawing/2014/main" id="{997C764C-EF07-41BC-8753-CF0886309920}"/>
                </a:ext>
              </a:extLst>
            </p:cNvPr>
            <p:cNvSpPr>
              <a:spLocks noEditPoints="1"/>
            </p:cNvSpPr>
            <p:nvPr/>
          </p:nvSpPr>
          <p:spPr bwMode="auto">
            <a:xfrm>
              <a:off x="6878905" y="3031426"/>
              <a:ext cx="377843" cy="362576"/>
            </a:xfrm>
            <a:custGeom>
              <a:gdLst>
                <a:gd fmla="*/ 80 w 198" name="T0"/>
                <a:gd fmla="*/ 39 h 190" name="T1"/>
                <a:gd fmla="*/ 32 w 198" name="T2"/>
                <a:gd fmla="*/ 39 h 190" name="T3"/>
                <a:gd fmla="*/ 24 w 198" name="T4"/>
                <a:gd fmla="*/ 52 h 190" name="T5"/>
                <a:gd fmla="*/ 32 w 198" name="T6"/>
                <a:gd fmla="*/ 65 h 190" name="T7"/>
                <a:gd fmla="*/ 80 w 198" name="T8"/>
                <a:gd fmla="*/ 65 h 190" name="T9"/>
                <a:gd fmla="*/ 80 w 198" name="T10"/>
                <a:gd fmla="*/ 39 h 190" name="T11"/>
                <a:gd fmla="*/ 80 w 198" name="T12"/>
                <a:gd fmla="*/ 39 h 190" name="T13"/>
                <a:gd fmla="*/ 114 w 198" name="T14"/>
                <a:gd fmla="*/ 65 h 190" name="T15"/>
                <a:gd fmla="*/ 170 w 198" name="T16"/>
                <a:gd fmla="*/ 65 h 190" name="T17"/>
                <a:gd fmla="*/ 177 w 198" name="T18"/>
                <a:gd fmla="*/ 65 h 190" name="T19"/>
                <a:gd fmla="*/ 179 w 198" name="T20"/>
                <a:gd fmla="*/ 69 h 190" name="T21"/>
                <a:gd fmla="*/ 194 w 198" name="T22"/>
                <a:gd fmla="*/ 93 h 190" name="T23"/>
                <a:gd fmla="*/ 198 w 198" name="T24"/>
                <a:gd fmla="*/ 99 h 190" name="T25"/>
                <a:gd fmla="*/ 194 w 198" name="T26"/>
                <a:gd fmla="*/ 103 h 190" name="T27"/>
                <a:gd fmla="*/ 179 w 198" name="T28"/>
                <a:gd fmla="*/ 127 h 190" name="T29"/>
                <a:gd fmla="*/ 177 w 198" name="T30"/>
                <a:gd fmla="*/ 134 h 190" name="T31"/>
                <a:gd fmla="*/ 170 w 198" name="T32"/>
                <a:gd fmla="*/ 134 h 190" name="T33"/>
                <a:gd fmla="*/ 114 w 198" name="T34"/>
                <a:gd fmla="*/ 134 h 190" name="T35"/>
                <a:gd fmla="*/ 114 w 198" name="T36"/>
                <a:gd fmla="*/ 164 h 190" name="T37"/>
                <a:gd fmla="*/ 164 w 198" name="T38"/>
                <a:gd fmla="*/ 164 h 190" name="T39"/>
                <a:gd fmla="*/ 164 w 198" name="T40"/>
                <a:gd fmla="*/ 190 h 190" name="T41"/>
                <a:gd fmla="*/ 37 w 198" name="T42"/>
                <a:gd fmla="*/ 190 h 190" name="T43"/>
                <a:gd fmla="*/ 37 w 198" name="T44"/>
                <a:gd fmla="*/ 164 h 190" name="T45"/>
                <a:gd fmla="*/ 82 w 198" name="T46"/>
                <a:gd fmla="*/ 164 h 190" name="T47"/>
                <a:gd fmla="*/ 82 w 198" name="T48"/>
                <a:gd fmla="*/ 86 h 190" name="T49"/>
                <a:gd fmla="*/ 26 w 198" name="T50"/>
                <a:gd fmla="*/ 86 h 190" name="T51"/>
                <a:gd fmla="*/ 19 w 198" name="T52"/>
                <a:gd fmla="*/ 86 h 190" name="T53"/>
                <a:gd fmla="*/ 17 w 198" name="T54"/>
                <a:gd fmla="*/ 80 h 190" name="T55"/>
                <a:gd fmla="*/ 2 w 198" name="T56"/>
                <a:gd fmla="*/ 56 h 190" name="T57"/>
                <a:gd fmla="*/ 0 w 198" name="T58"/>
                <a:gd fmla="*/ 52 h 190" name="T59"/>
                <a:gd fmla="*/ 2 w 198" name="T60"/>
                <a:gd fmla="*/ 45 h 190" name="T61"/>
                <a:gd fmla="*/ 17 w 198" name="T62"/>
                <a:gd fmla="*/ 21 h 190" name="T63"/>
                <a:gd fmla="*/ 19 w 198" name="T64"/>
                <a:gd fmla="*/ 17 h 190" name="T65"/>
                <a:gd fmla="*/ 26 w 198" name="T66"/>
                <a:gd fmla="*/ 17 h 190" name="T67"/>
                <a:gd fmla="*/ 82 w 198" name="T68"/>
                <a:gd fmla="*/ 17 h 190" name="T69"/>
                <a:gd fmla="*/ 82 w 198" name="T70"/>
                <a:gd fmla="*/ 13 h 190" name="T71"/>
                <a:gd fmla="*/ 99 w 198" name="T72"/>
                <a:gd fmla="*/ 0 h 190" name="T73"/>
                <a:gd fmla="*/ 114 w 198" name="T74"/>
                <a:gd fmla="*/ 13 h 190" name="T75"/>
                <a:gd fmla="*/ 114 w 198" name="T76"/>
                <a:gd fmla="*/ 65 h 190" name="T77"/>
                <a:gd fmla="*/ 114 w 198" name="T78"/>
                <a:gd fmla="*/ 65 h 190" name="T79"/>
                <a:gd fmla="*/ 166 w 198" name="T80"/>
                <a:gd fmla="*/ 84 h 190" name="T81"/>
                <a:gd fmla="*/ 116 w 198" name="T82"/>
                <a:gd fmla="*/ 84 h 190" name="T83"/>
                <a:gd fmla="*/ 116 w 198" name="T84"/>
                <a:gd fmla="*/ 112 h 190" name="T85"/>
                <a:gd fmla="*/ 166 w 198" name="T86"/>
                <a:gd fmla="*/ 112 h 190" name="T87"/>
                <a:gd fmla="*/ 175 w 198" name="T88"/>
                <a:gd fmla="*/ 99 h 190" name="T89"/>
                <a:gd fmla="*/ 166 w 198" name="T90"/>
                <a:gd fmla="*/ 84 h 1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0" w="198">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4" name="Freeform 25">
              <a:extLst>
                <a:ext uri="{FF2B5EF4-FFF2-40B4-BE49-F238E27FC236}">
                  <a16:creationId xmlns:a16="http://schemas.microsoft.com/office/drawing/2014/main" id="{63A0D20F-0D9C-472B-81C7-99C9E5F5AAE6}"/>
                </a:ext>
              </a:extLst>
            </p:cNvPr>
            <p:cNvSpPr>
              <a:spLocks noEditPoints="1"/>
            </p:cNvSpPr>
            <p:nvPr/>
          </p:nvSpPr>
          <p:spPr bwMode="auto">
            <a:xfrm>
              <a:off x="5005051" y="4114114"/>
              <a:ext cx="337768" cy="330136"/>
            </a:xfrm>
            <a:custGeom>
              <a:gdLst>
                <a:gd fmla="*/ 74 w 82" name="T0"/>
                <a:gd fmla="*/ 6 h 80" name="T1"/>
                <a:gd fmla="*/ 67 w 82" name="T2"/>
                <a:gd fmla="*/ 27 h 80" name="T3"/>
                <a:gd fmla="*/ 65 w 82" name="T4"/>
                <a:gd fmla="*/ 30 h 80" name="T5"/>
                <a:gd fmla="*/ 75 w 82" name="T6"/>
                <a:gd fmla="*/ 71 h 80" name="T7"/>
                <a:gd fmla="*/ 66 w 82" name="T8"/>
                <a:gd fmla="*/ 80 h 80" name="T9"/>
                <a:gd fmla="*/ 44 w 82" name="T10"/>
                <a:gd fmla="*/ 50 h 80" name="T11"/>
                <a:gd fmla="*/ 36 w 82" name="T12"/>
                <a:gd fmla="*/ 57 h 80" name="T13"/>
                <a:gd fmla="*/ 39 w 82" name="T14"/>
                <a:gd fmla="*/ 70 h 80" name="T15"/>
                <a:gd fmla="*/ 34 w 82" name="T16"/>
                <a:gd fmla="*/ 75 h 80" name="T17"/>
                <a:gd fmla="*/ 26 w 82" name="T18"/>
                <a:gd fmla="*/ 61 h 80" name="T19"/>
                <a:gd fmla="*/ 21 w 82" name="T20"/>
                <a:gd fmla="*/ 67 h 80" name="T21"/>
                <a:gd fmla="*/ 16 w 82" name="T22"/>
                <a:gd fmla="*/ 62 h 80" name="T23"/>
                <a:gd fmla="*/ 21 w 82" name="T24"/>
                <a:gd fmla="*/ 57 h 80" name="T25"/>
                <a:gd fmla="*/ 7 w 82" name="T26"/>
                <a:gd fmla="*/ 50 h 80" name="T27"/>
                <a:gd fmla="*/ 12 w 82" name="T28"/>
                <a:gd fmla="*/ 44 h 80" name="T29"/>
                <a:gd fmla="*/ 25 w 82" name="T30"/>
                <a:gd fmla="*/ 47 h 80" name="T31"/>
                <a:gd fmla="*/ 32 w 82" name="T32"/>
                <a:gd fmla="*/ 39 h 80" name="T33"/>
                <a:gd fmla="*/ 0 w 82" name="T34"/>
                <a:gd fmla="*/ 18 h 80" name="T35"/>
                <a:gd fmla="*/ 9 w 82" name="T36"/>
                <a:gd fmla="*/ 8 h 80" name="T37"/>
                <a:gd fmla="*/ 51 w 82" name="T38"/>
                <a:gd fmla="*/ 16 h 80" name="T39"/>
                <a:gd fmla="*/ 53 w 82" name="T40"/>
                <a:gd fmla="*/ 13 h 80" name="T41"/>
                <a:gd fmla="*/ 74 w 82" name="T42"/>
                <a:gd fmla="*/ 6 h 80" name="T43"/>
                <a:gd fmla="*/ 82 w 82" name="T44"/>
                <a:gd fmla="*/ 50 h 80" name="T45"/>
                <a:gd fmla="*/ 74 w 82" name="T46"/>
                <a:gd fmla="*/ 42 h 80" name="T47"/>
                <a:gd fmla="*/ 72 w 82" name="T48"/>
                <a:gd fmla="*/ 44 h 80" name="T49"/>
                <a:gd fmla="*/ 76 w 82" name="T50"/>
                <a:gd fmla="*/ 57 h 80" name="T51"/>
                <a:gd fmla="*/ 82 w 82" name="T52"/>
                <a:gd fmla="*/ 50 h 80" name="T53"/>
                <a:gd fmla="*/ 29 w 82" name="T54"/>
                <a:gd fmla="*/ 0 h 80" name="T55"/>
                <a:gd fmla="*/ 23 w 82" name="T56"/>
                <a:gd fmla="*/ 7 h 80" name="T57"/>
                <a:gd fmla="*/ 36 w 82" name="T58"/>
                <a:gd fmla="*/ 10 h 80" name="T59"/>
                <a:gd fmla="*/ 37 w 82" name="T60"/>
                <a:gd fmla="*/ 8 h 80" name="T61"/>
                <a:gd fmla="*/ 29 w 82" name="T62"/>
                <a:gd fmla="*/ 0 h 8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80" w="82">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75" name="Freeform 26">
              <a:extLst>
                <a:ext uri="{FF2B5EF4-FFF2-40B4-BE49-F238E27FC236}">
                  <a16:creationId xmlns:a16="http://schemas.microsoft.com/office/drawing/2014/main" id="{0184C1E7-3CDC-42F7-93DC-F7108DEC2709}"/>
                </a:ext>
              </a:extLst>
            </p:cNvPr>
            <p:cNvSpPr>
              <a:spLocks noEditPoints="1"/>
            </p:cNvSpPr>
            <p:nvPr/>
          </p:nvSpPr>
          <p:spPr bwMode="auto">
            <a:xfrm>
              <a:off x="8773924" y="4087398"/>
              <a:ext cx="316777" cy="383568"/>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anchor="t" anchorCtr="0" bIns="48216" compatLnSpc="1" lIns="96430" numCol="1" rIns="96430" tIns="48216"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just">
                <a:lnSpc>
                  <a:spcPct val="120000"/>
                </a:lnSpc>
              </a:pPr>
              <a:endParaRPr altLang="en-US" lang="zh-CN" sz="949">
                <a:solidFill>
                  <a:prstClr val="black"/>
                </a:solidFill>
                <a:latin charset="0" panose="020b0604020202020204" pitchFamily="34" typeface="Arial"/>
                <a:ea charset="-122" panose="020b0503020204020204" pitchFamily="34" typeface="微软雅黑"/>
                <a:cs typeface="+mn-ea"/>
                <a:sym charset="0" panose="020b0604020202020204" pitchFamily="34" typeface="Arial"/>
              </a:endParaRPr>
            </a:p>
          </p:txBody>
        </p:sp>
      </p:grpSp>
      <p:cxnSp>
        <p:nvCxnSpPr>
          <p:cNvPr id="176" name="Straight Arrow Connector 37">
            <a:extLst>
              <a:ext uri="{FF2B5EF4-FFF2-40B4-BE49-F238E27FC236}">
                <a16:creationId xmlns:a16="http://schemas.microsoft.com/office/drawing/2014/main" id="{BD13CF62-5D0F-4D50-98FA-CBC5B574742A}"/>
              </a:ext>
            </a:extLst>
          </p:cNvPr>
          <p:cNvCxnSpPr/>
          <p:nvPr/>
        </p:nvCxnSpPr>
        <p:spPr>
          <a:xfrm flipH="1">
            <a:off x="3187333" y="4049523"/>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40">
            <a:extLst>
              <a:ext uri="{FF2B5EF4-FFF2-40B4-BE49-F238E27FC236}">
                <a16:creationId xmlns:a16="http://schemas.microsoft.com/office/drawing/2014/main" id="{65BF3AAB-E22A-4ED1-AA39-B1AA26845534}"/>
              </a:ext>
            </a:extLst>
          </p:cNvPr>
          <p:cNvCxnSpPr/>
          <p:nvPr/>
        </p:nvCxnSpPr>
        <p:spPr>
          <a:xfrm flipH="1">
            <a:off x="6224824" y="4049523"/>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41">
            <a:extLst>
              <a:ext uri="{FF2B5EF4-FFF2-40B4-BE49-F238E27FC236}">
                <a16:creationId xmlns:a16="http://schemas.microsoft.com/office/drawing/2014/main" id="{430DDD26-A345-4E44-BF19-C2415D02795B}"/>
              </a:ext>
            </a:extLst>
          </p:cNvPr>
          <p:cNvCxnSpPr/>
          <p:nvPr/>
        </p:nvCxnSpPr>
        <p:spPr>
          <a:xfrm flipH="1" flipV="1">
            <a:off x="7741048" y="3276470"/>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42">
            <a:extLst>
              <a:ext uri="{FF2B5EF4-FFF2-40B4-BE49-F238E27FC236}">
                <a16:creationId xmlns:a16="http://schemas.microsoft.com/office/drawing/2014/main" id="{C6D56EAB-47A6-485E-8F83-44B8FEAB26C2}"/>
              </a:ext>
            </a:extLst>
          </p:cNvPr>
          <p:cNvCxnSpPr/>
          <p:nvPr/>
        </p:nvCxnSpPr>
        <p:spPr>
          <a:xfrm flipH="1" flipV="1">
            <a:off x="4715362" y="3276470"/>
            <a:ext cx="0" cy="773480"/>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80" name="组合 179">
            <a:extLst>
              <a:ext uri="{FF2B5EF4-FFF2-40B4-BE49-F238E27FC236}">
                <a16:creationId xmlns:a16="http://schemas.microsoft.com/office/drawing/2014/main" id="{03EED37A-9016-41B9-8CAD-AF2A6E933A80}"/>
              </a:ext>
            </a:extLst>
          </p:cNvPr>
          <p:cNvGrpSpPr/>
          <p:nvPr/>
        </p:nvGrpSpPr>
        <p:grpSpPr>
          <a:xfrm>
            <a:off x="2192090" y="5010174"/>
            <a:ext cx="1990485" cy="779943"/>
            <a:chOff x="2820457" y="4395520"/>
            <a:chExt cx="1990485" cy="779943"/>
          </a:xfrm>
        </p:grpSpPr>
        <p:sp>
          <p:nvSpPr>
            <p:cNvPr id="181" name="Rectangle 23">
              <a:extLst>
                <a:ext uri="{FF2B5EF4-FFF2-40B4-BE49-F238E27FC236}">
                  <a16:creationId xmlns:a16="http://schemas.microsoft.com/office/drawing/2014/main" id="{1365B812-EE80-4EDC-83A3-87047A765A28}"/>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182" name="文本框 181">
              <a:extLst>
                <a:ext uri="{FF2B5EF4-FFF2-40B4-BE49-F238E27FC236}">
                  <a16:creationId xmlns:a16="http://schemas.microsoft.com/office/drawing/2014/main" id="{3973E4A9-09CC-4DAB-BCE4-E5B51B0C9784}"/>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2019-2020</a:t>
              </a:r>
            </a:p>
          </p:txBody>
        </p:sp>
      </p:grpSp>
      <p:grpSp>
        <p:nvGrpSpPr>
          <p:cNvPr id="183" name="组合 182">
            <a:extLst>
              <a:ext uri="{FF2B5EF4-FFF2-40B4-BE49-F238E27FC236}">
                <a16:creationId xmlns:a16="http://schemas.microsoft.com/office/drawing/2014/main" id="{C772A83C-90DF-4A96-8DF2-D98C1EDA7A69}"/>
              </a:ext>
            </a:extLst>
          </p:cNvPr>
          <p:cNvGrpSpPr/>
          <p:nvPr/>
        </p:nvGrpSpPr>
        <p:grpSpPr>
          <a:xfrm>
            <a:off x="3720120" y="2105809"/>
            <a:ext cx="1990485" cy="779943"/>
            <a:chOff x="4348487" y="1491155"/>
            <a:chExt cx="1990485" cy="779943"/>
          </a:xfrm>
        </p:grpSpPr>
        <p:sp>
          <p:nvSpPr>
            <p:cNvPr id="184" name="Rectangle 23">
              <a:extLst>
                <a:ext uri="{FF2B5EF4-FFF2-40B4-BE49-F238E27FC236}">
                  <a16:creationId xmlns:a16="http://schemas.microsoft.com/office/drawing/2014/main" id="{3A32264A-127C-444A-AE24-633195C055F9}"/>
                </a:ext>
              </a:extLst>
            </p:cNvPr>
            <p:cNvSpPr/>
            <p:nvPr/>
          </p:nvSpPr>
          <p:spPr>
            <a:xfrm>
              <a:off x="4348487" y="1777783"/>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185" name="文本框 184">
              <a:extLst>
                <a:ext uri="{FF2B5EF4-FFF2-40B4-BE49-F238E27FC236}">
                  <a16:creationId xmlns:a16="http://schemas.microsoft.com/office/drawing/2014/main" id="{E0CAD324-DFE8-40F1-90DF-C9C6EE917C6B}"/>
                </a:ext>
              </a:extLst>
            </p:cNvPr>
            <p:cNvSpPr txBox="1"/>
            <p:nvPr/>
          </p:nvSpPr>
          <p:spPr>
            <a:xfrm>
              <a:off x="4394993" y="1491155"/>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2020-2021</a:t>
              </a:r>
            </a:p>
          </p:txBody>
        </p:sp>
      </p:grpSp>
      <p:grpSp>
        <p:nvGrpSpPr>
          <p:cNvPr id="186" name="组合 185">
            <a:extLst>
              <a:ext uri="{FF2B5EF4-FFF2-40B4-BE49-F238E27FC236}">
                <a16:creationId xmlns:a16="http://schemas.microsoft.com/office/drawing/2014/main" id="{6359A130-10E1-4ED8-A1DB-168F49697E90}"/>
              </a:ext>
            </a:extLst>
          </p:cNvPr>
          <p:cNvGrpSpPr/>
          <p:nvPr/>
        </p:nvGrpSpPr>
        <p:grpSpPr>
          <a:xfrm>
            <a:off x="5229582" y="5010174"/>
            <a:ext cx="1990485" cy="779943"/>
            <a:chOff x="5857949" y="4395520"/>
            <a:chExt cx="1990485" cy="779943"/>
          </a:xfrm>
        </p:grpSpPr>
        <p:sp>
          <p:nvSpPr>
            <p:cNvPr id="187" name="Rectangle 23">
              <a:extLst>
                <a:ext uri="{FF2B5EF4-FFF2-40B4-BE49-F238E27FC236}">
                  <a16:creationId xmlns:a16="http://schemas.microsoft.com/office/drawing/2014/main" id="{ACE82251-4984-42B7-917C-4765432CAFD1}"/>
                </a:ext>
              </a:extLst>
            </p:cNvPr>
            <p:cNvSpPr/>
            <p:nvPr/>
          </p:nvSpPr>
          <p:spPr>
            <a:xfrm>
              <a:off x="5857949"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188" name="文本框 187">
              <a:extLst>
                <a:ext uri="{FF2B5EF4-FFF2-40B4-BE49-F238E27FC236}">
                  <a16:creationId xmlns:a16="http://schemas.microsoft.com/office/drawing/2014/main" id="{14CACDA4-0522-42F4-BA87-CF682BA9C843}"/>
                </a:ext>
              </a:extLst>
            </p:cNvPr>
            <p:cNvSpPr txBox="1"/>
            <p:nvPr/>
          </p:nvSpPr>
          <p:spPr>
            <a:xfrm>
              <a:off x="5904455"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2021-2022</a:t>
              </a:r>
            </a:p>
          </p:txBody>
        </p:sp>
      </p:grpSp>
      <p:grpSp>
        <p:nvGrpSpPr>
          <p:cNvPr id="189" name="组合 188">
            <a:extLst>
              <a:ext uri="{FF2B5EF4-FFF2-40B4-BE49-F238E27FC236}">
                <a16:creationId xmlns:a16="http://schemas.microsoft.com/office/drawing/2014/main" id="{2B0D8216-3EE1-4A04-84D3-F1E5FFED5BE1}"/>
              </a:ext>
            </a:extLst>
          </p:cNvPr>
          <p:cNvGrpSpPr/>
          <p:nvPr/>
        </p:nvGrpSpPr>
        <p:grpSpPr>
          <a:xfrm>
            <a:off x="6745806" y="2105809"/>
            <a:ext cx="1990485" cy="779943"/>
            <a:chOff x="7374173" y="1491155"/>
            <a:chExt cx="1990485" cy="779943"/>
          </a:xfrm>
        </p:grpSpPr>
        <p:sp>
          <p:nvSpPr>
            <p:cNvPr id="190" name="Rectangle 23">
              <a:extLst>
                <a:ext uri="{FF2B5EF4-FFF2-40B4-BE49-F238E27FC236}">
                  <a16:creationId xmlns:a16="http://schemas.microsoft.com/office/drawing/2014/main" id="{39545FC6-AC5D-4F20-95F1-1C7FB8DBD23F}"/>
                </a:ext>
              </a:extLst>
            </p:cNvPr>
            <p:cNvSpPr/>
            <p:nvPr/>
          </p:nvSpPr>
          <p:spPr>
            <a:xfrm>
              <a:off x="7374173" y="1777783"/>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191" name="文本框 190">
              <a:extLst>
                <a:ext uri="{FF2B5EF4-FFF2-40B4-BE49-F238E27FC236}">
                  <a16:creationId xmlns:a16="http://schemas.microsoft.com/office/drawing/2014/main" id="{EF64CD62-0A60-4A0B-A1AA-720595F48DF8}"/>
                </a:ext>
              </a:extLst>
            </p:cNvPr>
            <p:cNvSpPr txBox="1"/>
            <p:nvPr/>
          </p:nvSpPr>
          <p:spPr>
            <a:xfrm>
              <a:off x="7420683" y="1491155"/>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2022-2023</a:t>
              </a:r>
            </a:p>
          </p:txBody>
        </p:sp>
      </p:grpSp>
    </p:spTree>
    <p:extLst>
      <p:ext uri="{BB962C8B-B14F-4D97-AF65-F5344CB8AC3E}">
        <p14:creationId val="146323876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84"/>
                                        </p:tgtEl>
                                        <p:attrNameLst>
                                          <p:attrName>style.visibility</p:attrName>
                                        </p:attrNameLst>
                                      </p:cBhvr>
                                      <p:to>
                                        <p:strVal val="visible"/>
                                      </p:to>
                                    </p:set>
                                    <p:animEffect filter="wipe(left)" transition="in">
                                      <p:cBhvr>
                                        <p:cTn dur="1000" id="13"/>
                                        <p:tgtEl>
                                          <p:spTgt spid="84"/>
                                        </p:tgtEl>
                                      </p:cBhvr>
                                    </p:animEffect>
                                  </p:childTnLst>
                                </p:cTn>
                              </p:par>
                            </p:childTnLst>
                          </p:cTn>
                        </p:par>
                        <p:par>
                          <p:cTn fill="hold" id="14" nodeType="afterGroup">
                            <p:stCondLst>
                              <p:cond delay="1500"/>
                            </p:stCondLst>
                            <p:childTnLst>
                              <p:par>
                                <p:cTn fill="hold" id="15" nodeType="afterEffect" presetClass="entr" presetID="22" presetSubtype="1">
                                  <p:stCondLst>
                                    <p:cond delay="0"/>
                                  </p:stCondLst>
                                  <p:childTnLst>
                                    <p:set>
                                      <p:cBhvr>
                                        <p:cTn dur="1" fill="hold" id="16">
                                          <p:stCondLst>
                                            <p:cond delay="0"/>
                                          </p:stCondLst>
                                        </p:cTn>
                                        <p:tgtEl>
                                          <p:spTgt spid="176"/>
                                        </p:tgtEl>
                                        <p:attrNameLst>
                                          <p:attrName>style.visibility</p:attrName>
                                        </p:attrNameLst>
                                      </p:cBhvr>
                                      <p:to>
                                        <p:strVal val="visible"/>
                                      </p:to>
                                    </p:set>
                                    <p:animEffect filter="wipe(up)" transition="in">
                                      <p:cBhvr>
                                        <p:cTn dur="500" id="17"/>
                                        <p:tgtEl>
                                          <p:spTgt spid="176"/>
                                        </p:tgtEl>
                                      </p:cBhvr>
                                    </p:animEffect>
                                  </p:childTnLst>
                                </p:cTn>
                              </p:par>
                            </p:childTnLst>
                          </p:cTn>
                        </p:par>
                        <p:par>
                          <p:cTn fill="hold" id="18" nodeType="afterGroup">
                            <p:stCondLst>
                              <p:cond delay="2000"/>
                            </p:stCondLst>
                            <p:childTnLst>
                              <p:par>
                                <p:cTn fill="hold" id="19" nodeType="afterEffect" presetClass="entr" presetID="42" presetSubtype="0">
                                  <p:stCondLst>
                                    <p:cond delay="0"/>
                                  </p:stCondLst>
                                  <p:childTnLst>
                                    <p:set>
                                      <p:cBhvr>
                                        <p:cTn dur="1" fill="hold" id="20">
                                          <p:stCondLst>
                                            <p:cond delay="0"/>
                                          </p:stCondLst>
                                        </p:cTn>
                                        <p:tgtEl>
                                          <p:spTgt spid="180"/>
                                        </p:tgtEl>
                                        <p:attrNameLst>
                                          <p:attrName>style.visibility</p:attrName>
                                        </p:attrNameLst>
                                      </p:cBhvr>
                                      <p:to>
                                        <p:strVal val="visible"/>
                                      </p:to>
                                    </p:set>
                                    <p:animEffect filter="fade" transition="in">
                                      <p:cBhvr>
                                        <p:cTn dur="1000" id="21"/>
                                        <p:tgtEl>
                                          <p:spTgt spid="180"/>
                                        </p:tgtEl>
                                      </p:cBhvr>
                                    </p:animEffect>
                                    <p:anim calcmode="lin" valueType="num">
                                      <p:cBhvr>
                                        <p:cTn dur="1000" fill="hold" id="22"/>
                                        <p:tgtEl>
                                          <p:spTgt spid="180"/>
                                        </p:tgtEl>
                                        <p:attrNameLst>
                                          <p:attrName>ppt_x</p:attrName>
                                        </p:attrNameLst>
                                      </p:cBhvr>
                                      <p:tavLst>
                                        <p:tav tm="0">
                                          <p:val>
                                            <p:strVal val="#ppt_x"/>
                                          </p:val>
                                        </p:tav>
                                        <p:tav tm="100000">
                                          <p:val>
                                            <p:strVal val="#ppt_x"/>
                                          </p:val>
                                        </p:tav>
                                      </p:tavLst>
                                    </p:anim>
                                    <p:anim calcmode="lin" valueType="num">
                                      <p:cBhvr>
                                        <p:cTn dur="1000" fill="hold" id="23"/>
                                        <p:tgtEl>
                                          <p:spTgt spid="18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179"/>
                                        </p:tgtEl>
                                        <p:attrNameLst>
                                          <p:attrName>style.visibility</p:attrName>
                                        </p:attrNameLst>
                                      </p:cBhvr>
                                      <p:to>
                                        <p:strVal val="visible"/>
                                      </p:to>
                                    </p:set>
                                    <p:animEffect filter="wipe(down)" transition="in">
                                      <p:cBhvr>
                                        <p:cTn dur="500" id="27"/>
                                        <p:tgtEl>
                                          <p:spTgt spid="179"/>
                                        </p:tgtEl>
                                      </p:cBhvr>
                                    </p:animEffect>
                                  </p:childTnLst>
                                </p:cTn>
                              </p:par>
                            </p:childTnLst>
                          </p:cTn>
                        </p:par>
                        <p:par>
                          <p:cTn fill="hold" id="28" nodeType="afterGroup">
                            <p:stCondLst>
                              <p:cond delay="3500"/>
                            </p:stCondLst>
                            <p:childTnLst>
                              <p:par>
                                <p:cTn fill="hold" id="29" nodeType="afterEffect" presetClass="entr" presetID="47" presetSubtype="0">
                                  <p:stCondLst>
                                    <p:cond delay="0"/>
                                  </p:stCondLst>
                                  <p:childTnLst>
                                    <p:set>
                                      <p:cBhvr>
                                        <p:cTn dur="1" fill="hold" id="30">
                                          <p:stCondLst>
                                            <p:cond delay="0"/>
                                          </p:stCondLst>
                                        </p:cTn>
                                        <p:tgtEl>
                                          <p:spTgt spid="183"/>
                                        </p:tgtEl>
                                        <p:attrNameLst>
                                          <p:attrName>style.visibility</p:attrName>
                                        </p:attrNameLst>
                                      </p:cBhvr>
                                      <p:to>
                                        <p:strVal val="visible"/>
                                      </p:to>
                                    </p:set>
                                    <p:animEffect filter="fade" transition="in">
                                      <p:cBhvr>
                                        <p:cTn dur="1000" id="31"/>
                                        <p:tgtEl>
                                          <p:spTgt spid="183"/>
                                        </p:tgtEl>
                                      </p:cBhvr>
                                    </p:animEffect>
                                    <p:anim calcmode="lin" valueType="num">
                                      <p:cBhvr>
                                        <p:cTn dur="1000" fill="hold" id="32"/>
                                        <p:tgtEl>
                                          <p:spTgt spid="183"/>
                                        </p:tgtEl>
                                        <p:attrNameLst>
                                          <p:attrName>ppt_x</p:attrName>
                                        </p:attrNameLst>
                                      </p:cBhvr>
                                      <p:tavLst>
                                        <p:tav tm="0">
                                          <p:val>
                                            <p:strVal val="#ppt_x"/>
                                          </p:val>
                                        </p:tav>
                                        <p:tav tm="100000">
                                          <p:val>
                                            <p:strVal val="#ppt_x"/>
                                          </p:val>
                                        </p:tav>
                                      </p:tavLst>
                                    </p:anim>
                                    <p:anim calcmode="lin" valueType="num">
                                      <p:cBhvr>
                                        <p:cTn dur="1000" fill="hold" id="33"/>
                                        <p:tgtEl>
                                          <p:spTgt spid="18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500"/>
                            </p:stCondLst>
                            <p:childTnLst>
                              <p:par>
                                <p:cTn fill="hold" id="35" nodeType="afterEffect" presetClass="entr" presetID="22" presetSubtype="1">
                                  <p:stCondLst>
                                    <p:cond delay="0"/>
                                  </p:stCondLst>
                                  <p:childTnLst>
                                    <p:set>
                                      <p:cBhvr>
                                        <p:cTn dur="1" fill="hold" id="36">
                                          <p:stCondLst>
                                            <p:cond delay="0"/>
                                          </p:stCondLst>
                                        </p:cTn>
                                        <p:tgtEl>
                                          <p:spTgt spid="177"/>
                                        </p:tgtEl>
                                        <p:attrNameLst>
                                          <p:attrName>style.visibility</p:attrName>
                                        </p:attrNameLst>
                                      </p:cBhvr>
                                      <p:to>
                                        <p:strVal val="visible"/>
                                      </p:to>
                                    </p:set>
                                    <p:animEffect filter="wipe(up)" transition="in">
                                      <p:cBhvr>
                                        <p:cTn dur="500" id="37"/>
                                        <p:tgtEl>
                                          <p:spTgt spid="177"/>
                                        </p:tgtEl>
                                      </p:cBhvr>
                                    </p:animEffect>
                                  </p:childTnLst>
                                </p:cTn>
                              </p:par>
                            </p:childTnLst>
                          </p:cTn>
                        </p:par>
                        <p:par>
                          <p:cTn fill="hold" id="38" nodeType="afterGroup">
                            <p:stCondLst>
                              <p:cond delay="5000"/>
                            </p:stCondLst>
                            <p:childTnLst>
                              <p:par>
                                <p:cTn fill="hold" id="39" nodeType="afterEffect" presetClass="entr" presetID="42" presetSubtype="0">
                                  <p:stCondLst>
                                    <p:cond delay="0"/>
                                  </p:stCondLst>
                                  <p:childTnLst>
                                    <p:set>
                                      <p:cBhvr>
                                        <p:cTn dur="1" fill="hold" id="40">
                                          <p:stCondLst>
                                            <p:cond delay="0"/>
                                          </p:stCondLst>
                                        </p:cTn>
                                        <p:tgtEl>
                                          <p:spTgt spid="186"/>
                                        </p:tgtEl>
                                        <p:attrNameLst>
                                          <p:attrName>style.visibility</p:attrName>
                                        </p:attrNameLst>
                                      </p:cBhvr>
                                      <p:to>
                                        <p:strVal val="visible"/>
                                      </p:to>
                                    </p:set>
                                    <p:animEffect filter="fade" transition="in">
                                      <p:cBhvr>
                                        <p:cTn dur="1000" id="41"/>
                                        <p:tgtEl>
                                          <p:spTgt spid="186"/>
                                        </p:tgtEl>
                                      </p:cBhvr>
                                    </p:animEffect>
                                    <p:anim calcmode="lin" valueType="num">
                                      <p:cBhvr>
                                        <p:cTn dur="1000" fill="hold" id="42"/>
                                        <p:tgtEl>
                                          <p:spTgt spid="186"/>
                                        </p:tgtEl>
                                        <p:attrNameLst>
                                          <p:attrName>ppt_x</p:attrName>
                                        </p:attrNameLst>
                                      </p:cBhvr>
                                      <p:tavLst>
                                        <p:tav tm="0">
                                          <p:val>
                                            <p:strVal val="#ppt_x"/>
                                          </p:val>
                                        </p:tav>
                                        <p:tav tm="100000">
                                          <p:val>
                                            <p:strVal val="#ppt_x"/>
                                          </p:val>
                                        </p:tav>
                                      </p:tavLst>
                                    </p:anim>
                                    <p:anim calcmode="lin" valueType="num">
                                      <p:cBhvr>
                                        <p:cTn dur="1000" fill="hold" id="43"/>
                                        <p:tgtEl>
                                          <p:spTgt spid="186"/>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6000"/>
                            </p:stCondLst>
                            <p:childTnLst>
                              <p:par>
                                <p:cTn fill="hold" id="45" nodeType="afterEffect" presetClass="entr" presetID="22" presetSubtype="4">
                                  <p:stCondLst>
                                    <p:cond delay="0"/>
                                  </p:stCondLst>
                                  <p:childTnLst>
                                    <p:set>
                                      <p:cBhvr>
                                        <p:cTn dur="1" fill="hold" id="46">
                                          <p:stCondLst>
                                            <p:cond delay="0"/>
                                          </p:stCondLst>
                                        </p:cTn>
                                        <p:tgtEl>
                                          <p:spTgt spid="178"/>
                                        </p:tgtEl>
                                        <p:attrNameLst>
                                          <p:attrName>style.visibility</p:attrName>
                                        </p:attrNameLst>
                                      </p:cBhvr>
                                      <p:to>
                                        <p:strVal val="visible"/>
                                      </p:to>
                                    </p:set>
                                    <p:animEffect filter="wipe(down)" transition="in">
                                      <p:cBhvr>
                                        <p:cTn dur="500" id="47"/>
                                        <p:tgtEl>
                                          <p:spTgt spid="178"/>
                                        </p:tgtEl>
                                      </p:cBhvr>
                                    </p:animEffect>
                                  </p:childTnLst>
                                </p:cTn>
                              </p:par>
                            </p:childTnLst>
                          </p:cTn>
                        </p:par>
                        <p:par>
                          <p:cTn fill="hold" id="48" nodeType="afterGroup">
                            <p:stCondLst>
                              <p:cond delay="6500"/>
                            </p:stCondLst>
                            <p:childTnLst>
                              <p:par>
                                <p:cTn fill="hold" id="49" nodeType="afterEffect" presetClass="entr" presetID="47" presetSubtype="0">
                                  <p:stCondLst>
                                    <p:cond delay="0"/>
                                  </p:stCondLst>
                                  <p:childTnLst>
                                    <p:set>
                                      <p:cBhvr>
                                        <p:cTn dur="1" fill="hold" id="50">
                                          <p:stCondLst>
                                            <p:cond delay="0"/>
                                          </p:stCondLst>
                                        </p:cTn>
                                        <p:tgtEl>
                                          <p:spTgt spid="189"/>
                                        </p:tgtEl>
                                        <p:attrNameLst>
                                          <p:attrName>style.visibility</p:attrName>
                                        </p:attrNameLst>
                                      </p:cBhvr>
                                      <p:to>
                                        <p:strVal val="visible"/>
                                      </p:to>
                                    </p:set>
                                    <p:animEffect filter="fade" transition="in">
                                      <p:cBhvr>
                                        <p:cTn dur="1000" id="51"/>
                                        <p:tgtEl>
                                          <p:spTgt spid="189"/>
                                        </p:tgtEl>
                                      </p:cBhvr>
                                    </p:animEffect>
                                    <p:anim calcmode="lin" valueType="num">
                                      <p:cBhvr>
                                        <p:cTn dur="1000" fill="hold" id="52"/>
                                        <p:tgtEl>
                                          <p:spTgt spid="189"/>
                                        </p:tgtEl>
                                        <p:attrNameLst>
                                          <p:attrName>ppt_x</p:attrName>
                                        </p:attrNameLst>
                                      </p:cBhvr>
                                      <p:tavLst>
                                        <p:tav tm="0">
                                          <p:val>
                                            <p:strVal val="#ppt_x"/>
                                          </p:val>
                                        </p:tav>
                                        <p:tav tm="100000">
                                          <p:val>
                                            <p:strVal val="#ppt_x"/>
                                          </p:val>
                                        </p:tav>
                                      </p:tavLst>
                                    </p:anim>
                                    <p:anim calcmode="lin" valueType="num">
                                      <p:cBhvr>
                                        <p:cTn dur="1000" fill="hold" id="53"/>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8AAA623A-5527-4F1C-8A60-B26D8E4203B2}"/>
              </a:ext>
            </a:extLst>
          </p:cNvPr>
          <p:cNvPicPr>
            <a:picLocks noChangeAspect="1"/>
          </p:cNvPicPr>
          <p:nvPr/>
        </p:nvPicPr>
        <p:blipFill>
          <a:blip r:embed="rId3">
            <a:duotone>
              <a:prstClr val="black"/>
              <a:schemeClr val="accent6">
                <a:tint val="45000"/>
                <a:satMod val="400000"/>
              </a:schemeClr>
            </a:duotone>
            <a:extLst>
              <a:ext uri="{BEBA8EAE-BF5A-486C-A8C5-ECC9F3942E4B}">
                <a14:imgProps>
                  <a14:imgLayer xmlns:d3p1="http://schemas.openxmlformats.org/officeDocument/2006/relationships" d3p1:embed="">
                    <a14:imgEffect>
                      <a14:colorTemperature colorTemp="4700"/>
                    </a14:imgEffect>
                    <a14:imgEffect>
                      <a14:saturation sat="0"/>
                    </a14:imgEffect>
                    <a14:imgEffect>
                      <a14:brightnessContrast bright="-20000"/>
                    </a14:imgEffect>
                  </a14:imgLayer>
                </a14:imgProps>
              </a:ext>
              <a:ext uri="{28A0092B-C50C-407E-A947-70E740481C1C}">
                <a14:useLocalDpi val="0"/>
              </a:ext>
            </a:extLst>
          </a:blip>
          <a:stretch>
            <a:fillRect/>
          </a:stretch>
        </p:blipFill>
        <p:spPr>
          <a:xfrm>
            <a:off x="2952957" y="913160"/>
            <a:ext cx="1952625" cy="2076450"/>
          </a:xfrm>
          <a:prstGeom prst="rect">
            <a:avLst/>
          </a:prstGeom>
        </p:spPr>
      </p:pic>
      <p:sp>
        <p:nvSpPr>
          <p:cNvPr id="4" name="PA_文本框 22">
            <a:extLst>
              <a:ext uri="{FF2B5EF4-FFF2-40B4-BE49-F238E27FC236}">
                <a16:creationId xmlns:a16="http://schemas.microsoft.com/office/drawing/2014/main" id="{8D57D0AA-FD1E-4F33-AC14-963AAEEB254D}"/>
              </a:ext>
            </a:extLst>
          </p:cNvPr>
          <p:cNvSpPr txBox="1"/>
          <p:nvPr>
            <p:custDataLst>
              <p:tags r:id="rId4"/>
            </p:custDataLst>
          </p:nvPr>
        </p:nvSpPr>
        <p:spPr>
          <a:xfrm>
            <a:off x="1186070" y="3253080"/>
            <a:ext cx="5952413" cy="1554480"/>
          </a:xfrm>
          <a:prstGeom prst="rect">
            <a:avLst/>
          </a:prstGeom>
          <a:noFill/>
          <a:effectLst/>
        </p:spPr>
        <p:txBody>
          <a:bodyPr rtlCol="0" wrap="square">
            <a:spAutoFit/>
          </a:bodyPr>
          <a:lstStyle/>
          <a:p>
            <a:pPr algn="ctr"/>
            <a:r>
              <a:rPr altLang="en-US" b="1" lang="zh-CN" sz="9600">
                <a:solidFill>
                  <a:srgbClr val="476263"/>
                </a:solidFill>
                <a:effectLst>
                  <a:innerShdw blurRad="63500" dir="13500000" dist="50800">
                    <a:prstClr val="black">
                      <a:alpha val="50000"/>
                    </a:prstClr>
                  </a:innerShdw>
                </a:effectLst>
                <a:latin charset="-122" panose="02010609000101010101" pitchFamily="49" typeface="汉仪菱心体简"/>
                <a:ea charset="-122" panose="02010609000101010101" pitchFamily="49" typeface="汉仪菱心体简"/>
              </a:rPr>
              <a:t>汇报完毕</a:t>
            </a:r>
          </a:p>
        </p:txBody>
      </p:sp>
      <p:grpSp>
        <p:nvGrpSpPr>
          <p:cNvPr id="6" name="组合 5">
            <a:extLst>
              <a:ext uri="{FF2B5EF4-FFF2-40B4-BE49-F238E27FC236}">
                <a16:creationId xmlns:a16="http://schemas.microsoft.com/office/drawing/2014/main" id="{AB9ACB7F-B8D0-4F1B-9712-5277ABF67332}"/>
              </a:ext>
            </a:extLst>
          </p:cNvPr>
          <p:cNvGrpSpPr/>
          <p:nvPr/>
        </p:nvGrpSpPr>
        <p:grpSpPr>
          <a:xfrm>
            <a:off x="3138775" y="6010776"/>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02EB29FA-4024-4101-970D-DDD43B868A81}"/>
                </a:ext>
              </a:extLst>
            </p:cNvPr>
            <p:cNvSpPr/>
            <p:nvPr>
              <p:custDataLst>
                <p:tags r:id="rId5"/>
              </p:custDataLst>
            </p:nvPr>
          </p:nvSpPr>
          <p:spPr>
            <a:xfrm>
              <a:off x="4902198" y="3898900"/>
              <a:ext cx="2387602" cy="375420"/>
            </a:xfrm>
            <a:prstGeom prst="roundRect">
              <a:avLst>
                <a:gd fmla="val 50000" name="adj"/>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14DFC67A-8905-40D8-9DE3-805B3A6B7DD1}"/>
                </a:ext>
              </a:extLst>
            </p:cNvPr>
            <p:cNvSpPr txBox="1"/>
            <p:nvPr>
              <p:custDataLst>
                <p:tags r:id="rId6"/>
              </p:custDataLst>
            </p:nvPr>
          </p:nvSpPr>
          <p:spPr>
            <a:xfrm>
              <a:off x="5004991" y="3917333"/>
              <a:ext cx="2179464" cy="341197"/>
            </a:xfrm>
            <a:prstGeom prst="rect">
              <a:avLst/>
            </a:prstGeom>
            <a:noFill/>
          </p:spPr>
          <p:txBody>
            <a:bodyPr rtlCol="0" wrap="square">
              <a:spAutoFit/>
            </a:bodyPr>
            <a:lstStyle/>
            <a:p>
              <a:pPr algn="ctr"/>
              <a:r>
                <a:rPr altLang="zh-CN" b="1" lang="en-US" smtClean="0" sz="1400">
                  <a:solidFill>
                    <a:schemeClr val="bg1"/>
                  </a:solidFill>
                  <a:latin charset="-122" panose="020b0503020204020204" pitchFamily="34" typeface="微软雅黑"/>
                  <a:ea charset="-122" panose="020b0503020204020204" pitchFamily="34" typeface="微软雅黑"/>
                  <a:cs typeface="+mn-ea"/>
                  <a:sym typeface="+mn-lt"/>
                </a:rPr>
                <a:t>2020年4月15日</a:t>
              </a:r>
            </a:p>
          </p:txBody>
        </p:sp>
      </p:grpSp>
      <p:sp>
        <p:nvSpPr>
          <p:cNvPr id="9" name="TextBox 19">
            <a:extLst>
              <a:ext uri="{FF2B5EF4-FFF2-40B4-BE49-F238E27FC236}">
                <a16:creationId xmlns:a16="http://schemas.microsoft.com/office/drawing/2014/main" id="{6FC63569-5ED7-43B1-84B0-E61D6FCD3A50}"/>
              </a:ext>
            </a:extLst>
          </p:cNvPr>
          <p:cNvSpPr txBox="1"/>
          <p:nvPr/>
        </p:nvSpPr>
        <p:spPr>
          <a:xfrm>
            <a:off x="2039682" y="4895685"/>
            <a:ext cx="4245190" cy="286810"/>
          </a:xfrm>
          <a:prstGeom prst="rect">
            <a:avLst/>
          </a:prstGeom>
          <a:noFill/>
        </p:spPr>
        <p:txBody>
          <a:bodyPr bIns="21485" lIns="42970" rIns="42970" rtlCol="0" tIns="21485" wrap="none">
            <a:spAutoFit/>
          </a:bodyPr>
          <a:lstStyle/>
          <a:p>
            <a:pPr algn="ctr"/>
            <a:r>
              <a:rPr altLang="zh-CN" lang="en-US" sz="1600">
                <a:solidFill>
                  <a:schemeClr val="bg1">
                    <a:lumMod val="50000"/>
                  </a:schemeClr>
                </a:solidFill>
                <a:latin charset="-122" panose="020b0503020204020204" pitchFamily="34" typeface="微软雅黑"/>
                <a:ea charset="-122" panose="020b0503020204020204" pitchFamily="34" typeface="微软雅黑"/>
              </a:rPr>
              <a:t>MIZHIWANG BUSINESS PLAN REPORT PPT</a:t>
            </a:r>
          </a:p>
        </p:txBody>
      </p:sp>
      <p:sp>
        <p:nvSpPr>
          <p:cNvPr id="10" name="矩形 9">
            <a:extLst>
              <a:ext uri="{FF2B5EF4-FFF2-40B4-BE49-F238E27FC236}">
                <a16:creationId xmlns:a16="http://schemas.microsoft.com/office/drawing/2014/main" id="{F72241BE-13D9-4ED8-B98A-0E93306A799A}"/>
              </a:ext>
            </a:extLst>
          </p:cNvPr>
          <p:cNvSpPr/>
          <p:nvPr/>
        </p:nvSpPr>
        <p:spPr>
          <a:xfrm>
            <a:off x="1875879" y="5247155"/>
            <a:ext cx="4572794" cy="502928"/>
          </a:xfrm>
          <a:prstGeom prst="rect">
            <a:avLst/>
          </a:prstGeom>
        </p:spPr>
        <p:txBody>
          <a:bodyPr bIns="45724" lIns="91448" rIns="91448" tIns="45724">
            <a:spAutoFit/>
          </a:bodyPr>
          <a:lstStyle/>
          <a:p>
            <a:pPr algn="ctr"/>
            <a:r>
              <a:rPr altLang="zh-CN" lang="en-US" sz="900">
                <a:solidFill>
                  <a:schemeClr val="bg1">
                    <a:lumMod val="50000"/>
                  </a:schemeClr>
                </a:solidFill>
              </a:rPr>
              <a:t>Chinese  companies  will no longer remain in the hard stage and they are also promoting a culture Chinese  companies  will no longer remain </a:t>
            </a:r>
          </a:p>
          <a:p>
            <a:pPr algn="ctr"/>
            <a:r>
              <a:rPr altLang="zh-CN" lang="en-US" sz="900">
                <a:solidFill>
                  <a:schemeClr val="bg1">
                    <a:lumMod val="50000"/>
                  </a:schemeClr>
                </a:solidFill>
              </a:rPr>
              <a:t>in the hard stage and they are also wang ling yan a culture</a:t>
            </a:r>
          </a:p>
        </p:txBody>
      </p:sp>
    </p:spTree>
    <p:extLst>
      <p:ext uri="{BB962C8B-B14F-4D97-AF65-F5344CB8AC3E}">
        <p14:creationId val="327450295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500" fill="hold" id="7"/>
                                        <p:tgtEl>
                                          <p:spTgt spid="3"/>
                                        </p:tgtEl>
                                        <p:attrNameLst>
                                          <p:attrName>ppt_x</p:attrName>
                                        </p:attrNameLst>
                                      </p:cBhvr>
                                      <p:tavLst>
                                        <p:tav tm="0">
                                          <p:val>
                                            <p:strVal val="1+#ppt_w/2"/>
                                          </p:val>
                                        </p:tav>
                                        <p:tav tm="100000">
                                          <p:val>
                                            <p:strVal val="#ppt_x"/>
                                          </p:val>
                                        </p:tav>
                                      </p:tavLst>
                                    </p:anim>
                                    <p:anim calcmode="lin" valueType="num">
                                      <p:cBhvr additive="base">
                                        <p:cTn dur="1500" fill="hold" id="8"/>
                                        <p:tgtEl>
                                          <p:spTgt spid="3"/>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500" fill="hold" id="11"/>
                                        <p:tgtEl>
                                          <p:spTgt spid="4"/>
                                        </p:tgtEl>
                                        <p:attrNameLst>
                                          <p:attrName>ppt_x</p:attrName>
                                        </p:attrNameLst>
                                      </p:cBhvr>
                                      <p:tavLst>
                                        <p:tav tm="0">
                                          <p:val>
                                            <p:strVal val="1+#ppt_w/2"/>
                                          </p:val>
                                        </p:tav>
                                        <p:tav tm="100000">
                                          <p:val>
                                            <p:strVal val="#ppt_x"/>
                                          </p:val>
                                        </p:tav>
                                      </p:tavLst>
                                    </p:anim>
                                    <p:anim calcmode="lin" valueType="num">
                                      <p:cBhvr additive="base">
                                        <p:cTn dur="1500" fill="hold" id="12"/>
                                        <p:tgtEl>
                                          <p:spTgt spid="4"/>
                                        </p:tgtEl>
                                        <p:attrNameLst>
                                          <p:attrName>ppt_y</p:attrName>
                                        </p:attrNameLst>
                                      </p:cBhvr>
                                      <p:tavLst>
                                        <p:tav tm="0">
                                          <p:val>
                                            <p:strVal val="#ppt_y"/>
                                          </p:val>
                                        </p:tav>
                                        <p:tav tm="100000">
                                          <p:val>
                                            <p:strVal val="#ppt_y"/>
                                          </p:val>
                                        </p:tav>
                                      </p:tavLst>
                                    </p:anim>
                                  </p:childTnLst>
                                </p:cTn>
                              </p:par>
                              <p:par>
                                <p:cTn decel="100000" fill="hold" id="13" nodeType="withEffect" presetClass="entr" presetID="2" presetSubtype="2">
                                  <p:stCondLst>
                                    <p:cond delay="10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500" fill="hold" id="15"/>
                                        <p:tgtEl>
                                          <p:spTgt spid="6"/>
                                        </p:tgtEl>
                                        <p:attrNameLst>
                                          <p:attrName>ppt_x</p:attrName>
                                        </p:attrNameLst>
                                      </p:cBhvr>
                                      <p:tavLst>
                                        <p:tav tm="0">
                                          <p:val>
                                            <p:strVal val="1+#ppt_w/2"/>
                                          </p:val>
                                        </p:tav>
                                        <p:tav tm="100000">
                                          <p:val>
                                            <p:strVal val="#ppt_x"/>
                                          </p:val>
                                        </p:tav>
                                      </p:tavLst>
                                    </p:anim>
                                    <p:anim calcmode="lin" valueType="num">
                                      <p:cBhvr additive="base">
                                        <p:cTn dur="1500" fill="hold" id="16"/>
                                        <p:tgtEl>
                                          <p:spTgt spid="6"/>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500"/>
                            </p:stCondLst>
                            <p:childTnLst>
                              <p:par>
                                <p:cTn fill="hold" grpId="0" id="18" nodeType="afterEffect" presetClass="entr" presetID="2" presetSubtype="2">
                                  <p:stCondLst>
                                    <p:cond delay="0"/>
                                  </p:stCondLst>
                                  <p:iterate type="lt">
                                    <p:tmPct val="10000"/>
                                  </p:iterate>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1+#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par>
                                <p:cTn fill="hold" grpId="1" id="22" nodeType="withEffect" presetClass="emph" presetID="26" presetSubtype="0">
                                  <p:stCondLst>
                                    <p:cond delay="2500"/>
                                  </p:stCondLst>
                                  <p:iterate type="lt">
                                    <p:tmPct val="10000"/>
                                  </p:iterate>
                                  <p:childTnLst>
                                    <p:animEffect filter="fade" transition="out">
                                      <p:cBhvr>
                                        <p:cTn dur="500" id="23" tmFilter="0, 0; .2, .5; .8, .5; 1, 0"/>
                                        <p:tgtEl>
                                          <p:spTgt spid="9"/>
                                        </p:tgtEl>
                                      </p:cBhvr>
                                    </p:animEffect>
                                    <p:animScale>
                                      <p:cBhvr>
                                        <p:cTn autoRev="1" dur="250" fill="hold" id="24"/>
                                        <p:tgtEl>
                                          <p:spTgt spid="9"/>
                                        </p:tgtEl>
                                      </p:cBhvr>
                                      <p:by x="105000" y="105000"/>
                                    </p:animScale>
                                  </p:childTnLst>
                                </p:cTn>
                              </p:par>
                              <p:par>
                                <p:cTn fill="hold" grpId="0" id="25" nodeType="withEffect" presetClass="entr" presetID="42" presetSubtype="0">
                                  <p:stCondLst>
                                    <p:cond delay="250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ur="1000" fill="hold" id="2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1" spid="9"/>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14944" y="1256366"/>
            <a:ext cx="1706880" cy="19202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12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3"/>
            </p:custDataLst>
          </p:nvPr>
        </p:nvSpPr>
        <p:spPr>
          <a:xfrm>
            <a:off x="1292178" y="3364324"/>
            <a:ext cx="5952413" cy="1005840"/>
          </a:xfrm>
          <a:prstGeom prst="rect">
            <a:avLst/>
          </a:prstGeom>
          <a:noFill/>
          <a:effectLst/>
        </p:spPr>
        <p:txBody>
          <a:bodyPr rtlCol="0" wrap="square">
            <a:spAutoFit/>
          </a:bodyPr>
          <a:lstStyle/>
          <a:p>
            <a:pPr algn="ctr"/>
            <a:r>
              <a:rPr altLang="en-US" b="1" lang="zh-CN" sz="6000">
                <a:solidFill>
                  <a:srgbClr val="476263"/>
                </a:solidFill>
                <a:effectLst>
                  <a:innerShdw blurRad="63500" dir="13500000" dist="50800">
                    <a:prstClr val="black">
                      <a:alpha val="50000"/>
                    </a:prstClr>
                  </a:innerShdw>
                </a:effectLst>
                <a:latin charset="-122" panose="02010609000101010101" pitchFamily="49" typeface="汉仪菱心体简"/>
                <a:ea charset="-122" panose="02010609000101010101" pitchFamily="49" typeface="汉仪菱心体简"/>
              </a:rPr>
              <a:t>基本工作概述</a:t>
            </a:r>
          </a:p>
        </p:txBody>
      </p:sp>
      <p:sp>
        <p:nvSpPr>
          <p:cNvPr id="5" name="矩形 4">
            <a:extLst>
              <a:ext uri="{FF2B5EF4-FFF2-40B4-BE49-F238E27FC236}">
                <a16:creationId xmlns:a16="http://schemas.microsoft.com/office/drawing/2014/main" id="{FA92D8D1-3061-4ED6-BC9F-91DD13A6DFAA}"/>
              </a:ext>
            </a:extLst>
          </p:cNvPr>
          <p:cNvSpPr/>
          <p:nvPr/>
        </p:nvSpPr>
        <p:spPr>
          <a:xfrm>
            <a:off x="1981987" y="4478529"/>
            <a:ext cx="4572794" cy="502928"/>
          </a:xfrm>
          <a:prstGeom prst="rect">
            <a:avLst/>
          </a:prstGeom>
        </p:spPr>
        <p:txBody>
          <a:bodyPr bIns="45724" lIns="91448" rIns="91448" tIns="45724">
            <a:spAutoFit/>
          </a:bodyPr>
          <a:lstStyle/>
          <a:p>
            <a:pPr algn="ctr"/>
            <a:r>
              <a:rPr altLang="zh-CN" lang="en-US" sz="900">
                <a:solidFill>
                  <a:schemeClr val="bg1">
                    <a:lumMod val="50000"/>
                  </a:schemeClr>
                </a:solidFill>
              </a:rPr>
              <a:t>Chinese  companies  will no longer remain in the hard stage and they are also promoting a culture Chinese  companies  will no longer remain </a:t>
            </a:r>
          </a:p>
          <a:p>
            <a:pPr algn="ctr"/>
            <a:r>
              <a:rPr altLang="zh-CN" lang="en-US" sz="900">
                <a:solidFill>
                  <a:schemeClr val="bg1">
                    <a:lumMod val="50000"/>
                  </a:schemeClr>
                </a:solidFill>
              </a:rPr>
              <a:t>in the hard stage and they are also wang ling yan a culture</a:t>
            </a:r>
          </a:p>
        </p:txBody>
      </p:sp>
      <p:grpSp>
        <p:nvGrpSpPr>
          <p:cNvPr id="6" name="组合 5">
            <a:extLst>
              <a:ext uri="{FF2B5EF4-FFF2-40B4-BE49-F238E27FC236}">
                <a16:creationId xmlns:a16="http://schemas.microsoft.com/office/drawing/2014/main" id="{9DBB9820-BC71-4D60-831A-F7709638B7B0}"/>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5272B73F-70DE-44A6-9A0D-17FF44922343}"/>
                </a:ext>
              </a:extLst>
            </p:cNvPr>
            <p:cNvSpPr/>
            <p:nvPr>
              <p:custDataLst>
                <p:tags r:id="rId4"/>
              </p:custDataLst>
            </p:nvPr>
          </p:nvSpPr>
          <p:spPr>
            <a:xfrm>
              <a:off x="4902198" y="3898900"/>
              <a:ext cx="2387602" cy="375420"/>
            </a:xfrm>
            <a:prstGeom prst="roundRect">
              <a:avLst>
                <a:gd fmla="val 50000" name="adj"/>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7D6304E9-6672-4990-82F6-F1FB4A28F123}"/>
                </a:ext>
              </a:extLst>
            </p:cNvPr>
            <p:cNvSpPr txBox="1"/>
            <p:nvPr>
              <p:custDataLst>
                <p:tags r:id="rId5"/>
              </p:custDataLst>
            </p:nvPr>
          </p:nvSpPr>
          <p:spPr>
            <a:xfrm>
              <a:off x="5004993" y="3917332"/>
              <a:ext cx="2179464" cy="341197"/>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cs typeface="+mn-ea"/>
                  <a:sym typeface="+mn-lt"/>
                </a:rPr>
                <a:t>THE PART ONE</a:t>
              </a:r>
            </a:p>
          </p:txBody>
        </p:sp>
      </p:grpSp>
    </p:spTree>
    <p:extLst>
      <p:ext uri="{BB962C8B-B14F-4D97-AF65-F5344CB8AC3E}">
        <p14:creationId val="122647404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1+#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1+#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0-#ppt_w/2"/>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5"/>
                                        </p:tgtEl>
                                      </p:cBhvr>
                                    </p:animEffect>
                                    <p:animScale>
                                      <p:cBhvr>
                                        <p:cTn autoRev="1" dur="250" fill="hold" id="20"/>
                                        <p:tgtEl>
                                          <p:spTgt spid="5"/>
                                        </p:tgtEl>
                                      </p:cBhvr>
                                      <p:by x="105000" y="105000"/>
                                    </p:animScale>
                                  </p:childTnLst>
                                </p:cTn>
                              </p:par>
                            </p:childTnLst>
                          </p:cTn>
                        </p:par>
                        <p:par>
                          <p:cTn fill="hold" id="21" nodeType="afterGroup">
                            <p:stCondLst>
                              <p:cond delay="3500"/>
                            </p:stCondLst>
                            <p:childTnLst>
                              <p:par>
                                <p:cTn fill="hold" id="22" nodeType="afterEffect" presetClass="entr" presetID="55"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strVal val="#ppt_w*0.70"/>
                                          </p:val>
                                        </p:tav>
                                        <p:tav tm="100000">
                                          <p:val>
                                            <p:strVal val="#ppt_w"/>
                                          </p:val>
                                        </p:tav>
                                      </p:tavLst>
                                    </p:anim>
                                    <p:anim calcmode="lin" valueType="num">
                                      <p:cBhvr>
                                        <p:cTn dur="1000" fill="hold" id="25"/>
                                        <p:tgtEl>
                                          <p:spTgt spid="6"/>
                                        </p:tgtEl>
                                        <p:attrNameLst>
                                          <p:attrName>ppt_h</p:attrName>
                                        </p:attrNameLst>
                                      </p:cBhvr>
                                      <p:tavLst>
                                        <p:tav tm="0">
                                          <p:val>
                                            <p:strVal val="#ppt_h"/>
                                          </p:val>
                                        </p:tav>
                                        <p:tav tm="100000">
                                          <p:val>
                                            <p:strVal val="#ppt_h"/>
                                          </p:val>
                                        </p:tav>
                                      </p:tavLst>
                                    </p:anim>
                                    <p:animEffect filter="fade" transition="in">
                                      <p:cBhvr>
                                        <p:cTn dur="10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1"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基本工作概述</a:t>
            </a:r>
          </a:p>
        </p:txBody>
      </p:sp>
      <p:sp>
        <p:nvSpPr>
          <p:cNvPr id="32" name="Freeform 171">
            <a:extLst>
              <a:ext uri="{FF2B5EF4-FFF2-40B4-BE49-F238E27FC236}">
                <a16:creationId xmlns:a16="http://schemas.microsoft.com/office/drawing/2014/main" id="{BE9CEB92-BE04-4CB7-B2D9-6A98312FD9F3}"/>
              </a:ext>
            </a:extLst>
          </p:cNvPr>
          <p:cNvSpPr>
            <a:spLocks noEditPoints="1"/>
          </p:cNvSpPr>
          <p:nvPr/>
        </p:nvSpPr>
        <p:spPr bwMode="auto">
          <a:xfrm>
            <a:off x="5936010" y="2012371"/>
            <a:ext cx="488212" cy="418466"/>
          </a:xfrm>
          <a:custGeom>
            <a:gdLst>
              <a:gd fmla="*/ 169 w 169" name="T0"/>
              <a:gd fmla="*/ 40 h 145" name="T1"/>
              <a:gd fmla="*/ 169 w 169" name="T2"/>
              <a:gd fmla="*/ 76 h 145" name="T3"/>
              <a:gd fmla="*/ 0 w 169" name="T4"/>
              <a:gd fmla="*/ 76 h 145" name="T5"/>
              <a:gd fmla="*/ 0 w 169" name="T6"/>
              <a:gd fmla="*/ 40 h 145" name="T7"/>
              <a:gd fmla="*/ 4 w 169" name="T8"/>
              <a:gd fmla="*/ 29 h 145" name="T9"/>
              <a:gd fmla="*/ 15 w 169" name="T10"/>
              <a:gd fmla="*/ 24 h 145" name="T11"/>
              <a:gd fmla="*/ 48 w 169" name="T12"/>
              <a:gd fmla="*/ 24 h 145" name="T13"/>
              <a:gd fmla="*/ 48 w 169" name="T14"/>
              <a:gd fmla="*/ 9 h 145" name="T15"/>
              <a:gd fmla="*/ 51 w 169" name="T16"/>
              <a:gd fmla="*/ 3 h 145" name="T17"/>
              <a:gd fmla="*/ 57 w 169" name="T18"/>
              <a:gd fmla="*/ 0 h 145" name="T19"/>
              <a:gd fmla="*/ 112 w 169" name="T20"/>
              <a:gd fmla="*/ 0 h 145" name="T21"/>
              <a:gd fmla="*/ 118 w 169" name="T22"/>
              <a:gd fmla="*/ 3 h 145" name="T23"/>
              <a:gd fmla="*/ 121 w 169" name="T24"/>
              <a:gd fmla="*/ 9 h 145" name="T25"/>
              <a:gd fmla="*/ 121 w 169" name="T26"/>
              <a:gd fmla="*/ 24 h 145" name="T27"/>
              <a:gd fmla="*/ 154 w 169" name="T28"/>
              <a:gd fmla="*/ 24 h 145" name="T29"/>
              <a:gd fmla="*/ 165 w 169" name="T30"/>
              <a:gd fmla="*/ 29 h 145" name="T31"/>
              <a:gd fmla="*/ 169 w 169" name="T32"/>
              <a:gd fmla="*/ 40 h 145" name="T33"/>
              <a:gd fmla="*/ 169 w 169" name="T34"/>
              <a:gd fmla="*/ 85 h 145" name="T35"/>
              <a:gd fmla="*/ 169 w 169" name="T36"/>
              <a:gd fmla="*/ 130 h 145" name="T37"/>
              <a:gd fmla="*/ 165 w 169" name="T38"/>
              <a:gd fmla="*/ 141 h 145" name="T39"/>
              <a:gd fmla="*/ 154 w 169" name="T40"/>
              <a:gd fmla="*/ 145 h 145" name="T41"/>
              <a:gd fmla="*/ 15 w 169" name="T42"/>
              <a:gd fmla="*/ 145 h 145" name="T43"/>
              <a:gd fmla="*/ 4 w 169" name="T44"/>
              <a:gd fmla="*/ 141 h 145" name="T45"/>
              <a:gd fmla="*/ 0 w 169" name="T46"/>
              <a:gd fmla="*/ 130 h 145" name="T47"/>
              <a:gd fmla="*/ 0 w 169" name="T48"/>
              <a:gd fmla="*/ 85 h 145" name="T49"/>
              <a:gd fmla="*/ 63 w 169" name="T50"/>
              <a:gd fmla="*/ 85 h 145" name="T51"/>
              <a:gd fmla="*/ 63 w 169" name="T52"/>
              <a:gd fmla="*/ 100 h 145" name="T53"/>
              <a:gd fmla="*/ 65 w 169" name="T54"/>
              <a:gd fmla="*/ 104 h 145" name="T55"/>
              <a:gd fmla="*/ 69 w 169" name="T56"/>
              <a:gd fmla="*/ 106 h 145" name="T57"/>
              <a:gd fmla="*/ 100 w 169" name="T58"/>
              <a:gd fmla="*/ 106 h 145" name="T59"/>
              <a:gd fmla="*/ 104 w 169" name="T60"/>
              <a:gd fmla="*/ 104 h 145" name="T61"/>
              <a:gd fmla="*/ 106 w 169" name="T62"/>
              <a:gd fmla="*/ 100 h 145" name="T63"/>
              <a:gd fmla="*/ 106 w 169" name="T64"/>
              <a:gd fmla="*/ 85 h 145" name="T65"/>
              <a:gd fmla="*/ 169 w 169" name="T66"/>
              <a:gd fmla="*/ 85 h 145" name="T67"/>
              <a:gd fmla="*/ 60 w 169" name="T68"/>
              <a:gd fmla="*/ 24 h 145" name="T69"/>
              <a:gd fmla="*/ 109 w 169" name="T70"/>
              <a:gd fmla="*/ 24 h 145" name="T71"/>
              <a:gd fmla="*/ 109 w 169" name="T72"/>
              <a:gd fmla="*/ 12 h 145" name="T73"/>
              <a:gd fmla="*/ 60 w 169" name="T74"/>
              <a:gd fmla="*/ 12 h 145" name="T75"/>
              <a:gd fmla="*/ 60 w 169" name="T76"/>
              <a:gd fmla="*/ 24 h 145" name="T77"/>
              <a:gd fmla="*/ 97 w 169" name="T78"/>
              <a:gd fmla="*/ 85 h 145" name="T79"/>
              <a:gd fmla="*/ 97 w 169" name="T80"/>
              <a:gd fmla="*/ 97 h 145" name="T81"/>
              <a:gd fmla="*/ 72 w 169" name="T82"/>
              <a:gd fmla="*/ 97 h 145" name="T83"/>
              <a:gd fmla="*/ 72 w 169" name="T84"/>
              <a:gd fmla="*/ 85 h 145" name="T85"/>
              <a:gd fmla="*/ 97 w 169" name="T86"/>
              <a:gd fmla="*/ 85 h 14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 w="169">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rgbClr val="97B9A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
        <p:nvSpPr>
          <p:cNvPr id="33" name="TextBox 23">
            <a:extLst>
              <a:ext uri="{FF2B5EF4-FFF2-40B4-BE49-F238E27FC236}">
                <a16:creationId xmlns:a16="http://schemas.microsoft.com/office/drawing/2014/main" id="{3568121A-163A-4E43-AAD6-06FEB7775A26}"/>
              </a:ext>
            </a:extLst>
          </p:cNvPr>
          <p:cNvSpPr txBox="1"/>
          <p:nvPr/>
        </p:nvSpPr>
        <p:spPr>
          <a:xfrm>
            <a:off x="6537587" y="1955377"/>
            <a:ext cx="3206915" cy="646176"/>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400" u="none">
                <a:ln>
                  <a:noFill/>
                </a:ln>
                <a:effectLst/>
                <a:uLnTx/>
                <a:uFillTx/>
                <a:latin charset="-122" panose="020b0503020204020204" pitchFamily="34" typeface="微软雅黑"/>
                <a:ea charset="-122" panose="020b0503020204020204" pitchFamily="34" typeface="微软雅黑"/>
                <a:cs typeface="+mn-cs"/>
                <a:sym typeface="+mn-lt"/>
              </a:rPr>
              <a:t>Professional Business</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400" u="none">
                <a:ln>
                  <a:noFill/>
                </a:ln>
                <a:effectLst/>
                <a:uLnTx/>
                <a:uFillTx/>
                <a:latin charset="-122" panose="020b0503020204020204" pitchFamily="34" typeface="微软雅黑"/>
                <a:ea charset="-122" panose="020b0503020204020204" pitchFamily="34" typeface="微软雅黑"/>
                <a:cs typeface="+mn-cs"/>
                <a:sym typeface="+mn-lt"/>
              </a:rPr>
              <a:t>Project</a:t>
            </a:r>
          </a:p>
        </p:txBody>
      </p:sp>
      <p:sp>
        <p:nvSpPr>
          <p:cNvPr id="34" name="Rectangle 25">
            <a:extLst>
              <a:ext uri="{FF2B5EF4-FFF2-40B4-BE49-F238E27FC236}">
                <a16:creationId xmlns:a16="http://schemas.microsoft.com/office/drawing/2014/main" id="{E1C60ADF-1D8F-4417-8B27-96B8502431F3}"/>
              </a:ext>
            </a:extLst>
          </p:cNvPr>
          <p:cNvSpPr/>
          <p:nvPr/>
        </p:nvSpPr>
        <p:spPr>
          <a:xfrm>
            <a:off x="5842975" y="2610809"/>
            <a:ext cx="4031817"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35" name="TextBox 27">
            <a:extLst>
              <a:ext uri="{FF2B5EF4-FFF2-40B4-BE49-F238E27FC236}">
                <a16:creationId xmlns:a16="http://schemas.microsoft.com/office/drawing/2014/main" id="{BFC35CF0-9801-469C-A929-65B0F88D3ECD}"/>
              </a:ext>
            </a:extLst>
          </p:cNvPr>
          <p:cNvSpPr txBox="1"/>
          <p:nvPr/>
        </p:nvSpPr>
        <p:spPr>
          <a:xfrm>
            <a:off x="6537585" y="4996288"/>
            <a:ext cx="2363941" cy="646176"/>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400" u="none">
                <a:ln>
                  <a:noFill/>
                </a:ln>
                <a:effectLst/>
                <a:uLnTx/>
                <a:uFillTx/>
                <a:latin charset="-122" panose="020b0503020204020204" pitchFamily="34" typeface="微软雅黑"/>
                <a:ea charset="-122" panose="020b0503020204020204" pitchFamily="34" typeface="微软雅黑"/>
                <a:cs typeface="+mn-cs"/>
                <a:sym typeface="+mn-lt"/>
              </a:rPr>
              <a:t>Best Developer</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400" u="none">
                <a:ln>
                  <a:noFill/>
                </a:ln>
                <a:effectLst/>
                <a:uLnTx/>
                <a:uFillTx/>
                <a:latin charset="-122" panose="020b0503020204020204" pitchFamily="34" typeface="微软雅黑"/>
                <a:ea charset="-122" panose="020b0503020204020204" pitchFamily="34" typeface="微软雅黑"/>
                <a:cs typeface="+mn-cs"/>
                <a:sym typeface="+mn-lt"/>
              </a:rPr>
              <a:t>Department</a:t>
            </a:r>
          </a:p>
        </p:txBody>
      </p:sp>
      <p:sp>
        <p:nvSpPr>
          <p:cNvPr id="36" name="Rectangle 28">
            <a:extLst>
              <a:ext uri="{FF2B5EF4-FFF2-40B4-BE49-F238E27FC236}">
                <a16:creationId xmlns:a16="http://schemas.microsoft.com/office/drawing/2014/main" id="{D45D4D7F-1D61-457B-8C0F-4F2771964DC9}"/>
              </a:ext>
            </a:extLst>
          </p:cNvPr>
          <p:cNvSpPr/>
          <p:nvPr/>
        </p:nvSpPr>
        <p:spPr>
          <a:xfrm>
            <a:off x="5842975" y="5651720"/>
            <a:ext cx="4031817"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37" name="TextBox 29">
            <a:extLst>
              <a:ext uri="{FF2B5EF4-FFF2-40B4-BE49-F238E27FC236}">
                <a16:creationId xmlns:a16="http://schemas.microsoft.com/office/drawing/2014/main" id="{8EDE4979-942B-4441-8456-8F6B97A23BAE}"/>
              </a:ext>
            </a:extLst>
          </p:cNvPr>
          <p:cNvSpPr txBox="1"/>
          <p:nvPr/>
        </p:nvSpPr>
        <p:spPr>
          <a:xfrm>
            <a:off x="6537587" y="3475832"/>
            <a:ext cx="2851660" cy="646176"/>
          </a:xfrm>
          <a:prstGeom prst="rect">
            <a:avLst/>
          </a:prstGeom>
          <a:noFill/>
        </p:spPr>
        <p:txBody>
          <a:bodyPr rtlCol="0"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400" u="none">
                <a:ln>
                  <a:noFill/>
                </a:ln>
                <a:effectLst/>
                <a:uLnTx/>
                <a:uFillTx/>
                <a:latin charset="-122" panose="020b0503020204020204" pitchFamily="34" typeface="微软雅黑"/>
                <a:ea charset="-122" panose="020b0503020204020204" pitchFamily="34" typeface="微软雅黑"/>
                <a:cs typeface="+mn-cs"/>
                <a:sym typeface="+mn-lt"/>
              </a:rPr>
              <a:t>Essential &amp; Unique</a:t>
            </a:r>
          </a:p>
          <a:p>
            <a:pPr algn="l" defTabSz="914400" eaLnBrk="1" fontAlgn="auto" hangingPunct="1" indent="0" latinLnBrk="0" lvl="0" marL="0" marR="0" rtl="0">
              <a:lnSpc>
                <a:spcPct val="130000"/>
              </a:lnSpc>
              <a:spcBef>
                <a:spcPct val="0"/>
              </a:spcBef>
              <a:spcAft>
                <a:spcPct val="0"/>
              </a:spcAft>
              <a:buClrTx/>
              <a:buSzTx/>
              <a:buFontTx/>
              <a:buNone/>
              <a:defRPr/>
            </a:pPr>
            <a:r>
              <a:rPr b="1" baseline="0" cap="none" i="0" kern="1200" kumimoji="0" lang="en-US" noProof="0" normalizeH="0" spc="0" strike="noStrike" sz="1400" u="none">
                <a:ln>
                  <a:noFill/>
                </a:ln>
                <a:effectLst/>
                <a:uLnTx/>
                <a:uFillTx/>
                <a:latin charset="-122" panose="020b0503020204020204" pitchFamily="34" typeface="微软雅黑"/>
                <a:ea charset="-122" panose="020b0503020204020204" pitchFamily="34" typeface="微软雅黑"/>
                <a:cs typeface="+mn-cs"/>
                <a:sym typeface="+mn-lt"/>
              </a:rPr>
              <a:t>Consulting</a:t>
            </a:r>
          </a:p>
        </p:txBody>
      </p:sp>
      <p:sp>
        <p:nvSpPr>
          <p:cNvPr id="38" name="Rectangle 33">
            <a:extLst>
              <a:ext uri="{FF2B5EF4-FFF2-40B4-BE49-F238E27FC236}">
                <a16:creationId xmlns:a16="http://schemas.microsoft.com/office/drawing/2014/main" id="{0EBC2C5D-E60F-41B6-B6A9-69F6C60AC8E7}"/>
              </a:ext>
            </a:extLst>
          </p:cNvPr>
          <p:cNvSpPr/>
          <p:nvPr/>
        </p:nvSpPr>
        <p:spPr>
          <a:xfrm>
            <a:off x="5842975" y="4131264"/>
            <a:ext cx="4031817" cy="527304"/>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b="0" baseline="0" cap="none" i="0" kern="1200" kumimoji="0" lang="en-US" noProof="0" normalizeH="0" spc="0" strike="noStrike" sz="11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rPr>
              <a:t>Lorem ipsum Mi'zhi'wang sit amet, contur adipiscing elit. Nulla volutpat dui at fermentum.</a:t>
            </a:r>
          </a:p>
        </p:txBody>
      </p:sp>
      <p:sp>
        <p:nvSpPr>
          <p:cNvPr id="39" name="Freeform 173">
            <a:extLst>
              <a:ext uri="{FF2B5EF4-FFF2-40B4-BE49-F238E27FC236}">
                <a16:creationId xmlns:a16="http://schemas.microsoft.com/office/drawing/2014/main" id="{BCA7B146-9A05-45DC-AC3D-FAD09DC7985A}"/>
              </a:ext>
            </a:extLst>
          </p:cNvPr>
          <p:cNvSpPr>
            <a:spLocks noEditPoints="1"/>
          </p:cNvSpPr>
          <p:nvPr/>
        </p:nvSpPr>
        <p:spPr bwMode="auto">
          <a:xfrm>
            <a:off x="5956070" y="3566283"/>
            <a:ext cx="448091" cy="418466"/>
          </a:xfrm>
          <a:custGeom>
            <a:gdLst>
              <a:gd fmla="*/ 31 w 182" name="T0"/>
              <a:gd fmla="*/ 97 h 170" name="T1"/>
              <a:gd fmla="*/ 5 w 182" name="T2"/>
              <a:gd fmla="*/ 93 h 170" name="T3"/>
              <a:gd fmla="*/ 12 w 182" name="T4"/>
              <a:gd fmla="*/ 49 h 170" name="T5"/>
              <a:gd fmla="*/ 25 w 182" name="T6"/>
              <a:gd fmla="*/ 55 h 170" name="T7"/>
              <a:gd fmla="*/ 49 w 182" name="T8"/>
              <a:gd fmla="*/ 54 h 170" name="T9"/>
              <a:gd fmla="*/ 56 w 182" name="T10"/>
              <a:gd fmla="*/ 85 h 170" name="T11"/>
              <a:gd fmla="*/ 61 w 182" name="T12"/>
              <a:gd fmla="*/ 24 h 170" name="T13"/>
              <a:gd fmla="*/ 36 w 182" name="T14"/>
              <a:gd fmla="*/ 49 h 170" name="T15"/>
              <a:gd fmla="*/ 12 w 182" name="T16"/>
              <a:gd fmla="*/ 24 h 170" name="T17"/>
              <a:gd fmla="*/ 36 w 182" name="T18"/>
              <a:gd fmla="*/ 0 h 170" name="T19"/>
              <a:gd fmla="*/ 157 w 182" name="T20"/>
              <a:gd fmla="*/ 145 h 170" name="T21"/>
              <a:gd fmla="*/ 132 w 182" name="T22"/>
              <a:gd fmla="*/ 170 h 170" name="T23"/>
              <a:gd fmla="*/ 31 w 182" name="T24"/>
              <a:gd fmla="*/ 163 h 170" name="T25"/>
              <a:gd fmla="*/ 25 w 182" name="T26"/>
              <a:gd fmla="*/ 135 h 170" name="T27"/>
              <a:gd fmla="*/ 28 w 182" name="T28"/>
              <a:gd fmla="*/ 115 h 170" name="T29"/>
              <a:gd fmla="*/ 38 w 182" name="T30"/>
              <a:gd fmla="*/ 98 h 170" name="T31"/>
              <a:gd fmla="*/ 57 w 182" name="T32"/>
              <a:gd fmla="*/ 91 h 170" name="T33"/>
              <a:gd fmla="*/ 68 w 182" name="T34"/>
              <a:gd fmla="*/ 98 h 170" name="T35"/>
              <a:gd fmla="*/ 91 w 182" name="T36"/>
              <a:gd fmla="*/ 104 h 170" name="T37"/>
              <a:gd fmla="*/ 114 w 182" name="T38"/>
              <a:gd fmla="*/ 98 h 170" name="T39"/>
              <a:gd fmla="*/ 125 w 182" name="T40"/>
              <a:gd fmla="*/ 91 h 170" name="T41"/>
              <a:gd fmla="*/ 143 w 182" name="T42"/>
              <a:gd fmla="*/ 98 h 170" name="T43"/>
              <a:gd fmla="*/ 153 w 182" name="T44"/>
              <a:gd fmla="*/ 115 h 170" name="T45"/>
              <a:gd fmla="*/ 157 w 182" name="T46"/>
              <a:gd fmla="*/ 135 h 170" name="T47"/>
              <a:gd fmla="*/ 116 w 182" name="T48"/>
              <a:gd fmla="*/ 35 h 170" name="T49"/>
              <a:gd fmla="*/ 116 w 182" name="T50"/>
              <a:gd fmla="*/ 86 h 170" name="T51"/>
              <a:gd fmla="*/ 65 w 182" name="T52"/>
              <a:gd fmla="*/ 86 h 170" name="T53"/>
              <a:gd fmla="*/ 65 w 182" name="T54"/>
              <a:gd fmla="*/ 35 h 170" name="T55"/>
              <a:gd fmla="*/ 116 w 182" name="T56"/>
              <a:gd fmla="*/ 35 h 170" name="T57"/>
              <a:gd fmla="*/ 169 w 182" name="T58"/>
              <a:gd fmla="*/ 24 h 170" name="T59"/>
              <a:gd fmla="*/ 145 w 182" name="T60"/>
              <a:gd fmla="*/ 49 h 170" name="T61"/>
              <a:gd fmla="*/ 121 w 182" name="T62"/>
              <a:gd fmla="*/ 24 h 170" name="T63"/>
              <a:gd fmla="*/ 145 w 182" name="T64"/>
              <a:gd fmla="*/ 0 h 170" name="T65"/>
              <a:gd fmla="*/ 182 w 182" name="T66"/>
              <a:gd fmla="*/ 82 h 170" name="T67"/>
              <a:gd fmla="*/ 163 w 182" name="T68"/>
              <a:gd fmla="*/ 97 h 170" name="T69"/>
              <a:gd fmla="*/ 125 w 182" name="T70"/>
              <a:gd fmla="*/ 85 h 170" name="T71"/>
              <a:gd fmla="*/ 133 w 182" name="T72"/>
              <a:gd fmla="*/ 54 h 170" name="T73"/>
              <a:gd fmla="*/ 156 w 182" name="T74"/>
              <a:gd fmla="*/ 55 h 170" name="T75"/>
              <a:gd fmla="*/ 170 w 182" name="T76"/>
              <a:gd fmla="*/ 4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82">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rgbClr val="476263"/>
          </a:solidFill>
          <a:ln>
            <a:noFill/>
          </a:ln>
          <a:effectLst>
            <a:outerShdw algn="tr" blurRad="292100" dir="8100000" dist="266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sp>
        <p:nvSpPr>
          <p:cNvPr id="40" name="Freeform 130">
            <a:extLst>
              <a:ext uri="{FF2B5EF4-FFF2-40B4-BE49-F238E27FC236}">
                <a16:creationId xmlns:a16="http://schemas.microsoft.com/office/drawing/2014/main" id="{AD975BF2-1248-49E7-B157-B122450CA685}"/>
              </a:ext>
            </a:extLst>
          </p:cNvPr>
          <p:cNvSpPr>
            <a:spLocks noEditPoints="1"/>
          </p:cNvSpPr>
          <p:nvPr/>
        </p:nvSpPr>
        <p:spPr bwMode="auto">
          <a:xfrm>
            <a:off x="5956070" y="5086739"/>
            <a:ext cx="456508" cy="418466"/>
          </a:xfrm>
          <a:custGeom>
            <a:gdLst>
              <a:gd fmla="*/ 120 w 181" name="T0"/>
              <a:gd fmla="*/ 94 h 166" name="T1"/>
              <a:gd fmla="*/ 101 w 181" name="T2"/>
              <a:gd fmla="*/ 104 h 166" name="T3"/>
              <a:gd fmla="*/ 109 w 181" name="T4"/>
              <a:gd fmla="*/ 119 h 166" name="T5"/>
              <a:gd fmla="*/ 92 w 181" name="T6"/>
              <a:gd fmla="*/ 132 h 166" name="T7"/>
              <a:gd fmla="*/ 72 w 181" name="T8"/>
              <a:gd fmla="*/ 141 h 166" name="T9"/>
              <a:gd fmla="*/ 49 w 181" name="T10"/>
              <a:gd fmla="*/ 143 h 166" name="T11"/>
              <a:gd fmla="*/ 39 w 181" name="T12"/>
              <a:gd fmla="*/ 124 h 166" name="T13"/>
              <a:gd fmla="*/ 24 w 181" name="T14"/>
              <a:gd fmla="*/ 132 h 166" name="T15"/>
              <a:gd fmla="*/ 15 w 181" name="T16"/>
              <a:gd fmla="*/ 110 h 166" name="T17"/>
              <a:gd fmla="*/ 2 w 181" name="T18"/>
              <a:gd fmla="*/ 94 h 166" name="T19"/>
              <a:gd fmla="*/ 0 w 181" name="T20"/>
              <a:gd fmla="*/ 74 h 166" name="T21"/>
              <a:gd fmla="*/ 16 w 181" name="T22"/>
              <a:gd fmla="*/ 69 h 166" name="T23"/>
              <a:gd fmla="*/ 10 w 181" name="T24"/>
              <a:gd fmla="*/ 49 h 166" name="T25"/>
              <a:gd fmla="*/ 26 w 181" name="T26"/>
              <a:gd fmla="*/ 33 h 166" name="T27"/>
              <a:gd fmla="*/ 46 w 181" name="T28"/>
              <a:gd fmla="*/ 39 h 166" name="T29"/>
              <a:gd fmla="*/ 69 w 181" name="T30"/>
              <a:gd fmla="*/ 22 h 166" name="T31"/>
              <a:gd fmla="*/ 74 w 181" name="T32"/>
              <a:gd fmla="*/ 39 h 166" name="T33"/>
              <a:gd fmla="*/ 94 w 181" name="T34"/>
              <a:gd fmla="*/ 33 h 166" name="T35"/>
              <a:gd fmla="*/ 109 w 181" name="T36"/>
              <a:gd fmla="*/ 51 h 166" name="T37"/>
              <a:gd fmla="*/ 104 w 181" name="T38"/>
              <a:gd fmla="*/ 69 h 166" name="T39"/>
              <a:gd fmla="*/ 121 w 181" name="T40"/>
              <a:gd fmla="*/ 74 h 166" name="T41"/>
              <a:gd fmla="*/ 77 w 181" name="T42"/>
              <a:gd fmla="*/ 66 h 166" name="T43"/>
              <a:gd fmla="*/ 36 w 181" name="T44"/>
              <a:gd fmla="*/ 83 h 166" name="T45"/>
              <a:gd fmla="*/ 77 w 181" name="T46"/>
              <a:gd fmla="*/ 100 h 166" name="T47"/>
              <a:gd fmla="*/ 167 w 181" name="T48"/>
              <a:gd fmla="*/ 44 h 166" name="T49"/>
              <a:gd fmla="*/ 169 w 181" name="T50"/>
              <a:gd fmla="*/ 63 h 166" name="T51"/>
              <a:gd fmla="*/ 148 w 181" name="T52"/>
              <a:gd fmla="*/ 59 h 166" name="T53"/>
              <a:gd fmla="*/ 137 w 181" name="T54"/>
              <a:gd fmla="*/ 65 h 166" name="T55"/>
              <a:gd fmla="*/ 121 w 181" name="T56"/>
              <a:gd fmla="*/ 62 h 166" name="T57"/>
              <a:gd fmla="*/ 109 w 181" name="T58"/>
              <a:gd fmla="*/ 41 h 166" name="T59"/>
              <a:gd fmla="*/ 125 w 181" name="T60"/>
              <a:gd fmla="*/ 20 h 166" name="T61"/>
              <a:gd fmla="*/ 124 w 181" name="T62"/>
              <a:gd fmla="*/ 4 h 166" name="T63"/>
              <a:gd fmla="*/ 137 w 181" name="T64"/>
              <a:gd fmla="*/ 4 h 166" name="T65"/>
              <a:gd fmla="*/ 148 w 181" name="T66"/>
              <a:gd fmla="*/ 11 h 166" name="T67"/>
              <a:gd fmla="*/ 169 w 181" name="T68"/>
              <a:gd fmla="*/ 6 h 166" name="T69"/>
              <a:gd fmla="*/ 167 w 181" name="T70"/>
              <a:gd fmla="*/ 25 h 166" name="T71"/>
              <a:gd fmla="*/ 181 w 181" name="T72"/>
              <a:gd fmla="*/ 138 h 166" name="T73"/>
              <a:gd fmla="*/ 169 w 181" name="T74"/>
              <a:gd fmla="*/ 159 h 166" name="T75"/>
              <a:gd fmla="*/ 153 w 181" name="T76"/>
              <a:gd fmla="*/ 162 h 166" name="T77"/>
              <a:gd fmla="*/ 142 w 181" name="T78"/>
              <a:gd fmla="*/ 155 h 166" name="T79"/>
              <a:gd fmla="*/ 121 w 181" name="T80"/>
              <a:gd fmla="*/ 160 h 166" name="T81"/>
              <a:gd fmla="*/ 123 w 181" name="T82"/>
              <a:gd fmla="*/ 141 h 166" name="T83"/>
              <a:gd fmla="*/ 123 w 181" name="T84"/>
              <a:gd fmla="*/ 122 h 166" name="T85"/>
              <a:gd fmla="*/ 121 w 181" name="T86"/>
              <a:gd fmla="*/ 103 h 166" name="T87"/>
              <a:gd fmla="*/ 133 w 181" name="T88"/>
              <a:gd fmla="*/ 97 h 166" name="T89"/>
              <a:gd fmla="*/ 145 w 181" name="T90"/>
              <a:gd fmla="*/ 107 h 166" name="T91"/>
              <a:gd fmla="*/ 157 w 181" name="T92"/>
              <a:gd fmla="*/ 97 h 166" name="T93"/>
              <a:gd fmla="*/ 164 w 181" name="T94"/>
              <a:gd fmla="*/ 117 h 166" name="T95"/>
              <a:gd fmla="*/ 157 w 181" name="T96"/>
              <a:gd fmla="*/ 35 h 166" name="T97"/>
              <a:gd fmla="*/ 136 w 181" name="T98"/>
              <a:gd fmla="*/ 26 h 166" name="T99"/>
              <a:gd fmla="*/ 145 w 181" name="T100"/>
              <a:gd fmla="*/ 47 h 166" name="T101"/>
              <a:gd fmla="*/ 157 w 181" name="T102"/>
              <a:gd fmla="*/ 131 h 166" name="T103"/>
              <a:gd fmla="*/ 136 w 181" name="T104"/>
              <a:gd fmla="*/ 123 h 166" name="T105"/>
              <a:gd fmla="*/ 145 w 181" name="T106"/>
              <a:gd fmla="*/ 143 h 1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66" w="181">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97B9A1"/>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b="0" baseline="0" cap="none" i="0" kern="1200" kumimoji="0" lang="en-US" noProof="0" normalizeH="0" spc="0" strike="noStrike" sz="1800" u="none">
              <a:ln>
                <a:noFill/>
              </a:ln>
              <a:solidFill>
                <a:schemeClr val="bg1">
                  <a:lumMod val="50000"/>
                </a:schemeClr>
              </a:solidFill>
              <a:effectLst/>
              <a:uLnTx/>
              <a:uFillTx/>
              <a:latin charset="-122" panose="020b0503020204020204" pitchFamily="34" typeface="微软雅黑"/>
              <a:ea charset="-122" panose="020b0503020204020204" pitchFamily="34" typeface="微软雅黑"/>
              <a:cs typeface="+mn-cs"/>
              <a:sym typeface="+mn-lt"/>
            </a:endParaRPr>
          </a:p>
        </p:txBody>
      </p:sp>
      <p:grpSp>
        <p:nvGrpSpPr>
          <p:cNvPr id="41" name="组合 40">
            <a:extLst>
              <a:ext uri="{FF2B5EF4-FFF2-40B4-BE49-F238E27FC236}">
                <a16:creationId xmlns:a16="http://schemas.microsoft.com/office/drawing/2014/main" id="{1C07377D-774F-45AE-94CF-CDB8839A77F5}"/>
              </a:ext>
            </a:extLst>
          </p:cNvPr>
          <p:cNvGrpSpPr/>
          <p:nvPr/>
        </p:nvGrpSpPr>
        <p:grpSpPr>
          <a:xfrm>
            <a:off x="-2071235" y="2066962"/>
            <a:ext cx="7114083" cy="4405550"/>
            <a:chOff x="3356900" y="3497356"/>
            <a:chExt cx="2763405" cy="1723668"/>
          </a:xfrm>
        </p:grpSpPr>
        <p:pic>
          <p:nvPicPr>
            <p:cNvPr id="42" name="Picture 65">
              <a:extLst>
                <a:ext uri="{FF2B5EF4-FFF2-40B4-BE49-F238E27FC236}">
                  <a16:creationId xmlns:a16="http://schemas.microsoft.com/office/drawing/2014/main" id="{9DC33707-933F-4557-B4BD-3A64BC45CAF5}"/>
                </a:ext>
              </a:extLst>
            </p:cNvPr>
            <p:cNvPicPr>
              <a:picLocks noChangeAspect="1"/>
            </p:cNvPicPr>
            <p:nvPr/>
          </p:nvPicPr>
          <p:blipFill>
            <a:blip r:embed="rId3"/>
            <a:stretch>
              <a:fillRect/>
            </a:stretch>
          </p:blipFill>
          <p:spPr bwMode="auto">
            <a:xfrm>
              <a:off x="3356900" y="3497356"/>
              <a:ext cx="2763405" cy="1723668"/>
            </a:xfrm>
            <a:prstGeom prst="rect">
              <a:avLst/>
            </a:prstGeom>
            <a:noFill/>
            <a:ln w="9525">
              <a:noFill/>
              <a:miter lim="800000"/>
            </a:ln>
          </p:spPr>
        </p:pic>
        <p:sp>
          <p:nvSpPr>
            <p:cNvPr id="43" name="Rectangle 19">
              <a:extLst>
                <a:ext uri="{FF2B5EF4-FFF2-40B4-BE49-F238E27FC236}">
                  <a16:creationId xmlns:a16="http://schemas.microsoft.com/office/drawing/2014/main" id="{6A0A3B26-ADF1-46DA-BA6B-CB63B41A2451}"/>
                </a:ext>
              </a:extLst>
            </p:cNvPr>
            <p:cNvSpPr/>
            <p:nvPr/>
          </p:nvSpPr>
          <p:spPr>
            <a:xfrm>
              <a:off x="3893483" y="3717042"/>
              <a:ext cx="1680052" cy="1056258"/>
            </a:xfrm>
            <a:prstGeom prst="rect">
              <a:avLst/>
            </a:prstGeom>
            <a:blipFill dpi="0" rotWithShape="1">
              <a:blip r:embed="rId4">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defTabSz="913924"/>
              <a:endParaRPr altLang="zh-CN" lang="zh-CN" sz="1800">
                <a:solidFill>
                  <a:schemeClr val="bg1">
                    <a:lumMod val="65000"/>
                  </a:schemeClr>
                </a:solidFill>
                <a:latin charset="0" panose="020b0604020202020204" pitchFamily="34" typeface="Arial"/>
                <a:ea charset="-122" panose="02010600030101010101" pitchFamily="2" typeface="宋体"/>
                <a:cs charset="-122" panose="02010600030101010101" pitchFamily="2" typeface="宋体"/>
              </a:endParaRPr>
            </a:p>
          </p:txBody>
        </p:sp>
      </p:grpSp>
    </p:spTree>
    <p:extLst>
      <p:ext uri="{BB962C8B-B14F-4D97-AF65-F5344CB8AC3E}">
        <p14:creationId val="320193246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33"/>
                                        </p:tgtEl>
                                        <p:attrNameLst>
                                          <p:attrName>style.visibility</p:attrName>
                                        </p:attrNameLst>
                                      </p:cBhvr>
                                      <p:to>
                                        <p:strVal val="visible"/>
                                      </p:to>
                                    </p:set>
                                    <p:animEffect filter="wipe(up)" transition="in">
                                      <p:cBhvr>
                                        <p:cTn dur="500" id="19"/>
                                        <p:tgtEl>
                                          <p:spTgt spid="33"/>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34"/>
                                        </p:tgtEl>
                                        <p:attrNameLst>
                                          <p:attrName>style.visibility</p:attrName>
                                        </p:attrNameLst>
                                      </p:cBhvr>
                                      <p:to>
                                        <p:strVal val="visible"/>
                                      </p:to>
                                    </p:set>
                                    <p:animEffect filter="wipe(up)" transition="in">
                                      <p:cBhvr>
                                        <p:cTn dur="500" id="23"/>
                                        <p:tgtEl>
                                          <p:spTgt spid="34"/>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39"/>
                                        </p:tgtEl>
                                        <p:attrNameLst>
                                          <p:attrName>style.visibility</p:attrName>
                                        </p:attrNameLst>
                                      </p:cBhvr>
                                      <p:to>
                                        <p:strVal val="visible"/>
                                      </p:to>
                                    </p:set>
                                    <p:anim calcmode="lin" valueType="num">
                                      <p:cBhvr>
                                        <p:cTn dur="500" fill="hold" id="27"/>
                                        <p:tgtEl>
                                          <p:spTgt spid="39"/>
                                        </p:tgtEl>
                                        <p:attrNameLst>
                                          <p:attrName>ppt_w</p:attrName>
                                        </p:attrNameLst>
                                      </p:cBhvr>
                                      <p:tavLst>
                                        <p:tav tm="0">
                                          <p:val>
                                            <p:fltVal val="0"/>
                                          </p:val>
                                        </p:tav>
                                        <p:tav tm="100000">
                                          <p:val>
                                            <p:strVal val="#ppt_w"/>
                                          </p:val>
                                        </p:tav>
                                      </p:tavLst>
                                    </p:anim>
                                    <p:anim calcmode="lin" valueType="num">
                                      <p:cBhvr>
                                        <p:cTn dur="500" fill="hold" id="28"/>
                                        <p:tgtEl>
                                          <p:spTgt spid="39"/>
                                        </p:tgtEl>
                                        <p:attrNameLst>
                                          <p:attrName>ppt_h</p:attrName>
                                        </p:attrNameLst>
                                      </p:cBhvr>
                                      <p:tavLst>
                                        <p:tav tm="0">
                                          <p:val>
                                            <p:fltVal val="0"/>
                                          </p:val>
                                        </p:tav>
                                        <p:tav tm="100000">
                                          <p:val>
                                            <p:strVal val="#ppt_h"/>
                                          </p:val>
                                        </p:tav>
                                      </p:tavLst>
                                    </p:anim>
                                    <p:animEffect filter="fade" transition="in">
                                      <p:cBhvr>
                                        <p:cTn dur="500" id="29"/>
                                        <p:tgtEl>
                                          <p:spTgt spid="39"/>
                                        </p:tgtEl>
                                      </p:cBhvr>
                                    </p:animEffect>
                                  </p:childTnLst>
                                </p:cTn>
                              </p:par>
                            </p:childTnLst>
                          </p:cTn>
                        </p:par>
                        <p:par>
                          <p:cTn fill="hold" id="30" nodeType="afterGroup">
                            <p:stCondLst>
                              <p:cond delay="2500"/>
                            </p:stCondLst>
                            <p:childTnLst>
                              <p:par>
                                <p:cTn fill="hold" grpId="0" id="31" nodeType="afterEffect" presetClass="entr" presetID="22" presetSubtype="1">
                                  <p:stCondLst>
                                    <p:cond delay="0"/>
                                  </p:stCondLst>
                                  <p:childTnLst>
                                    <p:set>
                                      <p:cBhvr>
                                        <p:cTn dur="1" fill="hold" id="32">
                                          <p:stCondLst>
                                            <p:cond delay="0"/>
                                          </p:stCondLst>
                                        </p:cTn>
                                        <p:tgtEl>
                                          <p:spTgt spid="37"/>
                                        </p:tgtEl>
                                        <p:attrNameLst>
                                          <p:attrName>style.visibility</p:attrName>
                                        </p:attrNameLst>
                                      </p:cBhvr>
                                      <p:to>
                                        <p:strVal val="visible"/>
                                      </p:to>
                                    </p:set>
                                    <p:animEffect filter="wipe(up)" transition="in">
                                      <p:cBhvr>
                                        <p:cTn dur="500" id="33"/>
                                        <p:tgtEl>
                                          <p:spTgt spid="37"/>
                                        </p:tgtEl>
                                      </p:cBhvr>
                                    </p:animEffect>
                                  </p:childTnLst>
                                </p:cTn>
                              </p:par>
                            </p:childTnLst>
                          </p:cTn>
                        </p:par>
                        <p:par>
                          <p:cTn fill="hold" id="34" nodeType="afterGroup">
                            <p:stCondLst>
                              <p:cond delay="3000"/>
                            </p:stCondLst>
                            <p:childTnLst>
                              <p:par>
                                <p:cTn fill="hold" grpId="0" id="35" nodeType="afterEffect" presetClass="entr" presetID="22" presetSubtype="1">
                                  <p:stCondLst>
                                    <p:cond delay="0"/>
                                  </p:stCondLst>
                                  <p:childTnLst>
                                    <p:set>
                                      <p:cBhvr>
                                        <p:cTn dur="1" fill="hold" id="36">
                                          <p:stCondLst>
                                            <p:cond delay="0"/>
                                          </p:stCondLst>
                                        </p:cTn>
                                        <p:tgtEl>
                                          <p:spTgt spid="38"/>
                                        </p:tgtEl>
                                        <p:attrNameLst>
                                          <p:attrName>style.visibility</p:attrName>
                                        </p:attrNameLst>
                                      </p:cBhvr>
                                      <p:to>
                                        <p:strVal val="visible"/>
                                      </p:to>
                                    </p:set>
                                    <p:animEffect filter="wipe(up)" transition="in">
                                      <p:cBhvr>
                                        <p:cTn dur="500" id="37"/>
                                        <p:tgtEl>
                                          <p:spTgt spid="38"/>
                                        </p:tgtEl>
                                      </p:cBhvr>
                                    </p:animEffect>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40"/>
                                        </p:tgtEl>
                                        <p:attrNameLst>
                                          <p:attrName>style.visibility</p:attrName>
                                        </p:attrNameLst>
                                      </p:cBhvr>
                                      <p:to>
                                        <p:strVal val="visible"/>
                                      </p:to>
                                    </p:set>
                                    <p:anim calcmode="lin" valueType="num">
                                      <p:cBhvr>
                                        <p:cTn dur="500" fill="hold" id="41"/>
                                        <p:tgtEl>
                                          <p:spTgt spid="40"/>
                                        </p:tgtEl>
                                        <p:attrNameLst>
                                          <p:attrName>ppt_w</p:attrName>
                                        </p:attrNameLst>
                                      </p:cBhvr>
                                      <p:tavLst>
                                        <p:tav tm="0">
                                          <p:val>
                                            <p:fltVal val="0"/>
                                          </p:val>
                                        </p:tav>
                                        <p:tav tm="100000">
                                          <p:val>
                                            <p:strVal val="#ppt_w"/>
                                          </p:val>
                                        </p:tav>
                                      </p:tavLst>
                                    </p:anim>
                                    <p:anim calcmode="lin" valueType="num">
                                      <p:cBhvr>
                                        <p:cTn dur="500" fill="hold" id="42"/>
                                        <p:tgtEl>
                                          <p:spTgt spid="40"/>
                                        </p:tgtEl>
                                        <p:attrNameLst>
                                          <p:attrName>ppt_h</p:attrName>
                                        </p:attrNameLst>
                                      </p:cBhvr>
                                      <p:tavLst>
                                        <p:tav tm="0">
                                          <p:val>
                                            <p:fltVal val="0"/>
                                          </p:val>
                                        </p:tav>
                                        <p:tav tm="100000">
                                          <p:val>
                                            <p:strVal val="#ppt_h"/>
                                          </p:val>
                                        </p:tav>
                                      </p:tavLst>
                                    </p:anim>
                                    <p:animEffect filter="fade" transition="in">
                                      <p:cBhvr>
                                        <p:cTn dur="500" id="43"/>
                                        <p:tgtEl>
                                          <p:spTgt spid="40"/>
                                        </p:tgtEl>
                                      </p:cBhvr>
                                    </p:animEffect>
                                  </p:childTnLst>
                                </p:cTn>
                              </p:par>
                            </p:childTnLst>
                          </p:cTn>
                        </p:par>
                        <p:par>
                          <p:cTn fill="hold" id="44" nodeType="afterGroup">
                            <p:stCondLst>
                              <p:cond delay="4000"/>
                            </p:stCondLst>
                            <p:childTnLst>
                              <p:par>
                                <p:cTn fill="hold" grpId="0" id="45" nodeType="afterEffect" presetClass="entr" presetID="22" presetSubtype="1">
                                  <p:stCondLst>
                                    <p:cond delay="0"/>
                                  </p:stCondLst>
                                  <p:childTnLst>
                                    <p:set>
                                      <p:cBhvr>
                                        <p:cTn dur="1" fill="hold" id="46">
                                          <p:stCondLst>
                                            <p:cond delay="0"/>
                                          </p:stCondLst>
                                        </p:cTn>
                                        <p:tgtEl>
                                          <p:spTgt spid="35"/>
                                        </p:tgtEl>
                                        <p:attrNameLst>
                                          <p:attrName>style.visibility</p:attrName>
                                        </p:attrNameLst>
                                      </p:cBhvr>
                                      <p:to>
                                        <p:strVal val="visible"/>
                                      </p:to>
                                    </p:set>
                                    <p:animEffect filter="wipe(up)" transition="in">
                                      <p:cBhvr>
                                        <p:cTn dur="500" id="47"/>
                                        <p:tgtEl>
                                          <p:spTgt spid="35"/>
                                        </p:tgtEl>
                                      </p:cBhvr>
                                    </p:animEffect>
                                  </p:childTnLst>
                                </p:cTn>
                              </p:par>
                            </p:childTnLst>
                          </p:cTn>
                        </p:par>
                        <p:par>
                          <p:cTn fill="hold" id="48" nodeType="afterGroup">
                            <p:stCondLst>
                              <p:cond delay="4500"/>
                            </p:stCondLst>
                            <p:childTnLst>
                              <p:par>
                                <p:cTn fill="hold" grpId="0" id="49" nodeType="afterEffect" presetClass="entr" presetID="22" presetSubtype="1">
                                  <p:stCondLst>
                                    <p:cond delay="0"/>
                                  </p:stCondLst>
                                  <p:childTnLst>
                                    <p:set>
                                      <p:cBhvr>
                                        <p:cTn dur="1" fill="hold" id="50">
                                          <p:stCondLst>
                                            <p:cond delay="0"/>
                                          </p:stCondLst>
                                        </p:cTn>
                                        <p:tgtEl>
                                          <p:spTgt spid="36"/>
                                        </p:tgtEl>
                                        <p:attrNameLst>
                                          <p:attrName>style.visibility</p:attrName>
                                        </p:attrNameLst>
                                      </p:cBhvr>
                                      <p:to>
                                        <p:strVal val="visible"/>
                                      </p:to>
                                    </p:set>
                                    <p:animEffect filter="wipe(up)" transition="in">
                                      <p:cBhvr>
                                        <p:cTn dur="500" id="51"/>
                                        <p:tgtEl>
                                          <p:spTgt spid="36"/>
                                        </p:tgtEl>
                                      </p:cBhvr>
                                    </p:animEffect>
                                  </p:childTnLst>
                                </p:cTn>
                              </p:par>
                            </p:childTnLst>
                          </p:cTn>
                        </p:par>
                        <p:par>
                          <p:cTn fill="hold" id="52" nodeType="afterGroup">
                            <p:stCondLst>
                              <p:cond delay="5000"/>
                            </p:stCondLst>
                            <p:childTnLst>
                              <p:par>
                                <p:cTn fill="hold" id="53" nodeType="afterEffect" presetClass="entr" presetID="53" presetSubtype="0">
                                  <p:stCondLst>
                                    <p:cond delay="0"/>
                                  </p:stCondLst>
                                  <p:childTnLst>
                                    <p:set>
                                      <p:cBhvr>
                                        <p:cTn dur="1" fill="hold" id="54">
                                          <p:stCondLst>
                                            <p:cond delay="0"/>
                                          </p:stCondLst>
                                        </p:cTn>
                                        <p:tgtEl>
                                          <p:spTgt spid="41"/>
                                        </p:tgtEl>
                                        <p:attrNameLst>
                                          <p:attrName>style.visibility</p:attrName>
                                        </p:attrNameLst>
                                      </p:cBhvr>
                                      <p:to>
                                        <p:strVal val="visible"/>
                                      </p:to>
                                    </p:set>
                                    <p:anim calcmode="lin" valueType="num">
                                      <p:cBhvr>
                                        <p:cTn dur="500" fill="hold" id="55"/>
                                        <p:tgtEl>
                                          <p:spTgt spid="41"/>
                                        </p:tgtEl>
                                        <p:attrNameLst>
                                          <p:attrName>ppt_w</p:attrName>
                                        </p:attrNameLst>
                                      </p:cBhvr>
                                      <p:tavLst>
                                        <p:tav tm="0">
                                          <p:val>
                                            <p:fltVal val="0"/>
                                          </p:val>
                                        </p:tav>
                                        <p:tav tm="100000">
                                          <p:val>
                                            <p:strVal val="#ppt_w"/>
                                          </p:val>
                                        </p:tav>
                                      </p:tavLst>
                                    </p:anim>
                                    <p:anim calcmode="lin" valueType="num">
                                      <p:cBhvr>
                                        <p:cTn dur="500" fill="hold" id="56"/>
                                        <p:tgtEl>
                                          <p:spTgt spid="41"/>
                                        </p:tgtEl>
                                        <p:attrNameLst>
                                          <p:attrName>ppt_h</p:attrName>
                                        </p:attrNameLst>
                                      </p:cBhvr>
                                      <p:tavLst>
                                        <p:tav tm="0">
                                          <p:val>
                                            <p:fltVal val="0"/>
                                          </p:val>
                                        </p:tav>
                                        <p:tav tm="100000">
                                          <p:val>
                                            <p:strVal val="#ppt_h"/>
                                          </p:val>
                                        </p:tav>
                                      </p:tavLst>
                                    </p:anim>
                                    <p:animEffect filter="fade" transition="in">
                                      <p:cBhvr>
                                        <p:cTn dur="500" id="5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2"/>
      <p:bldP grpId="0" spid="33"/>
      <p:bldP grpId="0" spid="34"/>
      <p:bldP grpId="0" spid="35"/>
      <p:bldP grpId="0" spid="36"/>
      <p:bldP grpId="0" spid="37"/>
      <p:bldP grpId="0" spid="38"/>
      <p:bldP grpId="0" spid="39"/>
      <p:bldP grpId="0" spid="4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基本工作概述</a:t>
            </a:r>
          </a:p>
        </p:txBody>
      </p:sp>
      <p:pic>
        <p:nvPicPr>
          <p:cNvPr id="37" name="图片 36">
            <a:extLst>
              <a:ext uri="{FF2B5EF4-FFF2-40B4-BE49-F238E27FC236}">
                <a16:creationId xmlns:a16="http://schemas.microsoft.com/office/drawing/2014/main" id="{AD97E6CC-9D9E-4704-9743-0629CC5061BB}"/>
              </a:ext>
            </a:extLst>
          </p:cNvPr>
          <p:cNvPicPr>
            <a:picLocks noChangeAspect="1"/>
          </p:cNvPicPr>
          <p:nvPr/>
        </p:nvPicPr>
        <p:blipFill>
          <a:blip r:embed="rId3">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tretch>
            <a:fillRect/>
          </a:stretch>
        </p:blipFill>
        <p:spPr>
          <a:xfrm>
            <a:off x="3780962" y="2042468"/>
            <a:ext cx="3702424" cy="3588024"/>
          </a:xfrm>
          <a:prstGeom prst="rect">
            <a:avLst/>
          </a:prstGeom>
          <a:effectLst/>
        </p:spPr>
      </p:pic>
      <p:sp>
        <p:nvSpPr>
          <p:cNvPr id="38" name="Shape 2525">
            <a:extLst>
              <a:ext uri="{FF2B5EF4-FFF2-40B4-BE49-F238E27FC236}">
                <a16:creationId xmlns:a16="http://schemas.microsoft.com/office/drawing/2014/main" id="{7DF49C25-5EF3-43D4-9C60-8F9704194B30}"/>
              </a:ext>
            </a:extLst>
          </p:cNvPr>
          <p:cNvSpPr/>
          <p:nvPr/>
        </p:nvSpPr>
        <p:spPr>
          <a:xfrm>
            <a:off x="2146984" y="2203544"/>
            <a:ext cx="501191" cy="501191"/>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97B9A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39" name="组合 38">
            <a:extLst>
              <a:ext uri="{FF2B5EF4-FFF2-40B4-BE49-F238E27FC236}">
                <a16:creationId xmlns:a16="http://schemas.microsoft.com/office/drawing/2014/main" id="{ED4B3C90-51FB-40DE-BEEA-A334B713E321}"/>
              </a:ext>
            </a:extLst>
          </p:cNvPr>
          <p:cNvGrpSpPr/>
          <p:nvPr/>
        </p:nvGrpSpPr>
        <p:grpSpPr>
          <a:xfrm>
            <a:off x="1128927" y="2895162"/>
            <a:ext cx="2486025" cy="934828"/>
            <a:chOff x="1692763" y="3444238"/>
            <a:chExt cx="2486025" cy="934828"/>
          </a:xfrm>
        </p:grpSpPr>
        <p:sp>
          <p:nvSpPr>
            <p:cNvPr id="40" name="文本框 39">
              <a:extLst>
                <a:ext uri="{FF2B5EF4-FFF2-40B4-BE49-F238E27FC236}">
                  <a16:creationId xmlns:a16="http://schemas.microsoft.com/office/drawing/2014/main" id="{D1BB56D4-2678-4EE3-B3C2-CB4607366AE4}"/>
                </a:ext>
              </a:extLst>
            </p:cNvPr>
            <p:cNvSpPr txBox="1"/>
            <p:nvPr/>
          </p:nvSpPr>
          <p:spPr>
            <a:xfrm>
              <a:off x="1692763" y="3444238"/>
              <a:ext cx="2486025" cy="335280"/>
            </a:xfrm>
            <a:prstGeom prst="rect">
              <a:avLst/>
            </a:prstGeom>
            <a:noFill/>
          </p:spPr>
          <p:txBody>
            <a:bodyPr rtlCol="0" wrap="square">
              <a:spAutoFit/>
            </a:bodyPr>
            <a:lstStyle/>
            <a:p>
              <a:pPr algn="ctr"/>
              <a:r>
                <a:rPr altLang="zh-CN" b="1" lang="en-US" sz="1600">
                  <a:solidFill>
                    <a:srgbClr val="97B9A1"/>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41" name="Rectangle 23">
              <a:extLst>
                <a:ext uri="{FF2B5EF4-FFF2-40B4-BE49-F238E27FC236}">
                  <a16:creationId xmlns:a16="http://schemas.microsoft.com/office/drawing/2014/main" id="{914D7B3C-9937-4585-8A8B-F0B92DD59D35}"/>
                </a:ext>
              </a:extLst>
            </p:cNvPr>
            <p:cNvSpPr/>
            <p:nvPr/>
          </p:nvSpPr>
          <p:spPr>
            <a:xfrm>
              <a:off x="1777703" y="3825068"/>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rgbClr val="97B9A1"/>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sp>
        <p:nvSpPr>
          <p:cNvPr id="42" name="Shape 2547">
            <a:extLst>
              <a:ext uri="{FF2B5EF4-FFF2-40B4-BE49-F238E27FC236}">
                <a16:creationId xmlns:a16="http://schemas.microsoft.com/office/drawing/2014/main" id="{6FDE0D6E-A108-40AA-94D9-1E412C1A14DB}"/>
              </a:ext>
            </a:extLst>
          </p:cNvPr>
          <p:cNvSpPr/>
          <p:nvPr/>
        </p:nvSpPr>
        <p:spPr>
          <a:xfrm>
            <a:off x="8591361" y="2194655"/>
            <a:ext cx="501191" cy="501191"/>
          </a:xfrm>
          <a:custGeom>
            <a:cxnLst>
              <a:cxn ang="0">
                <a:pos x="wd2" y="hd2"/>
              </a:cxn>
              <a:cxn ang="5400000">
                <a:pos x="wd2" y="hd2"/>
              </a:cxn>
              <a:cxn ang="10800000">
                <a:pos x="wd2" y="hd2"/>
              </a:cxn>
              <a:cxn ang="16200000">
                <a:pos x="wd2" y="hd2"/>
              </a:cxn>
            </a:cxnLst>
            <a:rect b="b" l="0" r="r" t="0"/>
            <a:pathLst>
              <a:path extrusionOk="0" h="21600" w="2160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76263"/>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76" name="组合 75">
            <a:extLst>
              <a:ext uri="{FF2B5EF4-FFF2-40B4-BE49-F238E27FC236}">
                <a16:creationId xmlns:a16="http://schemas.microsoft.com/office/drawing/2014/main" id="{334287ED-6F3C-4C9A-986D-E4FB024B5437}"/>
              </a:ext>
            </a:extLst>
          </p:cNvPr>
          <p:cNvGrpSpPr/>
          <p:nvPr/>
        </p:nvGrpSpPr>
        <p:grpSpPr>
          <a:xfrm>
            <a:off x="7549385" y="2886273"/>
            <a:ext cx="2486025" cy="934828"/>
            <a:chOff x="8013211" y="3435349"/>
            <a:chExt cx="2486025" cy="934828"/>
          </a:xfrm>
        </p:grpSpPr>
        <p:sp>
          <p:nvSpPr>
            <p:cNvPr id="77" name="文本框 76">
              <a:extLst>
                <a:ext uri="{FF2B5EF4-FFF2-40B4-BE49-F238E27FC236}">
                  <a16:creationId xmlns:a16="http://schemas.microsoft.com/office/drawing/2014/main" id="{DC1935A8-8764-4EE1-A818-98B91984FD5E}"/>
                </a:ext>
              </a:extLst>
            </p:cNvPr>
            <p:cNvSpPr txBox="1"/>
            <p:nvPr/>
          </p:nvSpPr>
          <p:spPr>
            <a:xfrm>
              <a:off x="8013212" y="3435349"/>
              <a:ext cx="2486025" cy="335280"/>
            </a:xfrm>
            <a:prstGeom prst="rect">
              <a:avLst/>
            </a:prstGeom>
            <a:noFill/>
          </p:spPr>
          <p:txBody>
            <a:bodyPr rtlCol="0" wrap="square">
              <a:spAutoFit/>
            </a:bodyPr>
            <a:lstStyle/>
            <a:p>
              <a:pPr algn="ctr"/>
              <a:r>
                <a:rPr altLang="zh-CN" b="1" lang="en-US" sz="1600">
                  <a:solidFill>
                    <a:srgbClr val="476263"/>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78" name="Rectangle 23">
              <a:extLst>
                <a:ext uri="{FF2B5EF4-FFF2-40B4-BE49-F238E27FC236}">
                  <a16:creationId xmlns:a16="http://schemas.microsoft.com/office/drawing/2014/main" id="{E22A104F-B545-4E2C-802D-BD46C31886FB}"/>
                </a:ext>
              </a:extLst>
            </p:cNvPr>
            <p:cNvSpPr/>
            <p:nvPr/>
          </p:nvSpPr>
          <p:spPr>
            <a:xfrm>
              <a:off x="8098151" y="3816180"/>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rgbClr val="476263"/>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grpSp>
        <p:nvGrpSpPr>
          <p:cNvPr id="79" name="组合 78">
            <a:extLst>
              <a:ext uri="{FF2B5EF4-FFF2-40B4-BE49-F238E27FC236}">
                <a16:creationId xmlns:a16="http://schemas.microsoft.com/office/drawing/2014/main" id="{81231BAE-9AB1-4520-8544-6A792215A633}"/>
              </a:ext>
            </a:extLst>
          </p:cNvPr>
          <p:cNvGrpSpPr/>
          <p:nvPr/>
        </p:nvGrpSpPr>
        <p:grpSpPr>
          <a:xfrm>
            <a:off x="1213867" y="5163078"/>
            <a:ext cx="2486025" cy="934828"/>
            <a:chOff x="1692763" y="3444238"/>
            <a:chExt cx="2486025" cy="934828"/>
          </a:xfrm>
        </p:grpSpPr>
        <p:sp>
          <p:nvSpPr>
            <p:cNvPr id="80" name="文本框 79">
              <a:extLst>
                <a:ext uri="{FF2B5EF4-FFF2-40B4-BE49-F238E27FC236}">
                  <a16:creationId xmlns:a16="http://schemas.microsoft.com/office/drawing/2014/main" id="{DCE6B3D8-7178-40B2-9E4B-3239CF0B20CA}"/>
                </a:ext>
              </a:extLst>
            </p:cNvPr>
            <p:cNvSpPr txBox="1"/>
            <p:nvPr/>
          </p:nvSpPr>
          <p:spPr>
            <a:xfrm>
              <a:off x="1692763" y="3444237"/>
              <a:ext cx="2486025" cy="335280"/>
            </a:xfrm>
            <a:prstGeom prst="rect">
              <a:avLst/>
            </a:prstGeom>
            <a:noFill/>
          </p:spPr>
          <p:txBody>
            <a:bodyPr rtlCol="0" wrap="square">
              <a:spAutoFit/>
            </a:bodyPr>
            <a:lstStyle/>
            <a:p>
              <a:pPr algn="ctr"/>
              <a:r>
                <a:rPr altLang="zh-CN" b="1" lang="en-US" sz="1600">
                  <a:solidFill>
                    <a:srgbClr val="476263"/>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81" name="Rectangle 23">
              <a:extLst>
                <a:ext uri="{FF2B5EF4-FFF2-40B4-BE49-F238E27FC236}">
                  <a16:creationId xmlns:a16="http://schemas.microsoft.com/office/drawing/2014/main" id="{B733FB9D-C278-4645-81D3-4B8C9475194E}"/>
                </a:ext>
              </a:extLst>
            </p:cNvPr>
            <p:cNvSpPr/>
            <p:nvPr/>
          </p:nvSpPr>
          <p:spPr>
            <a:xfrm>
              <a:off x="1777703" y="3825068"/>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rgbClr val="476263"/>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grpSp>
        <p:nvGrpSpPr>
          <p:cNvPr id="82" name="组合 81">
            <a:extLst>
              <a:ext uri="{FF2B5EF4-FFF2-40B4-BE49-F238E27FC236}">
                <a16:creationId xmlns:a16="http://schemas.microsoft.com/office/drawing/2014/main" id="{712BEE7B-C7DC-4A9F-A813-EFAA7BA9C40E}"/>
              </a:ext>
            </a:extLst>
          </p:cNvPr>
          <p:cNvGrpSpPr/>
          <p:nvPr/>
        </p:nvGrpSpPr>
        <p:grpSpPr>
          <a:xfrm>
            <a:off x="7634325" y="5154189"/>
            <a:ext cx="2486025" cy="934828"/>
            <a:chOff x="8013211" y="3435349"/>
            <a:chExt cx="2486025" cy="934828"/>
          </a:xfrm>
        </p:grpSpPr>
        <p:sp>
          <p:nvSpPr>
            <p:cNvPr id="83" name="文本框 82">
              <a:extLst>
                <a:ext uri="{FF2B5EF4-FFF2-40B4-BE49-F238E27FC236}">
                  <a16:creationId xmlns:a16="http://schemas.microsoft.com/office/drawing/2014/main" id="{E684C778-6C23-4B22-B44A-9D6A7B30E31B}"/>
                </a:ext>
              </a:extLst>
            </p:cNvPr>
            <p:cNvSpPr txBox="1"/>
            <p:nvPr/>
          </p:nvSpPr>
          <p:spPr>
            <a:xfrm>
              <a:off x="8013210" y="3435349"/>
              <a:ext cx="2486025" cy="335280"/>
            </a:xfrm>
            <a:prstGeom prst="rect">
              <a:avLst/>
            </a:prstGeom>
            <a:noFill/>
          </p:spPr>
          <p:txBody>
            <a:bodyPr rtlCol="0" wrap="square">
              <a:spAutoFit/>
            </a:bodyPr>
            <a:lstStyle/>
            <a:p>
              <a:pPr algn="ctr"/>
              <a:r>
                <a:rPr altLang="zh-CN" b="1" lang="en-US" sz="1600">
                  <a:solidFill>
                    <a:srgbClr val="97B9A1"/>
                  </a:solidFill>
                  <a:latin charset="0" panose="020b0604020202020204" pitchFamily="34" typeface="Arial"/>
                  <a:ea charset="-122" panose="020b0503020204020204" pitchFamily="34" typeface="微软雅黑"/>
                  <a:cs charset="0" panose="020b0604020202020204" pitchFamily="34" typeface="Arial"/>
                </a:rPr>
                <a:t>YOUR TITLE HERE</a:t>
              </a:r>
            </a:p>
          </p:txBody>
        </p:sp>
        <p:sp>
          <p:nvSpPr>
            <p:cNvPr id="84" name="Rectangle 23">
              <a:extLst>
                <a:ext uri="{FF2B5EF4-FFF2-40B4-BE49-F238E27FC236}">
                  <a16:creationId xmlns:a16="http://schemas.microsoft.com/office/drawing/2014/main" id="{F141CED7-A677-4EB5-8D07-D0394BA8ED72}"/>
                </a:ext>
              </a:extLst>
            </p:cNvPr>
            <p:cNvSpPr/>
            <p:nvPr/>
          </p:nvSpPr>
          <p:spPr>
            <a:xfrm>
              <a:off x="8098150" y="3816180"/>
              <a:ext cx="2367424" cy="548640"/>
            </a:xfrm>
            <a:prstGeom prst="rect">
              <a:avLst/>
            </a:prstGeom>
          </p:spPr>
          <p:txBody>
            <a:bodyPr wrap="square">
              <a:spAutoFit/>
            </a:bodyPr>
            <a:lstStyle/>
            <a:p>
              <a:pPr algn="ctr" eaLnBrk="1" fontAlgn="auto" hangingPunct="1">
                <a:spcBef>
                  <a:spcPct val="0"/>
                </a:spcBef>
                <a:spcAft>
                  <a:spcPct val="0"/>
                </a:spcAft>
                <a:defRPr/>
              </a:pPr>
              <a:r>
                <a:rPr lang="en-US" noProof="1" sz="1000">
                  <a:solidFill>
                    <a:srgbClr val="97B9A1"/>
                  </a:solidFill>
                  <a:latin charset="0" panose="020b0604020202020204" pitchFamily="34" typeface="Arial"/>
                  <a:ea charset="0" panose="020b0606030504020204" pitchFamily="34" typeface="Open Sans"/>
                  <a:cs charset="0" panose="020b0604020202020204" pitchFamily="34" typeface="Arial"/>
                </a:rPr>
                <a:t>Lorem ipsum dolor sit amet, contur adipiscing elit. Nulla volutpat dui at fermentum.</a:t>
              </a:r>
            </a:p>
          </p:txBody>
        </p:sp>
      </p:grpSp>
      <p:sp>
        <p:nvSpPr>
          <p:cNvPr id="85" name="Shape 2587">
            <a:extLst>
              <a:ext uri="{FF2B5EF4-FFF2-40B4-BE49-F238E27FC236}">
                <a16:creationId xmlns:a16="http://schemas.microsoft.com/office/drawing/2014/main" id="{769FC3EA-F980-4BE6-90CE-2E616F81C367}"/>
              </a:ext>
            </a:extLst>
          </p:cNvPr>
          <p:cNvSpPr/>
          <p:nvPr/>
        </p:nvSpPr>
        <p:spPr>
          <a:xfrm>
            <a:off x="2146983" y="4566804"/>
            <a:ext cx="501191" cy="501191"/>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476263"/>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86" name="Shape 2687">
            <a:extLst>
              <a:ext uri="{FF2B5EF4-FFF2-40B4-BE49-F238E27FC236}">
                <a16:creationId xmlns:a16="http://schemas.microsoft.com/office/drawing/2014/main" id="{7FDD9BF2-BF6D-46EF-9791-8D49F5436741}"/>
              </a:ext>
            </a:extLst>
          </p:cNvPr>
          <p:cNvSpPr/>
          <p:nvPr/>
        </p:nvSpPr>
        <p:spPr>
          <a:xfrm>
            <a:off x="8591361" y="4438902"/>
            <a:ext cx="501191" cy="501191"/>
          </a:xfrm>
          <a:custGeom>
            <a:cxnLst>
              <a:cxn ang="0">
                <a:pos x="wd2" y="hd2"/>
              </a:cxn>
              <a:cxn ang="5400000">
                <a:pos x="wd2" y="hd2"/>
              </a:cxn>
              <a:cxn ang="10800000">
                <a:pos x="wd2" y="hd2"/>
              </a:cxn>
              <a:cxn ang="16200000">
                <a:pos x="wd2" y="hd2"/>
              </a:cxn>
            </a:cxnLst>
            <a:rect b="b" l="0" r="r" t="0"/>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97B9A1"/>
          </a:solidFill>
          <a:ln w="12700">
            <a:miter lim="400000"/>
          </a:ln>
        </p:spPr>
        <p:txBody>
          <a:bodyPr anchor="ctr" bIns="38090" lIns="38090" rIns="38090" tIns="38090"/>
          <a:lstStyle/>
          <a:p>
            <a:pPr defTabSz="456565">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3000"/>
          </a:p>
        </p:txBody>
      </p:sp>
    </p:spTree>
    <p:extLst>
      <p:ext uri="{BB962C8B-B14F-4D97-AF65-F5344CB8AC3E}">
        <p14:creationId val="42383060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1000" id="13"/>
                                        <p:tgtEl>
                                          <p:spTgt spid="37"/>
                                        </p:tgtEl>
                                      </p:cBhvr>
                                    </p:animEffect>
                                    <p:anim calcmode="lin" valueType="num">
                                      <p:cBhvr>
                                        <p:cTn dur="1000" fill="hold" id="14"/>
                                        <p:tgtEl>
                                          <p:spTgt spid="37"/>
                                        </p:tgtEl>
                                        <p:attrNameLst>
                                          <p:attrName>ppt_x</p:attrName>
                                        </p:attrNameLst>
                                      </p:cBhvr>
                                      <p:tavLst>
                                        <p:tav tm="0">
                                          <p:val>
                                            <p:strVal val="#ppt_x"/>
                                          </p:val>
                                        </p:tav>
                                        <p:tav tm="100000">
                                          <p:val>
                                            <p:strVal val="#ppt_x"/>
                                          </p:val>
                                        </p:tav>
                                      </p:tavLst>
                                    </p:anim>
                                    <p:anim calcmode="lin" valueType="num">
                                      <p:cBhvr>
                                        <p:cTn dur="1000" fill="hold" id="15"/>
                                        <p:tgtEl>
                                          <p:spTgt spid="3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p:cTn dur="500" fill="hold" id="19"/>
                                        <p:tgtEl>
                                          <p:spTgt spid="38"/>
                                        </p:tgtEl>
                                        <p:attrNameLst>
                                          <p:attrName>ppt_w</p:attrName>
                                        </p:attrNameLst>
                                      </p:cBhvr>
                                      <p:tavLst>
                                        <p:tav tm="0">
                                          <p:val>
                                            <p:fltVal val="0"/>
                                          </p:val>
                                        </p:tav>
                                        <p:tav tm="100000">
                                          <p:val>
                                            <p:strVal val="#ppt_w"/>
                                          </p:val>
                                        </p:tav>
                                      </p:tavLst>
                                    </p:anim>
                                    <p:anim calcmode="lin" valueType="num">
                                      <p:cBhvr>
                                        <p:cTn dur="500" fill="hold" id="20"/>
                                        <p:tgtEl>
                                          <p:spTgt spid="38"/>
                                        </p:tgtEl>
                                        <p:attrNameLst>
                                          <p:attrName>ppt_h</p:attrName>
                                        </p:attrNameLst>
                                      </p:cBhvr>
                                      <p:tavLst>
                                        <p:tav tm="0">
                                          <p:val>
                                            <p:fltVal val="0"/>
                                          </p:val>
                                        </p:tav>
                                        <p:tav tm="100000">
                                          <p:val>
                                            <p:strVal val="#ppt_h"/>
                                          </p:val>
                                        </p:tav>
                                      </p:tavLst>
                                    </p:anim>
                                    <p:animEffect filter="fade" transition="in">
                                      <p:cBhvr>
                                        <p:cTn dur="500" id="21"/>
                                        <p:tgtEl>
                                          <p:spTgt spid="38"/>
                                        </p:tgtEl>
                                      </p:cBhvr>
                                    </p:animEffect>
                                  </p:childTnLst>
                                </p:cTn>
                              </p:par>
                            </p:childTnLst>
                          </p:cTn>
                        </p:par>
                        <p:par>
                          <p:cTn fill="hold" id="22" nodeType="afterGroup">
                            <p:stCondLst>
                              <p:cond delay="2000"/>
                            </p:stCondLst>
                            <p:childTnLst>
                              <p:par>
                                <p:cTn fill="hold" id="23" nodeType="afterEffect" presetClass="entr" presetID="42" presetSubtype="0">
                                  <p:stCondLst>
                                    <p:cond delay="0"/>
                                  </p:stCondLst>
                                  <p:childTnLst>
                                    <p:set>
                                      <p:cBhvr>
                                        <p:cTn dur="1" fill="hold" id="24">
                                          <p:stCondLst>
                                            <p:cond delay="0"/>
                                          </p:stCondLst>
                                        </p:cTn>
                                        <p:tgtEl>
                                          <p:spTgt spid="39"/>
                                        </p:tgtEl>
                                        <p:attrNameLst>
                                          <p:attrName>style.visibility</p:attrName>
                                        </p:attrNameLst>
                                      </p:cBhvr>
                                      <p:to>
                                        <p:strVal val="visible"/>
                                      </p:to>
                                    </p:set>
                                    <p:animEffect filter="fade" transition="in">
                                      <p:cBhvr>
                                        <p:cTn dur="1000" id="25"/>
                                        <p:tgtEl>
                                          <p:spTgt spid="39"/>
                                        </p:tgtEl>
                                      </p:cBhvr>
                                    </p:animEffect>
                                    <p:anim calcmode="lin" valueType="num">
                                      <p:cBhvr>
                                        <p:cTn dur="1000" fill="hold" id="26"/>
                                        <p:tgtEl>
                                          <p:spTgt spid="39"/>
                                        </p:tgtEl>
                                        <p:attrNameLst>
                                          <p:attrName>ppt_x</p:attrName>
                                        </p:attrNameLst>
                                      </p:cBhvr>
                                      <p:tavLst>
                                        <p:tav tm="0">
                                          <p:val>
                                            <p:strVal val="#ppt_x"/>
                                          </p:val>
                                        </p:tav>
                                        <p:tav tm="100000">
                                          <p:val>
                                            <p:strVal val="#ppt_x"/>
                                          </p:val>
                                        </p:tav>
                                      </p:tavLst>
                                    </p:anim>
                                    <p:anim calcmode="lin" valueType="num">
                                      <p:cBhvr>
                                        <p:cTn dur="1000" fill="hold" id="27"/>
                                        <p:tgtEl>
                                          <p:spTgt spid="3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000"/>
                            </p:stCondLst>
                            <p:childTnLst>
                              <p:par>
                                <p:cTn fill="hold" grpId="0" id="29" nodeType="afterEffect" presetClass="entr" presetID="53" presetSubtype="0">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p:cTn dur="500" fill="hold" id="31"/>
                                        <p:tgtEl>
                                          <p:spTgt spid="42"/>
                                        </p:tgtEl>
                                        <p:attrNameLst>
                                          <p:attrName>ppt_w</p:attrName>
                                        </p:attrNameLst>
                                      </p:cBhvr>
                                      <p:tavLst>
                                        <p:tav tm="0">
                                          <p:val>
                                            <p:fltVal val="0"/>
                                          </p:val>
                                        </p:tav>
                                        <p:tav tm="100000">
                                          <p:val>
                                            <p:strVal val="#ppt_w"/>
                                          </p:val>
                                        </p:tav>
                                      </p:tavLst>
                                    </p:anim>
                                    <p:anim calcmode="lin" valueType="num">
                                      <p:cBhvr>
                                        <p:cTn dur="500" fill="hold" id="32"/>
                                        <p:tgtEl>
                                          <p:spTgt spid="42"/>
                                        </p:tgtEl>
                                        <p:attrNameLst>
                                          <p:attrName>ppt_h</p:attrName>
                                        </p:attrNameLst>
                                      </p:cBhvr>
                                      <p:tavLst>
                                        <p:tav tm="0">
                                          <p:val>
                                            <p:fltVal val="0"/>
                                          </p:val>
                                        </p:tav>
                                        <p:tav tm="100000">
                                          <p:val>
                                            <p:strVal val="#ppt_h"/>
                                          </p:val>
                                        </p:tav>
                                      </p:tavLst>
                                    </p:anim>
                                    <p:animEffect filter="fade" transition="in">
                                      <p:cBhvr>
                                        <p:cTn dur="500" id="33"/>
                                        <p:tgtEl>
                                          <p:spTgt spid="42"/>
                                        </p:tgtEl>
                                      </p:cBhvr>
                                    </p:animEffect>
                                  </p:childTnLst>
                                </p:cTn>
                              </p:par>
                            </p:childTnLst>
                          </p:cTn>
                        </p:par>
                        <p:par>
                          <p:cTn fill="hold" id="34" nodeType="afterGroup">
                            <p:stCondLst>
                              <p:cond delay="3500"/>
                            </p:stCondLst>
                            <p:childTnLst>
                              <p:par>
                                <p:cTn fill="hold" id="35" nodeType="afterEffect" presetClass="entr" presetID="42" presetSubtype="0">
                                  <p:stCondLst>
                                    <p:cond delay="0"/>
                                  </p:stCondLst>
                                  <p:childTnLst>
                                    <p:set>
                                      <p:cBhvr>
                                        <p:cTn dur="1" fill="hold" id="36">
                                          <p:stCondLst>
                                            <p:cond delay="0"/>
                                          </p:stCondLst>
                                        </p:cTn>
                                        <p:tgtEl>
                                          <p:spTgt spid="76"/>
                                        </p:tgtEl>
                                        <p:attrNameLst>
                                          <p:attrName>style.visibility</p:attrName>
                                        </p:attrNameLst>
                                      </p:cBhvr>
                                      <p:to>
                                        <p:strVal val="visible"/>
                                      </p:to>
                                    </p:set>
                                    <p:animEffect filter="fade" transition="in">
                                      <p:cBhvr>
                                        <p:cTn dur="1000" id="37"/>
                                        <p:tgtEl>
                                          <p:spTgt spid="76"/>
                                        </p:tgtEl>
                                      </p:cBhvr>
                                    </p:animEffect>
                                    <p:anim calcmode="lin" valueType="num">
                                      <p:cBhvr>
                                        <p:cTn dur="1000" fill="hold" id="38"/>
                                        <p:tgtEl>
                                          <p:spTgt spid="76"/>
                                        </p:tgtEl>
                                        <p:attrNameLst>
                                          <p:attrName>ppt_x</p:attrName>
                                        </p:attrNameLst>
                                      </p:cBhvr>
                                      <p:tavLst>
                                        <p:tav tm="0">
                                          <p:val>
                                            <p:strVal val="#ppt_x"/>
                                          </p:val>
                                        </p:tav>
                                        <p:tav tm="100000">
                                          <p:val>
                                            <p:strVal val="#ppt_x"/>
                                          </p:val>
                                        </p:tav>
                                      </p:tavLst>
                                    </p:anim>
                                    <p:anim calcmode="lin" valueType="num">
                                      <p:cBhvr>
                                        <p:cTn dur="1000" fill="hold" id="39"/>
                                        <p:tgtEl>
                                          <p:spTgt spid="7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53" presetSubtype="0">
                                  <p:stCondLst>
                                    <p:cond delay="0"/>
                                  </p:stCondLst>
                                  <p:childTnLst>
                                    <p:set>
                                      <p:cBhvr>
                                        <p:cTn dur="1" fill="hold" id="42">
                                          <p:stCondLst>
                                            <p:cond delay="0"/>
                                          </p:stCondLst>
                                        </p:cTn>
                                        <p:tgtEl>
                                          <p:spTgt spid="85"/>
                                        </p:tgtEl>
                                        <p:attrNameLst>
                                          <p:attrName>style.visibility</p:attrName>
                                        </p:attrNameLst>
                                      </p:cBhvr>
                                      <p:to>
                                        <p:strVal val="visible"/>
                                      </p:to>
                                    </p:set>
                                    <p:anim calcmode="lin" valueType="num">
                                      <p:cBhvr>
                                        <p:cTn dur="500" fill="hold" id="43"/>
                                        <p:tgtEl>
                                          <p:spTgt spid="85"/>
                                        </p:tgtEl>
                                        <p:attrNameLst>
                                          <p:attrName>ppt_w</p:attrName>
                                        </p:attrNameLst>
                                      </p:cBhvr>
                                      <p:tavLst>
                                        <p:tav tm="0">
                                          <p:val>
                                            <p:fltVal val="0"/>
                                          </p:val>
                                        </p:tav>
                                        <p:tav tm="100000">
                                          <p:val>
                                            <p:strVal val="#ppt_w"/>
                                          </p:val>
                                        </p:tav>
                                      </p:tavLst>
                                    </p:anim>
                                    <p:anim calcmode="lin" valueType="num">
                                      <p:cBhvr>
                                        <p:cTn dur="500" fill="hold" id="44"/>
                                        <p:tgtEl>
                                          <p:spTgt spid="85"/>
                                        </p:tgtEl>
                                        <p:attrNameLst>
                                          <p:attrName>ppt_h</p:attrName>
                                        </p:attrNameLst>
                                      </p:cBhvr>
                                      <p:tavLst>
                                        <p:tav tm="0">
                                          <p:val>
                                            <p:fltVal val="0"/>
                                          </p:val>
                                        </p:tav>
                                        <p:tav tm="100000">
                                          <p:val>
                                            <p:strVal val="#ppt_h"/>
                                          </p:val>
                                        </p:tav>
                                      </p:tavLst>
                                    </p:anim>
                                    <p:animEffect filter="fade" transition="in">
                                      <p:cBhvr>
                                        <p:cTn dur="500" id="45"/>
                                        <p:tgtEl>
                                          <p:spTgt spid="85"/>
                                        </p:tgtEl>
                                      </p:cBhvr>
                                    </p:animEffect>
                                  </p:childTnLst>
                                </p:cTn>
                              </p:par>
                            </p:childTnLst>
                          </p:cTn>
                        </p:par>
                        <p:par>
                          <p:cTn fill="hold" id="46" nodeType="afterGroup">
                            <p:stCondLst>
                              <p:cond delay="5000"/>
                            </p:stCondLst>
                            <p:childTnLst>
                              <p:par>
                                <p:cTn fill="hold" id="47" nodeType="afterEffect" presetClass="entr" presetID="42" presetSubtype="0">
                                  <p:stCondLst>
                                    <p:cond delay="0"/>
                                  </p:stCondLst>
                                  <p:childTnLst>
                                    <p:set>
                                      <p:cBhvr>
                                        <p:cTn dur="1" fill="hold" id="48">
                                          <p:stCondLst>
                                            <p:cond delay="0"/>
                                          </p:stCondLst>
                                        </p:cTn>
                                        <p:tgtEl>
                                          <p:spTgt spid="79"/>
                                        </p:tgtEl>
                                        <p:attrNameLst>
                                          <p:attrName>style.visibility</p:attrName>
                                        </p:attrNameLst>
                                      </p:cBhvr>
                                      <p:to>
                                        <p:strVal val="visible"/>
                                      </p:to>
                                    </p:set>
                                    <p:animEffect filter="fade" transition="in">
                                      <p:cBhvr>
                                        <p:cTn dur="1000" id="49"/>
                                        <p:tgtEl>
                                          <p:spTgt spid="79"/>
                                        </p:tgtEl>
                                      </p:cBhvr>
                                    </p:animEffect>
                                    <p:anim calcmode="lin" valueType="num">
                                      <p:cBhvr>
                                        <p:cTn dur="1000" fill="hold" id="50"/>
                                        <p:tgtEl>
                                          <p:spTgt spid="79"/>
                                        </p:tgtEl>
                                        <p:attrNameLst>
                                          <p:attrName>ppt_x</p:attrName>
                                        </p:attrNameLst>
                                      </p:cBhvr>
                                      <p:tavLst>
                                        <p:tav tm="0">
                                          <p:val>
                                            <p:strVal val="#ppt_x"/>
                                          </p:val>
                                        </p:tav>
                                        <p:tav tm="100000">
                                          <p:val>
                                            <p:strVal val="#ppt_x"/>
                                          </p:val>
                                        </p:tav>
                                      </p:tavLst>
                                    </p:anim>
                                    <p:anim calcmode="lin" valueType="num">
                                      <p:cBhvr>
                                        <p:cTn dur="1000" fill="hold" id="51"/>
                                        <p:tgtEl>
                                          <p:spTgt spid="79"/>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000"/>
                            </p:stCondLst>
                            <p:childTnLst>
                              <p:par>
                                <p:cTn fill="hold" grpId="0" id="53" nodeType="afterEffect" presetClass="entr" presetID="53" presetSubtype="0">
                                  <p:stCondLst>
                                    <p:cond delay="0"/>
                                  </p:stCondLst>
                                  <p:childTnLst>
                                    <p:set>
                                      <p:cBhvr>
                                        <p:cTn dur="1" fill="hold" id="54">
                                          <p:stCondLst>
                                            <p:cond delay="0"/>
                                          </p:stCondLst>
                                        </p:cTn>
                                        <p:tgtEl>
                                          <p:spTgt spid="86"/>
                                        </p:tgtEl>
                                        <p:attrNameLst>
                                          <p:attrName>style.visibility</p:attrName>
                                        </p:attrNameLst>
                                      </p:cBhvr>
                                      <p:to>
                                        <p:strVal val="visible"/>
                                      </p:to>
                                    </p:set>
                                    <p:anim calcmode="lin" valueType="num">
                                      <p:cBhvr>
                                        <p:cTn dur="500" fill="hold" id="55"/>
                                        <p:tgtEl>
                                          <p:spTgt spid="86"/>
                                        </p:tgtEl>
                                        <p:attrNameLst>
                                          <p:attrName>ppt_w</p:attrName>
                                        </p:attrNameLst>
                                      </p:cBhvr>
                                      <p:tavLst>
                                        <p:tav tm="0">
                                          <p:val>
                                            <p:fltVal val="0"/>
                                          </p:val>
                                        </p:tav>
                                        <p:tav tm="100000">
                                          <p:val>
                                            <p:strVal val="#ppt_w"/>
                                          </p:val>
                                        </p:tav>
                                      </p:tavLst>
                                    </p:anim>
                                    <p:anim calcmode="lin" valueType="num">
                                      <p:cBhvr>
                                        <p:cTn dur="500" fill="hold" id="56"/>
                                        <p:tgtEl>
                                          <p:spTgt spid="86"/>
                                        </p:tgtEl>
                                        <p:attrNameLst>
                                          <p:attrName>ppt_h</p:attrName>
                                        </p:attrNameLst>
                                      </p:cBhvr>
                                      <p:tavLst>
                                        <p:tav tm="0">
                                          <p:val>
                                            <p:fltVal val="0"/>
                                          </p:val>
                                        </p:tav>
                                        <p:tav tm="100000">
                                          <p:val>
                                            <p:strVal val="#ppt_h"/>
                                          </p:val>
                                        </p:tav>
                                      </p:tavLst>
                                    </p:anim>
                                    <p:animEffect filter="fade" transition="in">
                                      <p:cBhvr>
                                        <p:cTn dur="500" id="57"/>
                                        <p:tgtEl>
                                          <p:spTgt spid="86"/>
                                        </p:tgtEl>
                                      </p:cBhvr>
                                    </p:animEffect>
                                  </p:childTnLst>
                                </p:cTn>
                              </p:par>
                            </p:childTnLst>
                          </p:cTn>
                        </p:par>
                        <p:par>
                          <p:cTn fill="hold" id="58" nodeType="afterGroup">
                            <p:stCondLst>
                              <p:cond delay="6500"/>
                            </p:stCondLst>
                            <p:childTnLst>
                              <p:par>
                                <p:cTn fill="hold" id="59" nodeType="afterEffect" presetClass="entr" presetID="42" presetSubtype="0">
                                  <p:stCondLst>
                                    <p:cond delay="0"/>
                                  </p:stCondLst>
                                  <p:childTnLst>
                                    <p:set>
                                      <p:cBhvr>
                                        <p:cTn dur="1" fill="hold" id="60">
                                          <p:stCondLst>
                                            <p:cond delay="0"/>
                                          </p:stCondLst>
                                        </p:cTn>
                                        <p:tgtEl>
                                          <p:spTgt spid="82"/>
                                        </p:tgtEl>
                                        <p:attrNameLst>
                                          <p:attrName>style.visibility</p:attrName>
                                        </p:attrNameLst>
                                      </p:cBhvr>
                                      <p:to>
                                        <p:strVal val="visible"/>
                                      </p:to>
                                    </p:set>
                                    <p:animEffect filter="fade" transition="in">
                                      <p:cBhvr>
                                        <p:cTn dur="1000" id="61"/>
                                        <p:tgtEl>
                                          <p:spTgt spid="82"/>
                                        </p:tgtEl>
                                      </p:cBhvr>
                                    </p:animEffect>
                                    <p:anim calcmode="lin" valueType="num">
                                      <p:cBhvr>
                                        <p:cTn dur="1000" fill="hold" id="62"/>
                                        <p:tgtEl>
                                          <p:spTgt spid="82"/>
                                        </p:tgtEl>
                                        <p:attrNameLst>
                                          <p:attrName>ppt_x</p:attrName>
                                        </p:attrNameLst>
                                      </p:cBhvr>
                                      <p:tavLst>
                                        <p:tav tm="0">
                                          <p:val>
                                            <p:strVal val="#ppt_x"/>
                                          </p:val>
                                        </p:tav>
                                        <p:tav tm="100000">
                                          <p:val>
                                            <p:strVal val="#ppt_x"/>
                                          </p:val>
                                        </p:tav>
                                      </p:tavLst>
                                    </p:anim>
                                    <p:anim calcmode="lin" valueType="num">
                                      <p:cBhvr>
                                        <p:cTn dur="1000" fill="hold" id="63"/>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8"/>
      <p:bldP grpId="0" spid="42"/>
      <p:bldP grpId="0" spid="85"/>
      <p:bldP grpId="0" spid="8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基本工作概述</a:t>
            </a:r>
          </a:p>
        </p:txBody>
      </p:sp>
      <p:grpSp>
        <p:nvGrpSpPr>
          <p:cNvPr id="84" name="组合 83">
            <a:extLst>
              <a:ext uri="{FF2B5EF4-FFF2-40B4-BE49-F238E27FC236}">
                <a16:creationId xmlns:a16="http://schemas.microsoft.com/office/drawing/2014/main" id="{76D7E61C-D019-45EF-9AE3-BC58D22DE44C}"/>
              </a:ext>
            </a:extLst>
          </p:cNvPr>
          <p:cNvGrpSpPr/>
          <p:nvPr/>
        </p:nvGrpSpPr>
        <p:grpSpPr>
          <a:xfrm>
            <a:off x="1898243" y="1121995"/>
            <a:ext cx="6675913" cy="5227043"/>
            <a:chOff x="3552825" y="1925639"/>
            <a:chExt cx="4725988" cy="4211637"/>
          </a:xfrm>
        </p:grpSpPr>
        <p:cxnSp>
          <p:nvCxnSpPr>
            <p:cNvPr id="85" name="MH_Other_2">
              <a:extLst>
                <a:ext uri="{FF2B5EF4-FFF2-40B4-BE49-F238E27FC236}">
                  <a16:creationId xmlns:a16="http://schemas.microsoft.com/office/drawing/2014/main" id="{F617CECD-31FB-4F65-8E45-A41B2A20939A}"/>
                </a:ext>
              </a:extLst>
            </p:cNvPr>
            <p:cNvCxnSpPr/>
            <p:nvPr>
              <p:custDataLst>
                <p:tags r:id="rId3"/>
              </p:custDataLst>
            </p:nvPr>
          </p:nvCxnSpPr>
          <p:spPr>
            <a:xfrm flipH="1">
              <a:off x="5907088" y="1925639"/>
              <a:ext cx="0" cy="4211637"/>
            </a:xfrm>
            <a:prstGeom prst="line">
              <a:avLst/>
            </a:prstGeom>
            <a:noFill/>
            <a:ln algn="ctr" cap="flat" cmpd="sng" w="9525">
              <a:solidFill>
                <a:sysClr lastClr="000000" val="windowText"/>
              </a:solidFill>
              <a:prstDash val="dash"/>
              <a:miter lim="800000"/>
              <a:headEnd len="med" type="none" w="med"/>
              <a:tailEnd len="med" type="arrow" w="med"/>
            </a:ln>
            <a:effectLst/>
          </p:spPr>
        </p:cxnSp>
        <p:pic>
          <p:nvPicPr>
            <p:cNvPr id="86" name="MH_Other_3">
              <a:extLst>
                <a:ext uri="{FF2B5EF4-FFF2-40B4-BE49-F238E27FC236}">
                  <a16:creationId xmlns:a16="http://schemas.microsoft.com/office/drawing/2014/main" id="{6EF7695B-666E-4CDE-9DF2-94542442BD32}"/>
                </a:ext>
              </a:extLst>
            </p:cNvPr>
            <p:cNvPicPr>
              <a:picLocks noChangeAspect="1"/>
            </p:cNvPicPr>
            <p:nvPr>
              <p:custDataLst>
                <p:tags r:id="rId5"/>
              </p:custDataLst>
            </p:nvPr>
          </p:nvPicPr>
          <p:blipFill>
            <a:blip r:embed="rId4">
              <a:extLst>
                <a:ext uri="{28A0092B-C50C-407E-A947-70E740481C1C}">
                  <a14:useLocalDpi val="0"/>
                </a:ext>
              </a:extLst>
            </a:blip>
            <a:stretch>
              <a:fillRect/>
            </a:stretch>
          </p:blipFill>
          <p:spPr bwMode="auto">
            <a:xfrm>
              <a:off x="5907089" y="5402263"/>
              <a:ext cx="2193925" cy="639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7" name="MH_Other_4">
              <a:extLst>
                <a:ext uri="{FF2B5EF4-FFF2-40B4-BE49-F238E27FC236}">
                  <a16:creationId xmlns:a16="http://schemas.microsoft.com/office/drawing/2014/main" id="{91675034-8D1D-468C-9A24-1BFC7B46A7DB}"/>
                </a:ext>
              </a:extLst>
            </p:cNvPr>
            <p:cNvPicPr>
              <a:picLocks noChangeAspect="1"/>
            </p:cNvPicPr>
            <p:nvPr>
              <p:custDataLst>
                <p:tags r:id="rId6"/>
              </p:custDataLst>
            </p:nvPr>
          </p:nvPicPr>
          <p:blipFill>
            <a:blip r:embed="rId4">
              <a:extLst>
                <a:ext uri="{28A0092B-C50C-407E-A947-70E740481C1C}">
                  <a14:useLocalDpi val="0"/>
                </a:ext>
              </a:extLst>
            </a:blip>
            <a:stretch>
              <a:fillRect/>
            </a:stretch>
          </p:blipFill>
          <p:spPr bwMode="auto">
            <a:xfrm>
              <a:off x="5907089" y="3852864"/>
              <a:ext cx="2193925" cy="638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8" name="MH_Other_5">
              <a:extLst>
                <a:ext uri="{FF2B5EF4-FFF2-40B4-BE49-F238E27FC236}">
                  <a16:creationId xmlns:a16="http://schemas.microsoft.com/office/drawing/2014/main" id="{9A17C8C2-8EE7-430F-A6C7-EDC67EF2F040}"/>
                </a:ext>
              </a:extLst>
            </p:cNvPr>
            <p:cNvPicPr>
              <a:picLocks noChangeAspect="1"/>
            </p:cNvPicPr>
            <p:nvPr>
              <p:custDataLst>
                <p:tags r:id="rId7"/>
              </p:custDataLst>
            </p:nvPr>
          </p:nvPicPr>
          <p:blipFill>
            <a:blip r:embed="rId4">
              <a:extLst>
                <a:ext uri="{28A0092B-C50C-407E-A947-70E740481C1C}">
                  <a14:useLocalDpi val="0"/>
                </a:ext>
              </a:extLst>
            </a:blip>
            <a:stretch>
              <a:fillRect/>
            </a:stretch>
          </p:blipFill>
          <p:spPr bwMode="auto">
            <a:xfrm>
              <a:off x="5907089" y="2290764"/>
              <a:ext cx="2193925" cy="638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69" name="MH_Other_6">
              <a:extLst>
                <a:ext uri="{FF2B5EF4-FFF2-40B4-BE49-F238E27FC236}">
                  <a16:creationId xmlns:a16="http://schemas.microsoft.com/office/drawing/2014/main" id="{D9B60793-FF1B-41D8-8488-7D02CCD7DD87}"/>
                </a:ext>
              </a:extLst>
            </p:cNvPr>
            <p:cNvPicPr>
              <a:picLocks noChangeAspect="1"/>
            </p:cNvPicPr>
            <p:nvPr>
              <p:custDataLst>
                <p:tags r:id="rId9"/>
              </p:custDataLst>
            </p:nvPr>
          </p:nvPicPr>
          <p:blipFill>
            <a:blip r:embed="rId8">
              <a:extLst>
                <a:ext uri="{28A0092B-C50C-407E-A947-70E740481C1C}">
                  <a14:useLocalDpi val="0"/>
                </a:ext>
              </a:extLst>
            </a:blip>
            <a:stretch>
              <a:fillRect/>
            </a:stretch>
          </p:blipFill>
          <p:spPr bwMode="auto">
            <a:xfrm>
              <a:off x="3552826" y="4630738"/>
              <a:ext cx="2365375" cy="64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0" name="MH_Other_7">
              <a:extLst>
                <a:ext uri="{FF2B5EF4-FFF2-40B4-BE49-F238E27FC236}">
                  <a16:creationId xmlns:a16="http://schemas.microsoft.com/office/drawing/2014/main" id="{8464A3E7-5C81-4610-875F-C41DAE35BB26}"/>
                </a:ext>
              </a:extLst>
            </p:cNvPr>
            <p:cNvPicPr>
              <a:picLocks noChangeAspect="1"/>
            </p:cNvPicPr>
            <p:nvPr>
              <p:custDataLst>
                <p:tags r:id="rId10"/>
              </p:custDataLst>
            </p:nvPr>
          </p:nvPicPr>
          <p:blipFill>
            <a:blip r:embed="rId8">
              <a:extLst>
                <a:ext uri="{28A0092B-C50C-407E-A947-70E740481C1C}">
                  <a14:useLocalDpi val="0"/>
                </a:ext>
              </a:extLst>
            </a:blip>
            <a:stretch>
              <a:fillRect/>
            </a:stretch>
          </p:blipFill>
          <p:spPr bwMode="auto">
            <a:xfrm>
              <a:off x="3552826" y="3059113"/>
              <a:ext cx="2365375" cy="64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1" name="MH_Text_1">
              <a:extLst>
                <a:ext uri="{FF2B5EF4-FFF2-40B4-BE49-F238E27FC236}">
                  <a16:creationId xmlns:a16="http://schemas.microsoft.com/office/drawing/2014/main" id="{21E58CCD-9CD8-418A-9D2B-ECE026F33F44}"/>
                </a:ext>
              </a:extLst>
            </p:cNvPr>
            <p:cNvSpPr/>
            <p:nvPr>
              <p:custDataLst>
                <p:tags r:id="rId11"/>
              </p:custDataLst>
            </p:nvPr>
          </p:nvSpPr>
          <p:spPr bwMode="auto">
            <a:xfrm>
              <a:off x="6234113" y="2282825"/>
              <a:ext cx="2044700" cy="363538"/>
            </a:xfrm>
            <a:custGeom>
              <a:gdLst>
                <a:gd fmla="*/ 2017911 w 2385" name="T0"/>
                <a:gd fmla="*/ 0 h 425" name="T1"/>
                <a:gd fmla="*/ 0 w 2385" name="T2"/>
                <a:gd fmla="*/ 0 h 425" name="T3"/>
                <a:gd fmla="*/ 0 w 2385" name="T4"/>
                <a:gd fmla="*/ 363852 h 425" name="T5"/>
                <a:gd fmla="*/ 2017911 w 2385" name="T6"/>
                <a:gd fmla="*/ 363852 h 425" name="T7"/>
                <a:gd fmla="*/ 2045354 w 2385" name="T8"/>
                <a:gd fmla="*/ 336456 h 425" name="T9"/>
                <a:gd fmla="*/ 2045354 w 2385" name="T10"/>
                <a:gd fmla="*/ 27396 h 425" name="T11"/>
                <a:gd fmla="*/ 2017911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476263"/>
            </a:solidFill>
            <a:ln>
              <a:noFill/>
            </a:ln>
            <a:extLst>
              <a:ext uri="{91240B29-F687-4F45-9708-019B960494DF}">
                <a14:hiddenLine w="9525">
                  <a:solidFill>
                    <a:srgbClr val="000000"/>
                  </a:solidFill>
                  <a:miter lim="800000"/>
                  <a:headEnd/>
                  <a:tailEnd/>
                </a14:hiddenLine>
              </a:ext>
            </a:extLst>
          </p:spPr>
          <p:txBody>
            <a:bodyPr anchor="ctr" bIns="36000" lIns="108000" rIns="0" tIns="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lvl="0">
                <a:lnSpc>
                  <a:spcPts val="1500"/>
                </a:lnSpc>
                <a:defRPr/>
              </a:pPr>
              <a:r>
                <a:rPr altLang="en-US" b="1" baseline="0" cap="none" i="0" kern="0" kumimoji="0" lang="zh-CN" noProof="0" normalizeH="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双击输入这里输入文字标题</a:t>
              </a:r>
            </a:p>
          </p:txBody>
        </p:sp>
        <p:sp>
          <p:nvSpPr>
            <p:cNvPr id="172" name="MH_SubTitle_1">
              <a:extLst>
                <a:ext uri="{FF2B5EF4-FFF2-40B4-BE49-F238E27FC236}">
                  <a16:creationId xmlns:a16="http://schemas.microsoft.com/office/drawing/2014/main" id="{3168F4C2-BD7A-48AC-8B76-8D343C0D40A5}"/>
                </a:ext>
              </a:extLst>
            </p:cNvPr>
            <p:cNvSpPr/>
            <p:nvPr>
              <p:custDataLst>
                <p:tags r:id="rId12"/>
              </p:custDataLst>
            </p:nvPr>
          </p:nvSpPr>
          <p:spPr bwMode="auto">
            <a:xfrm>
              <a:off x="5603875" y="2282825"/>
              <a:ext cx="630238" cy="457200"/>
            </a:xfrm>
            <a:custGeom>
              <a:gdLst>
                <a:gd fmla="*/ 27417 w 628879" name="connsiteX0"/>
                <a:gd fmla="*/ 0 h 456686" name="connsiteY0"/>
                <a:gd fmla="*/ 628879 w 628879" name="connsiteX1"/>
                <a:gd fmla="*/ 0 h 456686" name="connsiteY1"/>
                <a:gd fmla="*/ 628879 w 628879" name="connsiteX2"/>
                <a:gd fmla="*/ 363852 h 456686" name="connsiteY2"/>
                <a:gd fmla="*/ 433433 w 628879" name="connsiteX3"/>
                <a:gd fmla="*/ 363852 h 456686" name="connsiteY3"/>
                <a:gd fmla="*/ 407274 w 628879" name="connsiteX4"/>
                <a:gd fmla="*/ 363852 h 456686" name="connsiteY4"/>
                <a:gd fmla="*/ 314440 w 628879" name="connsiteX5"/>
                <a:gd fmla="*/ 456686 h 456686" name="connsiteY5"/>
                <a:gd fmla="*/ 221606 w 628879" name="connsiteX6"/>
                <a:gd fmla="*/ 363852 h 456686" name="connsiteY6"/>
                <a:gd fmla="*/ 133289 w 628879" name="connsiteX7"/>
                <a:gd fmla="*/ 363852 h 456686" name="connsiteY7"/>
                <a:gd fmla="*/ 27417 w 628879" name="connsiteX8"/>
                <a:gd fmla="*/ 363852 h 456686" name="connsiteY8"/>
                <a:gd fmla="*/ 0 w 628879" name="connsiteX9"/>
                <a:gd fmla="*/ 336456 h 456686" name="connsiteY9"/>
                <a:gd fmla="*/ 0 w 628879" name="connsiteX10"/>
                <a:gd fmla="*/ 27396 h 456686" name="connsiteY10"/>
                <a:gd fmla="*/ 27417 w 628879" name="connsiteX11"/>
                <a:gd fmla="*/ 0 h 45668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6686" w="628879">
                  <a:moveTo>
                    <a:pt x="27417" y="0"/>
                  </a:moveTo>
                  <a:lnTo>
                    <a:pt x="628879" y="0"/>
                  </a:lnTo>
                  <a:cubicBezTo>
                    <a:pt x="628879" y="0"/>
                    <a:pt x="628879" y="0"/>
                    <a:pt x="628879" y="363852"/>
                  </a:cubicBezTo>
                  <a:cubicBezTo>
                    <a:pt x="628879" y="363852"/>
                    <a:pt x="628879" y="363852"/>
                    <a:pt x="433433" y="363852"/>
                  </a:cubicBezTo>
                  <a:lnTo>
                    <a:pt x="407274" y="363852"/>
                  </a:lnTo>
                  <a:lnTo>
                    <a:pt x="314440" y="456686"/>
                  </a:lnTo>
                  <a:lnTo>
                    <a:pt x="221606" y="363852"/>
                  </a:lnTo>
                  <a:lnTo>
                    <a:pt x="133289" y="363852"/>
                  </a:lnTo>
                  <a:cubicBezTo>
                    <a:pt x="100250" y="363852"/>
                    <a:pt x="65008" y="363852"/>
                    <a:pt x="27417" y="363852"/>
                  </a:cubicBezTo>
                  <a:cubicBezTo>
                    <a:pt x="11995" y="363852"/>
                    <a:pt x="0" y="351866"/>
                    <a:pt x="0" y="336456"/>
                  </a:cubicBezTo>
                  <a:cubicBezTo>
                    <a:pt x="0" y="336456"/>
                    <a:pt x="0" y="336456"/>
                    <a:pt x="0" y="27396"/>
                  </a:cubicBezTo>
                  <a:cubicBezTo>
                    <a:pt x="0" y="12842"/>
                    <a:pt x="11995" y="0"/>
                    <a:pt x="27417" y="0"/>
                  </a:cubicBezTo>
                  <a:close/>
                </a:path>
              </a:pathLst>
            </a:custGeom>
            <a:solidFill>
              <a:srgbClr val="FFFFFF"/>
            </a:solidFill>
            <a:ln>
              <a:noFill/>
            </a:ln>
            <a:effectLst>
              <a:outerShdw algn="tl" blurRad="50800" dir="2700000" dist="38100" rotWithShape="0">
                <a:sysClr lastClr="000000" val="windowText">
                  <a:alpha val="40000"/>
                </a:sysClr>
              </a:outerShdw>
            </a:effectLst>
            <a:extLst>
              <a:ext uri="{91240B29-F687-4F45-9708-019B960494DF}">
                <a14:hiddenLine w="9525">
                  <a:solidFill>
                    <a:srgbClr val="000000"/>
                  </a:solidFill>
                  <a:round/>
                  <a:headEnd/>
                  <a:tailEnd/>
                </a14:hiddenLine>
              </a:ext>
            </a:extLst>
          </p:spPr>
          <p:txBody>
            <a:bodyPr anchor="ctr" anchorCtr="1" bIns="72000" lIns="0" rIns="0" tIns="0">
              <a:normAutofit/>
            </a:bodyPr>
            <a:lstStyle/>
            <a:p>
              <a:pPr algn="ctr" defTabSz="914400" eaLnBrk="1" fontAlgn="auto" hangingPunct="1" indent="0" latinLnBrk="0" lvl="0" marL="0" marR="0">
                <a:lnSpc>
                  <a:spcPts val="1500"/>
                </a:lnSpc>
                <a:spcBef>
                  <a:spcPct val="0"/>
                </a:spcBef>
                <a:spcAft>
                  <a:spcPct val="0"/>
                </a:spcAft>
                <a:buClrTx/>
                <a:buSzTx/>
                <a:buFontTx/>
                <a:buNone/>
                <a:defRPr/>
              </a:pPr>
              <a:r>
                <a:rPr altLang="zh-CN" b="1" baseline="0" cap="none" i="0" kern="0" kumimoji="0" lang="en-US" noProof="0" normalizeH="0" spc="0" strike="noStrike" sz="1200" u="none">
                  <a:ln>
                    <a:noFill/>
                  </a:ln>
                  <a:solidFill>
                    <a:srgbClr val="332A3B">
                      <a:lumMod val="75000"/>
                    </a:srgbClr>
                  </a:solidFill>
                  <a:effectLst/>
                  <a:uLnTx/>
                  <a:uFillTx/>
                  <a:latin charset="-122" panose="020b0503020204020204" pitchFamily="34" typeface="微软雅黑"/>
                  <a:ea charset="-122" panose="020b0503020204020204" pitchFamily="34" typeface="微软雅黑"/>
                </a:rPr>
                <a:t>2016</a:t>
              </a:r>
            </a:p>
          </p:txBody>
        </p:sp>
        <p:sp>
          <p:nvSpPr>
            <p:cNvPr id="173" name="MH_Text_3">
              <a:extLst>
                <a:ext uri="{FF2B5EF4-FFF2-40B4-BE49-F238E27FC236}">
                  <a16:creationId xmlns:a16="http://schemas.microsoft.com/office/drawing/2014/main" id="{60AE27F8-C0C1-4D4B-A613-F4CB09958770}"/>
                </a:ext>
              </a:extLst>
            </p:cNvPr>
            <p:cNvSpPr/>
            <p:nvPr>
              <p:custDataLst>
                <p:tags r:id="rId13"/>
              </p:custDataLst>
            </p:nvPr>
          </p:nvSpPr>
          <p:spPr bwMode="auto">
            <a:xfrm>
              <a:off x="6227763" y="3833814"/>
              <a:ext cx="2044700" cy="363537"/>
            </a:xfrm>
            <a:custGeom>
              <a:gdLst>
                <a:gd fmla="*/ 2353 w 2385" name="T0"/>
                <a:gd fmla="*/ 0 h 425" name="T1"/>
                <a:gd fmla="*/ 0 w 2385" name="T2"/>
                <a:gd fmla="*/ 0 h 425" name="T3"/>
                <a:gd fmla="*/ 0 w 2385" name="T4"/>
                <a:gd fmla="*/ 425 h 425" name="T5"/>
                <a:gd fmla="*/ 2353 w 2385" name="T6"/>
                <a:gd fmla="*/ 425 h 425" name="T7"/>
                <a:gd fmla="*/ 2385 w 2385" name="T8"/>
                <a:gd fmla="*/ 393 h 425" name="T9"/>
                <a:gd fmla="*/ 2385 w 2385" name="T10"/>
                <a:gd fmla="*/ 32 h 425" name="T11"/>
                <a:gd fmla="*/ 2353 w 2385" name="T12"/>
                <a:gd fmla="*/ 0 h 425" name="T13"/>
              </a:gdLst>
              <a:cxnLst>
                <a:cxn ang="0">
                  <a:pos x="T0" y="T1"/>
                </a:cxn>
                <a:cxn ang="0">
                  <a:pos x="T2" y="T3"/>
                </a:cxn>
                <a:cxn ang="0">
                  <a:pos x="T4" y="T5"/>
                </a:cxn>
                <a:cxn ang="0">
                  <a:pos x="T6" y="T7"/>
                </a:cxn>
                <a:cxn ang="0">
                  <a:pos x="T8" y="T9"/>
                </a:cxn>
                <a:cxn ang="0">
                  <a:pos x="T10" y="T11"/>
                </a:cxn>
                <a:cxn ang="0">
                  <a:pos x="T12" y="T13"/>
                </a:cxn>
              </a:cxnLst>
              <a:rect b="b" l="0" r="r" t="0"/>
              <a:pathLst>
                <a:path h="425" w="2385">
                  <a:moveTo>
                    <a:pt x="2353" y="0"/>
                  </a:moveTo>
                  <a:cubicBezTo>
                    <a:pt x="0" y="0"/>
                    <a:pt x="0" y="0"/>
                    <a:pt x="0" y="0"/>
                  </a:cubicBezTo>
                  <a:cubicBezTo>
                    <a:pt x="0" y="425"/>
                    <a:pt x="0" y="425"/>
                    <a:pt x="0" y="425"/>
                  </a:cubicBezTo>
                  <a:cubicBezTo>
                    <a:pt x="2353" y="425"/>
                    <a:pt x="2353" y="425"/>
                    <a:pt x="2353" y="425"/>
                  </a:cubicBezTo>
                  <a:cubicBezTo>
                    <a:pt x="2371" y="425"/>
                    <a:pt x="2385" y="411"/>
                    <a:pt x="2385" y="393"/>
                  </a:cubicBezTo>
                  <a:cubicBezTo>
                    <a:pt x="2385" y="32"/>
                    <a:pt x="2385" y="32"/>
                    <a:pt x="2385" y="32"/>
                  </a:cubicBezTo>
                  <a:cubicBezTo>
                    <a:pt x="2385" y="15"/>
                    <a:pt x="2371" y="0"/>
                    <a:pt x="2353" y="0"/>
                  </a:cubicBezTo>
                  <a:close/>
                </a:path>
              </a:pathLst>
            </a:custGeom>
            <a:solidFill>
              <a:srgbClr val="476263"/>
            </a:solidFill>
            <a:ln>
              <a:noFill/>
            </a:ln>
          </p:spPr>
          <p:txBody>
            <a:bodyPr anchor="ctr" bIns="36000" lIns="108000" rIns="0" tIns="0">
              <a:noAutofit/>
            </a:bodyPr>
            <a:lstStyle/>
            <a:p>
              <a:pPr algn="ctr" lvl="0">
                <a:lnSpc>
                  <a:spcPts val="1500"/>
                </a:lnSpc>
                <a:defRPr/>
              </a:pPr>
              <a:r>
                <a:rPr altLang="en-US" b="1" baseline="0" cap="none" i="0" kern="0" kumimoji="0" lang="zh-CN" noProof="0" normalizeH="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双击输入这里输入文字标题</a:t>
              </a:r>
            </a:p>
          </p:txBody>
        </p:sp>
        <p:sp>
          <p:nvSpPr>
            <p:cNvPr id="174" name="MH_SubTitle_2">
              <a:extLst>
                <a:ext uri="{FF2B5EF4-FFF2-40B4-BE49-F238E27FC236}">
                  <a16:creationId xmlns:a16="http://schemas.microsoft.com/office/drawing/2014/main" id="{690095C0-AF46-42D3-8879-66119E2B9DC7}"/>
                </a:ext>
              </a:extLst>
            </p:cNvPr>
            <p:cNvSpPr/>
            <p:nvPr>
              <p:custDataLst>
                <p:tags r:id="rId14"/>
              </p:custDataLst>
            </p:nvPr>
          </p:nvSpPr>
          <p:spPr bwMode="auto">
            <a:xfrm>
              <a:off x="5600701" y="3833813"/>
              <a:ext cx="627063" cy="457200"/>
            </a:xfrm>
            <a:custGeom>
              <a:gdLst>
                <a:gd fmla="*/ 27389 w 627382" name="connsiteX0"/>
                <a:gd fmla="*/ 0 h 456687" name="connsiteY0"/>
                <a:gd fmla="*/ 627382 w 627382" name="connsiteX1"/>
                <a:gd fmla="*/ 0 h 456687" name="connsiteY1"/>
                <a:gd fmla="*/ 627382 w 627382" name="connsiteX2"/>
                <a:gd fmla="*/ 363852 h 456687" name="connsiteY2"/>
                <a:gd fmla="*/ 432414 w 627382" name="connsiteX3"/>
                <a:gd fmla="*/ 363852 h 456687" name="connsiteY3"/>
                <a:gd fmla="*/ 405778 w 627382" name="connsiteX4"/>
                <a:gd fmla="*/ 363852 h 456687" name="connsiteY4"/>
                <a:gd fmla="*/ 312943 w 627382" name="connsiteX5"/>
                <a:gd fmla="*/ 456687 h 456687" name="connsiteY5"/>
                <a:gd fmla="*/ 220108 w 627382" name="connsiteX6"/>
                <a:gd fmla="*/ 363852 h 456687" name="connsiteY6"/>
                <a:gd fmla="*/ 133003 w 627382" name="connsiteX7"/>
                <a:gd fmla="*/ 363852 h 456687" name="connsiteY7"/>
                <a:gd fmla="*/ 27389 w 627382" name="connsiteX8"/>
                <a:gd fmla="*/ 363852 h 456687" name="connsiteY8"/>
                <a:gd fmla="*/ 0 w 627382" name="connsiteX9"/>
                <a:gd fmla="*/ 336456 h 456687" name="connsiteY9"/>
                <a:gd fmla="*/ 0 w 627382" name="connsiteX10"/>
                <a:gd fmla="*/ 27396 h 456687" name="connsiteY10"/>
                <a:gd fmla="*/ 27389 w 627382" name="connsiteX11"/>
                <a:gd fmla="*/ 0 h 456687"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6686" w="627382">
                  <a:moveTo>
                    <a:pt x="27389" y="0"/>
                  </a:moveTo>
                  <a:lnTo>
                    <a:pt x="627382" y="0"/>
                  </a:lnTo>
                  <a:cubicBezTo>
                    <a:pt x="627382" y="0"/>
                    <a:pt x="627382" y="0"/>
                    <a:pt x="627382" y="363852"/>
                  </a:cubicBezTo>
                  <a:cubicBezTo>
                    <a:pt x="627382" y="363852"/>
                    <a:pt x="627382" y="363852"/>
                    <a:pt x="432414" y="363852"/>
                  </a:cubicBezTo>
                  <a:lnTo>
                    <a:pt x="405778" y="363852"/>
                  </a:lnTo>
                  <a:lnTo>
                    <a:pt x="312943" y="456687"/>
                  </a:lnTo>
                  <a:lnTo>
                    <a:pt x="220108" y="363852"/>
                  </a:lnTo>
                  <a:lnTo>
                    <a:pt x="133003" y="363852"/>
                  </a:lnTo>
                  <a:cubicBezTo>
                    <a:pt x="100044" y="363852"/>
                    <a:pt x="64888" y="363852"/>
                    <a:pt x="27389" y="363852"/>
                  </a:cubicBezTo>
                  <a:cubicBezTo>
                    <a:pt x="11983" y="363852"/>
                    <a:pt x="0" y="351866"/>
                    <a:pt x="0" y="336456"/>
                  </a:cubicBezTo>
                  <a:cubicBezTo>
                    <a:pt x="0" y="336456"/>
                    <a:pt x="0" y="336456"/>
                    <a:pt x="0" y="27396"/>
                  </a:cubicBezTo>
                  <a:cubicBezTo>
                    <a:pt x="0" y="12842"/>
                    <a:pt x="11983" y="0"/>
                    <a:pt x="27389" y="0"/>
                  </a:cubicBezTo>
                  <a:close/>
                </a:path>
              </a:pathLst>
            </a:custGeom>
            <a:solidFill>
              <a:srgbClr val="FFFFFF"/>
            </a:solidFill>
            <a:ln>
              <a:noFill/>
            </a:ln>
            <a:effectLst>
              <a:outerShdw algn="tl" blurRad="50800" dir="2700000" dist="38100" rotWithShape="0">
                <a:sysClr lastClr="000000" val="windowText">
                  <a:alpha val="40000"/>
                </a:sysClr>
              </a:outerShdw>
            </a:effectLst>
            <a:extLst>
              <a:ext uri="{91240B29-F687-4F45-9708-019B960494DF}">
                <a14:hiddenLine w="9525">
                  <a:solidFill>
                    <a:srgbClr val="000000"/>
                  </a:solidFill>
                  <a:round/>
                  <a:headEnd/>
                  <a:tailEnd/>
                </a14:hiddenLine>
              </a:ext>
            </a:extLst>
          </p:spPr>
          <p:txBody>
            <a:bodyPr anchor="ctr" anchorCtr="1" bIns="72000" lIns="0" rIns="0" tIns="0">
              <a:normAutofit/>
            </a:bodyPr>
            <a:lstStyle/>
            <a:p>
              <a:pPr algn="ctr" defTabSz="914400" eaLnBrk="1" fontAlgn="auto" hangingPunct="1" indent="0" latinLnBrk="0" lvl="0" marL="0" marR="0">
                <a:lnSpc>
                  <a:spcPts val="1500"/>
                </a:lnSpc>
                <a:spcBef>
                  <a:spcPct val="0"/>
                </a:spcBef>
                <a:spcAft>
                  <a:spcPct val="0"/>
                </a:spcAft>
                <a:buClrTx/>
                <a:buSzTx/>
                <a:buFontTx/>
                <a:buNone/>
                <a:defRPr/>
              </a:pPr>
              <a:r>
                <a:rPr altLang="zh-CN" b="1" baseline="0" cap="none" i="0" kern="0" kumimoji="0" lang="en-US" noProof="0" normalizeH="0" spc="0" strike="noStrike" sz="1200" u="none">
                  <a:ln>
                    <a:noFill/>
                  </a:ln>
                  <a:solidFill>
                    <a:srgbClr val="332A3B">
                      <a:lumMod val="75000"/>
                    </a:srgbClr>
                  </a:solidFill>
                  <a:effectLst/>
                  <a:uLnTx/>
                  <a:uFillTx/>
                  <a:latin charset="-122" panose="020b0503020204020204" pitchFamily="34" typeface="微软雅黑"/>
                  <a:ea charset="-122" panose="020b0503020204020204" pitchFamily="34" typeface="微软雅黑"/>
                </a:rPr>
                <a:t>2018</a:t>
              </a:r>
            </a:p>
          </p:txBody>
        </p:sp>
        <p:sp>
          <p:nvSpPr>
            <p:cNvPr id="175" name="MH_Text_5">
              <a:extLst>
                <a:ext uri="{FF2B5EF4-FFF2-40B4-BE49-F238E27FC236}">
                  <a16:creationId xmlns:a16="http://schemas.microsoft.com/office/drawing/2014/main" id="{DACD6DD9-F488-4D53-A236-2CAFEA0945E7}"/>
                </a:ext>
              </a:extLst>
            </p:cNvPr>
            <p:cNvSpPr/>
            <p:nvPr>
              <p:custDataLst>
                <p:tags r:id="rId15"/>
              </p:custDataLst>
            </p:nvPr>
          </p:nvSpPr>
          <p:spPr bwMode="auto">
            <a:xfrm>
              <a:off x="6227763" y="5383214"/>
              <a:ext cx="2044700" cy="365125"/>
            </a:xfrm>
            <a:custGeom>
              <a:gdLst>
                <a:gd fmla="*/ 2017911 w 2385" name="T0"/>
                <a:gd fmla="*/ 0 h 425" name="T1"/>
                <a:gd fmla="*/ 0 w 2385" name="T2"/>
                <a:gd fmla="*/ 0 h 425" name="T3"/>
                <a:gd fmla="*/ 0 w 2385" name="T4"/>
                <a:gd fmla="*/ 363852 h 425" name="T5"/>
                <a:gd fmla="*/ 2017911 w 2385" name="T6"/>
                <a:gd fmla="*/ 363852 h 425" name="T7"/>
                <a:gd fmla="*/ 2045354 w 2385" name="T8"/>
                <a:gd fmla="*/ 336456 h 425" name="T9"/>
                <a:gd fmla="*/ 2045354 w 2385" name="T10"/>
                <a:gd fmla="*/ 27396 h 425" name="T11"/>
                <a:gd fmla="*/ 2017911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2353" y="0"/>
                  </a:moveTo>
                  <a:cubicBezTo>
                    <a:pt x="0" y="0"/>
                    <a:pt x="0" y="0"/>
                    <a:pt x="0" y="0"/>
                  </a:cubicBezTo>
                  <a:cubicBezTo>
                    <a:pt x="0" y="425"/>
                    <a:pt x="0" y="425"/>
                    <a:pt x="0" y="425"/>
                  </a:cubicBezTo>
                  <a:cubicBezTo>
                    <a:pt x="2353" y="425"/>
                    <a:pt x="2353" y="425"/>
                    <a:pt x="2353" y="425"/>
                  </a:cubicBezTo>
                  <a:cubicBezTo>
                    <a:pt x="2371" y="425"/>
                    <a:pt x="2385" y="410"/>
                    <a:pt x="2385" y="393"/>
                  </a:cubicBezTo>
                  <a:cubicBezTo>
                    <a:pt x="2385" y="32"/>
                    <a:pt x="2385" y="32"/>
                    <a:pt x="2385" y="32"/>
                  </a:cubicBezTo>
                  <a:cubicBezTo>
                    <a:pt x="2385" y="14"/>
                    <a:pt x="2371" y="0"/>
                    <a:pt x="2353" y="0"/>
                  </a:cubicBezTo>
                  <a:close/>
                </a:path>
              </a:pathLst>
            </a:custGeom>
            <a:solidFill>
              <a:srgbClr val="476263"/>
            </a:solidFill>
            <a:ln>
              <a:noFill/>
            </a:ln>
            <a:extLst>
              <a:ext uri="{91240B29-F687-4F45-9708-019B960494DF}">
                <a14:hiddenLine w="9525">
                  <a:solidFill>
                    <a:srgbClr val="000000"/>
                  </a:solidFill>
                  <a:miter lim="800000"/>
                  <a:headEnd/>
                  <a:tailEnd/>
                </a14:hiddenLine>
              </a:ext>
            </a:extLst>
          </p:spPr>
          <p:txBody>
            <a:bodyPr anchor="ctr" bIns="36000" lIns="108000" rIns="0" tIns="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lvl="0">
                <a:lnSpc>
                  <a:spcPts val="1500"/>
                </a:lnSpc>
                <a:defRPr/>
              </a:pPr>
              <a:r>
                <a:rPr altLang="en-US" b="1" baseline="0" cap="none" i="0" kern="0" kumimoji="0" lang="zh-CN" noProof="0" normalizeH="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双击输入这里输入文字标题</a:t>
              </a:r>
            </a:p>
          </p:txBody>
        </p:sp>
        <p:sp>
          <p:nvSpPr>
            <p:cNvPr id="176" name="MH_SubTitle_3">
              <a:extLst>
                <a:ext uri="{FF2B5EF4-FFF2-40B4-BE49-F238E27FC236}">
                  <a16:creationId xmlns:a16="http://schemas.microsoft.com/office/drawing/2014/main" id="{8D71D14B-3279-400E-85CD-5E46B186A481}"/>
                </a:ext>
              </a:extLst>
            </p:cNvPr>
            <p:cNvSpPr/>
            <p:nvPr>
              <p:custDataLst>
                <p:tags r:id="rId16"/>
              </p:custDataLst>
            </p:nvPr>
          </p:nvSpPr>
          <p:spPr bwMode="auto">
            <a:xfrm>
              <a:off x="5600701" y="5383213"/>
              <a:ext cx="627063" cy="457200"/>
            </a:xfrm>
            <a:custGeom>
              <a:gdLst>
                <a:gd fmla="*/ 27389 w 627382" name="connsiteX0"/>
                <a:gd fmla="*/ 0 h 456686" name="connsiteY0"/>
                <a:gd fmla="*/ 627382 w 627382" name="connsiteX1"/>
                <a:gd fmla="*/ 0 h 456686" name="connsiteY1"/>
                <a:gd fmla="*/ 627382 w 627382" name="connsiteX2"/>
                <a:gd fmla="*/ 363852 h 456686" name="connsiteY2"/>
                <a:gd fmla="*/ 432414 w 627382" name="connsiteX3"/>
                <a:gd fmla="*/ 363852 h 456686" name="connsiteY3"/>
                <a:gd fmla="*/ 405777 w 627382" name="connsiteX4"/>
                <a:gd fmla="*/ 363852 h 456686" name="connsiteY4"/>
                <a:gd fmla="*/ 312943 w 627382" name="connsiteX5"/>
                <a:gd fmla="*/ 456686 h 456686" name="connsiteY5"/>
                <a:gd fmla="*/ 220109 w 627382" name="connsiteX6"/>
                <a:gd fmla="*/ 363852 h 456686" name="connsiteY6"/>
                <a:gd fmla="*/ 133003 w 627382" name="connsiteX7"/>
                <a:gd fmla="*/ 363852 h 456686" name="connsiteY7"/>
                <a:gd fmla="*/ 27389 w 627382" name="connsiteX8"/>
                <a:gd fmla="*/ 363852 h 456686" name="connsiteY8"/>
                <a:gd fmla="*/ 0 w 627382" name="connsiteX9"/>
                <a:gd fmla="*/ 336456 h 456686" name="connsiteY9"/>
                <a:gd fmla="*/ 0 w 627382" name="connsiteX10"/>
                <a:gd fmla="*/ 27396 h 456686" name="connsiteY10"/>
                <a:gd fmla="*/ 27389 w 627382" name="connsiteX11"/>
                <a:gd fmla="*/ 0 h 45668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6686" w="627382">
                  <a:moveTo>
                    <a:pt x="27389" y="0"/>
                  </a:moveTo>
                  <a:lnTo>
                    <a:pt x="627382" y="0"/>
                  </a:lnTo>
                  <a:cubicBezTo>
                    <a:pt x="627382" y="0"/>
                    <a:pt x="627382" y="0"/>
                    <a:pt x="627382" y="363852"/>
                  </a:cubicBezTo>
                  <a:cubicBezTo>
                    <a:pt x="627382" y="363852"/>
                    <a:pt x="627382" y="363852"/>
                    <a:pt x="432414" y="363852"/>
                  </a:cubicBezTo>
                  <a:lnTo>
                    <a:pt x="405777" y="363852"/>
                  </a:lnTo>
                  <a:lnTo>
                    <a:pt x="312943" y="456686"/>
                  </a:lnTo>
                  <a:lnTo>
                    <a:pt x="220109" y="363852"/>
                  </a:lnTo>
                  <a:lnTo>
                    <a:pt x="133003" y="363852"/>
                  </a:lnTo>
                  <a:cubicBezTo>
                    <a:pt x="100044" y="363852"/>
                    <a:pt x="64888" y="363852"/>
                    <a:pt x="27389" y="363852"/>
                  </a:cubicBezTo>
                  <a:cubicBezTo>
                    <a:pt x="11983" y="363852"/>
                    <a:pt x="0" y="351010"/>
                    <a:pt x="0" y="336456"/>
                  </a:cubicBezTo>
                  <a:cubicBezTo>
                    <a:pt x="0" y="336456"/>
                    <a:pt x="0" y="336456"/>
                    <a:pt x="0" y="27396"/>
                  </a:cubicBezTo>
                  <a:cubicBezTo>
                    <a:pt x="0" y="11985"/>
                    <a:pt x="11983" y="0"/>
                    <a:pt x="27389" y="0"/>
                  </a:cubicBezTo>
                  <a:close/>
                </a:path>
              </a:pathLst>
            </a:custGeom>
            <a:solidFill>
              <a:srgbClr val="FFFFFF"/>
            </a:solidFill>
            <a:ln>
              <a:noFill/>
            </a:ln>
            <a:effectLst>
              <a:outerShdw algn="tl" blurRad="50800" dir="2700000" dist="38100" rotWithShape="0">
                <a:sysClr lastClr="000000" val="windowText">
                  <a:alpha val="40000"/>
                </a:sysClr>
              </a:outerShdw>
            </a:effectLst>
            <a:extLst>
              <a:ext uri="{91240B29-F687-4F45-9708-019B960494DF}">
                <a14:hiddenLine w="9525">
                  <a:solidFill>
                    <a:srgbClr val="000000"/>
                  </a:solidFill>
                  <a:round/>
                  <a:headEnd/>
                  <a:tailEnd/>
                </a14:hiddenLine>
              </a:ext>
            </a:extLst>
          </p:spPr>
          <p:txBody>
            <a:bodyPr anchor="ctr" anchorCtr="1" bIns="72000" lIns="0" rIns="0" tIns="0">
              <a:normAutofit/>
            </a:bodyPr>
            <a:lstStyle/>
            <a:p>
              <a:pPr algn="ctr" defTabSz="914400" eaLnBrk="1" fontAlgn="auto" hangingPunct="1" indent="0" latinLnBrk="0" lvl="0" marL="0" marR="0">
                <a:lnSpc>
                  <a:spcPts val="1500"/>
                </a:lnSpc>
                <a:spcBef>
                  <a:spcPct val="0"/>
                </a:spcBef>
                <a:spcAft>
                  <a:spcPct val="0"/>
                </a:spcAft>
                <a:buClrTx/>
                <a:buSzTx/>
                <a:buFontTx/>
                <a:buNone/>
                <a:defRPr/>
              </a:pPr>
              <a:r>
                <a:rPr altLang="zh-CN" b="1" baseline="0" cap="none" i="0" kern="0" kumimoji="0" lang="en-US" noProof="0" normalizeH="0" spc="0" strike="noStrike" sz="1200" u="none">
                  <a:ln>
                    <a:noFill/>
                  </a:ln>
                  <a:solidFill>
                    <a:srgbClr val="332A3B">
                      <a:lumMod val="75000"/>
                    </a:srgbClr>
                  </a:solidFill>
                  <a:effectLst/>
                  <a:uLnTx/>
                  <a:uFillTx/>
                  <a:latin charset="-122" panose="020b0503020204020204" pitchFamily="34" typeface="微软雅黑"/>
                  <a:ea charset="-122" panose="020b0503020204020204" pitchFamily="34" typeface="微软雅黑"/>
                </a:rPr>
                <a:t>2020</a:t>
              </a:r>
            </a:p>
          </p:txBody>
        </p:sp>
        <p:sp>
          <p:nvSpPr>
            <p:cNvPr id="177" name="MH_Text_2">
              <a:extLst>
                <a:ext uri="{FF2B5EF4-FFF2-40B4-BE49-F238E27FC236}">
                  <a16:creationId xmlns:a16="http://schemas.microsoft.com/office/drawing/2014/main" id="{2D2E96EA-B684-4920-93E5-B433F5438831}"/>
                </a:ext>
              </a:extLst>
            </p:cNvPr>
            <p:cNvSpPr/>
            <p:nvPr>
              <p:custDataLst>
                <p:tags r:id="rId17"/>
              </p:custDataLst>
            </p:nvPr>
          </p:nvSpPr>
          <p:spPr bwMode="auto">
            <a:xfrm>
              <a:off x="3552825" y="3057526"/>
              <a:ext cx="2044700" cy="365125"/>
            </a:xfrm>
            <a:custGeom>
              <a:gdLst>
                <a:gd fmla="*/ 27423 w 2385" name="T0"/>
                <a:gd fmla="*/ 0 h 425" name="T1"/>
                <a:gd fmla="*/ 2043856 w 2385" name="T2"/>
                <a:gd fmla="*/ 0 h 425" name="T3"/>
                <a:gd fmla="*/ 2043856 w 2385" name="T4"/>
                <a:gd fmla="*/ 363852 h 425" name="T5"/>
                <a:gd fmla="*/ 27423 w 2385" name="T6"/>
                <a:gd fmla="*/ 363852 h 425" name="T7"/>
                <a:gd fmla="*/ 0 w 2385" name="T8"/>
                <a:gd fmla="*/ 336456 h 425" name="T9"/>
                <a:gd fmla="*/ 0 w 2385" name="T10"/>
                <a:gd fmla="*/ 27396 h 425" name="T11"/>
                <a:gd fmla="*/ 27423 w 2385" name="T12"/>
                <a:gd fmla="*/ 0 h 425" name="T13"/>
                <a:gd fmla="*/ 0 60000 65536" name="T14"/>
                <a:gd fmla="*/ 0 60000 65536" name="T15"/>
                <a:gd fmla="*/ 0 60000 65536" name="T16"/>
                <a:gd fmla="*/ 0 60000 65536" name="T17"/>
                <a:gd fmla="*/ 0 60000 65536" name="T18"/>
                <a:gd fmla="*/ 0 60000 65536" name="T19"/>
                <a:gd fmla="*/ 0 60000 65536" name="T20"/>
                <a:gd fmla="*/ 0 w 2385" name="T21"/>
                <a:gd fmla="*/ 0 h 425" name="T22"/>
                <a:gd fmla="*/ 2385 w 2385" name="T23"/>
                <a:gd fmla="*/ 425 h 4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25" w="2385">
                  <a:moveTo>
                    <a:pt x="32" y="0"/>
                  </a:moveTo>
                  <a:cubicBezTo>
                    <a:pt x="2385" y="0"/>
                    <a:pt x="2385" y="0"/>
                    <a:pt x="2385" y="0"/>
                  </a:cubicBezTo>
                  <a:cubicBezTo>
                    <a:pt x="2385" y="425"/>
                    <a:pt x="2385" y="425"/>
                    <a:pt x="2385" y="425"/>
                  </a:cubicBezTo>
                  <a:cubicBezTo>
                    <a:pt x="32" y="425"/>
                    <a:pt x="32" y="425"/>
                    <a:pt x="32" y="425"/>
                  </a:cubicBezTo>
                  <a:cubicBezTo>
                    <a:pt x="15" y="425"/>
                    <a:pt x="0" y="410"/>
                    <a:pt x="0" y="393"/>
                  </a:cubicBezTo>
                  <a:cubicBezTo>
                    <a:pt x="0" y="32"/>
                    <a:pt x="0" y="32"/>
                    <a:pt x="0" y="32"/>
                  </a:cubicBezTo>
                  <a:cubicBezTo>
                    <a:pt x="0" y="15"/>
                    <a:pt x="15" y="0"/>
                    <a:pt x="32" y="0"/>
                  </a:cubicBezTo>
                  <a:close/>
                </a:path>
              </a:pathLst>
            </a:custGeom>
            <a:solidFill>
              <a:srgbClr val="97B9A1"/>
            </a:solidFill>
            <a:ln>
              <a:noFill/>
            </a:ln>
            <a:extLst>
              <a:ext uri="{91240B29-F687-4F45-9708-019B960494DF}">
                <a14:hiddenLine w="9525">
                  <a:solidFill>
                    <a:srgbClr val="000000"/>
                  </a:solidFill>
                  <a:miter lim="800000"/>
                  <a:headEnd/>
                  <a:tailEnd/>
                </a14:hiddenLine>
              </a:ext>
            </a:extLst>
          </p:spPr>
          <p:txBody>
            <a:bodyPr anchor="ctr" bIns="36000" lIns="0" rIns="108000" tIns="0">
              <a:no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lvl="0">
                <a:lnSpc>
                  <a:spcPts val="1500"/>
                </a:lnSpc>
                <a:defRPr/>
              </a:pPr>
              <a:r>
                <a:rPr altLang="en-US" b="1" kern="0" lang="zh-CN" sz="1400">
                  <a:solidFill>
                    <a:srgbClr val="FFFFFF"/>
                  </a:solidFill>
                  <a:latin charset="-122" panose="020b0503020204020204" pitchFamily="34" typeface="微软雅黑"/>
                  <a:ea charset="-122" panose="020b0503020204020204" pitchFamily="34" typeface="微软雅黑"/>
                </a:rPr>
                <a:t>双击输入这里输入文字标题</a:t>
              </a:r>
            </a:p>
          </p:txBody>
        </p:sp>
        <p:sp>
          <p:nvSpPr>
            <p:cNvPr id="178" name="MH_SubTitle_4">
              <a:extLst>
                <a:ext uri="{FF2B5EF4-FFF2-40B4-BE49-F238E27FC236}">
                  <a16:creationId xmlns:a16="http://schemas.microsoft.com/office/drawing/2014/main" id="{DAD1573B-F245-4E33-879D-6AFDD78A86BE}"/>
                </a:ext>
              </a:extLst>
            </p:cNvPr>
            <p:cNvSpPr/>
            <p:nvPr>
              <p:custDataLst>
                <p:tags r:id="rId18"/>
              </p:custDataLst>
            </p:nvPr>
          </p:nvSpPr>
          <p:spPr bwMode="auto">
            <a:xfrm>
              <a:off x="5597525" y="3057525"/>
              <a:ext cx="628650" cy="457200"/>
            </a:xfrm>
            <a:custGeom>
              <a:gdLst>
                <a:gd fmla="*/ 0 w 628879" name="connsiteX0"/>
                <a:gd fmla="*/ 0 h 456686" name="connsiteY0"/>
                <a:gd fmla="*/ 601462 w 628879" name="connsiteX1"/>
                <a:gd fmla="*/ 0 h 456686" name="connsiteY1"/>
                <a:gd fmla="*/ 628879 w 628879" name="connsiteX2"/>
                <a:gd fmla="*/ 27396 h 456686" name="connsiteY2"/>
                <a:gd fmla="*/ 628879 w 628879" name="connsiteX3"/>
                <a:gd fmla="*/ 336456 h 456686" name="connsiteY3"/>
                <a:gd fmla="*/ 601462 w 628879" name="connsiteX4"/>
                <a:gd fmla="*/ 363852 h 456686" name="connsiteY4"/>
                <a:gd fmla="*/ 495590 w 628879" name="connsiteX5"/>
                <a:gd fmla="*/ 363852 h 456686" name="connsiteY5"/>
                <a:gd fmla="*/ 407273 w 628879" name="connsiteX6"/>
                <a:gd fmla="*/ 363852 h 456686" name="connsiteY6"/>
                <a:gd fmla="*/ 314439 w 628879" name="connsiteX7"/>
                <a:gd fmla="*/ 456686 h 456686" name="connsiteY7"/>
                <a:gd fmla="*/ 221605 w 628879" name="connsiteX8"/>
                <a:gd fmla="*/ 363852 h 456686" name="connsiteY8"/>
                <a:gd fmla="*/ 195446 w 628879" name="connsiteX9"/>
                <a:gd fmla="*/ 363852 h 456686" name="connsiteY9"/>
                <a:gd fmla="*/ 0 w 628879" name="connsiteX10"/>
                <a:gd fmla="*/ 363852 h 456686" name="connsiteY10"/>
                <a:gd fmla="*/ 0 w 628879" name="connsiteX11"/>
                <a:gd fmla="*/ 0 h 45668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6686" w="628879">
                  <a:moveTo>
                    <a:pt x="0" y="0"/>
                  </a:moveTo>
                  <a:lnTo>
                    <a:pt x="601462" y="0"/>
                  </a:lnTo>
                  <a:cubicBezTo>
                    <a:pt x="616884" y="0"/>
                    <a:pt x="628879" y="12842"/>
                    <a:pt x="628879" y="27396"/>
                  </a:cubicBezTo>
                  <a:cubicBezTo>
                    <a:pt x="628879" y="336456"/>
                    <a:pt x="628879" y="336456"/>
                    <a:pt x="628879" y="336456"/>
                  </a:cubicBezTo>
                  <a:cubicBezTo>
                    <a:pt x="628879" y="351010"/>
                    <a:pt x="616884" y="363852"/>
                    <a:pt x="601462" y="363852"/>
                  </a:cubicBezTo>
                  <a:cubicBezTo>
                    <a:pt x="563871" y="363852"/>
                    <a:pt x="528629" y="363852"/>
                    <a:pt x="495590" y="363852"/>
                  </a:cubicBezTo>
                  <a:lnTo>
                    <a:pt x="407273" y="363852"/>
                  </a:lnTo>
                  <a:lnTo>
                    <a:pt x="314439" y="456686"/>
                  </a:lnTo>
                  <a:lnTo>
                    <a:pt x="221605"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algn="tl" blurRad="50800" dir="2700000" dist="38100" rotWithShape="0">
                <a:sysClr lastClr="000000" val="windowText">
                  <a:alpha val="40000"/>
                </a:sysClr>
              </a:outerShdw>
            </a:effectLst>
            <a:extLst>
              <a:ext uri="{91240B29-F687-4F45-9708-019B960494DF}">
                <a14:hiddenLine w="9525">
                  <a:solidFill>
                    <a:srgbClr val="000000"/>
                  </a:solidFill>
                  <a:round/>
                  <a:headEnd/>
                  <a:tailEnd/>
                </a14:hiddenLine>
              </a:ext>
            </a:extLst>
          </p:spPr>
          <p:txBody>
            <a:bodyPr anchor="ctr" anchorCtr="1" bIns="72000" lIns="0" rIns="0" tIns="0">
              <a:normAutofit/>
            </a:bodyPr>
            <a:lstStyle/>
            <a:p>
              <a:pPr algn="ctr" defTabSz="914400" eaLnBrk="1" fontAlgn="auto" hangingPunct="1" indent="0" latinLnBrk="0" lvl="0" marL="0" marR="0">
                <a:lnSpc>
                  <a:spcPts val="1500"/>
                </a:lnSpc>
                <a:spcBef>
                  <a:spcPct val="0"/>
                </a:spcBef>
                <a:spcAft>
                  <a:spcPct val="0"/>
                </a:spcAft>
                <a:buClrTx/>
                <a:buSzTx/>
                <a:buFontTx/>
                <a:buNone/>
                <a:defRPr/>
              </a:pPr>
              <a:r>
                <a:rPr altLang="zh-CN" b="1" baseline="0" cap="none" i="0" kern="0" kumimoji="0" lang="en-US" noProof="0" normalizeH="0" spc="0" strike="noStrike" sz="1200" u="none">
                  <a:ln>
                    <a:noFill/>
                  </a:ln>
                  <a:effectLst/>
                  <a:uLnTx/>
                  <a:uFillTx/>
                  <a:latin charset="-122" panose="020b0503020204020204" pitchFamily="34" typeface="微软雅黑"/>
                  <a:ea charset="-122" panose="020b0503020204020204" pitchFamily="34" typeface="微软雅黑"/>
                </a:rPr>
                <a:t>2017</a:t>
              </a:r>
            </a:p>
          </p:txBody>
        </p:sp>
        <p:sp>
          <p:nvSpPr>
            <p:cNvPr id="179" name="MH_Text_4">
              <a:extLst>
                <a:ext uri="{FF2B5EF4-FFF2-40B4-BE49-F238E27FC236}">
                  <a16:creationId xmlns:a16="http://schemas.microsoft.com/office/drawing/2014/main" id="{7D57193F-A745-4771-93A6-7FFC6038E72E}"/>
                </a:ext>
              </a:extLst>
            </p:cNvPr>
            <p:cNvSpPr/>
            <p:nvPr>
              <p:custDataLst>
                <p:tags r:id="rId19"/>
              </p:custDataLst>
            </p:nvPr>
          </p:nvSpPr>
          <p:spPr bwMode="auto">
            <a:xfrm>
              <a:off x="3552825" y="4610100"/>
              <a:ext cx="2044700" cy="363538"/>
            </a:xfrm>
            <a:custGeom>
              <a:gdLst>
                <a:gd fmla="*/ 32 w 2385" name="T0"/>
                <a:gd fmla="*/ 0 h 424" name="T1"/>
                <a:gd fmla="*/ 2385 w 2385" name="T2"/>
                <a:gd fmla="*/ 0 h 424" name="T3"/>
                <a:gd fmla="*/ 2385 w 2385" name="T4"/>
                <a:gd fmla="*/ 424 h 424" name="T5"/>
                <a:gd fmla="*/ 32 w 2385" name="T6"/>
                <a:gd fmla="*/ 424 h 424" name="T7"/>
                <a:gd fmla="*/ 0 w 2385" name="T8"/>
                <a:gd fmla="*/ 392 h 424" name="T9"/>
                <a:gd fmla="*/ 0 w 2385" name="T10"/>
                <a:gd fmla="*/ 32 h 424" name="T11"/>
                <a:gd fmla="*/ 32 w 2385" name="T12"/>
                <a:gd fmla="*/ 0 h 424" name="T13"/>
              </a:gdLst>
              <a:cxnLst>
                <a:cxn ang="0">
                  <a:pos x="T0" y="T1"/>
                </a:cxn>
                <a:cxn ang="0">
                  <a:pos x="T2" y="T3"/>
                </a:cxn>
                <a:cxn ang="0">
                  <a:pos x="T4" y="T5"/>
                </a:cxn>
                <a:cxn ang="0">
                  <a:pos x="T6" y="T7"/>
                </a:cxn>
                <a:cxn ang="0">
                  <a:pos x="T8" y="T9"/>
                </a:cxn>
                <a:cxn ang="0">
                  <a:pos x="T10" y="T11"/>
                </a:cxn>
                <a:cxn ang="0">
                  <a:pos x="T12" y="T13"/>
                </a:cxn>
              </a:cxnLst>
              <a:rect b="b" l="0" r="r" t="0"/>
              <a:pathLst>
                <a:path h="423" w="2385">
                  <a:moveTo>
                    <a:pt x="32" y="0"/>
                  </a:moveTo>
                  <a:cubicBezTo>
                    <a:pt x="2385" y="0"/>
                    <a:pt x="2385" y="0"/>
                    <a:pt x="2385" y="0"/>
                  </a:cubicBezTo>
                  <a:cubicBezTo>
                    <a:pt x="2385" y="424"/>
                    <a:pt x="2385" y="424"/>
                    <a:pt x="2385" y="424"/>
                  </a:cubicBezTo>
                  <a:cubicBezTo>
                    <a:pt x="32" y="424"/>
                    <a:pt x="32" y="424"/>
                    <a:pt x="32" y="424"/>
                  </a:cubicBezTo>
                  <a:cubicBezTo>
                    <a:pt x="15" y="424"/>
                    <a:pt x="0" y="410"/>
                    <a:pt x="0" y="392"/>
                  </a:cubicBezTo>
                  <a:cubicBezTo>
                    <a:pt x="0" y="32"/>
                    <a:pt x="0" y="32"/>
                    <a:pt x="0" y="32"/>
                  </a:cubicBezTo>
                  <a:cubicBezTo>
                    <a:pt x="0" y="14"/>
                    <a:pt x="15" y="0"/>
                    <a:pt x="32" y="0"/>
                  </a:cubicBezTo>
                  <a:close/>
                </a:path>
              </a:pathLst>
            </a:custGeom>
            <a:solidFill>
              <a:srgbClr val="97B9A1"/>
            </a:solidFill>
            <a:ln>
              <a:noFill/>
            </a:ln>
          </p:spPr>
          <p:txBody>
            <a:bodyPr anchor="ctr" bIns="36000" lIns="0" rIns="108000" tIns="0">
              <a:noAutofit/>
            </a:bodyPr>
            <a:lstStyle/>
            <a:p>
              <a:pPr algn="ctr" lvl="0">
                <a:lnSpc>
                  <a:spcPts val="1500"/>
                </a:lnSpc>
                <a:defRPr/>
              </a:pPr>
              <a:r>
                <a:rPr altLang="en-US" b="1" baseline="0" cap="none" i="0" kern="0" kumimoji="0" lang="zh-CN" noProof="0" normalizeH="0" spc="0" strike="noStrike" sz="1400" u="none">
                  <a:ln>
                    <a:noFill/>
                  </a:ln>
                  <a:solidFill>
                    <a:srgbClr val="FFFFFF"/>
                  </a:solidFill>
                  <a:effectLst/>
                  <a:uLnTx/>
                  <a:uFillTx/>
                  <a:latin charset="-122" panose="020b0503020204020204" pitchFamily="34" typeface="微软雅黑"/>
                  <a:ea charset="-122" panose="020b0503020204020204" pitchFamily="34" typeface="微软雅黑"/>
                </a:rPr>
                <a:t>双击输入这里输入文字标题</a:t>
              </a:r>
            </a:p>
          </p:txBody>
        </p:sp>
        <p:sp>
          <p:nvSpPr>
            <p:cNvPr id="180" name="MH_SubTitle_5">
              <a:extLst>
                <a:ext uri="{FF2B5EF4-FFF2-40B4-BE49-F238E27FC236}">
                  <a16:creationId xmlns:a16="http://schemas.microsoft.com/office/drawing/2014/main" id="{775467DF-09BA-4469-9362-3052489ACE1C}"/>
                </a:ext>
              </a:extLst>
            </p:cNvPr>
            <p:cNvSpPr/>
            <p:nvPr>
              <p:custDataLst>
                <p:tags r:id="rId20"/>
              </p:custDataLst>
            </p:nvPr>
          </p:nvSpPr>
          <p:spPr bwMode="auto">
            <a:xfrm>
              <a:off x="5597525" y="4610101"/>
              <a:ext cx="628650" cy="454025"/>
            </a:xfrm>
            <a:custGeom>
              <a:gdLst>
                <a:gd fmla="*/ 0 w 628879" name="connsiteX0"/>
                <a:gd fmla="*/ 0 h 455188" name="connsiteY0"/>
                <a:gd fmla="*/ 601462 w 628879" name="connsiteX1"/>
                <a:gd fmla="*/ 0 h 455188" name="connsiteY1"/>
                <a:gd fmla="*/ 628879 w 628879" name="connsiteX2"/>
                <a:gd fmla="*/ 27460 h 455188" name="connsiteY2"/>
                <a:gd fmla="*/ 628879 w 628879" name="connsiteX3"/>
                <a:gd fmla="*/ 336392 h 455188" name="connsiteY3"/>
                <a:gd fmla="*/ 601462 w 628879" name="connsiteX4"/>
                <a:gd fmla="*/ 363852 h 455188" name="connsiteY4"/>
                <a:gd fmla="*/ 495590 w 628879" name="connsiteX5"/>
                <a:gd fmla="*/ 363852 h 455188" name="connsiteY5"/>
                <a:gd fmla="*/ 405775 w 628879" name="connsiteX6"/>
                <a:gd fmla="*/ 363852 h 455188" name="connsiteY6"/>
                <a:gd fmla="*/ 314439 w 628879" name="connsiteX7"/>
                <a:gd fmla="*/ 455188 h 455188" name="connsiteY7"/>
                <a:gd fmla="*/ 223103 w 628879" name="connsiteX8"/>
                <a:gd fmla="*/ 363852 h 455188" name="connsiteY8"/>
                <a:gd fmla="*/ 195446 w 628879" name="connsiteX9"/>
                <a:gd fmla="*/ 363852 h 455188" name="connsiteY9"/>
                <a:gd fmla="*/ 0 w 628879" name="connsiteX10"/>
                <a:gd fmla="*/ 363852 h 455188" name="connsiteY10"/>
                <a:gd fmla="*/ 0 w 628879" name="connsiteX11"/>
                <a:gd fmla="*/ 0 h 455188"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5188" w="628879">
                  <a:moveTo>
                    <a:pt x="0" y="0"/>
                  </a:moveTo>
                  <a:lnTo>
                    <a:pt x="601462" y="0"/>
                  </a:lnTo>
                  <a:cubicBezTo>
                    <a:pt x="616884" y="0"/>
                    <a:pt x="628879" y="12014"/>
                    <a:pt x="628879" y="27460"/>
                  </a:cubicBezTo>
                  <a:cubicBezTo>
                    <a:pt x="628879" y="336392"/>
                    <a:pt x="628879" y="336392"/>
                    <a:pt x="628879" y="336392"/>
                  </a:cubicBezTo>
                  <a:cubicBezTo>
                    <a:pt x="628879" y="351838"/>
                    <a:pt x="616884" y="363852"/>
                    <a:pt x="601462" y="363852"/>
                  </a:cubicBezTo>
                  <a:cubicBezTo>
                    <a:pt x="563871" y="363852"/>
                    <a:pt x="528629" y="363852"/>
                    <a:pt x="495590" y="363852"/>
                  </a:cubicBezTo>
                  <a:lnTo>
                    <a:pt x="405775" y="363852"/>
                  </a:lnTo>
                  <a:lnTo>
                    <a:pt x="314439" y="455188"/>
                  </a:lnTo>
                  <a:lnTo>
                    <a:pt x="223103" y="363852"/>
                  </a:lnTo>
                  <a:lnTo>
                    <a:pt x="195446" y="363852"/>
                  </a:lnTo>
                  <a:cubicBezTo>
                    <a:pt x="0" y="363852"/>
                    <a:pt x="0" y="363852"/>
                    <a:pt x="0" y="363852"/>
                  </a:cubicBezTo>
                  <a:cubicBezTo>
                    <a:pt x="0" y="0"/>
                    <a:pt x="0" y="0"/>
                    <a:pt x="0" y="0"/>
                  </a:cubicBezTo>
                  <a:close/>
                </a:path>
              </a:pathLst>
            </a:custGeom>
            <a:solidFill>
              <a:srgbClr val="FFFFFF"/>
            </a:solidFill>
            <a:ln>
              <a:noFill/>
            </a:ln>
            <a:effectLst>
              <a:outerShdw algn="tl" blurRad="50800" dir="2700000" dist="38100" rotWithShape="0">
                <a:sysClr lastClr="000000" val="windowText">
                  <a:alpha val="40000"/>
                </a:sysClr>
              </a:outerShdw>
            </a:effectLst>
            <a:extLst>
              <a:ext uri="{91240B29-F687-4F45-9708-019B960494DF}">
                <a14:hiddenLine w="9525">
                  <a:solidFill>
                    <a:srgbClr val="000000"/>
                  </a:solidFill>
                  <a:round/>
                  <a:headEnd/>
                  <a:tailEnd/>
                </a14:hiddenLine>
              </a:ext>
            </a:extLst>
          </p:spPr>
          <p:txBody>
            <a:bodyPr anchor="ctr" anchorCtr="1" bIns="72000" lIns="0" rIns="0" tIns="0">
              <a:normAutofit/>
            </a:bodyPr>
            <a:lstStyle/>
            <a:p>
              <a:pPr algn="ctr" defTabSz="914400" eaLnBrk="1" fontAlgn="auto" hangingPunct="1" indent="0" latinLnBrk="0" lvl="0" marL="0" marR="0">
                <a:lnSpc>
                  <a:spcPts val="1500"/>
                </a:lnSpc>
                <a:spcBef>
                  <a:spcPct val="0"/>
                </a:spcBef>
                <a:spcAft>
                  <a:spcPct val="0"/>
                </a:spcAft>
                <a:buClrTx/>
                <a:buSzTx/>
                <a:buFontTx/>
                <a:buNone/>
                <a:defRPr/>
              </a:pPr>
              <a:r>
                <a:rPr altLang="zh-CN" b="1" baseline="0" cap="none" i="0" kern="0" kumimoji="0" lang="en-US" noProof="0" normalizeH="0" spc="0" strike="noStrike" sz="1200" u="none">
                  <a:ln>
                    <a:noFill/>
                  </a:ln>
                  <a:effectLst/>
                  <a:uLnTx/>
                  <a:uFillTx/>
                  <a:latin charset="-122" panose="020b0503020204020204" pitchFamily="34" typeface="微软雅黑"/>
                  <a:ea charset="-122" panose="020b0503020204020204" pitchFamily="34" typeface="微软雅黑"/>
                </a:rPr>
                <a:t>2019</a:t>
              </a:r>
            </a:p>
          </p:txBody>
        </p:sp>
      </p:grpSp>
      <p:sp>
        <p:nvSpPr>
          <p:cNvPr id="181" name="矩形 180">
            <a:extLst>
              <a:ext uri="{FF2B5EF4-FFF2-40B4-BE49-F238E27FC236}">
                <a16:creationId xmlns:a16="http://schemas.microsoft.com/office/drawing/2014/main" id="{0D912518-FA59-4F83-AF23-4DE841E4F8C7}"/>
              </a:ext>
            </a:extLst>
          </p:cNvPr>
          <p:cNvSpPr/>
          <p:nvPr/>
        </p:nvSpPr>
        <p:spPr>
          <a:xfrm>
            <a:off x="6583342" y="2371615"/>
            <a:ext cx="3356179" cy="472440"/>
          </a:xfrm>
          <a:prstGeom prst="rect">
            <a:avLst/>
          </a:prstGeom>
        </p:spPr>
        <p:txBody>
          <a:bodyPr wrap="square">
            <a:spAutoFit/>
          </a:bodyPr>
          <a:lstStyle/>
          <a:p>
            <a:pPr>
              <a:lnSpc>
                <a:spcPts val="1500"/>
              </a:lnSpc>
            </a:pPr>
            <a:r>
              <a:rPr altLang="en-US" lang="zh-CN" sz="1000">
                <a:latin charset="-122" panose="020b0503020204020204" pitchFamily="34" typeface="微软雅黑"/>
                <a:ea charset="-122" panose="020b0503020204020204" pitchFamily="34" typeface="微软雅黑"/>
              </a:rPr>
              <a:t>用户可以在投影仪或者计算机上进行演示也可以将演示文稿打印出来制作</a:t>
            </a:r>
          </a:p>
        </p:txBody>
      </p:sp>
      <p:sp>
        <p:nvSpPr>
          <p:cNvPr id="182" name="矩形 181">
            <a:extLst>
              <a:ext uri="{FF2B5EF4-FFF2-40B4-BE49-F238E27FC236}">
                <a16:creationId xmlns:a16="http://schemas.microsoft.com/office/drawing/2014/main" id="{8D405A22-F952-41C9-96F5-E6527398BA74}"/>
              </a:ext>
            </a:extLst>
          </p:cNvPr>
          <p:cNvSpPr/>
          <p:nvPr/>
        </p:nvSpPr>
        <p:spPr>
          <a:xfrm>
            <a:off x="808893" y="3276031"/>
            <a:ext cx="3356179" cy="472440"/>
          </a:xfrm>
          <a:prstGeom prst="rect">
            <a:avLst/>
          </a:prstGeom>
        </p:spPr>
        <p:txBody>
          <a:bodyPr wrap="square">
            <a:spAutoFit/>
          </a:bodyPr>
          <a:lstStyle/>
          <a:p>
            <a:pPr algn="r">
              <a:lnSpc>
                <a:spcPts val="1500"/>
              </a:lnSpc>
            </a:pPr>
            <a:r>
              <a:rPr altLang="en-US" lang="zh-CN" sz="1000">
                <a:latin charset="-122" panose="020b0503020204020204" pitchFamily="34" typeface="微软雅黑"/>
                <a:ea charset="-122" panose="020b0503020204020204" pitchFamily="34" typeface="微软雅黑"/>
              </a:rPr>
              <a:t>用户可以在投影仪或者计算机上进行演示也可以将演示文稿打印出来制作</a:t>
            </a:r>
          </a:p>
        </p:txBody>
      </p:sp>
      <p:sp>
        <p:nvSpPr>
          <p:cNvPr id="183" name="矩形 182">
            <a:extLst>
              <a:ext uri="{FF2B5EF4-FFF2-40B4-BE49-F238E27FC236}">
                <a16:creationId xmlns:a16="http://schemas.microsoft.com/office/drawing/2014/main" id="{FA61484B-2B1B-4813-A4F0-0A506BAC268A}"/>
              </a:ext>
            </a:extLst>
          </p:cNvPr>
          <p:cNvSpPr/>
          <p:nvPr/>
        </p:nvSpPr>
        <p:spPr>
          <a:xfrm>
            <a:off x="6644906" y="4291823"/>
            <a:ext cx="3356179" cy="472440"/>
          </a:xfrm>
          <a:prstGeom prst="rect">
            <a:avLst/>
          </a:prstGeom>
        </p:spPr>
        <p:txBody>
          <a:bodyPr wrap="square">
            <a:spAutoFit/>
          </a:bodyPr>
          <a:lstStyle/>
          <a:p>
            <a:pPr>
              <a:lnSpc>
                <a:spcPts val="1500"/>
              </a:lnSpc>
            </a:pPr>
            <a:r>
              <a:rPr altLang="en-US" lang="zh-CN" sz="1000">
                <a:latin charset="-122" panose="020b0503020204020204" pitchFamily="34" typeface="微软雅黑"/>
                <a:ea charset="-122" panose="020b0503020204020204" pitchFamily="34" typeface="微软雅黑"/>
              </a:rPr>
              <a:t>用户可以在投影仪或者计算机上进行演示也可以将演示文稿打印出来制作</a:t>
            </a:r>
          </a:p>
        </p:txBody>
      </p:sp>
      <p:sp>
        <p:nvSpPr>
          <p:cNvPr id="184" name="矩形 183">
            <a:extLst>
              <a:ext uri="{FF2B5EF4-FFF2-40B4-BE49-F238E27FC236}">
                <a16:creationId xmlns:a16="http://schemas.microsoft.com/office/drawing/2014/main" id="{A4511604-A4D3-4902-B935-A306D8C10807}"/>
              </a:ext>
            </a:extLst>
          </p:cNvPr>
          <p:cNvSpPr/>
          <p:nvPr/>
        </p:nvSpPr>
        <p:spPr>
          <a:xfrm>
            <a:off x="808893" y="5340473"/>
            <a:ext cx="3356179" cy="472440"/>
          </a:xfrm>
          <a:prstGeom prst="rect">
            <a:avLst/>
          </a:prstGeom>
        </p:spPr>
        <p:txBody>
          <a:bodyPr wrap="square">
            <a:spAutoFit/>
          </a:bodyPr>
          <a:lstStyle/>
          <a:p>
            <a:pPr algn="r">
              <a:lnSpc>
                <a:spcPts val="1500"/>
              </a:lnSpc>
            </a:pPr>
            <a:r>
              <a:rPr altLang="en-US" lang="zh-CN" sz="1000">
                <a:latin charset="-122" panose="020b0503020204020204" pitchFamily="34" typeface="微软雅黑"/>
                <a:ea charset="-122" panose="020b0503020204020204" pitchFamily="34" typeface="微软雅黑"/>
              </a:rPr>
              <a:t>用户可以在投影仪或者计算机上进行演示也可以将演示文稿打印出来制作</a:t>
            </a:r>
          </a:p>
        </p:txBody>
      </p:sp>
      <p:sp>
        <p:nvSpPr>
          <p:cNvPr id="185" name="矩形 184">
            <a:extLst>
              <a:ext uri="{FF2B5EF4-FFF2-40B4-BE49-F238E27FC236}">
                <a16:creationId xmlns:a16="http://schemas.microsoft.com/office/drawing/2014/main" id="{276C803E-1173-4E76-8FC7-D7B72BE911F4}"/>
              </a:ext>
            </a:extLst>
          </p:cNvPr>
          <p:cNvSpPr/>
          <p:nvPr/>
        </p:nvSpPr>
        <p:spPr>
          <a:xfrm>
            <a:off x="6797427" y="6040041"/>
            <a:ext cx="3356179" cy="472440"/>
          </a:xfrm>
          <a:prstGeom prst="rect">
            <a:avLst/>
          </a:prstGeom>
        </p:spPr>
        <p:txBody>
          <a:bodyPr wrap="square">
            <a:spAutoFit/>
          </a:bodyPr>
          <a:lstStyle/>
          <a:p>
            <a:pPr>
              <a:lnSpc>
                <a:spcPts val="1500"/>
              </a:lnSpc>
            </a:pPr>
            <a:r>
              <a:rPr altLang="en-US" lang="zh-CN" sz="1000">
                <a:latin charset="-122" panose="020b0503020204020204" pitchFamily="34" typeface="微软雅黑"/>
                <a:ea charset="-122" panose="020b0503020204020204" pitchFamily="34" typeface="微软雅黑"/>
              </a:rPr>
              <a:t>用户可以在投影仪或者计算机上进行演示也可以将演示文稿打印出来制作</a:t>
            </a:r>
          </a:p>
        </p:txBody>
      </p:sp>
    </p:spTree>
    <p:extLst>
      <p:ext uri="{BB962C8B-B14F-4D97-AF65-F5344CB8AC3E}">
        <p14:creationId val="5884796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5" presetSubtype="0">
                                  <p:stCondLst>
                                    <p:cond delay="0"/>
                                  </p:stCondLst>
                                  <p:childTnLst>
                                    <p:set>
                                      <p:cBhvr>
                                        <p:cTn dur="1" fill="hold" id="12">
                                          <p:stCondLst>
                                            <p:cond delay="0"/>
                                          </p:stCondLst>
                                        </p:cTn>
                                        <p:tgtEl>
                                          <p:spTgt spid="84"/>
                                        </p:tgtEl>
                                        <p:attrNameLst>
                                          <p:attrName>style.visibility</p:attrName>
                                        </p:attrNameLst>
                                      </p:cBhvr>
                                      <p:to>
                                        <p:strVal val="visible"/>
                                      </p:to>
                                    </p:set>
                                    <p:anim calcmode="lin" valueType="num">
                                      <p:cBhvr>
                                        <p:cTn dur="1000" fill="hold" id="13"/>
                                        <p:tgtEl>
                                          <p:spTgt spid="84"/>
                                        </p:tgtEl>
                                        <p:attrNameLst>
                                          <p:attrName>ppt_w</p:attrName>
                                        </p:attrNameLst>
                                      </p:cBhvr>
                                      <p:tavLst>
                                        <p:tav tm="0">
                                          <p:val>
                                            <p:strVal val="#ppt_w*0.70"/>
                                          </p:val>
                                        </p:tav>
                                        <p:tav tm="100000">
                                          <p:val>
                                            <p:strVal val="#ppt_w"/>
                                          </p:val>
                                        </p:tav>
                                      </p:tavLst>
                                    </p:anim>
                                    <p:anim calcmode="lin" valueType="num">
                                      <p:cBhvr>
                                        <p:cTn dur="1000" fill="hold" id="14"/>
                                        <p:tgtEl>
                                          <p:spTgt spid="84"/>
                                        </p:tgtEl>
                                        <p:attrNameLst>
                                          <p:attrName>ppt_h</p:attrName>
                                        </p:attrNameLst>
                                      </p:cBhvr>
                                      <p:tavLst>
                                        <p:tav tm="0">
                                          <p:val>
                                            <p:strVal val="#ppt_h"/>
                                          </p:val>
                                        </p:tav>
                                        <p:tav tm="100000">
                                          <p:val>
                                            <p:strVal val="#ppt_h"/>
                                          </p:val>
                                        </p:tav>
                                      </p:tavLst>
                                    </p:anim>
                                    <p:animEffect filter="fade" transition="in">
                                      <p:cBhvr>
                                        <p:cTn dur="1000" id="15"/>
                                        <p:tgtEl>
                                          <p:spTgt spid="84"/>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81"/>
                                        </p:tgtEl>
                                        <p:attrNameLst>
                                          <p:attrName>style.visibility</p:attrName>
                                        </p:attrNameLst>
                                      </p:cBhvr>
                                      <p:to>
                                        <p:strVal val="visible"/>
                                      </p:to>
                                    </p:set>
                                    <p:animEffect filter="randombar(horizontal)" transition="in">
                                      <p:cBhvr>
                                        <p:cTn dur="500" id="19"/>
                                        <p:tgtEl>
                                          <p:spTgt spid="181"/>
                                        </p:tgtEl>
                                      </p:cBhvr>
                                    </p:animEffect>
                                  </p:childTnLst>
                                </p:cTn>
                              </p:par>
                            </p:childTnLst>
                          </p:cTn>
                        </p:par>
                        <p:par>
                          <p:cTn fill="hold" id="20" nodeType="afterGroup">
                            <p:stCondLst>
                              <p:cond delay="2000"/>
                            </p:stCondLst>
                            <p:childTnLst>
                              <p:par>
                                <p:cTn fill="hold" grpId="0" id="21" nodeType="afterEffect" presetClass="entr" presetID="14" presetSubtype="10">
                                  <p:stCondLst>
                                    <p:cond delay="0"/>
                                  </p:stCondLst>
                                  <p:childTnLst>
                                    <p:set>
                                      <p:cBhvr>
                                        <p:cTn dur="1" fill="hold" id="22">
                                          <p:stCondLst>
                                            <p:cond delay="0"/>
                                          </p:stCondLst>
                                        </p:cTn>
                                        <p:tgtEl>
                                          <p:spTgt spid="182"/>
                                        </p:tgtEl>
                                        <p:attrNameLst>
                                          <p:attrName>style.visibility</p:attrName>
                                        </p:attrNameLst>
                                      </p:cBhvr>
                                      <p:to>
                                        <p:strVal val="visible"/>
                                      </p:to>
                                    </p:set>
                                    <p:animEffect filter="randombar(horizontal)" transition="in">
                                      <p:cBhvr>
                                        <p:cTn dur="500" id="23"/>
                                        <p:tgtEl>
                                          <p:spTgt spid="182"/>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183"/>
                                        </p:tgtEl>
                                        <p:attrNameLst>
                                          <p:attrName>style.visibility</p:attrName>
                                        </p:attrNameLst>
                                      </p:cBhvr>
                                      <p:to>
                                        <p:strVal val="visible"/>
                                      </p:to>
                                    </p:set>
                                    <p:animEffect filter="randombar(horizontal)" transition="in">
                                      <p:cBhvr>
                                        <p:cTn dur="500" id="27"/>
                                        <p:tgtEl>
                                          <p:spTgt spid="183"/>
                                        </p:tgtEl>
                                      </p:cBhvr>
                                    </p:animEffect>
                                  </p:childTnLst>
                                </p:cTn>
                              </p:par>
                            </p:childTnLst>
                          </p:cTn>
                        </p:par>
                        <p:par>
                          <p:cTn fill="hold" id="28" nodeType="afterGroup">
                            <p:stCondLst>
                              <p:cond delay="3000"/>
                            </p:stCondLst>
                            <p:childTnLst>
                              <p:par>
                                <p:cTn fill="hold" grpId="0" id="29" nodeType="afterEffect" presetClass="entr" presetID="14" presetSubtype="10">
                                  <p:stCondLst>
                                    <p:cond delay="0"/>
                                  </p:stCondLst>
                                  <p:childTnLst>
                                    <p:set>
                                      <p:cBhvr>
                                        <p:cTn dur="1" fill="hold" id="30">
                                          <p:stCondLst>
                                            <p:cond delay="0"/>
                                          </p:stCondLst>
                                        </p:cTn>
                                        <p:tgtEl>
                                          <p:spTgt spid="184"/>
                                        </p:tgtEl>
                                        <p:attrNameLst>
                                          <p:attrName>style.visibility</p:attrName>
                                        </p:attrNameLst>
                                      </p:cBhvr>
                                      <p:to>
                                        <p:strVal val="visible"/>
                                      </p:to>
                                    </p:set>
                                    <p:animEffect filter="randombar(horizontal)" transition="in">
                                      <p:cBhvr>
                                        <p:cTn dur="500" id="31"/>
                                        <p:tgtEl>
                                          <p:spTgt spid="184"/>
                                        </p:tgtEl>
                                      </p:cBhvr>
                                    </p:animEffect>
                                  </p:childTnLst>
                                </p:cTn>
                              </p:par>
                            </p:childTnLst>
                          </p:cTn>
                        </p:par>
                        <p:par>
                          <p:cTn fill="hold" id="32" nodeType="afterGroup">
                            <p:stCondLst>
                              <p:cond delay="3500"/>
                            </p:stCondLst>
                            <p:childTnLst>
                              <p:par>
                                <p:cTn fill="hold" grpId="0" id="33" nodeType="afterEffect" presetClass="entr" presetID="14" presetSubtype="10">
                                  <p:stCondLst>
                                    <p:cond delay="0"/>
                                  </p:stCondLst>
                                  <p:childTnLst>
                                    <p:set>
                                      <p:cBhvr>
                                        <p:cTn dur="1" fill="hold" id="34">
                                          <p:stCondLst>
                                            <p:cond delay="0"/>
                                          </p:stCondLst>
                                        </p:cTn>
                                        <p:tgtEl>
                                          <p:spTgt spid="185"/>
                                        </p:tgtEl>
                                        <p:attrNameLst>
                                          <p:attrName>style.visibility</p:attrName>
                                        </p:attrNameLst>
                                      </p:cBhvr>
                                      <p:to>
                                        <p:strVal val="visible"/>
                                      </p:to>
                                    </p:set>
                                    <p:animEffect filter="randombar(horizontal)" transition="in">
                                      <p:cBhvr>
                                        <p:cTn dur="500" id="35"/>
                                        <p:tgtEl>
                                          <p:spTgt spid="1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1"/>
      <p:bldP grpId="0" spid="182"/>
      <p:bldP grpId="0" spid="183"/>
      <p:bldP grpId="0" spid="184"/>
      <p:bldP grpId="0" spid="18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基本工作概述</a:t>
            </a:r>
          </a:p>
        </p:txBody>
      </p:sp>
      <p:grpSp>
        <p:nvGrpSpPr>
          <p:cNvPr id="43" name="组合 42">
            <a:extLst>
              <a:ext uri="{FF2B5EF4-FFF2-40B4-BE49-F238E27FC236}">
                <a16:creationId xmlns:a16="http://schemas.microsoft.com/office/drawing/2014/main" id="{27120190-DD00-4E29-966C-CBE965BA6AD7}"/>
              </a:ext>
            </a:extLst>
          </p:cNvPr>
          <p:cNvGrpSpPr/>
          <p:nvPr/>
        </p:nvGrpSpPr>
        <p:grpSpPr>
          <a:xfrm>
            <a:off x="8217220" y="3161264"/>
            <a:ext cx="1205657" cy="2770071"/>
            <a:chOff x="749807" y="1824097"/>
            <a:chExt cx="1503466" cy="3454305"/>
          </a:xfrm>
          <a:solidFill>
            <a:srgbClr val="476263"/>
          </a:solidFill>
          <a:effectLst>
            <a:outerShdw algn="bl" blurRad="50800" dir="18900000" dist="38100" rotWithShape="0">
              <a:prstClr val="black">
                <a:alpha val="40000"/>
              </a:prstClr>
            </a:outerShdw>
          </a:effectLst>
        </p:grpSpPr>
        <p:sp>
          <p:nvSpPr>
            <p:cNvPr id="44" name="椭圆 43">
              <a:extLst>
                <a:ext uri="{FF2B5EF4-FFF2-40B4-BE49-F238E27FC236}">
                  <a16:creationId xmlns:a16="http://schemas.microsoft.com/office/drawing/2014/main" id="{23BEE63A-D8D3-4ABF-A2BD-93E1F2127CC1}"/>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梯形 8">
              <a:extLst>
                <a:ext uri="{FF2B5EF4-FFF2-40B4-BE49-F238E27FC236}">
                  <a16:creationId xmlns:a16="http://schemas.microsoft.com/office/drawing/2014/main" id="{07D792A9-64FA-4AB4-A8BC-626348232084}"/>
                </a:ext>
              </a:extLst>
            </p:cNvPr>
            <p:cNvSpPr/>
            <p:nvPr/>
          </p:nvSpPr>
          <p:spPr>
            <a:xfrm>
              <a:off x="785812" y="2647950"/>
              <a:ext cx="1403206" cy="1866587"/>
            </a:xfrm>
            <a:custGeom>
              <a:gdLst>
                <a:gd fmla="*/ 0 w 1457325" name="connsiteX0"/>
                <a:gd fmla="*/ 1866587 h 1866587" name="connsiteY0"/>
                <a:gd fmla="*/ 469113 w 1457325" name="connsiteX1"/>
                <a:gd fmla="*/ 0 h 1866587" name="connsiteY1"/>
                <a:gd fmla="*/ 988212 w 1457325" name="connsiteX2"/>
                <a:gd fmla="*/ 0 h 1866587" name="connsiteY2"/>
                <a:gd fmla="*/ 1457325 w 1457325" name="connsiteX3"/>
                <a:gd fmla="*/ 1866587 h 1866587" name="connsiteY3"/>
                <a:gd fmla="*/ 0 w 1457325" name="connsiteX4"/>
                <a:gd fmla="*/ 1866587 h 1866587" name="connsiteY4"/>
                <a:gd fmla="*/ 0 w 1457325" name="connsiteX0-1"/>
                <a:gd fmla="*/ 1866587 h 1866587" name="connsiteY0-2"/>
                <a:gd fmla="*/ 469113 w 1457325" name="connsiteX1-3"/>
                <a:gd fmla="*/ 0 h 1866587" name="connsiteY1-4"/>
                <a:gd fmla="*/ 988212 w 1457325" name="connsiteX2-5"/>
                <a:gd fmla="*/ 0 h 1866587" name="connsiteY2-6"/>
                <a:gd fmla="*/ 1457325 w 1457325" name="connsiteX3-7"/>
                <a:gd fmla="*/ 1866587 h 1866587" name="connsiteY3-8"/>
                <a:gd fmla="*/ 1195388 w 1457325" name="connsiteX4-9"/>
                <a:gd fmla="*/ 1864364 h 1866587" name="connsiteY4-10"/>
                <a:gd fmla="*/ 0 w 1457325" name="connsiteX5"/>
                <a:gd fmla="*/ 1866587 h 1866587" name="connsiteY5"/>
                <a:gd fmla="*/ 0 w 1457325" name="connsiteX0-11"/>
                <a:gd fmla="*/ 1866587 h 1866587" name="connsiteY0-12"/>
                <a:gd fmla="*/ 469113 w 1457325" name="connsiteX1-13"/>
                <a:gd fmla="*/ 0 h 1866587" name="connsiteY1-14"/>
                <a:gd fmla="*/ 988212 w 1457325" name="connsiteX2-15"/>
                <a:gd fmla="*/ 0 h 1866587" name="connsiteY2-16"/>
                <a:gd fmla="*/ 1403206 w 1457325" name="connsiteX3-17"/>
                <a:gd fmla="*/ 1614982 h 1866587" name="connsiteY3-18"/>
                <a:gd fmla="*/ 1457325 w 1457325" name="connsiteX4-19"/>
                <a:gd fmla="*/ 1866587 h 1866587" name="connsiteY4-20"/>
                <a:gd fmla="*/ 1195388 w 1457325" name="connsiteX5-21"/>
                <a:gd fmla="*/ 1864364 h 1866587" name="connsiteY5-22"/>
                <a:gd fmla="*/ 0 w 1457325" name="connsiteX6"/>
                <a:gd fmla="*/ 1866587 h 1866587" name="connsiteY6"/>
                <a:gd fmla="*/ 0 w 1403206" name="connsiteX0-23"/>
                <a:gd fmla="*/ 1866587 h 1866587" name="connsiteY0-24"/>
                <a:gd fmla="*/ 469113 w 1403206" name="connsiteX1-25"/>
                <a:gd fmla="*/ 0 h 1866587" name="connsiteY1-26"/>
                <a:gd fmla="*/ 988212 w 1403206" name="connsiteX2-27"/>
                <a:gd fmla="*/ 0 h 1866587" name="connsiteY2-28"/>
                <a:gd fmla="*/ 1403206 w 1403206" name="connsiteX3-29"/>
                <a:gd fmla="*/ 1614982 h 1866587" name="connsiteY3-30"/>
                <a:gd fmla="*/ 1195388 w 1403206" name="connsiteX4-31"/>
                <a:gd fmla="*/ 1864364 h 1866587" name="connsiteY4-32"/>
                <a:gd fmla="*/ 0 w 1403206" name="connsiteX5-33"/>
                <a:gd fmla="*/ 1866587 h 1866587" name="connsiteY5-34"/>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1866587" w="1403206">
                  <a:moveTo>
                    <a:pt x="0" y="1866587"/>
                  </a:moveTo>
                  <a:lnTo>
                    <a:pt x="469113" y="0"/>
                  </a:lnTo>
                  <a:lnTo>
                    <a:pt x="988212" y="0"/>
                  </a:lnTo>
                  <a:lnTo>
                    <a:pt x="1403206" y="1614982"/>
                  </a:lnTo>
                  <a:lnTo>
                    <a:pt x="1195388" y="1864364"/>
                  </a:lnTo>
                  <a:lnTo>
                    <a:pt x="0" y="1866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9">
              <a:extLst>
                <a:ext uri="{FF2B5EF4-FFF2-40B4-BE49-F238E27FC236}">
                  <a16:creationId xmlns:a16="http://schemas.microsoft.com/office/drawing/2014/main" id="{E35E8ADE-A19D-43BC-BC49-50EE37E1EF45}"/>
                </a:ext>
              </a:extLst>
            </p:cNvPr>
            <p:cNvSpPr/>
            <p:nvPr/>
          </p:nvSpPr>
          <p:spPr>
            <a:xfrm rot="4314963">
              <a:off x="1628716" y="3058998"/>
              <a:ext cx="980803" cy="268310"/>
            </a:xfrm>
            <a:custGeom>
              <a:gdLst>
                <a:gd fmla="*/ 0 w 1112400" name="connsiteX0"/>
                <a:gd fmla="*/ 0 h 255600" name="connsiteY0"/>
                <a:gd fmla="*/ 1112400 w 1112400" name="connsiteX1"/>
                <a:gd fmla="*/ 0 h 255600" name="connsiteY1"/>
                <a:gd fmla="*/ 1112400 w 1112400" name="connsiteX2"/>
                <a:gd fmla="*/ 255600 h 255600" name="connsiteY2"/>
                <a:gd fmla="*/ 0 w 1112400" name="connsiteX3"/>
                <a:gd fmla="*/ 255600 h 255600" name="connsiteY3"/>
                <a:gd fmla="*/ 0 w 1112400" name="connsiteX4"/>
                <a:gd fmla="*/ 0 h 255600" name="connsiteY4"/>
                <a:gd fmla="*/ 2280 w 1114680" name="connsiteX0-1"/>
                <a:gd fmla="*/ 0 h 255600" name="connsiteY0-2"/>
                <a:gd fmla="*/ 1114680 w 1114680" name="connsiteX1-3"/>
                <a:gd fmla="*/ 0 h 255600" name="connsiteY1-4"/>
                <a:gd fmla="*/ 1114680 w 1114680" name="connsiteX2-5"/>
                <a:gd fmla="*/ 255600 h 255600" name="connsiteY2-6"/>
                <a:gd fmla="*/ 2280 w 1114680" name="connsiteX3-7"/>
                <a:gd fmla="*/ 255600 h 255600" name="connsiteY3-8"/>
                <a:gd fmla="*/ 0 w 1114680" name="connsiteX4-9"/>
                <a:gd fmla="*/ 76902 h 255600" name="connsiteY4-10"/>
                <a:gd fmla="*/ 2280 w 1114680" name="connsiteX5"/>
                <a:gd fmla="*/ 0 h 255600" name="connsiteY5"/>
                <a:gd fmla="*/ 2280 w 1114680" name="connsiteX0-11"/>
                <a:gd fmla="*/ 1909 h 257509" name="connsiteY0-12"/>
                <a:gd fmla="*/ 80845 w 1114680" name="connsiteX1-13"/>
                <a:gd fmla="*/ 0 h 257509" name="connsiteY1-14"/>
                <a:gd fmla="*/ 1114680 w 1114680" name="connsiteX2-15"/>
                <a:gd fmla="*/ 1909 h 257509" name="connsiteY2-16"/>
                <a:gd fmla="*/ 1114680 w 1114680" name="connsiteX3-17"/>
                <a:gd fmla="*/ 257509 h 257509" name="connsiteY3-18"/>
                <a:gd fmla="*/ 2280 w 1114680" name="connsiteX4-19"/>
                <a:gd fmla="*/ 257509 h 257509" name="connsiteY4-20"/>
                <a:gd fmla="*/ 0 w 1114680" name="connsiteX5-21"/>
                <a:gd fmla="*/ 78811 h 257509" name="connsiteY5-22"/>
                <a:gd fmla="*/ 2280 w 1114680" name="connsiteX6"/>
                <a:gd fmla="*/ 1909 h 257509" name="connsiteY6"/>
                <a:gd fmla="*/ 0 w 1114680" name="connsiteX0-23"/>
                <a:gd fmla="*/ 78811 h 257509" name="connsiteY0-24"/>
                <a:gd fmla="*/ 80845 w 1114680" name="connsiteX1-25"/>
                <a:gd fmla="*/ 0 h 257509" name="connsiteY1-26"/>
                <a:gd fmla="*/ 1114680 w 1114680" name="connsiteX2-27"/>
                <a:gd fmla="*/ 1909 h 257509" name="connsiteY2-28"/>
                <a:gd fmla="*/ 1114680 w 1114680" name="connsiteX3-29"/>
                <a:gd fmla="*/ 257509 h 257509" name="connsiteY3-30"/>
                <a:gd fmla="*/ 2280 w 1114680" name="connsiteX4-31"/>
                <a:gd fmla="*/ 257509 h 257509" name="connsiteY4-32"/>
                <a:gd fmla="*/ 0 w 1114680" name="connsiteX5-33"/>
                <a:gd fmla="*/ 78811 h 257509" name="connsiteY5-34"/>
                <a:gd fmla="*/ 0 w 1114680" name="connsiteX0-35"/>
                <a:gd fmla="*/ 79024 h 257722" name="connsiteY0-36"/>
                <a:gd fmla="*/ 80845 w 1114680" name="connsiteX1-37"/>
                <a:gd fmla="*/ 213 h 257722" name="connsiteY1-38"/>
                <a:gd fmla="*/ 834422 w 1114680" name="connsiteX2-39"/>
                <a:gd fmla="*/ 0 h 257722" name="connsiteY2-40"/>
                <a:gd fmla="*/ 1114680 w 1114680" name="connsiteX3-41"/>
                <a:gd fmla="*/ 2122 h 257722" name="connsiteY3-42"/>
                <a:gd fmla="*/ 1114680 w 1114680" name="connsiteX4-43"/>
                <a:gd fmla="*/ 257722 h 257722" name="connsiteY4-44"/>
                <a:gd fmla="*/ 2280 w 1114680" name="connsiteX5-45"/>
                <a:gd fmla="*/ 257722 h 257722" name="connsiteY5-46"/>
                <a:gd fmla="*/ 0 w 1114680" name="connsiteX6-47"/>
                <a:gd fmla="*/ 79024 h 257722" name="connsiteY6-48"/>
                <a:gd fmla="*/ 0 w 1114680" name="connsiteX0-49"/>
                <a:gd fmla="*/ 79024 h 268310" name="connsiteY0-50"/>
                <a:gd fmla="*/ 80845 w 1114680" name="connsiteX1-51"/>
                <a:gd fmla="*/ 213 h 268310" name="connsiteY1-52"/>
                <a:gd fmla="*/ 834422 w 1114680" name="connsiteX2-53"/>
                <a:gd fmla="*/ 0 h 268310" name="connsiteY2-54"/>
                <a:gd fmla="*/ 1114680 w 1114680" name="connsiteX3-55"/>
                <a:gd fmla="*/ 2122 h 268310" name="connsiteY3-56"/>
                <a:gd fmla="*/ 1114680 w 1114680" name="connsiteX4-57"/>
                <a:gd fmla="*/ 257722 h 268310" name="connsiteY4-58"/>
                <a:gd fmla="*/ 960567 w 1114680" name="connsiteX5-59"/>
                <a:gd fmla="*/ 268310 h 268310" name="connsiteY5-60"/>
                <a:gd fmla="*/ 2280 w 1114680" name="connsiteX6-61"/>
                <a:gd fmla="*/ 257722 h 268310" name="connsiteY6-62"/>
                <a:gd fmla="*/ 0 w 1114680" name="connsiteX7"/>
                <a:gd fmla="*/ 79024 h 268310" name="connsiteY7"/>
                <a:gd fmla="*/ 0 w 1114680" name="connsiteX0-63"/>
                <a:gd fmla="*/ 79024 h 268310" name="connsiteY0-64"/>
                <a:gd fmla="*/ 80845 w 1114680" name="connsiteX1-65"/>
                <a:gd fmla="*/ 213 h 268310" name="connsiteY1-66"/>
                <a:gd fmla="*/ 834422 w 1114680" name="connsiteX2-67"/>
                <a:gd fmla="*/ 0 h 268310" name="connsiteY2-68"/>
                <a:gd fmla="*/ 1114680 w 1114680" name="connsiteX3-69"/>
                <a:gd fmla="*/ 2122 h 268310" name="connsiteY3-70"/>
                <a:gd fmla="*/ 960567 w 1114680" name="connsiteX4-71"/>
                <a:gd fmla="*/ 268310 h 268310" name="connsiteY4-72"/>
                <a:gd fmla="*/ 2280 w 1114680" name="connsiteX5-73"/>
                <a:gd fmla="*/ 257722 h 268310" name="connsiteY5-74"/>
                <a:gd fmla="*/ 0 w 1114680" name="connsiteX6-75"/>
                <a:gd fmla="*/ 79024 h 268310" name="connsiteY6-76"/>
                <a:gd fmla="*/ 0 w 960567" name="connsiteX0-77"/>
                <a:gd fmla="*/ 79024 h 268310" name="connsiteY0-78"/>
                <a:gd fmla="*/ 80845 w 960567" name="connsiteX1-79"/>
                <a:gd fmla="*/ 213 h 268310" name="connsiteY1-80"/>
                <a:gd fmla="*/ 834422 w 960567" name="connsiteX2-81"/>
                <a:gd fmla="*/ 0 h 268310" name="connsiteY2-82"/>
                <a:gd fmla="*/ 960567 w 960567" name="connsiteX3-83"/>
                <a:gd fmla="*/ 268310 h 268310" name="connsiteY3-84"/>
                <a:gd fmla="*/ 2280 w 960567" name="connsiteX4-85"/>
                <a:gd fmla="*/ 257722 h 268310" name="connsiteY4-86"/>
                <a:gd fmla="*/ 0 w 960567" name="connsiteX5-87"/>
                <a:gd fmla="*/ 79024 h 268310"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8310" w="960567">
                  <a:moveTo>
                    <a:pt x="0" y="79024"/>
                  </a:moveTo>
                  <a:lnTo>
                    <a:pt x="80845" y="213"/>
                  </a:lnTo>
                  <a:lnTo>
                    <a:pt x="834422" y="0"/>
                  </a:lnTo>
                  <a:lnTo>
                    <a:pt x="960567" y="268310"/>
                  </a:lnTo>
                  <a:lnTo>
                    <a:pt x="2280" y="257722"/>
                  </a:lnTo>
                  <a:lnTo>
                    <a:pt x="0" y="790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10">
              <a:extLst>
                <a:ext uri="{FF2B5EF4-FFF2-40B4-BE49-F238E27FC236}">
                  <a16:creationId xmlns:a16="http://schemas.microsoft.com/office/drawing/2014/main" id="{D6A77553-4B52-4DCE-B716-EC76DB84721F}"/>
                </a:ext>
              </a:extLst>
            </p:cNvPr>
            <p:cNvSpPr/>
            <p:nvPr/>
          </p:nvSpPr>
          <p:spPr>
            <a:xfrm rot="6530773">
              <a:off x="405367" y="3041461"/>
              <a:ext cx="956915" cy="268036"/>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10814" name="connsiteX0-35"/>
                <a:gd fmla="*/ 0 h 265592" name="connsiteY0-36"/>
                <a:gd fmla="*/ 1110814 w 1110814" name="connsiteX1-37"/>
                <a:gd fmla="*/ 0 h 265592" name="connsiteY1-38"/>
                <a:gd fmla="*/ 1110814 w 1110814" name="connsiteX2-39"/>
                <a:gd fmla="*/ 255816 h 265592" name="connsiteY2-40"/>
                <a:gd fmla="*/ 879318 w 1110814" name="connsiteX3-41"/>
                <a:gd fmla="*/ 265592 h 265592" name="connsiteY3-42"/>
                <a:gd fmla="*/ 113780 w 1110814" name="connsiteX4-43"/>
                <a:gd fmla="*/ 253936 h 265592" name="connsiteY4-44"/>
                <a:gd fmla="*/ 6173 w 1110814" name="connsiteX5-45"/>
                <a:gd fmla="*/ 159826 h 265592" name="connsiteY5-46"/>
                <a:gd fmla="*/ 0 w 1110814" name="connsiteX6-47"/>
                <a:gd fmla="*/ 0 h 265592" name="connsiteY6-48"/>
                <a:gd fmla="*/ 0 w 1110814" name="connsiteX0-49"/>
                <a:gd fmla="*/ 2444 h 268036" name="connsiteY0-50"/>
                <a:gd fmla="*/ 956915 w 1110814" name="connsiteX1-51"/>
                <a:gd fmla="*/ 0 h 268036" name="connsiteY1-52"/>
                <a:gd fmla="*/ 1110814 w 1110814" name="connsiteX2-53"/>
                <a:gd fmla="*/ 2444 h 268036" name="connsiteY2-54"/>
                <a:gd fmla="*/ 1110814 w 1110814" name="connsiteX3-55"/>
                <a:gd fmla="*/ 258260 h 268036" name="connsiteY3-56"/>
                <a:gd fmla="*/ 879318 w 1110814" name="connsiteX4-57"/>
                <a:gd fmla="*/ 268036 h 268036" name="connsiteY4-58"/>
                <a:gd fmla="*/ 113780 w 1110814" name="connsiteX5-59"/>
                <a:gd fmla="*/ 256380 h 268036" name="connsiteY5-60"/>
                <a:gd fmla="*/ 6173 w 1110814" name="connsiteX6-61"/>
                <a:gd fmla="*/ 162270 h 268036" name="connsiteY6-62"/>
                <a:gd fmla="*/ 0 w 1110814" name="connsiteX7"/>
                <a:gd fmla="*/ 2444 h 268036" name="connsiteY7"/>
                <a:gd fmla="*/ 0 w 1110814" name="connsiteX0-63"/>
                <a:gd fmla="*/ 2444 h 268036" name="connsiteY0-64"/>
                <a:gd fmla="*/ 956915 w 1110814" name="connsiteX1-65"/>
                <a:gd fmla="*/ 0 h 268036" name="connsiteY1-66"/>
                <a:gd fmla="*/ 1110814 w 1110814" name="connsiteX2-67"/>
                <a:gd fmla="*/ 258260 h 268036" name="connsiteY2-68"/>
                <a:gd fmla="*/ 879318 w 1110814" name="connsiteX3-69"/>
                <a:gd fmla="*/ 268036 h 268036" name="connsiteY3-70"/>
                <a:gd fmla="*/ 113780 w 1110814" name="connsiteX4-71"/>
                <a:gd fmla="*/ 256380 h 268036" name="connsiteY4-72"/>
                <a:gd fmla="*/ 6173 w 1110814" name="connsiteX5-73"/>
                <a:gd fmla="*/ 162270 h 268036" name="connsiteY5-74"/>
                <a:gd fmla="*/ 0 w 1110814" name="connsiteX6-75"/>
                <a:gd fmla="*/ 2444 h 268036" name="connsiteY6-76"/>
                <a:gd fmla="*/ 0 w 956915" name="connsiteX0-77"/>
                <a:gd fmla="*/ 2444 h 268036" name="connsiteY0-78"/>
                <a:gd fmla="*/ 956915 w 956915" name="connsiteX1-79"/>
                <a:gd fmla="*/ 0 h 268036" name="connsiteY1-80"/>
                <a:gd fmla="*/ 879318 w 956915" name="connsiteX2-81"/>
                <a:gd fmla="*/ 268036 h 268036" name="connsiteY2-82"/>
                <a:gd fmla="*/ 113780 w 956915" name="connsiteX3-83"/>
                <a:gd fmla="*/ 256380 h 268036" name="connsiteY3-84"/>
                <a:gd fmla="*/ 6173 w 956915" name="connsiteX4-85"/>
                <a:gd fmla="*/ 162270 h 268036" name="connsiteY4-86"/>
                <a:gd fmla="*/ 0 w 956915" name="connsiteX5-87"/>
                <a:gd fmla="*/ 2444 h 268036"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8036" w="956915">
                  <a:moveTo>
                    <a:pt x="0" y="2444"/>
                  </a:moveTo>
                  <a:lnTo>
                    <a:pt x="956915" y="0"/>
                  </a:lnTo>
                  <a:lnTo>
                    <a:pt x="879318" y="268036"/>
                  </a:lnTo>
                  <a:lnTo>
                    <a:pt x="113780" y="256380"/>
                  </a:lnTo>
                  <a:lnTo>
                    <a:pt x="6173" y="162270"/>
                  </a:lnTo>
                  <a:lnTo>
                    <a:pt x="0" y="24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a:extLst>
                <a:ext uri="{FF2B5EF4-FFF2-40B4-BE49-F238E27FC236}">
                  <a16:creationId xmlns:a16="http://schemas.microsoft.com/office/drawing/2014/main" id="{4F0FFA8B-027D-4907-BD45-6D7DA3A32AB4}"/>
                </a:ext>
              </a:extLst>
            </p:cNvPr>
            <p:cNvSpPr/>
            <p:nvPr/>
          </p:nvSpPr>
          <p:spPr>
            <a:xfrm>
              <a:off x="1190612"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a:extLst>
                <a:ext uri="{FF2B5EF4-FFF2-40B4-BE49-F238E27FC236}">
                  <a16:creationId xmlns:a16="http://schemas.microsoft.com/office/drawing/2014/main" id="{684852D6-5405-4825-884C-51423C5D5E28}"/>
                </a:ext>
              </a:extLst>
            </p:cNvPr>
            <p:cNvSpPr/>
            <p:nvPr/>
          </p:nvSpPr>
          <p:spPr>
            <a:xfrm>
              <a:off x="1640573" y="4484011"/>
              <a:ext cx="237273"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a:extLst>
                <a:ext uri="{FF2B5EF4-FFF2-40B4-BE49-F238E27FC236}">
                  <a16:creationId xmlns:a16="http://schemas.microsoft.com/office/drawing/2014/main" id="{40438F7C-8821-4EEC-A9EB-A289F7E02FA9}"/>
                </a:ext>
              </a:extLst>
            </p:cNvPr>
            <p:cNvSpPr/>
            <p:nvPr/>
          </p:nvSpPr>
          <p:spPr>
            <a:xfrm>
              <a:off x="1190612"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a:extLst>
                <a:ext uri="{FF2B5EF4-FFF2-40B4-BE49-F238E27FC236}">
                  <a16:creationId xmlns:a16="http://schemas.microsoft.com/office/drawing/2014/main" id="{54AED1AD-0F13-46D7-A52D-7FD2AB79B493}"/>
                </a:ext>
              </a:extLst>
            </p:cNvPr>
            <p:cNvSpPr/>
            <p:nvPr/>
          </p:nvSpPr>
          <p:spPr>
            <a:xfrm>
              <a:off x="1643048" y="50436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圆角矩形 72">
              <a:extLst>
                <a:ext uri="{FF2B5EF4-FFF2-40B4-BE49-F238E27FC236}">
                  <a16:creationId xmlns:a16="http://schemas.microsoft.com/office/drawing/2014/main" id="{C1B9D69F-A7CB-4F30-9AFD-6E84719C1739}"/>
                </a:ext>
              </a:extLst>
            </p:cNvPr>
            <p:cNvSpPr/>
            <p:nvPr/>
          </p:nvSpPr>
          <p:spPr>
            <a:xfrm>
              <a:off x="885824" y="2647950"/>
              <a:ext cx="1247775" cy="3429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3" name="组合 52">
            <a:extLst>
              <a:ext uri="{FF2B5EF4-FFF2-40B4-BE49-F238E27FC236}">
                <a16:creationId xmlns:a16="http://schemas.microsoft.com/office/drawing/2014/main" id="{00A54E2A-7544-4F06-909E-4B6911A67D5C}"/>
              </a:ext>
            </a:extLst>
          </p:cNvPr>
          <p:cNvGrpSpPr/>
          <p:nvPr/>
        </p:nvGrpSpPr>
        <p:grpSpPr>
          <a:xfrm>
            <a:off x="1421912" y="2109458"/>
            <a:ext cx="1679723" cy="2663080"/>
            <a:chOff x="1465061" y="2029944"/>
            <a:chExt cx="2170773" cy="3441605"/>
          </a:xfrm>
          <a:solidFill>
            <a:srgbClr val="97B9A1"/>
          </a:solidFill>
        </p:grpSpPr>
        <p:grpSp>
          <p:nvGrpSpPr>
            <p:cNvPr id="54" name="组合 53">
              <a:extLst>
                <a:ext uri="{FF2B5EF4-FFF2-40B4-BE49-F238E27FC236}">
                  <a16:creationId xmlns:a16="http://schemas.microsoft.com/office/drawing/2014/main" id="{ACD7C042-AEC6-46E4-8702-B64DC7D3E899}"/>
                </a:ext>
              </a:extLst>
            </p:cNvPr>
            <p:cNvGrpSpPr/>
            <p:nvPr/>
          </p:nvGrpSpPr>
          <p:grpSpPr>
            <a:xfrm>
              <a:off x="1975112" y="2029944"/>
              <a:ext cx="1660722" cy="3441605"/>
              <a:chOff x="808290" y="1824097"/>
              <a:chExt cx="1660722" cy="3441605"/>
            </a:xfrm>
            <a:grpFill/>
            <a:effectLst>
              <a:outerShdw algn="bl" blurRad="50800" dir="18900000" dist="38100" rotWithShape="0">
                <a:prstClr val="black">
                  <a:alpha val="40000"/>
                </a:prstClr>
              </a:outerShdw>
            </a:effectLst>
          </p:grpSpPr>
          <p:sp>
            <p:nvSpPr>
              <p:cNvPr id="58" name="椭圆 57">
                <a:extLst>
                  <a:ext uri="{FF2B5EF4-FFF2-40B4-BE49-F238E27FC236}">
                    <a16:creationId xmlns:a16="http://schemas.microsoft.com/office/drawing/2014/main" id="{AB45EC56-1B5E-40D9-B3CF-70D69325FED0}"/>
                  </a:ext>
                </a:extLst>
              </p:cNvPr>
              <p:cNvSpPr/>
              <p:nvPr/>
            </p:nvSpPr>
            <p:spPr>
              <a:xfrm>
                <a:off x="1145286" y="1824097"/>
                <a:ext cx="704850" cy="704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22">
                <a:extLst>
                  <a:ext uri="{FF2B5EF4-FFF2-40B4-BE49-F238E27FC236}">
                    <a16:creationId xmlns:a16="http://schemas.microsoft.com/office/drawing/2014/main" id="{8814E89F-87BB-44A0-BF07-0753F78753C9}"/>
                  </a:ext>
                </a:extLst>
              </p:cNvPr>
              <p:cNvSpPr/>
              <p:nvPr/>
            </p:nvSpPr>
            <p:spPr>
              <a:xfrm>
                <a:off x="1048559" y="2654299"/>
                <a:ext cx="951517" cy="1542503"/>
              </a:xfrm>
              <a:custGeom>
                <a:gdLst>
                  <a:gd fmla="*/ 0 w 951517" name="connsiteX0"/>
                  <a:gd fmla="*/ 0 h 1548853" name="connsiteY0"/>
                  <a:gd fmla="*/ 951517 w 951517" name="connsiteX1"/>
                  <a:gd fmla="*/ 0 h 1548853" name="connsiteY1"/>
                  <a:gd fmla="*/ 951517 w 951517" name="connsiteX2"/>
                  <a:gd fmla="*/ 1548853 h 1548853" name="connsiteY2"/>
                  <a:gd fmla="*/ 0 w 951517" name="connsiteX3"/>
                  <a:gd fmla="*/ 1548853 h 1548853" name="connsiteY3"/>
                  <a:gd fmla="*/ 0 w 951517" name="connsiteX4"/>
                  <a:gd fmla="*/ 0 h 1548853" name="connsiteY4"/>
                  <a:gd fmla="*/ 76200 w 951517" name="connsiteX0-1"/>
                  <a:gd fmla="*/ 12700 h 1548853" name="connsiteY0-2"/>
                  <a:gd fmla="*/ 951517 w 951517" name="connsiteX1-3"/>
                  <a:gd fmla="*/ 0 h 1548853" name="connsiteY1-4"/>
                  <a:gd fmla="*/ 951517 w 951517" name="connsiteX2-5"/>
                  <a:gd fmla="*/ 1548853 h 1548853" name="connsiteY2-6"/>
                  <a:gd fmla="*/ 0 w 951517" name="connsiteX3-7"/>
                  <a:gd fmla="*/ 1548853 h 1548853" name="connsiteY3-8"/>
                  <a:gd fmla="*/ 76200 w 951517" name="connsiteX4-9"/>
                  <a:gd fmla="*/ 12700 h 1548853" name="connsiteY4-10"/>
                  <a:gd fmla="*/ 76200 w 951517" name="connsiteX0-11"/>
                  <a:gd fmla="*/ 25400 h 1561553" name="connsiteY0-12"/>
                  <a:gd fmla="*/ 875317 w 951517" name="connsiteX1-13"/>
                  <a:gd fmla="*/ 0 h 1561553" name="connsiteY1-14"/>
                  <a:gd fmla="*/ 951517 w 951517" name="connsiteX2-15"/>
                  <a:gd fmla="*/ 1561553 h 1561553" name="connsiteY2-16"/>
                  <a:gd fmla="*/ 0 w 951517" name="connsiteX3-17"/>
                  <a:gd fmla="*/ 1561553 h 1561553" name="connsiteY3-18"/>
                  <a:gd fmla="*/ 76200 w 951517" name="connsiteX4-19"/>
                  <a:gd fmla="*/ 25400 h 1561553" name="connsiteY4-20"/>
                  <a:gd fmla="*/ 76200 w 951517" name="connsiteX0-21"/>
                  <a:gd fmla="*/ 6350 h 1542503" name="connsiteY0-22"/>
                  <a:gd fmla="*/ 875317 w 951517" name="connsiteX1-23"/>
                  <a:gd fmla="*/ 0 h 1542503" name="connsiteY1-24"/>
                  <a:gd fmla="*/ 951517 w 951517" name="connsiteX2-25"/>
                  <a:gd fmla="*/ 1542503 h 1542503" name="connsiteY2-26"/>
                  <a:gd fmla="*/ 0 w 951517" name="connsiteX3-27"/>
                  <a:gd fmla="*/ 1542503 h 1542503" name="connsiteY3-28"/>
                  <a:gd fmla="*/ 76200 w 951517" name="connsiteX4-29"/>
                  <a:gd fmla="*/ 6350 h 1542503" name="connsiteY4-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542503" w="951517">
                    <a:moveTo>
                      <a:pt x="76200" y="6350"/>
                    </a:moveTo>
                    <a:lnTo>
                      <a:pt x="875317" y="0"/>
                    </a:lnTo>
                    <a:lnTo>
                      <a:pt x="951517" y="1542503"/>
                    </a:lnTo>
                    <a:lnTo>
                      <a:pt x="0" y="1542503"/>
                    </a:lnTo>
                    <a:lnTo>
                      <a:pt x="76200" y="63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9">
                <a:extLst>
                  <a:ext uri="{FF2B5EF4-FFF2-40B4-BE49-F238E27FC236}">
                    <a16:creationId xmlns:a16="http://schemas.microsoft.com/office/drawing/2014/main" id="{27129DCE-DD9D-4737-A316-BBD0BFA6CEE0}"/>
                  </a:ext>
                </a:extLst>
              </p:cNvPr>
              <p:cNvSpPr/>
              <p:nvPr/>
            </p:nvSpPr>
            <p:spPr>
              <a:xfrm rot="4314963">
                <a:off x="1616860" y="3091304"/>
                <a:ext cx="1112400" cy="255600"/>
              </a:xfrm>
              <a:custGeom>
                <a:gdLst>
                  <a:gd fmla="*/ 0 w 1112400" name="connsiteX0"/>
                  <a:gd fmla="*/ 0 h 255600" name="connsiteY0"/>
                  <a:gd fmla="*/ 1112400 w 1112400" name="connsiteX1"/>
                  <a:gd fmla="*/ 0 h 255600" name="connsiteY1"/>
                  <a:gd fmla="*/ 1112400 w 1112400" name="connsiteX2"/>
                  <a:gd fmla="*/ 255600 h 255600" name="connsiteY2"/>
                  <a:gd fmla="*/ 0 w 1112400" name="connsiteX3"/>
                  <a:gd fmla="*/ 255600 h 255600" name="connsiteY3"/>
                  <a:gd fmla="*/ 0 w 1112400" name="connsiteX4"/>
                  <a:gd fmla="*/ 0 h 255600" name="connsiteY4"/>
                  <a:gd fmla="*/ 2280 w 1114680" name="connsiteX0-1"/>
                  <a:gd fmla="*/ 0 h 255600" name="connsiteY0-2"/>
                  <a:gd fmla="*/ 1114680 w 1114680" name="connsiteX1-3"/>
                  <a:gd fmla="*/ 0 h 255600" name="connsiteY1-4"/>
                  <a:gd fmla="*/ 1114680 w 1114680" name="connsiteX2-5"/>
                  <a:gd fmla="*/ 255600 h 255600" name="connsiteY2-6"/>
                  <a:gd fmla="*/ 2280 w 1114680" name="connsiteX3-7"/>
                  <a:gd fmla="*/ 255600 h 255600" name="connsiteY3-8"/>
                  <a:gd fmla="*/ 0 w 1114680" name="connsiteX4-9"/>
                  <a:gd fmla="*/ 76902 h 255600" name="connsiteY4-10"/>
                  <a:gd fmla="*/ 2280 w 1114680" name="connsiteX5"/>
                  <a:gd fmla="*/ 0 h 255600" name="connsiteY5"/>
                  <a:gd fmla="*/ 2280 w 1114680" name="connsiteX0-11"/>
                  <a:gd fmla="*/ 1909 h 257509" name="connsiteY0-12"/>
                  <a:gd fmla="*/ 80845 w 1114680" name="connsiteX1-13"/>
                  <a:gd fmla="*/ 0 h 257509" name="connsiteY1-14"/>
                  <a:gd fmla="*/ 1114680 w 1114680" name="connsiteX2-15"/>
                  <a:gd fmla="*/ 1909 h 257509" name="connsiteY2-16"/>
                  <a:gd fmla="*/ 1114680 w 1114680" name="connsiteX3-17"/>
                  <a:gd fmla="*/ 257509 h 257509" name="connsiteY3-18"/>
                  <a:gd fmla="*/ 2280 w 1114680" name="connsiteX4-19"/>
                  <a:gd fmla="*/ 257509 h 257509" name="connsiteY4-20"/>
                  <a:gd fmla="*/ 0 w 1114680" name="connsiteX5-21"/>
                  <a:gd fmla="*/ 78811 h 257509" name="connsiteY5-22"/>
                  <a:gd fmla="*/ 2280 w 1114680" name="connsiteX6"/>
                  <a:gd fmla="*/ 1909 h 257509" name="connsiteY6"/>
                  <a:gd fmla="*/ 0 w 1114680" name="connsiteX0-23"/>
                  <a:gd fmla="*/ 78811 h 257509" name="connsiteY0-24"/>
                  <a:gd fmla="*/ 80845 w 1114680" name="connsiteX1-25"/>
                  <a:gd fmla="*/ 0 h 257509" name="connsiteY1-26"/>
                  <a:gd fmla="*/ 1114680 w 1114680" name="connsiteX2-27"/>
                  <a:gd fmla="*/ 1909 h 257509" name="connsiteY2-28"/>
                  <a:gd fmla="*/ 1114680 w 1114680" name="connsiteX3-29"/>
                  <a:gd fmla="*/ 257509 h 257509" name="connsiteY3-30"/>
                  <a:gd fmla="*/ 2280 w 1114680" name="connsiteX4-31"/>
                  <a:gd fmla="*/ 257509 h 257509" name="connsiteY4-32"/>
                  <a:gd fmla="*/ 0 w 1114680" name="connsiteX5-33"/>
                  <a:gd fmla="*/ 78811 h 257509" name="connsiteY5-34"/>
                  <a:gd fmla="*/ 0 w 1114680" name="connsiteX0-35"/>
                  <a:gd fmla="*/ 78811 h 257509" name="connsiteY0-36"/>
                  <a:gd fmla="*/ 80845 w 1114680" name="connsiteX1-37"/>
                  <a:gd fmla="*/ 0 h 257509" name="connsiteY1-38"/>
                  <a:gd fmla="*/ 1114680 w 1114680" name="connsiteX2-39"/>
                  <a:gd fmla="*/ 1909 h 257509" name="connsiteY2-40"/>
                  <a:gd fmla="*/ 1114680 w 1114680" name="connsiteX3-41"/>
                  <a:gd fmla="*/ 257509 h 257509" name="connsiteY3-42"/>
                  <a:gd fmla="*/ 2280 w 1114680" name="connsiteX4-43"/>
                  <a:gd fmla="*/ 257509 h 257509" name="connsiteY4-44"/>
                  <a:gd fmla="*/ 6151 w 1114680" name="connsiteX5-45"/>
                  <a:gd fmla="*/ 131349 h 257509" name="connsiteY5-46"/>
                  <a:gd fmla="*/ 0 w 1114680" name="connsiteX6-47"/>
                  <a:gd fmla="*/ 78811 h 257509" name="connsiteY6-48"/>
                  <a:gd fmla="*/ 0 w 1114680" name="connsiteX0-49"/>
                  <a:gd fmla="*/ 78811 h 257509" name="connsiteY0-50"/>
                  <a:gd fmla="*/ 80845 w 1114680" name="connsiteX1-51"/>
                  <a:gd fmla="*/ 0 h 257509" name="connsiteY1-52"/>
                  <a:gd fmla="*/ 148437 w 1114680" name="connsiteX2-53"/>
                  <a:gd fmla="*/ 2462 h 257509" name="connsiteY2-54"/>
                  <a:gd fmla="*/ 1114680 w 1114680" name="connsiteX3-55"/>
                  <a:gd fmla="*/ 1909 h 257509" name="connsiteY3-56"/>
                  <a:gd fmla="*/ 1114680 w 1114680" name="connsiteX4-57"/>
                  <a:gd fmla="*/ 257509 h 257509" name="connsiteY4-58"/>
                  <a:gd fmla="*/ 2280 w 1114680" name="connsiteX5-59"/>
                  <a:gd fmla="*/ 257509 h 257509" name="connsiteY5-60"/>
                  <a:gd fmla="*/ 6151 w 1114680" name="connsiteX6-61"/>
                  <a:gd fmla="*/ 131349 h 257509" name="connsiteY6-62"/>
                  <a:gd fmla="*/ 0 w 1114680" name="connsiteX7"/>
                  <a:gd fmla="*/ 78811 h 257509" name="connsiteY7"/>
                  <a:gd fmla="*/ 0 w 1114680" name="connsiteX0-63"/>
                  <a:gd fmla="*/ 76902 h 255600" name="connsiteY0-64"/>
                  <a:gd fmla="*/ 148437 w 1114680" name="connsiteX1-65"/>
                  <a:gd fmla="*/ 553 h 255600" name="connsiteY1-66"/>
                  <a:gd fmla="*/ 1114680 w 1114680" name="connsiteX2-67"/>
                  <a:gd fmla="*/ 0 h 255600" name="connsiteY2-68"/>
                  <a:gd fmla="*/ 1114680 w 1114680" name="connsiteX3-69"/>
                  <a:gd fmla="*/ 255600 h 255600" name="connsiteY3-70"/>
                  <a:gd fmla="*/ 2280 w 1114680" name="connsiteX4-71"/>
                  <a:gd fmla="*/ 255600 h 255600" name="connsiteY4-72"/>
                  <a:gd fmla="*/ 6151 w 1114680" name="connsiteX5-73"/>
                  <a:gd fmla="*/ 129440 h 255600" name="connsiteY5-74"/>
                  <a:gd fmla="*/ 0 w 1114680" name="connsiteX6-75"/>
                  <a:gd fmla="*/ 76902 h 255600" name="connsiteY6-76"/>
                  <a:gd fmla="*/ 3871 w 1112400" name="connsiteX0-77"/>
                  <a:gd fmla="*/ 129440 h 255600" name="connsiteY0-78"/>
                  <a:gd fmla="*/ 146157 w 1112400" name="connsiteX1-79"/>
                  <a:gd fmla="*/ 553 h 255600" name="connsiteY1-80"/>
                  <a:gd fmla="*/ 1112400 w 1112400" name="connsiteX2-81"/>
                  <a:gd fmla="*/ 0 h 255600" name="connsiteY2-82"/>
                  <a:gd fmla="*/ 1112400 w 1112400" name="connsiteX3-83"/>
                  <a:gd fmla="*/ 255600 h 255600" name="connsiteY3-84"/>
                  <a:gd fmla="*/ 0 w 1112400" name="connsiteX4-85"/>
                  <a:gd fmla="*/ 255600 h 255600" name="connsiteY4-86"/>
                  <a:gd fmla="*/ 3871 w 1112400" name="connsiteX5-87"/>
                  <a:gd fmla="*/ 129440 h 255600" name="connsiteY5-88"/>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55600" w="1112400">
                    <a:moveTo>
                      <a:pt x="3871" y="129440"/>
                    </a:moveTo>
                    <a:lnTo>
                      <a:pt x="146157" y="553"/>
                    </a:lnTo>
                    <a:lnTo>
                      <a:pt x="1112400" y="0"/>
                    </a:lnTo>
                    <a:lnTo>
                      <a:pt x="1112400" y="255600"/>
                    </a:lnTo>
                    <a:lnTo>
                      <a:pt x="0" y="255600"/>
                    </a:lnTo>
                    <a:lnTo>
                      <a:pt x="3871" y="129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10">
                <a:extLst>
                  <a:ext uri="{FF2B5EF4-FFF2-40B4-BE49-F238E27FC236}">
                    <a16:creationId xmlns:a16="http://schemas.microsoft.com/office/drawing/2014/main" id="{904A027F-E8B5-4A34-95D9-B82B2F70C61B}"/>
                  </a:ext>
                </a:extLst>
              </p:cNvPr>
              <p:cNvSpPr/>
              <p:nvPr/>
            </p:nvSpPr>
            <p:spPr>
              <a:xfrm rot="6530773">
                <a:off x="597309" y="2915731"/>
                <a:ext cx="666529" cy="244567"/>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78759" name="connsiteX0-35"/>
                  <a:gd fmla="*/ 0 h 255515" name="connsiteY0-36"/>
                  <a:gd fmla="*/ 1110814 w 1178759" name="connsiteX1-37"/>
                  <a:gd fmla="*/ 0 h 255515" name="connsiteY1-38"/>
                  <a:gd fmla="*/ 1178760 w 1178759" name="connsiteX2-39"/>
                  <a:gd fmla="*/ 255515 h 255515" name="connsiteY2-40"/>
                  <a:gd fmla="*/ 113780 w 1178759" name="connsiteX3-41"/>
                  <a:gd fmla="*/ 253936 h 255515" name="connsiteY3-42"/>
                  <a:gd fmla="*/ 6173 w 1178759" name="connsiteX4-43"/>
                  <a:gd fmla="*/ 159826 h 255515" name="connsiteY4-44"/>
                  <a:gd fmla="*/ 0 w 1178759" name="connsiteX5-45"/>
                  <a:gd fmla="*/ 0 h 255515" name="connsiteY5-46"/>
                  <a:gd fmla="*/ 0 w 1178761" name="connsiteX0-47"/>
                  <a:gd fmla="*/ 1540 h 257055" name="connsiteY0-48"/>
                  <a:gd fmla="*/ 985090 w 1178761" name="connsiteX1-49"/>
                  <a:gd fmla="*/ 0 h 257055" name="connsiteY1-50"/>
                  <a:gd fmla="*/ 1178760 w 1178761" name="connsiteX2-51"/>
                  <a:gd fmla="*/ 257055 h 257055" name="connsiteY2-52"/>
                  <a:gd fmla="*/ 113780 w 1178761" name="connsiteX3-53"/>
                  <a:gd fmla="*/ 255476 h 257055" name="connsiteY3-54"/>
                  <a:gd fmla="*/ 6173 w 1178761" name="connsiteX4-55"/>
                  <a:gd fmla="*/ 161366 h 257055" name="connsiteY4-56"/>
                  <a:gd fmla="*/ 0 w 1178761" name="connsiteX5-57"/>
                  <a:gd fmla="*/ 1540 h 257055" name="connsiteY5-58"/>
                  <a:gd fmla="*/ 0 w 1127678" name="connsiteX0-59"/>
                  <a:gd fmla="*/ 1540 h 255476" name="connsiteY0-60"/>
                  <a:gd fmla="*/ 985090 w 1127678" name="connsiteX1-61"/>
                  <a:gd fmla="*/ 0 h 255476" name="connsiteY1-62"/>
                  <a:gd fmla="*/ 1127678 w 1127678" name="connsiteX2-63"/>
                  <a:gd fmla="*/ 246792 h 255476" name="connsiteY2-64"/>
                  <a:gd fmla="*/ 113780 w 1127678" name="connsiteX3-65"/>
                  <a:gd fmla="*/ 255476 h 255476" name="connsiteY3-66"/>
                  <a:gd fmla="*/ 6173 w 1127678" name="connsiteX4-67"/>
                  <a:gd fmla="*/ 161366 h 255476" name="connsiteY4-68"/>
                  <a:gd fmla="*/ 0 w 1127678" name="connsiteX5-69"/>
                  <a:gd fmla="*/ 1540 h 255476" name="connsiteY5-70"/>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55475" w="1127678">
                    <a:moveTo>
                      <a:pt x="0" y="1540"/>
                    </a:moveTo>
                    <a:lnTo>
                      <a:pt x="985090" y="0"/>
                    </a:lnTo>
                    <a:lnTo>
                      <a:pt x="1127678" y="246792"/>
                    </a:lnTo>
                    <a:lnTo>
                      <a:pt x="113780" y="255476"/>
                    </a:lnTo>
                    <a:lnTo>
                      <a:pt x="6173" y="161366"/>
                    </a:lnTo>
                    <a:lnTo>
                      <a:pt x="0" y="15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a:extLst>
                  <a:ext uri="{FF2B5EF4-FFF2-40B4-BE49-F238E27FC236}">
                    <a16:creationId xmlns:a16="http://schemas.microsoft.com/office/drawing/2014/main" id="{C4F87095-DBD2-4756-A8B1-9985206B6B58}"/>
                  </a:ext>
                </a:extLst>
              </p:cNvPr>
              <p:cNvSpPr/>
              <p:nvPr/>
            </p:nvSpPr>
            <p:spPr>
              <a:xfrm>
                <a:off x="1193383" y="4009408"/>
                <a:ext cx="225670"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a:extLst>
                  <a:ext uri="{FF2B5EF4-FFF2-40B4-BE49-F238E27FC236}">
                    <a16:creationId xmlns:a16="http://schemas.microsoft.com/office/drawing/2014/main" id="{67A3BA25-6C30-4346-8BE7-0F394D6179A1}"/>
                  </a:ext>
                </a:extLst>
              </p:cNvPr>
              <p:cNvSpPr/>
              <p:nvPr/>
            </p:nvSpPr>
            <p:spPr>
              <a:xfrm>
                <a:off x="1612863" y="4009408"/>
                <a:ext cx="236565" cy="11477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a:extLst>
                  <a:ext uri="{FF2B5EF4-FFF2-40B4-BE49-F238E27FC236}">
                    <a16:creationId xmlns:a16="http://schemas.microsoft.com/office/drawing/2014/main" id="{98EE6F73-4C09-411A-ABC7-8FCB583097F5}"/>
                  </a:ext>
                </a:extLst>
              </p:cNvPr>
              <p:cNvSpPr/>
              <p:nvPr/>
            </p:nvSpPr>
            <p:spPr>
              <a:xfrm>
                <a:off x="2216598" y="3613530"/>
                <a:ext cx="252414" cy="2524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a:extLst>
                  <a:ext uri="{FF2B5EF4-FFF2-40B4-BE49-F238E27FC236}">
                    <a16:creationId xmlns:a16="http://schemas.microsoft.com/office/drawing/2014/main" id="{E66C221D-12BC-4C37-821A-D25C7F2EBED1}"/>
                  </a:ext>
                </a:extLst>
              </p:cNvPr>
              <p:cNvSpPr/>
              <p:nvPr/>
            </p:nvSpPr>
            <p:spPr>
              <a:xfrm>
                <a:off x="1193382"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a:extLst>
                  <a:ext uri="{FF2B5EF4-FFF2-40B4-BE49-F238E27FC236}">
                    <a16:creationId xmlns:a16="http://schemas.microsoft.com/office/drawing/2014/main" id="{42BED44E-D7C5-428E-8F32-D0AFB498F78F}"/>
                  </a:ext>
                </a:extLst>
              </p:cNvPr>
              <p:cNvSpPr/>
              <p:nvPr/>
            </p:nvSpPr>
            <p:spPr>
              <a:xfrm>
                <a:off x="1615338" y="5030904"/>
                <a:ext cx="234798" cy="2347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84">
                <a:extLst>
                  <a:ext uri="{FF2B5EF4-FFF2-40B4-BE49-F238E27FC236}">
                    <a16:creationId xmlns:a16="http://schemas.microsoft.com/office/drawing/2014/main" id="{5B7C3F46-B02E-431B-9D3E-97D0F16A1DEE}"/>
                  </a:ext>
                </a:extLst>
              </p:cNvPr>
              <p:cNvSpPr/>
              <p:nvPr/>
            </p:nvSpPr>
            <p:spPr>
              <a:xfrm>
                <a:off x="885825" y="2647950"/>
                <a:ext cx="1280914" cy="342900"/>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5" name="组合 54">
              <a:extLst>
                <a:ext uri="{FF2B5EF4-FFF2-40B4-BE49-F238E27FC236}">
                  <a16:creationId xmlns:a16="http://schemas.microsoft.com/office/drawing/2014/main" id="{E71B3132-C711-4746-BC67-935146FFE92E}"/>
                </a:ext>
              </a:extLst>
            </p:cNvPr>
            <p:cNvGrpSpPr/>
            <p:nvPr/>
          </p:nvGrpSpPr>
          <p:grpSpPr>
            <a:xfrm>
              <a:off x="1465061" y="2596941"/>
              <a:ext cx="476348" cy="1050456"/>
              <a:chOff x="6065102" y="2280650"/>
              <a:chExt cx="476348" cy="1050456"/>
            </a:xfrm>
            <a:grpFill/>
            <a:effectLst>
              <a:outerShdw algn="bl" blurRad="50800" dir="18900000" dist="38100" rotWithShape="0">
                <a:prstClr val="black">
                  <a:alpha val="40000"/>
                </a:prstClr>
              </a:outerShdw>
            </a:effectLst>
          </p:grpSpPr>
          <p:sp>
            <p:nvSpPr>
              <p:cNvPr id="56" name="矩形 10">
                <a:extLst>
                  <a:ext uri="{FF2B5EF4-FFF2-40B4-BE49-F238E27FC236}">
                    <a16:creationId xmlns:a16="http://schemas.microsoft.com/office/drawing/2014/main" id="{A6B6C838-A329-4631-A139-640F88B7884D}"/>
                  </a:ext>
                </a:extLst>
              </p:cNvPr>
              <p:cNvSpPr/>
              <p:nvPr/>
            </p:nvSpPr>
            <p:spPr>
              <a:xfrm rot="3715739">
                <a:off x="5926531" y="2716186"/>
                <a:ext cx="974666" cy="255173"/>
              </a:xfrm>
              <a:custGeom>
                <a:gdLst>
                  <a:gd fmla="*/ 0 w 1110814" name="connsiteX0"/>
                  <a:gd fmla="*/ 0 h 255816" name="connsiteY0"/>
                  <a:gd fmla="*/ 1110814 w 1110814" name="connsiteX1"/>
                  <a:gd fmla="*/ 0 h 255816" name="connsiteY1"/>
                  <a:gd fmla="*/ 1110814 w 1110814" name="connsiteX2"/>
                  <a:gd fmla="*/ 255816 h 255816" name="connsiteY2"/>
                  <a:gd fmla="*/ 0 w 1110814" name="connsiteX3"/>
                  <a:gd fmla="*/ 255816 h 255816" name="connsiteY3"/>
                  <a:gd fmla="*/ 0 w 1110814" name="connsiteX4"/>
                  <a:gd fmla="*/ 0 h 255816" name="connsiteY4"/>
                  <a:gd fmla="*/ 0 w 1110814" name="connsiteX0-1"/>
                  <a:gd fmla="*/ 0 h 255816" name="connsiteY0-2"/>
                  <a:gd fmla="*/ 1110814 w 1110814" name="connsiteX1-3"/>
                  <a:gd fmla="*/ 0 h 255816" name="connsiteY1-4"/>
                  <a:gd fmla="*/ 1110814 w 1110814" name="connsiteX2-5"/>
                  <a:gd fmla="*/ 255816 h 255816" name="connsiteY2-6"/>
                  <a:gd fmla="*/ 113780 w 1110814" name="connsiteX3-7"/>
                  <a:gd fmla="*/ 253936 h 255816" name="connsiteY3-8"/>
                  <a:gd fmla="*/ 0 w 1110814" name="connsiteX4-9"/>
                  <a:gd fmla="*/ 255816 h 255816" name="connsiteY4-10"/>
                  <a:gd fmla="*/ 0 w 1110814" name="connsiteX5"/>
                  <a:gd fmla="*/ 0 h 255816" name="connsiteY5"/>
                  <a:gd fmla="*/ 0 w 1110814" name="connsiteX0-11"/>
                  <a:gd fmla="*/ 0 h 255816" name="connsiteY0-12"/>
                  <a:gd fmla="*/ 1110814 w 1110814" name="connsiteX1-13"/>
                  <a:gd fmla="*/ 0 h 255816" name="connsiteY1-14"/>
                  <a:gd fmla="*/ 1110814 w 1110814" name="connsiteX2-15"/>
                  <a:gd fmla="*/ 255816 h 255816" name="connsiteY2-16"/>
                  <a:gd fmla="*/ 113780 w 1110814" name="connsiteX3-17"/>
                  <a:gd fmla="*/ 253936 h 255816" name="connsiteY3-18"/>
                  <a:gd fmla="*/ 0 w 1110814" name="connsiteX4-19"/>
                  <a:gd fmla="*/ 255816 h 255816" name="connsiteY4-20"/>
                  <a:gd fmla="*/ 6173 w 1110814" name="connsiteX5-21"/>
                  <a:gd fmla="*/ 159826 h 255816" name="connsiteY5-22"/>
                  <a:gd fmla="*/ 0 w 1110814" name="connsiteX6"/>
                  <a:gd fmla="*/ 0 h 255816" name="connsiteY6"/>
                  <a:gd fmla="*/ 0 w 1110814" name="connsiteX0-23"/>
                  <a:gd fmla="*/ 0 h 255816" name="connsiteY0-24"/>
                  <a:gd fmla="*/ 1110814 w 1110814" name="connsiteX1-25"/>
                  <a:gd fmla="*/ 0 h 255816" name="connsiteY1-26"/>
                  <a:gd fmla="*/ 1110814 w 1110814" name="connsiteX2-27"/>
                  <a:gd fmla="*/ 255816 h 255816" name="connsiteY2-28"/>
                  <a:gd fmla="*/ 113780 w 1110814" name="connsiteX3-29"/>
                  <a:gd fmla="*/ 253936 h 255816" name="connsiteY3-30"/>
                  <a:gd fmla="*/ 6173 w 1110814" name="connsiteX4-31"/>
                  <a:gd fmla="*/ 159826 h 255816" name="connsiteY4-32"/>
                  <a:gd fmla="*/ 0 w 1110814" name="connsiteX5-33"/>
                  <a:gd fmla="*/ 0 h 255816" name="connsiteY5-34"/>
                  <a:gd fmla="*/ 0 w 1110814" name="connsiteX0-35"/>
                  <a:gd fmla="*/ 0 h 255816" name="connsiteY0-36"/>
                  <a:gd fmla="*/ 1110814 w 1110814" name="connsiteX1-37"/>
                  <a:gd fmla="*/ 0 h 255816" name="connsiteY1-38"/>
                  <a:gd fmla="*/ 1110814 w 1110814" name="connsiteX2-39"/>
                  <a:gd fmla="*/ 255816 h 255816" name="connsiteY2-40"/>
                  <a:gd fmla="*/ 1182 w 1110814" name="connsiteX3-41"/>
                  <a:gd fmla="*/ 253312 h 255816" name="connsiteY3-42"/>
                  <a:gd fmla="*/ 6173 w 1110814" name="connsiteX4-43"/>
                  <a:gd fmla="*/ 159826 h 255816" name="connsiteY4-44"/>
                  <a:gd fmla="*/ 0 w 1110814" name="connsiteX5-45"/>
                  <a:gd fmla="*/ 0 h 255816" name="connsiteY5-46"/>
                  <a:gd fmla="*/ 0 w 1332432" name="connsiteX0-47"/>
                  <a:gd fmla="*/ 5943 h 261759" name="connsiteY0-48"/>
                  <a:gd fmla="*/ 1332432 w 1332432" name="connsiteX1-49"/>
                  <a:gd fmla="*/ 0 h 261759" name="connsiteY1-50"/>
                  <a:gd fmla="*/ 1110814 w 1332432" name="connsiteX2-51"/>
                  <a:gd fmla="*/ 261759 h 261759" name="connsiteY2-52"/>
                  <a:gd fmla="*/ 1182 w 1332432" name="connsiteX3-53"/>
                  <a:gd fmla="*/ 259255 h 261759" name="connsiteY3-54"/>
                  <a:gd fmla="*/ 6173 w 1332432" name="connsiteX4-55"/>
                  <a:gd fmla="*/ 165769 h 261759" name="connsiteY4-56"/>
                  <a:gd fmla="*/ 0 w 1332432" name="connsiteX5-57"/>
                  <a:gd fmla="*/ 5943 h 261759" name="connsiteY5-58"/>
                  <a:gd fmla="*/ 0 w 1332432" name="connsiteX0-59"/>
                  <a:gd fmla="*/ 5943 h 264811" name="connsiteY0-60"/>
                  <a:gd fmla="*/ 1332432 w 1332432" name="connsiteX1-61"/>
                  <a:gd fmla="*/ 0 h 264811" name="connsiteY1-62"/>
                  <a:gd fmla="*/ 1152943 w 1332432" name="connsiteX2-63"/>
                  <a:gd fmla="*/ 264811 h 264811" name="connsiteY2-64"/>
                  <a:gd fmla="*/ 1182 w 1332432" name="connsiteX3-65"/>
                  <a:gd fmla="*/ 259255 h 264811" name="connsiteY3-66"/>
                  <a:gd fmla="*/ 6173 w 1332432" name="connsiteX4-67"/>
                  <a:gd fmla="*/ 165769 h 264811" name="connsiteY4-68"/>
                  <a:gd fmla="*/ 0 w 1332432" name="connsiteX5-69"/>
                  <a:gd fmla="*/ 5943 h 264811" name="connsiteY5-70"/>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b="b" l="l" r="r" t="t"/>
                <a:pathLst>
                  <a:path h="264811" w="1332432">
                    <a:moveTo>
                      <a:pt x="0" y="5943"/>
                    </a:moveTo>
                    <a:lnTo>
                      <a:pt x="1332432" y="0"/>
                    </a:lnTo>
                    <a:lnTo>
                      <a:pt x="1152943" y="264811"/>
                    </a:lnTo>
                    <a:lnTo>
                      <a:pt x="1182" y="259255"/>
                    </a:lnTo>
                    <a:lnTo>
                      <a:pt x="6173" y="165769"/>
                    </a:lnTo>
                    <a:lnTo>
                      <a:pt x="0" y="59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a:extLst>
                  <a:ext uri="{FF2B5EF4-FFF2-40B4-BE49-F238E27FC236}">
                    <a16:creationId xmlns:a16="http://schemas.microsoft.com/office/drawing/2014/main" id="{53498B32-9460-4295-B9B0-A25AE919F354}"/>
                  </a:ext>
                </a:extLst>
              </p:cNvPr>
              <p:cNvSpPr/>
              <p:nvPr/>
            </p:nvSpPr>
            <p:spPr>
              <a:xfrm>
                <a:off x="6065102" y="2280650"/>
                <a:ext cx="241793" cy="299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68" name="文本框 67">
            <a:extLst>
              <a:ext uri="{FF2B5EF4-FFF2-40B4-BE49-F238E27FC236}">
                <a16:creationId xmlns:a16="http://schemas.microsoft.com/office/drawing/2014/main" id="{55884868-3C2D-42BE-BD87-A6E1FB88F6C9}"/>
              </a:ext>
            </a:extLst>
          </p:cNvPr>
          <p:cNvSpPr txBox="1"/>
          <p:nvPr/>
        </p:nvSpPr>
        <p:spPr>
          <a:xfrm>
            <a:off x="4648782" y="1869168"/>
            <a:ext cx="3688080" cy="2194560"/>
          </a:xfrm>
          <a:prstGeom prst="rect">
            <a:avLst/>
          </a:prstGeom>
          <a:noFill/>
        </p:spPr>
        <p:txBody>
          <a:bodyPr rtlCol="0" wrap="none">
            <a:spAutoFit/>
          </a:bodyPr>
          <a:lstStyle/>
          <a:p>
            <a:r>
              <a:rPr altLang="zh-CN" b="1" lang="en-US" sz="13800">
                <a:latin charset="0" panose="03090702030407020403" pitchFamily="66" typeface="Mistral"/>
              </a:rPr>
              <a:t>VS</a:t>
            </a:r>
          </a:p>
        </p:txBody>
      </p:sp>
      <p:sp>
        <p:nvSpPr>
          <p:cNvPr id="69" name="文本框 68">
            <a:extLst>
              <a:ext uri="{FF2B5EF4-FFF2-40B4-BE49-F238E27FC236}">
                <a16:creationId xmlns:a16="http://schemas.microsoft.com/office/drawing/2014/main" id="{6F77CDB7-363C-440E-ACD9-DE380D6E0F3A}"/>
              </a:ext>
            </a:extLst>
          </p:cNvPr>
          <p:cNvSpPr txBox="1"/>
          <p:nvPr/>
        </p:nvSpPr>
        <p:spPr>
          <a:xfrm>
            <a:off x="4376698" y="3868022"/>
            <a:ext cx="2323621" cy="1066800"/>
          </a:xfrm>
          <a:prstGeom prst="rect">
            <a:avLst/>
          </a:prstGeom>
          <a:noFill/>
        </p:spPr>
        <p:txBody>
          <a:bodyPr rtlCol="0" wrap="square">
            <a:spAutoFit/>
          </a:bodyPr>
          <a:lstStyle/>
          <a:p>
            <a:pPr algn="ctr"/>
            <a:r>
              <a:rPr altLang="zh-CN" lang="en-US" sz="1600">
                <a:solidFill>
                  <a:schemeClr val="tx1">
                    <a:lumMod val="50000"/>
                    <a:lumOff val="50000"/>
                  </a:schemeClr>
                </a:solidFill>
                <a:latin charset="-122" panose="02010600040101010101" pitchFamily="2" typeface="华文细黑"/>
                <a:ea charset="-122" panose="02010600040101010101" pitchFamily="2" typeface="华文细黑"/>
              </a:rPr>
              <a:t>Text something here to make your audience understand what you are talking about.</a:t>
            </a:r>
          </a:p>
        </p:txBody>
      </p:sp>
      <p:grpSp>
        <p:nvGrpSpPr>
          <p:cNvPr id="70" name="组合 69">
            <a:extLst>
              <a:ext uri="{FF2B5EF4-FFF2-40B4-BE49-F238E27FC236}">
                <a16:creationId xmlns:a16="http://schemas.microsoft.com/office/drawing/2014/main" id="{0C310A25-6ACF-41C7-A36A-90385FFEB91D}"/>
              </a:ext>
            </a:extLst>
          </p:cNvPr>
          <p:cNvGrpSpPr/>
          <p:nvPr/>
        </p:nvGrpSpPr>
        <p:grpSpPr>
          <a:xfrm>
            <a:off x="1443912" y="4887751"/>
            <a:ext cx="1990485" cy="779943"/>
            <a:chOff x="2820457" y="4395520"/>
            <a:chExt cx="1990485" cy="779943"/>
          </a:xfrm>
        </p:grpSpPr>
        <p:sp>
          <p:nvSpPr>
            <p:cNvPr id="71" name="Rectangle 23">
              <a:extLst>
                <a:ext uri="{FF2B5EF4-FFF2-40B4-BE49-F238E27FC236}">
                  <a16:creationId xmlns:a16="http://schemas.microsoft.com/office/drawing/2014/main" id="{4C4186F3-F2D5-473E-B9E5-0636C66AC4D9}"/>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2" name="文本框 71">
              <a:extLst>
                <a:ext uri="{FF2B5EF4-FFF2-40B4-BE49-F238E27FC236}">
                  <a16:creationId xmlns:a16="http://schemas.microsoft.com/office/drawing/2014/main" id="{EA1D731D-A6AB-4901-9FA8-740A39EBBBBE}"/>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grpSp>
        <p:nvGrpSpPr>
          <p:cNvPr id="73" name="组合 72">
            <a:extLst>
              <a:ext uri="{FF2B5EF4-FFF2-40B4-BE49-F238E27FC236}">
                <a16:creationId xmlns:a16="http://schemas.microsoft.com/office/drawing/2014/main" id="{6862DCDE-C5C4-4237-9D06-E2A07FCB535F}"/>
              </a:ext>
            </a:extLst>
          </p:cNvPr>
          <p:cNvGrpSpPr/>
          <p:nvPr/>
        </p:nvGrpSpPr>
        <p:grpSpPr>
          <a:xfrm>
            <a:off x="7936299" y="1869168"/>
            <a:ext cx="1990485" cy="779943"/>
            <a:chOff x="2820457" y="4395520"/>
            <a:chExt cx="1990485" cy="779943"/>
          </a:xfrm>
        </p:grpSpPr>
        <p:sp>
          <p:nvSpPr>
            <p:cNvPr id="74" name="Rectangle 23">
              <a:extLst>
                <a:ext uri="{FF2B5EF4-FFF2-40B4-BE49-F238E27FC236}">
                  <a16:creationId xmlns:a16="http://schemas.microsoft.com/office/drawing/2014/main" id="{B74692FE-AD39-4E16-8A6B-19E707831663}"/>
                </a:ext>
              </a:extLst>
            </p:cNvPr>
            <p:cNvSpPr/>
            <p:nvPr/>
          </p:nvSpPr>
          <p:spPr>
            <a:xfrm>
              <a:off x="2820457" y="4682148"/>
              <a:ext cx="1990485" cy="777240"/>
            </a:xfrm>
            <a:prstGeom prst="rect">
              <a:avLst/>
            </a:prstGeom>
          </p:spPr>
          <p:txBody>
            <a:bodyPr wrap="square">
              <a:spAutoFit/>
            </a:bodyPr>
            <a:lstStyle/>
            <a:p>
              <a:pPr algn="ctr">
                <a:defRPr/>
              </a:pPr>
              <a:r>
                <a:rPr altLang="zh-CN" lang="en-US" noProof="1" sz="900">
                  <a:solidFill>
                    <a:schemeClr val="tx1">
                      <a:lumMod val="50000"/>
                      <a:lumOff val="50000"/>
                    </a:schemeClr>
                  </a:solidFill>
                  <a:latin charset="0" panose="020b0606030504020204" pitchFamily="34" typeface="Open Sans"/>
                  <a:ea charset="0" panose="020b0606030504020204" pitchFamily="34" typeface="Open Sans"/>
                  <a:cs charset="0" panose="020b0606030504020204" pitchFamily="34" typeface="Open Sans"/>
                </a:rPr>
                <a:t>Lorem ipsum dolor sit amet, consectetuer adipiscing elit, sed diam nonummy nibh euismod tincidunt ut laoreet dolore magna aliquam erat volutpat.</a:t>
              </a:r>
            </a:p>
          </p:txBody>
        </p:sp>
        <p:sp>
          <p:nvSpPr>
            <p:cNvPr id="75" name="文本框 74">
              <a:extLst>
                <a:ext uri="{FF2B5EF4-FFF2-40B4-BE49-F238E27FC236}">
                  <a16:creationId xmlns:a16="http://schemas.microsoft.com/office/drawing/2014/main" id="{86B6CA81-3887-4F3F-8786-B1971B00782A}"/>
                </a:ext>
              </a:extLst>
            </p:cNvPr>
            <p:cNvSpPr txBox="1"/>
            <p:nvPr/>
          </p:nvSpPr>
          <p:spPr>
            <a:xfrm>
              <a:off x="2866964" y="4395520"/>
              <a:ext cx="1897471" cy="335280"/>
            </a:xfrm>
            <a:prstGeom prst="rect">
              <a:avLst/>
            </a:prstGeom>
            <a:noFill/>
          </p:spPr>
          <p:txBody>
            <a:bodyPr rtlCol="0" wrap="square">
              <a:spAutoFit/>
            </a:bodyPr>
            <a:lstStyle/>
            <a:p>
              <a:pPr algn="ctr"/>
              <a:r>
                <a:rPr altLang="zh-CN" b="1" lang="en-US" sz="1600">
                  <a:solidFill>
                    <a:schemeClr val="tx1">
                      <a:lumMod val="85000"/>
                      <a:lumOff val="15000"/>
                    </a:schemeClr>
                  </a:solidFill>
                  <a:latin charset="0" panose="020b0606030504020204" pitchFamily="34" typeface="Open Sans"/>
                  <a:ea charset="0" panose="020b0606030504020204" pitchFamily="34" typeface="Open Sans"/>
                  <a:cs charset="0" panose="020b0606030504020204" pitchFamily="34" typeface="Open Sans"/>
                </a:rPr>
                <a:t>TITLE HERE</a:t>
              </a:r>
            </a:p>
          </p:txBody>
        </p:sp>
      </p:grpSp>
    </p:spTree>
    <p:extLst>
      <p:ext uri="{BB962C8B-B14F-4D97-AF65-F5344CB8AC3E}">
        <p14:creationId val="380634068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 presetSubtype="8">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additive="base">
                                        <p:cTn dur="500" fill="hold" id="13"/>
                                        <p:tgtEl>
                                          <p:spTgt spid="53"/>
                                        </p:tgtEl>
                                        <p:attrNameLst>
                                          <p:attrName>ppt_x</p:attrName>
                                        </p:attrNameLst>
                                      </p:cBhvr>
                                      <p:tavLst>
                                        <p:tav tm="0">
                                          <p:val>
                                            <p:strVal val="0-#ppt_w/2"/>
                                          </p:val>
                                        </p:tav>
                                        <p:tav tm="100000">
                                          <p:val>
                                            <p:strVal val="#ppt_x"/>
                                          </p:val>
                                        </p:tav>
                                      </p:tavLst>
                                    </p:anim>
                                    <p:anim calcmode="lin" valueType="num">
                                      <p:cBhvr additive="base">
                                        <p:cTn dur="500" fill="hold" id="14"/>
                                        <p:tgtEl>
                                          <p:spTgt spid="53"/>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43"/>
                                        </p:tgtEl>
                                        <p:attrNameLst>
                                          <p:attrName>style.visibility</p:attrName>
                                        </p:attrNameLst>
                                      </p:cBhvr>
                                      <p:to>
                                        <p:strVal val="visible"/>
                                      </p:to>
                                    </p:set>
                                    <p:anim calcmode="lin" valueType="num">
                                      <p:cBhvr additive="base">
                                        <p:cTn dur="500" fill="hold" id="18"/>
                                        <p:tgtEl>
                                          <p:spTgt spid="43"/>
                                        </p:tgtEl>
                                        <p:attrNameLst>
                                          <p:attrName>ppt_x</p:attrName>
                                        </p:attrNameLst>
                                      </p:cBhvr>
                                      <p:tavLst>
                                        <p:tav tm="0">
                                          <p:val>
                                            <p:strVal val="1+#ppt_w/2"/>
                                          </p:val>
                                        </p:tav>
                                        <p:tav tm="100000">
                                          <p:val>
                                            <p:strVal val="#ppt_x"/>
                                          </p:val>
                                        </p:tav>
                                      </p:tavLst>
                                    </p:anim>
                                    <p:anim calcmode="lin" valueType="num">
                                      <p:cBhvr additive="base">
                                        <p:cTn dur="500" fill="hold" id="19"/>
                                        <p:tgtEl>
                                          <p:spTgt spid="4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5" presetSubtype="0">
                                  <p:stCondLst>
                                    <p:cond delay="0"/>
                                  </p:stCondLst>
                                  <p:childTnLst>
                                    <p:set>
                                      <p:cBhvr>
                                        <p:cTn dur="1" fill="hold" id="22">
                                          <p:stCondLst>
                                            <p:cond delay="0"/>
                                          </p:stCondLst>
                                        </p:cTn>
                                        <p:tgtEl>
                                          <p:spTgt spid="68"/>
                                        </p:tgtEl>
                                        <p:attrNameLst>
                                          <p:attrName>style.visibility</p:attrName>
                                        </p:attrNameLst>
                                      </p:cBhvr>
                                      <p:to>
                                        <p:strVal val="visible"/>
                                      </p:to>
                                    </p:set>
                                    <p:anim calcmode="lin" valueType="num">
                                      <p:cBhvr>
                                        <p:cTn dur="1000" fill="hold" id="23"/>
                                        <p:tgtEl>
                                          <p:spTgt spid="68"/>
                                        </p:tgtEl>
                                        <p:attrNameLst>
                                          <p:attrName>ppt_w</p:attrName>
                                        </p:attrNameLst>
                                      </p:cBhvr>
                                      <p:tavLst>
                                        <p:tav tm="0">
                                          <p:val>
                                            <p:strVal val="#ppt_w*0.70"/>
                                          </p:val>
                                        </p:tav>
                                        <p:tav tm="100000">
                                          <p:val>
                                            <p:strVal val="#ppt_w"/>
                                          </p:val>
                                        </p:tav>
                                      </p:tavLst>
                                    </p:anim>
                                    <p:anim calcmode="lin" valueType="num">
                                      <p:cBhvr>
                                        <p:cTn dur="1000" fill="hold" id="24"/>
                                        <p:tgtEl>
                                          <p:spTgt spid="68"/>
                                        </p:tgtEl>
                                        <p:attrNameLst>
                                          <p:attrName>ppt_h</p:attrName>
                                        </p:attrNameLst>
                                      </p:cBhvr>
                                      <p:tavLst>
                                        <p:tav tm="0">
                                          <p:val>
                                            <p:strVal val="#ppt_h"/>
                                          </p:val>
                                        </p:tav>
                                        <p:tav tm="100000">
                                          <p:val>
                                            <p:strVal val="#ppt_h"/>
                                          </p:val>
                                        </p:tav>
                                      </p:tavLst>
                                    </p:anim>
                                    <p:animEffect filter="fade" transition="in">
                                      <p:cBhvr>
                                        <p:cTn dur="1000" id="25"/>
                                        <p:tgtEl>
                                          <p:spTgt spid="68"/>
                                        </p:tgtEl>
                                      </p:cBhvr>
                                    </p:animEffect>
                                  </p:childTnLst>
                                </p:cTn>
                              </p:par>
                            </p:childTnLst>
                          </p:cTn>
                        </p:par>
                        <p:par>
                          <p:cTn fill="hold" id="26" nodeType="afterGroup">
                            <p:stCondLst>
                              <p:cond delay="2500"/>
                            </p:stCondLst>
                            <p:childTnLst>
                              <p:par>
                                <p:cTn fill="hold" grpId="0" id="27" nodeType="afterEffect" presetClass="entr" presetID="14" presetSubtype="10">
                                  <p:stCondLst>
                                    <p:cond delay="0"/>
                                  </p:stCondLst>
                                  <p:iterate type="lt">
                                    <p:tmPct val="10000"/>
                                  </p:iterate>
                                  <p:childTnLst>
                                    <p:set>
                                      <p:cBhvr>
                                        <p:cTn dur="1" fill="hold" id="28">
                                          <p:stCondLst>
                                            <p:cond delay="0"/>
                                          </p:stCondLst>
                                        </p:cTn>
                                        <p:tgtEl>
                                          <p:spTgt spid="69"/>
                                        </p:tgtEl>
                                        <p:attrNameLst>
                                          <p:attrName>style.visibility</p:attrName>
                                        </p:attrNameLst>
                                      </p:cBhvr>
                                      <p:to>
                                        <p:strVal val="visible"/>
                                      </p:to>
                                    </p:set>
                                    <p:animEffect filter="randombar(horizontal)" transition="in">
                                      <p:cBhvr>
                                        <p:cTn dur="300" id="29"/>
                                        <p:tgtEl>
                                          <p:spTgt spid="69"/>
                                        </p:tgtEl>
                                      </p:cBhvr>
                                    </p:animEffect>
                                  </p:childTnLst>
                                </p:cTn>
                              </p:par>
                            </p:childTnLst>
                          </p:cTn>
                        </p:par>
                        <p:par>
                          <p:cTn fill="hold" id="30" nodeType="afterGroup">
                            <p:stCondLst>
                              <p:cond delay="2800"/>
                            </p:stCondLst>
                            <p:childTnLst>
                              <p:par>
                                <p:cTn fill="hold" id="31" nodeType="afterEffect" presetClass="entr" presetID="42" presetSubtype="0">
                                  <p:stCondLst>
                                    <p:cond delay="0"/>
                                  </p:stCondLst>
                                  <p:childTnLst>
                                    <p:set>
                                      <p:cBhvr>
                                        <p:cTn dur="1" fill="hold" id="32">
                                          <p:stCondLst>
                                            <p:cond delay="0"/>
                                          </p:stCondLst>
                                        </p:cTn>
                                        <p:tgtEl>
                                          <p:spTgt spid="70"/>
                                        </p:tgtEl>
                                        <p:attrNameLst>
                                          <p:attrName>style.visibility</p:attrName>
                                        </p:attrNameLst>
                                      </p:cBhvr>
                                      <p:to>
                                        <p:strVal val="visible"/>
                                      </p:to>
                                    </p:set>
                                    <p:animEffect filter="fade" transition="in">
                                      <p:cBhvr>
                                        <p:cTn dur="1000" id="33"/>
                                        <p:tgtEl>
                                          <p:spTgt spid="70"/>
                                        </p:tgtEl>
                                      </p:cBhvr>
                                    </p:animEffect>
                                    <p:anim calcmode="lin" valueType="num">
                                      <p:cBhvr>
                                        <p:cTn dur="1000" fill="hold" id="34"/>
                                        <p:tgtEl>
                                          <p:spTgt spid="70"/>
                                        </p:tgtEl>
                                        <p:attrNameLst>
                                          <p:attrName>ppt_x</p:attrName>
                                        </p:attrNameLst>
                                      </p:cBhvr>
                                      <p:tavLst>
                                        <p:tav tm="0">
                                          <p:val>
                                            <p:strVal val="#ppt_x"/>
                                          </p:val>
                                        </p:tav>
                                        <p:tav tm="100000">
                                          <p:val>
                                            <p:strVal val="#ppt_x"/>
                                          </p:val>
                                        </p:tav>
                                      </p:tavLst>
                                    </p:anim>
                                    <p:anim calcmode="lin" valueType="num">
                                      <p:cBhvr>
                                        <p:cTn dur="1000" fill="hold" id="35"/>
                                        <p:tgtEl>
                                          <p:spTgt spid="70"/>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800"/>
                            </p:stCondLst>
                            <p:childTnLst>
                              <p:par>
                                <p:cTn fill="hold" id="37" nodeType="afterEffect" presetClass="entr" presetID="42" presetSubtype="0">
                                  <p:stCondLst>
                                    <p:cond delay="0"/>
                                  </p:stCondLst>
                                  <p:childTnLst>
                                    <p:set>
                                      <p:cBhvr>
                                        <p:cTn dur="1" fill="hold" id="38">
                                          <p:stCondLst>
                                            <p:cond delay="0"/>
                                          </p:stCondLst>
                                        </p:cTn>
                                        <p:tgtEl>
                                          <p:spTgt spid="73"/>
                                        </p:tgtEl>
                                        <p:attrNameLst>
                                          <p:attrName>style.visibility</p:attrName>
                                        </p:attrNameLst>
                                      </p:cBhvr>
                                      <p:to>
                                        <p:strVal val="visible"/>
                                      </p:to>
                                    </p:set>
                                    <p:animEffect filter="fade" transition="in">
                                      <p:cBhvr>
                                        <p:cTn dur="1000" id="39"/>
                                        <p:tgtEl>
                                          <p:spTgt spid="73"/>
                                        </p:tgtEl>
                                      </p:cBhvr>
                                    </p:animEffect>
                                    <p:anim calcmode="lin" valueType="num">
                                      <p:cBhvr>
                                        <p:cTn dur="1000" fill="hold" id="40"/>
                                        <p:tgtEl>
                                          <p:spTgt spid="73"/>
                                        </p:tgtEl>
                                        <p:attrNameLst>
                                          <p:attrName>ppt_x</p:attrName>
                                        </p:attrNameLst>
                                      </p:cBhvr>
                                      <p:tavLst>
                                        <p:tav tm="0">
                                          <p:val>
                                            <p:strVal val="#ppt_x"/>
                                          </p:val>
                                        </p:tav>
                                        <p:tav tm="100000">
                                          <p:val>
                                            <p:strVal val="#ppt_x"/>
                                          </p:val>
                                        </p:tav>
                                      </p:tavLst>
                                    </p:anim>
                                    <p:anim calcmode="lin" valueType="num">
                                      <p:cBhvr>
                                        <p:cTn dur="1000" fill="hold" id="41"/>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8"/>
      <p:bldP grpId="0" spid="6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E3E2BDB7-A4A1-4691-B8D2-9DCB2A3F7193}"/>
              </a:ext>
            </a:extLst>
          </p:cNvPr>
          <p:cNvSpPr txBox="1"/>
          <p:nvPr/>
        </p:nvSpPr>
        <p:spPr>
          <a:xfrm>
            <a:off x="472419" y="358474"/>
            <a:ext cx="944880" cy="10058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6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01</a:t>
            </a:r>
          </a:p>
        </p:txBody>
      </p:sp>
      <p:sp>
        <p:nvSpPr>
          <p:cNvPr id="3" name="文本框 2">
            <a:extLst>
              <a:ext uri="{FF2B5EF4-FFF2-40B4-BE49-F238E27FC236}">
                <a16:creationId xmlns:a16="http://schemas.microsoft.com/office/drawing/2014/main" id="{0CDA5770-901B-41A4-B404-B6E470EE2F79}"/>
              </a:ext>
            </a:extLst>
          </p:cNvPr>
          <p:cNvSpPr txBox="1"/>
          <p:nvPr/>
        </p:nvSpPr>
        <p:spPr>
          <a:xfrm>
            <a:off x="1560616" y="573917"/>
            <a:ext cx="2621280" cy="579120"/>
          </a:xfrm>
          <a:prstGeom prst="rect">
            <a:avLst/>
          </a:prstGeom>
          <a:noFill/>
        </p:spPr>
        <p:txBody>
          <a:bodyPr rtlCol="0" wrap="none">
            <a:spAutoFit/>
            <a:scene3d>
              <a:camera prst="orthographicFront"/>
              <a:lightRig dir="t" rig="threePt"/>
            </a:scene3d>
            <a:sp3d contourW="12700"/>
          </a:bodyPr>
          <a:lstStyle/>
          <a:p>
            <a:pPr lvl="0">
              <a:defRPr/>
            </a:pPr>
            <a:r>
              <a:rPr altLang="en-US" b="1" lang="zh-CN" sz="3200">
                <a:solidFill>
                  <a:srgbClr val="476263"/>
                </a:solidFill>
                <a:latin typeface="Arial"/>
                <a:ea typeface="微软雅黑"/>
              </a:rPr>
              <a:t>基本工作概述</a:t>
            </a:r>
          </a:p>
        </p:txBody>
      </p:sp>
      <p:sp>
        <p:nvSpPr>
          <p:cNvPr id="167" name="淘宝网chenying0907出品 5">
            <a:extLst>
              <a:ext uri="{FF2B5EF4-FFF2-40B4-BE49-F238E27FC236}">
                <a16:creationId xmlns:a16="http://schemas.microsoft.com/office/drawing/2014/main" id="{54FD7BE9-043D-4A84-BD4B-DA28A110D35A}"/>
              </a:ext>
            </a:extLst>
          </p:cNvPr>
          <p:cNvSpPr/>
          <p:nvPr/>
        </p:nvSpPr>
        <p:spPr>
          <a:xfrm>
            <a:off x="576432" y="2835006"/>
            <a:ext cx="4224469" cy="2546959"/>
          </a:xfrm>
          <a:prstGeom prst="rect">
            <a:avLst/>
          </a:pr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168" name="淘宝网chenying0907出品 4">
            <a:extLst>
              <a:ext uri="{FF2B5EF4-FFF2-40B4-BE49-F238E27FC236}">
                <a16:creationId xmlns:a16="http://schemas.microsoft.com/office/drawing/2014/main" id="{83ADCC19-B104-4560-B698-BCFB81C8735A}"/>
              </a:ext>
            </a:extLst>
          </p:cNvPr>
          <p:cNvGrpSpPr/>
          <p:nvPr/>
        </p:nvGrpSpPr>
        <p:grpSpPr>
          <a:xfrm>
            <a:off x="2612535" y="1977689"/>
            <a:ext cx="2143855" cy="4188879"/>
            <a:chOff x="2051720" y="882639"/>
            <a:chExt cx="1607891" cy="3141659"/>
          </a:xfrm>
        </p:grpSpPr>
        <p:pic>
          <p:nvPicPr>
            <p:cNvPr id="169" name="Picture 108">
              <a:extLst>
                <a:ext uri="{FF2B5EF4-FFF2-40B4-BE49-F238E27FC236}">
                  <a16:creationId xmlns:a16="http://schemas.microsoft.com/office/drawing/2014/main" id="{80992C74-A150-44F1-8A0B-FF71847B8DFC}"/>
                </a:ext>
              </a:extLst>
            </p:cNvPr>
            <p:cNvPicPr>
              <a:picLocks noChangeAspect="1"/>
            </p:cNvPicPr>
            <p:nvPr/>
          </p:nvPicPr>
          <p:blipFill>
            <a:blip r:embed="rId3">
              <a:extLst>
                <a:ext uri="{28A0092B-C50C-407E-A947-70E740481C1C}">
                  <a14:useLocalDpi val="0"/>
                </a:ext>
              </a:extLst>
            </a:blip>
            <a:stretch>
              <a:fillRect/>
            </a:stretch>
          </p:blipFill>
          <p:spPr bwMode="auto">
            <a:xfrm>
              <a:off x="2051720" y="882639"/>
              <a:ext cx="1475724" cy="31416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0" name="淘宝网chenying0907出品 3">
              <a:extLst>
                <a:ext uri="{FF2B5EF4-FFF2-40B4-BE49-F238E27FC236}">
                  <a16:creationId xmlns:a16="http://schemas.microsoft.com/office/drawing/2014/main" id="{E9B350FD-5B10-4427-A955-EB0B4F01901B}"/>
                </a:ext>
              </a:extLst>
            </p:cNvPr>
            <p:cNvSpPr/>
            <p:nvPr/>
          </p:nvSpPr>
          <p:spPr>
            <a:xfrm>
              <a:off x="2183887" y="1340554"/>
              <a:ext cx="1475724" cy="2232248"/>
            </a:xfrm>
            <a:prstGeom prst="rect">
              <a:avLst/>
            </a:prstGeom>
            <a:blipFill dpi="0" rotWithShape="1">
              <a:blip r:embed="rId4">
                <a:extLst>
                  <a:ext uri="{28A0092B-C50C-407E-A947-70E740481C1C}">
                    <a14:useLocalDpi val="0"/>
                  </a:ext>
                </a:extLst>
              </a:blip>
              <a:stretch>
                <a:fillRect b="482" l="-119319" r="16813" t="-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171" name="TextBox 9">
            <a:extLst>
              <a:ext uri="{FF2B5EF4-FFF2-40B4-BE49-F238E27FC236}">
                <a16:creationId xmlns:a16="http://schemas.microsoft.com/office/drawing/2014/main" id="{C4071FDF-A822-4769-8A1B-4F2B7E0473BF}"/>
              </a:ext>
            </a:extLst>
          </p:cNvPr>
          <p:cNvSpPr txBox="1"/>
          <p:nvPr/>
        </p:nvSpPr>
        <p:spPr>
          <a:xfrm>
            <a:off x="768454" y="3585632"/>
            <a:ext cx="1560407" cy="1554937"/>
          </a:xfrm>
          <a:prstGeom prst="rect">
            <a:avLst/>
          </a:prstGeom>
          <a:noFill/>
        </p:spPr>
        <p:txBody>
          <a:bodyPr rtlCol="0" vert="horz" wrap="square">
            <a:spAutoFit/>
          </a:bodyPr>
          <a:lstStyle/>
          <a:p>
            <a:pPr>
              <a:lnSpc>
                <a:spcPct val="150000"/>
              </a:lnSpc>
            </a:pPr>
            <a:r>
              <a:rPr altLang="zh-CN" lang="en-US" sz="1067">
                <a:solidFill>
                  <a:schemeClr val="tx1">
                    <a:lumMod val="75000"/>
                    <a:lumOff val="25000"/>
                  </a:schemeClr>
                </a:solidFill>
                <a:latin charset="-122" panose="020b0503020204020204" pitchFamily="34" typeface="微软雅黑"/>
                <a:ea charset="-122" panose="020b0503020204020204" pitchFamily="34" typeface="微软雅黑"/>
              </a:rPr>
              <a:t>Summer a lot of things began to trivial for example, I hide in behind the morning in a hurry to eat text, </a:t>
            </a:r>
          </a:p>
        </p:txBody>
      </p:sp>
      <p:sp>
        <p:nvSpPr>
          <p:cNvPr id="172" name="TextBox 10">
            <a:extLst>
              <a:ext uri="{FF2B5EF4-FFF2-40B4-BE49-F238E27FC236}">
                <a16:creationId xmlns:a16="http://schemas.microsoft.com/office/drawing/2014/main" id="{41223580-AF43-4A91-AF7E-26159EC51C1A}"/>
              </a:ext>
            </a:extLst>
          </p:cNvPr>
          <p:cNvSpPr txBox="1"/>
          <p:nvPr/>
        </p:nvSpPr>
        <p:spPr>
          <a:xfrm>
            <a:off x="768455" y="3077708"/>
            <a:ext cx="3120812" cy="375971"/>
          </a:xfrm>
          <a:prstGeom prst="rect">
            <a:avLst/>
          </a:prstGeom>
          <a:noFill/>
        </p:spPr>
        <p:txBody>
          <a:bodyPr rtlCol="0" wrap="square">
            <a:spAutoFit/>
          </a:bodyPr>
          <a:lstStyle/>
          <a:p>
            <a:r>
              <a:rPr altLang="en-US" lang="zh-CN" sz="1867">
                <a:latin charset="-122" panose="020b0503020204020204" pitchFamily="34" typeface="微软雅黑"/>
                <a:ea charset="-122" panose="020b0503020204020204" pitchFamily="34" typeface="微软雅黑"/>
              </a:rPr>
              <a:t>输入文字标题</a:t>
            </a:r>
          </a:p>
        </p:txBody>
      </p:sp>
      <p:sp>
        <p:nvSpPr>
          <p:cNvPr id="173" name="Freeform 6">
            <a:extLst>
              <a:ext uri="{FF2B5EF4-FFF2-40B4-BE49-F238E27FC236}">
                <a16:creationId xmlns:a16="http://schemas.microsoft.com/office/drawing/2014/main" id="{4EF27D24-D399-4E89-AA31-22947BE70F4D}"/>
              </a:ext>
            </a:extLst>
          </p:cNvPr>
          <p:cNvSpPr/>
          <p:nvPr/>
        </p:nvSpPr>
        <p:spPr bwMode="auto">
          <a:xfrm>
            <a:off x="5380033" y="3753082"/>
            <a:ext cx="5287967" cy="423122"/>
          </a:xfrm>
          <a:custGeom>
            <a:gdLst>
              <a:gd fmla="*/ 5 w 374" name="T0"/>
              <a:gd fmla="*/ 0 h 27" name="T1"/>
              <a:gd fmla="*/ 369 w 374" name="T2"/>
              <a:gd fmla="*/ 0 h 27" name="T3"/>
              <a:gd fmla="*/ 374 w 374" name="T4"/>
              <a:gd fmla="*/ 4 h 27" name="T5"/>
              <a:gd fmla="*/ 374 w 374" name="T6"/>
              <a:gd fmla="*/ 23 h 27" name="T7"/>
              <a:gd fmla="*/ 369 w 374" name="T8"/>
              <a:gd fmla="*/ 27 h 27" name="T9"/>
              <a:gd fmla="*/ 5 w 374" name="T10"/>
              <a:gd fmla="*/ 27 h 27" name="T11"/>
              <a:gd fmla="*/ 0 w 374" name="T12"/>
              <a:gd fmla="*/ 23 h 27" name="T13"/>
              <a:gd fmla="*/ 0 w 374" name="T14"/>
              <a:gd fmla="*/ 4 h 27" name="T15"/>
              <a:gd fmla="*/ 5 w 374"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374">
                <a:moveTo>
                  <a:pt x="5" y="0"/>
                </a:moveTo>
                <a:cubicBezTo>
                  <a:pt x="369" y="0"/>
                  <a:pt x="369" y="0"/>
                  <a:pt x="369" y="0"/>
                </a:cubicBezTo>
                <a:cubicBezTo>
                  <a:pt x="372" y="0"/>
                  <a:pt x="374" y="2"/>
                  <a:pt x="374" y="4"/>
                </a:cubicBezTo>
                <a:cubicBezTo>
                  <a:pt x="374" y="23"/>
                  <a:pt x="374" y="23"/>
                  <a:pt x="374" y="23"/>
                </a:cubicBezTo>
                <a:cubicBezTo>
                  <a:pt x="374" y="25"/>
                  <a:pt x="372" y="27"/>
                  <a:pt x="36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chemeClr val="bg1">
              <a:lumMod val="85000"/>
              <a:alpha val="40000"/>
            </a:schemeClr>
          </a:solidFill>
          <a:ln>
            <a:noFill/>
          </a:ln>
          <a:effectLst>
            <a:innerShdw blurRad="63500" dir="13500000" dist="50800">
              <a:prstClr val="black">
                <a:alpha val="50000"/>
              </a:prstClr>
            </a:innerShdw>
          </a:effectLst>
        </p:spPr>
        <p:txBody>
          <a:bodyPr anchor="t" anchorCtr="0" bIns="34297" compatLnSpc="1" lIns="68594" numCol="1" rIns="68594" tIns="34297" vert="horz" wrap="square">
            <a:prstTxWarp prst="textNoShape">
              <a:avLst/>
            </a:prstTxWarp>
          </a:bodyPr>
          <a:lstStyle/>
          <a:p>
            <a:endParaRPr altLang="en-US" lang="zh-CN" sz="1000"/>
          </a:p>
        </p:txBody>
      </p:sp>
      <p:sp>
        <p:nvSpPr>
          <p:cNvPr id="174" name="Freeform 7">
            <a:extLst>
              <a:ext uri="{FF2B5EF4-FFF2-40B4-BE49-F238E27FC236}">
                <a16:creationId xmlns:a16="http://schemas.microsoft.com/office/drawing/2014/main" id="{C47DEEF3-B7C0-47D8-A3CD-22DF04E14F4D}"/>
              </a:ext>
            </a:extLst>
          </p:cNvPr>
          <p:cNvSpPr/>
          <p:nvPr/>
        </p:nvSpPr>
        <p:spPr bwMode="auto">
          <a:xfrm>
            <a:off x="5380032" y="3739860"/>
            <a:ext cx="2392960" cy="423122"/>
          </a:xfrm>
          <a:custGeom>
            <a:gdLst>
              <a:gd fmla="*/ 5 w 153" name="T0"/>
              <a:gd fmla="*/ 0 h 27" name="T1"/>
              <a:gd fmla="*/ 149 w 153" name="T2"/>
              <a:gd fmla="*/ 0 h 27" name="T3"/>
              <a:gd fmla="*/ 153 w 153" name="T4"/>
              <a:gd fmla="*/ 4 h 27" name="T5"/>
              <a:gd fmla="*/ 153 w 153" name="T6"/>
              <a:gd fmla="*/ 23 h 27" name="T7"/>
              <a:gd fmla="*/ 149 w 153" name="T8"/>
              <a:gd fmla="*/ 27 h 27" name="T9"/>
              <a:gd fmla="*/ 5 w 153" name="T10"/>
              <a:gd fmla="*/ 27 h 27" name="T11"/>
              <a:gd fmla="*/ 0 w 153" name="T12"/>
              <a:gd fmla="*/ 23 h 27" name="T13"/>
              <a:gd fmla="*/ 0 w 153" name="T14"/>
              <a:gd fmla="*/ 4 h 27" name="T15"/>
              <a:gd fmla="*/ 5 w 153" name="T16"/>
              <a:gd fmla="*/ 0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153">
                <a:moveTo>
                  <a:pt x="5" y="0"/>
                </a:moveTo>
                <a:cubicBezTo>
                  <a:pt x="149" y="0"/>
                  <a:pt x="149" y="0"/>
                  <a:pt x="149" y="0"/>
                </a:cubicBezTo>
                <a:cubicBezTo>
                  <a:pt x="151" y="0"/>
                  <a:pt x="153" y="2"/>
                  <a:pt x="153" y="4"/>
                </a:cubicBezTo>
                <a:cubicBezTo>
                  <a:pt x="153" y="23"/>
                  <a:pt x="153" y="23"/>
                  <a:pt x="153" y="23"/>
                </a:cubicBezTo>
                <a:cubicBezTo>
                  <a:pt x="153" y="25"/>
                  <a:pt x="151" y="27"/>
                  <a:pt x="149" y="27"/>
                </a:cubicBezTo>
                <a:cubicBezTo>
                  <a:pt x="5" y="27"/>
                  <a:pt x="5" y="27"/>
                  <a:pt x="5" y="27"/>
                </a:cubicBezTo>
                <a:cubicBezTo>
                  <a:pt x="2" y="27"/>
                  <a:pt x="0" y="25"/>
                  <a:pt x="0" y="23"/>
                </a:cubicBezTo>
                <a:cubicBezTo>
                  <a:pt x="0" y="4"/>
                  <a:pt x="0" y="4"/>
                  <a:pt x="0" y="4"/>
                </a:cubicBezTo>
                <a:cubicBezTo>
                  <a:pt x="0" y="2"/>
                  <a:pt x="2" y="0"/>
                  <a:pt x="5" y="0"/>
                </a:cubicBezTo>
                <a:close/>
              </a:path>
            </a:pathLst>
          </a:custGeom>
          <a:solidFill>
            <a:srgbClr val="97B9A1"/>
          </a:solidFill>
          <a:ln>
            <a:noFill/>
          </a:ln>
          <a:effectLst>
            <a:innerShdw blurRad="63500" dir="13500000" dist="50800">
              <a:prstClr val="black">
                <a:alpha val="50000"/>
              </a:prstClr>
            </a:innerShdw>
          </a:effectLst>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28743.76</a:t>
            </a:r>
          </a:p>
        </p:txBody>
      </p:sp>
      <p:sp>
        <p:nvSpPr>
          <p:cNvPr id="175" name="Freeform 8">
            <a:extLst>
              <a:ext uri="{FF2B5EF4-FFF2-40B4-BE49-F238E27FC236}">
                <a16:creationId xmlns:a16="http://schemas.microsoft.com/office/drawing/2014/main" id="{FA15B467-2210-42FA-B252-B512DDD28261}"/>
              </a:ext>
            </a:extLst>
          </p:cNvPr>
          <p:cNvSpPr/>
          <p:nvPr/>
        </p:nvSpPr>
        <p:spPr bwMode="auto">
          <a:xfrm>
            <a:off x="5380033" y="4658828"/>
            <a:ext cx="5287967" cy="436344"/>
          </a:xfrm>
          <a:custGeom>
            <a:gdLst>
              <a:gd fmla="*/ 5 w 374" name="T0"/>
              <a:gd fmla="*/ 0 h 28" name="T1"/>
              <a:gd fmla="*/ 369 w 374" name="T2"/>
              <a:gd fmla="*/ 0 h 28" name="T3"/>
              <a:gd fmla="*/ 374 w 374" name="T4"/>
              <a:gd fmla="*/ 5 h 28" name="T5"/>
              <a:gd fmla="*/ 374 w 374" name="T6"/>
              <a:gd fmla="*/ 23 h 28" name="T7"/>
              <a:gd fmla="*/ 369 w 374" name="T8"/>
              <a:gd fmla="*/ 28 h 28" name="T9"/>
              <a:gd fmla="*/ 5 w 374" name="T10"/>
              <a:gd fmla="*/ 28 h 28" name="T11"/>
              <a:gd fmla="*/ 0 w 374" name="T12"/>
              <a:gd fmla="*/ 23 h 28" name="T13"/>
              <a:gd fmla="*/ 0 w 374" name="T14"/>
              <a:gd fmla="*/ 5 h 28" name="T15"/>
              <a:gd fmla="*/ 5 w 374"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4">
                <a:moveTo>
                  <a:pt x="5" y="0"/>
                </a:moveTo>
                <a:cubicBezTo>
                  <a:pt x="369" y="0"/>
                  <a:pt x="369" y="0"/>
                  <a:pt x="369" y="0"/>
                </a:cubicBezTo>
                <a:cubicBezTo>
                  <a:pt x="372" y="0"/>
                  <a:pt x="374" y="2"/>
                  <a:pt x="374" y="5"/>
                </a:cubicBezTo>
                <a:cubicBezTo>
                  <a:pt x="374" y="23"/>
                  <a:pt x="374" y="23"/>
                  <a:pt x="374" y="23"/>
                </a:cubicBezTo>
                <a:cubicBezTo>
                  <a:pt x="374" y="25"/>
                  <a:pt x="372" y="28"/>
                  <a:pt x="369" y="28"/>
                </a:cubicBezTo>
                <a:cubicBezTo>
                  <a:pt x="5" y="28"/>
                  <a:pt x="5" y="28"/>
                  <a:pt x="5" y="28"/>
                </a:cubicBezTo>
                <a:cubicBezTo>
                  <a:pt x="2" y="28"/>
                  <a:pt x="0" y="25"/>
                  <a:pt x="0" y="23"/>
                </a:cubicBezTo>
                <a:cubicBezTo>
                  <a:pt x="0" y="5"/>
                  <a:pt x="0" y="5"/>
                  <a:pt x="0" y="5"/>
                </a:cubicBezTo>
                <a:cubicBezTo>
                  <a:pt x="0" y="2"/>
                  <a:pt x="2" y="0"/>
                  <a:pt x="5" y="0"/>
                </a:cubicBezTo>
                <a:close/>
              </a:path>
            </a:pathLst>
          </a:custGeom>
          <a:solidFill>
            <a:schemeClr val="bg1">
              <a:lumMod val="85000"/>
              <a:alpha val="40000"/>
            </a:schemeClr>
          </a:solidFill>
          <a:ln>
            <a:noFill/>
          </a:ln>
          <a:effectLst>
            <a:innerShdw blurRad="63500" dir="13500000" dist="50800">
              <a:prstClr val="black">
                <a:alpha val="50000"/>
              </a:prstClr>
            </a:innerShdw>
          </a:effectLst>
        </p:spPr>
        <p:txBody>
          <a:bodyPr anchor="t" anchorCtr="0" bIns="34297" compatLnSpc="1" lIns="68594" numCol="1" rIns="68594" tIns="34297" vert="horz" wrap="square">
            <a:prstTxWarp prst="textNoShape">
              <a:avLst/>
            </a:prstTxWarp>
          </a:bodyPr>
          <a:lstStyle/>
          <a:p>
            <a:endParaRPr altLang="en-US" lang="zh-CN" sz="1000"/>
          </a:p>
        </p:txBody>
      </p:sp>
      <p:sp>
        <p:nvSpPr>
          <p:cNvPr id="176" name="Freeform 9">
            <a:extLst>
              <a:ext uri="{FF2B5EF4-FFF2-40B4-BE49-F238E27FC236}">
                <a16:creationId xmlns:a16="http://schemas.microsoft.com/office/drawing/2014/main" id="{C29F1C2C-E84B-4B6D-AAD1-9C87494D0117}"/>
              </a:ext>
            </a:extLst>
          </p:cNvPr>
          <p:cNvSpPr/>
          <p:nvPr/>
        </p:nvSpPr>
        <p:spPr bwMode="auto">
          <a:xfrm>
            <a:off x="5380033" y="5564574"/>
            <a:ext cx="5287967" cy="436344"/>
          </a:xfrm>
          <a:custGeom>
            <a:gdLst>
              <a:gd fmla="*/ 5 w 374" name="T0"/>
              <a:gd fmla="*/ 0 h 28" name="T1"/>
              <a:gd fmla="*/ 369 w 374" name="T2"/>
              <a:gd fmla="*/ 0 h 28" name="T3"/>
              <a:gd fmla="*/ 374 w 374" name="T4"/>
              <a:gd fmla="*/ 5 h 28" name="T5"/>
              <a:gd fmla="*/ 374 w 374" name="T6"/>
              <a:gd fmla="*/ 23 h 28" name="T7"/>
              <a:gd fmla="*/ 369 w 374" name="T8"/>
              <a:gd fmla="*/ 28 h 28" name="T9"/>
              <a:gd fmla="*/ 5 w 374" name="T10"/>
              <a:gd fmla="*/ 28 h 28" name="T11"/>
              <a:gd fmla="*/ 0 w 374" name="T12"/>
              <a:gd fmla="*/ 23 h 28" name="T13"/>
              <a:gd fmla="*/ 0 w 374" name="T14"/>
              <a:gd fmla="*/ 5 h 28" name="T15"/>
              <a:gd fmla="*/ 5 w 374"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74">
                <a:moveTo>
                  <a:pt x="5" y="0"/>
                </a:moveTo>
                <a:cubicBezTo>
                  <a:pt x="369" y="0"/>
                  <a:pt x="369" y="0"/>
                  <a:pt x="369" y="0"/>
                </a:cubicBezTo>
                <a:cubicBezTo>
                  <a:pt x="372" y="0"/>
                  <a:pt x="374" y="2"/>
                  <a:pt x="374" y="5"/>
                </a:cubicBezTo>
                <a:cubicBezTo>
                  <a:pt x="374" y="23"/>
                  <a:pt x="374" y="23"/>
                  <a:pt x="374" y="23"/>
                </a:cubicBezTo>
                <a:cubicBezTo>
                  <a:pt x="374" y="26"/>
                  <a:pt x="372" y="28"/>
                  <a:pt x="369"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chemeClr val="bg1">
              <a:lumMod val="85000"/>
              <a:alpha val="40000"/>
            </a:schemeClr>
          </a:solidFill>
          <a:ln>
            <a:noFill/>
          </a:ln>
          <a:effectLst>
            <a:innerShdw blurRad="63500" dir="13500000" dist="50800">
              <a:prstClr val="black">
                <a:alpha val="50000"/>
              </a:prstClr>
            </a:innerShdw>
          </a:effectLst>
        </p:spPr>
        <p:txBody>
          <a:bodyPr anchor="t" anchorCtr="0" bIns="34297" compatLnSpc="1" lIns="68594" numCol="1" rIns="68594" tIns="34297" vert="horz" wrap="square">
            <a:prstTxWarp prst="textNoShape">
              <a:avLst/>
            </a:prstTxWarp>
          </a:bodyPr>
          <a:lstStyle/>
          <a:p>
            <a:endParaRPr altLang="en-US" lang="zh-CN" sz="1000"/>
          </a:p>
        </p:txBody>
      </p:sp>
      <p:sp>
        <p:nvSpPr>
          <p:cNvPr id="177" name="Freeform 10">
            <a:extLst>
              <a:ext uri="{FF2B5EF4-FFF2-40B4-BE49-F238E27FC236}">
                <a16:creationId xmlns:a16="http://schemas.microsoft.com/office/drawing/2014/main" id="{C7158AE4-48E6-4ECD-AA28-09C64F7CE01F}"/>
              </a:ext>
            </a:extLst>
          </p:cNvPr>
          <p:cNvSpPr/>
          <p:nvPr/>
        </p:nvSpPr>
        <p:spPr bwMode="auto">
          <a:xfrm>
            <a:off x="5380032" y="4658828"/>
            <a:ext cx="4409131" cy="436344"/>
          </a:xfrm>
          <a:custGeom>
            <a:gdLst>
              <a:gd fmla="*/ 5 w 282" name="T0"/>
              <a:gd fmla="*/ 0 h 28" name="T1"/>
              <a:gd fmla="*/ 277 w 282" name="T2"/>
              <a:gd fmla="*/ 0 h 28" name="T3"/>
              <a:gd fmla="*/ 282 w 282" name="T4"/>
              <a:gd fmla="*/ 4 h 28" name="T5"/>
              <a:gd fmla="*/ 282 w 282" name="T6"/>
              <a:gd fmla="*/ 23 h 28" name="T7"/>
              <a:gd fmla="*/ 277 w 282" name="T8"/>
              <a:gd fmla="*/ 28 h 28" name="T9"/>
              <a:gd fmla="*/ 5 w 282" name="T10"/>
              <a:gd fmla="*/ 28 h 28" name="T11"/>
              <a:gd fmla="*/ 0 w 282" name="T12"/>
              <a:gd fmla="*/ 23 h 28" name="T13"/>
              <a:gd fmla="*/ 0 w 282" name="T14"/>
              <a:gd fmla="*/ 4 h 28" name="T15"/>
              <a:gd fmla="*/ 5 w 282"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82">
                <a:moveTo>
                  <a:pt x="5" y="0"/>
                </a:moveTo>
                <a:cubicBezTo>
                  <a:pt x="277" y="0"/>
                  <a:pt x="277" y="0"/>
                  <a:pt x="277" y="0"/>
                </a:cubicBezTo>
                <a:cubicBezTo>
                  <a:pt x="279" y="0"/>
                  <a:pt x="282" y="2"/>
                  <a:pt x="282" y="4"/>
                </a:cubicBezTo>
                <a:cubicBezTo>
                  <a:pt x="282" y="23"/>
                  <a:pt x="282" y="23"/>
                  <a:pt x="282" y="23"/>
                </a:cubicBezTo>
                <a:cubicBezTo>
                  <a:pt x="282" y="25"/>
                  <a:pt x="279" y="28"/>
                  <a:pt x="277" y="28"/>
                </a:cubicBezTo>
                <a:cubicBezTo>
                  <a:pt x="5" y="28"/>
                  <a:pt x="5" y="28"/>
                  <a:pt x="5" y="28"/>
                </a:cubicBezTo>
                <a:cubicBezTo>
                  <a:pt x="2" y="28"/>
                  <a:pt x="0" y="25"/>
                  <a:pt x="0" y="23"/>
                </a:cubicBezTo>
                <a:cubicBezTo>
                  <a:pt x="0" y="4"/>
                  <a:pt x="0" y="4"/>
                  <a:pt x="0" y="4"/>
                </a:cubicBezTo>
                <a:cubicBezTo>
                  <a:pt x="0" y="2"/>
                  <a:pt x="2" y="0"/>
                  <a:pt x="5" y="0"/>
                </a:cubicBezTo>
                <a:close/>
              </a:path>
            </a:pathLst>
          </a:custGeom>
          <a:solidFill>
            <a:srgbClr val="476263"/>
          </a:solidFill>
          <a:ln>
            <a:noFill/>
          </a:ln>
          <a:effectLst>
            <a:innerShdw blurRad="63500" dir="13500000" dist="50800">
              <a:prstClr val="black">
                <a:alpha val="50000"/>
              </a:prstClr>
            </a:innerShdw>
          </a:effectLst>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51443.98</a:t>
            </a:r>
          </a:p>
        </p:txBody>
      </p:sp>
      <p:sp>
        <p:nvSpPr>
          <p:cNvPr id="178" name="Freeform 11">
            <a:extLst>
              <a:ext uri="{FF2B5EF4-FFF2-40B4-BE49-F238E27FC236}">
                <a16:creationId xmlns:a16="http://schemas.microsoft.com/office/drawing/2014/main" id="{A5FFA192-D9F1-4887-BA30-2813D843496F}"/>
              </a:ext>
            </a:extLst>
          </p:cNvPr>
          <p:cNvSpPr/>
          <p:nvPr/>
        </p:nvSpPr>
        <p:spPr bwMode="auto">
          <a:xfrm>
            <a:off x="5380033" y="5564574"/>
            <a:ext cx="3252311" cy="436344"/>
          </a:xfrm>
          <a:custGeom>
            <a:gdLst>
              <a:gd fmla="*/ 5 w 208" name="T0"/>
              <a:gd fmla="*/ 0 h 28" name="T1"/>
              <a:gd fmla="*/ 204 w 208" name="T2"/>
              <a:gd fmla="*/ 0 h 28" name="T3"/>
              <a:gd fmla="*/ 208 w 208" name="T4"/>
              <a:gd fmla="*/ 5 h 28" name="T5"/>
              <a:gd fmla="*/ 208 w 208" name="T6"/>
              <a:gd fmla="*/ 23 h 28" name="T7"/>
              <a:gd fmla="*/ 204 w 208" name="T8"/>
              <a:gd fmla="*/ 28 h 28" name="T9"/>
              <a:gd fmla="*/ 5 w 208" name="T10"/>
              <a:gd fmla="*/ 28 h 28" name="T11"/>
              <a:gd fmla="*/ 0 w 208" name="T12"/>
              <a:gd fmla="*/ 23 h 28" name="T13"/>
              <a:gd fmla="*/ 0 w 208" name="T14"/>
              <a:gd fmla="*/ 5 h 28" name="T15"/>
              <a:gd fmla="*/ 5 w 208"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08">
                <a:moveTo>
                  <a:pt x="5" y="0"/>
                </a:moveTo>
                <a:cubicBezTo>
                  <a:pt x="204" y="0"/>
                  <a:pt x="204" y="0"/>
                  <a:pt x="204" y="0"/>
                </a:cubicBezTo>
                <a:cubicBezTo>
                  <a:pt x="206" y="0"/>
                  <a:pt x="208" y="2"/>
                  <a:pt x="208" y="5"/>
                </a:cubicBezTo>
                <a:cubicBezTo>
                  <a:pt x="208" y="23"/>
                  <a:pt x="208" y="23"/>
                  <a:pt x="208" y="23"/>
                </a:cubicBezTo>
                <a:cubicBezTo>
                  <a:pt x="208" y="26"/>
                  <a:pt x="206" y="28"/>
                  <a:pt x="204" y="28"/>
                </a:cubicBezTo>
                <a:cubicBezTo>
                  <a:pt x="5" y="28"/>
                  <a:pt x="5" y="28"/>
                  <a:pt x="5" y="28"/>
                </a:cubicBezTo>
                <a:cubicBezTo>
                  <a:pt x="2" y="28"/>
                  <a:pt x="0" y="26"/>
                  <a:pt x="0" y="23"/>
                </a:cubicBezTo>
                <a:cubicBezTo>
                  <a:pt x="0" y="5"/>
                  <a:pt x="0" y="5"/>
                  <a:pt x="0" y="5"/>
                </a:cubicBezTo>
                <a:cubicBezTo>
                  <a:pt x="0" y="2"/>
                  <a:pt x="2" y="0"/>
                  <a:pt x="5" y="0"/>
                </a:cubicBezTo>
                <a:close/>
              </a:path>
            </a:pathLst>
          </a:custGeom>
          <a:solidFill>
            <a:srgbClr val="97B9A1"/>
          </a:solidFill>
          <a:ln>
            <a:noFill/>
          </a:ln>
          <a:effectLst>
            <a:innerShdw blurRad="63500" dir="13500000" dist="50800">
              <a:prstClr val="black">
                <a:alpha val="50000"/>
              </a:prstClr>
            </a:innerShdw>
          </a:effectLst>
        </p:spPr>
        <p:txBody>
          <a:bodyPr anchor="ctr" anchorCtr="0" bIns="34297" compatLnSpc="1" lIns="68594" numCol="1" rIns="68594" tIns="34297" vert="horz" wrap="square">
            <a:prstTxWarp prst="textNoShape">
              <a:avLst/>
            </a:prstTxWarp>
          </a:bodyPr>
          <a:lstStyle/>
          <a:p>
            <a:pPr algn="r"/>
            <a:r>
              <a:rPr altLang="zh-CN" lang="en-US" sz="1200">
                <a:solidFill>
                  <a:schemeClr val="bg1"/>
                </a:solidFill>
                <a:latin charset="-122" panose="020b0503020204020204" pitchFamily="34" typeface="微软雅黑"/>
                <a:ea charset="-122" panose="020b0503020204020204" pitchFamily="34" typeface="微软雅黑"/>
              </a:rPr>
              <a:t>36618.46</a:t>
            </a:r>
          </a:p>
        </p:txBody>
      </p:sp>
      <p:sp>
        <p:nvSpPr>
          <p:cNvPr id="179" name="TextBox 18">
            <a:extLst>
              <a:ext uri="{FF2B5EF4-FFF2-40B4-BE49-F238E27FC236}">
                <a16:creationId xmlns:a16="http://schemas.microsoft.com/office/drawing/2014/main" id="{BB8B7ED3-D991-4886-A5B5-B3E46597E06C}"/>
              </a:ext>
            </a:extLst>
          </p:cNvPr>
          <p:cNvSpPr txBox="1"/>
          <p:nvPr/>
        </p:nvSpPr>
        <p:spPr>
          <a:xfrm>
            <a:off x="5350416" y="3376761"/>
            <a:ext cx="1394513"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80" name="TextBox 19">
            <a:extLst>
              <a:ext uri="{FF2B5EF4-FFF2-40B4-BE49-F238E27FC236}">
                <a16:creationId xmlns:a16="http://schemas.microsoft.com/office/drawing/2014/main" id="{8632F6DC-BCF9-4BA4-A404-7C657DB53BAD}"/>
              </a:ext>
            </a:extLst>
          </p:cNvPr>
          <p:cNvSpPr txBox="1"/>
          <p:nvPr/>
        </p:nvSpPr>
        <p:spPr>
          <a:xfrm>
            <a:off x="5350414" y="4293025"/>
            <a:ext cx="1938925"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81" name="TextBox 20">
            <a:extLst>
              <a:ext uri="{FF2B5EF4-FFF2-40B4-BE49-F238E27FC236}">
                <a16:creationId xmlns:a16="http://schemas.microsoft.com/office/drawing/2014/main" id="{1C56A44F-BFF3-491C-BAEE-D5E089881D91}"/>
              </a:ext>
            </a:extLst>
          </p:cNvPr>
          <p:cNvSpPr txBox="1"/>
          <p:nvPr/>
        </p:nvSpPr>
        <p:spPr>
          <a:xfrm>
            <a:off x="5350416" y="5218609"/>
            <a:ext cx="1394513" cy="240030"/>
          </a:xfrm>
          <a:prstGeom prst="rect">
            <a:avLst/>
          </a:prstGeom>
          <a:noFill/>
        </p:spPr>
        <p:txBody>
          <a:bodyPr anchor="t" bIns="0" lIns="91458" rIns="91458" rtlCol="0" tIns="0" wrap="square">
            <a:spAutoFit/>
          </a:bodyPr>
          <a:lstStyle/>
          <a:p>
            <a:pPr>
              <a:lnSpc>
                <a:spcPct val="150000"/>
              </a:lnSpc>
            </a:pPr>
            <a:r>
              <a:rPr altLang="zh-CN" lang="en-US" sz="1050">
                <a:solidFill>
                  <a:srgbClr val="0C0104"/>
                </a:solidFill>
                <a:latin charset="0" panose="020b0604020202020204" pitchFamily="34" typeface="Arial"/>
                <a:ea charset="-122" panose="020b0503020204020204" pitchFamily="34" typeface="微软雅黑"/>
                <a:cs charset="0" panose="020b0604020202020204" pitchFamily="34" typeface="Arial"/>
              </a:rPr>
              <a:t>TITLE HERE</a:t>
            </a:r>
          </a:p>
        </p:txBody>
      </p:sp>
      <p:sp>
        <p:nvSpPr>
          <p:cNvPr id="182" name="矩形 181">
            <a:extLst>
              <a:ext uri="{FF2B5EF4-FFF2-40B4-BE49-F238E27FC236}">
                <a16:creationId xmlns:a16="http://schemas.microsoft.com/office/drawing/2014/main" id="{C855FB32-2652-4891-83B9-8E397342287F}"/>
              </a:ext>
            </a:extLst>
          </p:cNvPr>
          <p:cNvSpPr/>
          <p:nvPr/>
        </p:nvSpPr>
        <p:spPr>
          <a:xfrm>
            <a:off x="5350415" y="1632208"/>
            <a:ext cx="4880975" cy="822960"/>
          </a:xfrm>
          <a:prstGeom prst="rect">
            <a:avLst/>
          </a:prstGeom>
        </p:spPr>
        <p:txBody>
          <a:bodyPr wrap="square">
            <a:spAutoFit/>
          </a:bodyPr>
          <a:lstStyle/>
          <a:p>
            <a:pPr>
              <a:lnSpc>
                <a:spcPct val="150000"/>
              </a:lnSpc>
            </a:pPr>
            <a:r>
              <a:rPr altLang="zh-CN" b="1" lang="en-US" sz="3200">
                <a:solidFill>
                  <a:srgbClr val="0C0104"/>
                </a:solidFill>
                <a:latin charset="0" panose="020b0606030504020204" pitchFamily="34" typeface="Open Sans"/>
                <a:ea charset="0" panose="020b0606030504020204" pitchFamily="34" typeface="Open Sans"/>
                <a:cs charset="0" panose="020b0606030504020204" pitchFamily="34" typeface="Open Sans"/>
              </a:rPr>
              <a:t>Picture on slide </a:t>
            </a:r>
          </a:p>
        </p:txBody>
      </p:sp>
      <p:sp>
        <p:nvSpPr>
          <p:cNvPr id="183" name="矩形 182">
            <a:extLst>
              <a:ext uri="{FF2B5EF4-FFF2-40B4-BE49-F238E27FC236}">
                <a16:creationId xmlns:a16="http://schemas.microsoft.com/office/drawing/2014/main" id="{0403E048-A551-40B5-9944-2B8A68481C09}"/>
              </a:ext>
            </a:extLst>
          </p:cNvPr>
          <p:cNvSpPr/>
          <p:nvPr/>
        </p:nvSpPr>
        <p:spPr>
          <a:xfrm>
            <a:off x="5350415" y="2364712"/>
            <a:ext cx="4438749" cy="594360"/>
          </a:xfrm>
          <a:prstGeom prst="rect">
            <a:avLst/>
          </a:prstGeom>
        </p:spPr>
        <p:txBody>
          <a:bodyPr wrap="square">
            <a:spAutoFit/>
          </a:bodyPr>
          <a:lstStyle/>
          <a:p>
            <a:pPr algn="just">
              <a:buClr>
                <a:srgbClr val="E24848"/>
              </a:buClr>
            </a:pPr>
            <a:r>
              <a:rPr altLang="zh-CN" lang="en-US" noProof="1" sz="1100">
                <a:solidFill>
                  <a:srgbClr val="0C0104"/>
                </a:solidFill>
                <a:latin charset="0" panose="020f0302020204030204" pitchFamily="34" typeface="Calibri Light"/>
                <a:cs charset="0" panose="020b0604020202020204" pitchFamily="34" typeface="Arial"/>
              </a:rPr>
              <a:t>Lorem ipsum dolor sit amet, consectetuer adipiscing elit, sed diam nonummy nibh euismod tincidunt ut laoreet dolore magna aliquam erat volutpat. Ut wisi enim ad minim veniam。</a:t>
            </a:r>
          </a:p>
        </p:txBody>
      </p:sp>
    </p:spTree>
    <p:extLst>
      <p:ext uri="{BB962C8B-B14F-4D97-AF65-F5344CB8AC3E}">
        <p14:creationId val="415633442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68"/>
                                        </p:tgtEl>
                                        <p:attrNameLst>
                                          <p:attrName>style.visibility</p:attrName>
                                        </p:attrNameLst>
                                      </p:cBhvr>
                                      <p:to>
                                        <p:strVal val="visible"/>
                                      </p:to>
                                    </p:set>
                                    <p:animEffect filter="fade" transition="in">
                                      <p:cBhvr>
                                        <p:cTn dur="1000" id="13"/>
                                        <p:tgtEl>
                                          <p:spTgt spid="168"/>
                                        </p:tgtEl>
                                      </p:cBhvr>
                                    </p:animEffect>
                                    <p:anim calcmode="lin" valueType="num">
                                      <p:cBhvr>
                                        <p:cTn dur="1000" fill="hold" id="14"/>
                                        <p:tgtEl>
                                          <p:spTgt spid="168"/>
                                        </p:tgtEl>
                                        <p:attrNameLst>
                                          <p:attrName>ppt_x</p:attrName>
                                        </p:attrNameLst>
                                      </p:cBhvr>
                                      <p:tavLst>
                                        <p:tav tm="0">
                                          <p:val>
                                            <p:strVal val="#ppt_x"/>
                                          </p:val>
                                        </p:tav>
                                        <p:tav tm="100000">
                                          <p:val>
                                            <p:strVal val="#ppt_x"/>
                                          </p:val>
                                        </p:tav>
                                      </p:tavLst>
                                    </p:anim>
                                    <p:anim calcmode="lin" valueType="num">
                                      <p:cBhvr>
                                        <p:cTn dur="1000" fill="hold" id="15"/>
                                        <p:tgtEl>
                                          <p:spTgt spid="168"/>
                                        </p:tgtEl>
                                        <p:attrNameLst>
                                          <p:attrName>ppt_y</p:attrName>
                                        </p:attrNameLst>
                                      </p:cBhvr>
                                      <p:tavLst>
                                        <p:tav tm="0">
                                          <p:val>
                                            <p:strVal val="#ppt_y+.1"/>
                                          </p:val>
                                        </p:tav>
                                        <p:tav tm="100000">
                                          <p:val>
                                            <p:strVal val="#ppt_y"/>
                                          </p:val>
                                        </p:tav>
                                      </p:tavLst>
                                    </p:anim>
                                  </p:childTnLst>
                                </p:cTn>
                              </p:par>
                              <p:par>
                                <p:cTn fill="hold" grpId="0" id="16" nodeType="withEffect" presetClass="entr" presetID="53" presetSubtype="0">
                                  <p:stCondLst>
                                    <p:cond delay="0"/>
                                  </p:stCondLst>
                                  <p:childTnLst>
                                    <p:set>
                                      <p:cBhvr>
                                        <p:cTn dur="1" fill="hold" id="17">
                                          <p:stCondLst>
                                            <p:cond delay="0"/>
                                          </p:stCondLst>
                                        </p:cTn>
                                        <p:tgtEl>
                                          <p:spTgt spid="171"/>
                                        </p:tgtEl>
                                        <p:attrNameLst>
                                          <p:attrName>style.visibility</p:attrName>
                                        </p:attrNameLst>
                                      </p:cBhvr>
                                      <p:to>
                                        <p:strVal val="visible"/>
                                      </p:to>
                                    </p:set>
                                    <p:anim calcmode="lin" valueType="num">
                                      <p:cBhvr>
                                        <p:cTn dur="1000" fill="hold" id="18"/>
                                        <p:tgtEl>
                                          <p:spTgt spid="171"/>
                                        </p:tgtEl>
                                        <p:attrNameLst>
                                          <p:attrName>ppt_w</p:attrName>
                                        </p:attrNameLst>
                                      </p:cBhvr>
                                      <p:tavLst>
                                        <p:tav tm="0">
                                          <p:val>
                                            <p:fltVal val="0"/>
                                          </p:val>
                                        </p:tav>
                                        <p:tav tm="100000">
                                          <p:val>
                                            <p:strVal val="#ppt_w"/>
                                          </p:val>
                                        </p:tav>
                                      </p:tavLst>
                                    </p:anim>
                                    <p:anim calcmode="lin" valueType="num">
                                      <p:cBhvr>
                                        <p:cTn dur="1000" fill="hold" id="19"/>
                                        <p:tgtEl>
                                          <p:spTgt spid="171"/>
                                        </p:tgtEl>
                                        <p:attrNameLst>
                                          <p:attrName>ppt_h</p:attrName>
                                        </p:attrNameLst>
                                      </p:cBhvr>
                                      <p:tavLst>
                                        <p:tav tm="0">
                                          <p:val>
                                            <p:fltVal val="0"/>
                                          </p:val>
                                        </p:tav>
                                        <p:tav tm="100000">
                                          <p:val>
                                            <p:strVal val="#ppt_h"/>
                                          </p:val>
                                        </p:tav>
                                      </p:tavLst>
                                    </p:anim>
                                    <p:animEffect filter="fade" transition="in">
                                      <p:cBhvr>
                                        <p:cTn dur="1000" id="20"/>
                                        <p:tgtEl>
                                          <p:spTgt spid="171"/>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72">
                                            <p:txEl>
                                              <p:pRg end="0" st="0"/>
                                            </p:txEl>
                                          </p:spTgt>
                                        </p:tgtEl>
                                        <p:attrNameLst>
                                          <p:attrName>style.visibility</p:attrName>
                                        </p:attrNameLst>
                                      </p:cBhvr>
                                      <p:to>
                                        <p:strVal val="visible"/>
                                      </p:to>
                                    </p:set>
                                    <p:anim calcmode="lin" valueType="num">
                                      <p:cBhvr>
                                        <p:cTn dur="1250" fill="hold" id="23"/>
                                        <p:tgtEl>
                                          <p:spTgt spid="172">
                                            <p:txEl>
                                              <p:pRg end="0" st="0"/>
                                            </p:txEl>
                                          </p:spTgt>
                                        </p:tgtEl>
                                        <p:attrNameLst>
                                          <p:attrName>ppt_w</p:attrName>
                                        </p:attrNameLst>
                                      </p:cBhvr>
                                      <p:tavLst>
                                        <p:tav tm="0">
                                          <p:val>
                                            <p:fltVal val="0"/>
                                          </p:val>
                                        </p:tav>
                                        <p:tav tm="100000">
                                          <p:val>
                                            <p:strVal val="#ppt_w"/>
                                          </p:val>
                                        </p:tav>
                                      </p:tavLst>
                                    </p:anim>
                                    <p:anim calcmode="lin" valueType="num">
                                      <p:cBhvr>
                                        <p:cTn dur="1250" fill="hold" id="24"/>
                                        <p:tgtEl>
                                          <p:spTgt spid="172">
                                            <p:txEl>
                                              <p:pRg end="0" st="0"/>
                                            </p:txEl>
                                          </p:spTgt>
                                        </p:tgtEl>
                                        <p:attrNameLst>
                                          <p:attrName>ppt_h</p:attrName>
                                        </p:attrNameLst>
                                      </p:cBhvr>
                                      <p:tavLst>
                                        <p:tav tm="0">
                                          <p:val>
                                            <p:fltVal val="0"/>
                                          </p:val>
                                        </p:tav>
                                        <p:tav tm="100000">
                                          <p:val>
                                            <p:strVal val="#ppt_h"/>
                                          </p:val>
                                        </p:tav>
                                      </p:tavLst>
                                    </p:anim>
                                    <p:animEffect filter="fade" transition="in">
                                      <p:cBhvr>
                                        <p:cTn dur="1250" id="25"/>
                                        <p:tgtEl>
                                          <p:spTgt spid="172">
                                            <p:txEl>
                                              <p:pRg end="0" st="0"/>
                                            </p:txEl>
                                          </p:spTgt>
                                        </p:tgtEl>
                                      </p:cBhvr>
                                    </p:animEffect>
                                  </p:childTnLst>
                                </p:cTn>
                              </p:par>
                              <p:par>
                                <p:cTn fill="hold" grpId="0" id="26" nodeType="withEffect" presetClass="entr" presetID="6" presetSubtype="16">
                                  <p:stCondLst>
                                    <p:cond delay="0"/>
                                  </p:stCondLst>
                                  <p:childTnLst>
                                    <p:set>
                                      <p:cBhvr>
                                        <p:cTn dur="1" fill="hold" id="27">
                                          <p:stCondLst>
                                            <p:cond delay="0"/>
                                          </p:stCondLst>
                                        </p:cTn>
                                        <p:tgtEl>
                                          <p:spTgt spid="167"/>
                                        </p:tgtEl>
                                        <p:attrNameLst>
                                          <p:attrName>style.visibility</p:attrName>
                                        </p:attrNameLst>
                                      </p:cBhvr>
                                      <p:to>
                                        <p:strVal val="visible"/>
                                      </p:to>
                                    </p:set>
                                    <p:animEffect filter="circle(in)" transition="in">
                                      <p:cBhvr>
                                        <p:cTn dur="2000" id="28"/>
                                        <p:tgtEl>
                                          <p:spTgt spid="167"/>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iterate type="lt">
                                    <p:tmPct val="10000"/>
                                  </p:iterate>
                                  <p:childTnLst>
                                    <p:set>
                                      <p:cBhvr>
                                        <p:cTn dur="1" fill="hold" id="31">
                                          <p:stCondLst>
                                            <p:cond delay="0"/>
                                          </p:stCondLst>
                                        </p:cTn>
                                        <p:tgtEl>
                                          <p:spTgt spid="182"/>
                                        </p:tgtEl>
                                        <p:attrNameLst>
                                          <p:attrName>style.visibility</p:attrName>
                                        </p:attrNameLst>
                                      </p:cBhvr>
                                      <p:to>
                                        <p:strVal val="visible"/>
                                      </p:to>
                                    </p:set>
                                    <p:anim calcmode="lin" valueType="num">
                                      <p:cBhvr>
                                        <p:cTn dur="500" fill="hold" id="32"/>
                                        <p:tgtEl>
                                          <p:spTgt spid="182"/>
                                        </p:tgtEl>
                                        <p:attrNameLst>
                                          <p:attrName>ppt_w</p:attrName>
                                        </p:attrNameLst>
                                      </p:cBhvr>
                                      <p:tavLst>
                                        <p:tav tm="0">
                                          <p:val>
                                            <p:fltVal val="0"/>
                                          </p:val>
                                        </p:tav>
                                        <p:tav tm="100000">
                                          <p:val>
                                            <p:strVal val="#ppt_w"/>
                                          </p:val>
                                        </p:tav>
                                      </p:tavLst>
                                    </p:anim>
                                    <p:anim calcmode="lin" valueType="num">
                                      <p:cBhvr>
                                        <p:cTn dur="500" fill="hold" id="33"/>
                                        <p:tgtEl>
                                          <p:spTgt spid="182"/>
                                        </p:tgtEl>
                                        <p:attrNameLst>
                                          <p:attrName>ppt_h</p:attrName>
                                        </p:attrNameLst>
                                      </p:cBhvr>
                                      <p:tavLst>
                                        <p:tav tm="0">
                                          <p:val>
                                            <p:fltVal val="0"/>
                                          </p:val>
                                        </p:tav>
                                        <p:tav tm="100000">
                                          <p:val>
                                            <p:strVal val="#ppt_h"/>
                                          </p:val>
                                        </p:tav>
                                      </p:tavLst>
                                    </p:anim>
                                    <p:animEffect filter="fade" transition="in">
                                      <p:cBhvr>
                                        <p:cTn dur="500" id="34"/>
                                        <p:tgtEl>
                                          <p:spTgt spid="182"/>
                                        </p:tgtEl>
                                      </p:cBhvr>
                                    </p:animEffect>
                                  </p:childTnLst>
                                </p:cTn>
                              </p:par>
                            </p:childTnLst>
                          </p:cTn>
                        </p:par>
                        <p:par>
                          <p:cTn fill="hold" id="35" nodeType="afterGroup">
                            <p:stCondLst>
                              <p:cond delay="3000"/>
                            </p:stCondLst>
                            <p:childTnLst>
                              <p:par>
                                <p:cTn fill="hold" grpId="0" id="36" nodeType="afterEffect" presetClass="entr" presetID="42" presetSubtype="0">
                                  <p:stCondLst>
                                    <p:cond delay="0"/>
                                  </p:stCondLst>
                                  <p:childTnLst>
                                    <p:set>
                                      <p:cBhvr>
                                        <p:cTn dur="1" fill="hold" id="37">
                                          <p:stCondLst>
                                            <p:cond delay="0"/>
                                          </p:stCondLst>
                                        </p:cTn>
                                        <p:tgtEl>
                                          <p:spTgt spid="183"/>
                                        </p:tgtEl>
                                        <p:attrNameLst>
                                          <p:attrName>style.visibility</p:attrName>
                                        </p:attrNameLst>
                                      </p:cBhvr>
                                      <p:to>
                                        <p:strVal val="visible"/>
                                      </p:to>
                                    </p:set>
                                    <p:animEffect filter="fade" transition="in">
                                      <p:cBhvr>
                                        <p:cTn dur="1000" id="38"/>
                                        <p:tgtEl>
                                          <p:spTgt spid="183"/>
                                        </p:tgtEl>
                                      </p:cBhvr>
                                    </p:animEffect>
                                    <p:anim calcmode="lin" valueType="num">
                                      <p:cBhvr>
                                        <p:cTn dur="1000" fill="hold" id="39"/>
                                        <p:tgtEl>
                                          <p:spTgt spid="183"/>
                                        </p:tgtEl>
                                        <p:attrNameLst>
                                          <p:attrName>ppt_x</p:attrName>
                                        </p:attrNameLst>
                                      </p:cBhvr>
                                      <p:tavLst>
                                        <p:tav tm="0">
                                          <p:val>
                                            <p:strVal val="#ppt_x"/>
                                          </p:val>
                                        </p:tav>
                                        <p:tav tm="100000">
                                          <p:val>
                                            <p:strVal val="#ppt_x"/>
                                          </p:val>
                                        </p:tav>
                                      </p:tavLst>
                                    </p:anim>
                                    <p:anim calcmode="lin" valueType="num">
                                      <p:cBhvr>
                                        <p:cTn dur="1000" fill="hold" id="40"/>
                                        <p:tgtEl>
                                          <p:spTgt spid="183"/>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000"/>
                            </p:stCondLst>
                            <p:childTnLst>
                              <p:par>
                                <p:cTn fill="hold" grpId="0" id="42" nodeType="afterEffect" presetClass="entr" presetID="2" presetSubtype="4">
                                  <p:stCondLst>
                                    <p:cond delay="0"/>
                                  </p:stCondLst>
                                  <p:childTnLst>
                                    <p:set>
                                      <p:cBhvr>
                                        <p:cTn dur="1" fill="hold" id="43">
                                          <p:stCondLst>
                                            <p:cond delay="0"/>
                                          </p:stCondLst>
                                        </p:cTn>
                                        <p:tgtEl>
                                          <p:spTgt spid="179"/>
                                        </p:tgtEl>
                                        <p:attrNameLst>
                                          <p:attrName>style.visibility</p:attrName>
                                        </p:attrNameLst>
                                      </p:cBhvr>
                                      <p:to>
                                        <p:strVal val="visible"/>
                                      </p:to>
                                    </p:set>
                                    <p:anim calcmode="lin" valueType="num">
                                      <p:cBhvr additive="base">
                                        <p:cTn dur="500" fill="hold" id="44"/>
                                        <p:tgtEl>
                                          <p:spTgt spid="179"/>
                                        </p:tgtEl>
                                        <p:attrNameLst>
                                          <p:attrName>ppt_x</p:attrName>
                                        </p:attrNameLst>
                                      </p:cBhvr>
                                      <p:tavLst>
                                        <p:tav tm="0">
                                          <p:val>
                                            <p:strVal val="#ppt_x"/>
                                          </p:val>
                                        </p:tav>
                                        <p:tav tm="100000">
                                          <p:val>
                                            <p:strVal val="#ppt_x"/>
                                          </p:val>
                                        </p:tav>
                                      </p:tavLst>
                                    </p:anim>
                                    <p:anim calcmode="lin" valueType="num">
                                      <p:cBhvr additive="base">
                                        <p:cTn dur="500" fill="hold" id="45"/>
                                        <p:tgtEl>
                                          <p:spTgt spid="179"/>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500"/>
                            </p:stCondLst>
                            <p:childTnLst>
                              <p:par>
                                <p:cTn fill="hold" grpId="0" id="47" nodeType="afterEffect" presetClass="entr" presetID="22" presetSubtype="8">
                                  <p:stCondLst>
                                    <p:cond delay="0"/>
                                  </p:stCondLst>
                                  <p:childTnLst>
                                    <p:set>
                                      <p:cBhvr>
                                        <p:cTn dur="1" fill="hold" id="48">
                                          <p:stCondLst>
                                            <p:cond delay="0"/>
                                          </p:stCondLst>
                                        </p:cTn>
                                        <p:tgtEl>
                                          <p:spTgt spid="173"/>
                                        </p:tgtEl>
                                        <p:attrNameLst>
                                          <p:attrName>style.visibility</p:attrName>
                                        </p:attrNameLst>
                                      </p:cBhvr>
                                      <p:to>
                                        <p:strVal val="visible"/>
                                      </p:to>
                                    </p:set>
                                    <p:animEffect filter="wipe(left)" transition="in">
                                      <p:cBhvr>
                                        <p:cTn dur="500" id="49"/>
                                        <p:tgtEl>
                                          <p:spTgt spid="173"/>
                                        </p:tgtEl>
                                      </p:cBhvr>
                                    </p:animEffect>
                                  </p:childTnLst>
                                </p:cTn>
                              </p:par>
                            </p:childTnLst>
                          </p:cTn>
                        </p:par>
                        <p:par>
                          <p:cTn fill="hold" id="50" nodeType="afterGroup">
                            <p:stCondLst>
                              <p:cond delay="5000"/>
                            </p:stCondLst>
                            <p:childTnLst>
                              <p:par>
                                <p:cTn fill="hold" grpId="0" id="51" nodeType="afterEffect" presetClass="entr" presetID="22" presetSubtype="8">
                                  <p:stCondLst>
                                    <p:cond delay="0"/>
                                  </p:stCondLst>
                                  <p:childTnLst>
                                    <p:set>
                                      <p:cBhvr>
                                        <p:cTn dur="1" fill="hold" id="52">
                                          <p:stCondLst>
                                            <p:cond delay="0"/>
                                          </p:stCondLst>
                                        </p:cTn>
                                        <p:tgtEl>
                                          <p:spTgt spid="174"/>
                                        </p:tgtEl>
                                        <p:attrNameLst>
                                          <p:attrName>style.visibility</p:attrName>
                                        </p:attrNameLst>
                                      </p:cBhvr>
                                      <p:to>
                                        <p:strVal val="visible"/>
                                      </p:to>
                                    </p:set>
                                    <p:animEffect filter="wipe(left)" transition="in">
                                      <p:cBhvr>
                                        <p:cTn dur="500" id="53"/>
                                        <p:tgtEl>
                                          <p:spTgt spid="174"/>
                                        </p:tgtEl>
                                      </p:cBhvr>
                                    </p:animEffect>
                                  </p:childTnLst>
                                </p:cTn>
                              </p:par>
                            </p:childTnLst>
                          </p:cTn>
                        </p:par>
                        <p:par>
                          <p:cTn fill="hold" id="54" nodeType="afterGroup">
                            <p:stCondLst>
                              <p:cond delay="5500"/>
                            </p:stCondLst>
                            <p:childTnLst>
                              <p:par>
                                <p:cTn fill="hold" grpId="0" id="55" nodeType="afterEffect" presetClass="entr" presetID="2" presetSubtype="4">
                                  <p:stCondLst>
                                    <p:cond delay="0"/>
                                  </p:stCondLst>
                                  <p:childTnLst>
                                    <p:set>
                                      <p:cBhvr>
                                        <p:cTn dur="1" fill="hold" id="56">
                                          <p:stCondLst>
                                            <p:cond delay="0"/>
                                          </p:stCondLst>
                                        </p:cTn>
                                        <p:tgtEl>
                                          <p:spTgt spid="180"/>
                                        </p:tgtEl>
                                        <p:attrNameLst>
                                          <p:attrName>style.visibility</p:attrName>
                                        </p:attrNameLst>
                                      </p:cBhvr>
                                      <p:to>
                                        <p:strVal val="visible"/>
                                      </p:to>
                                    </p:set>
                                    <p:anim calcmode="lin" valueType="num">
                                      <p:cBhvr additive="base">
                                        <p:cTn dur="500" fill="hold" id="57"/>
                                        <p:tgtEl>
                                          <p:spTgt spid="180"/>
                                        </p:tgtEl>
                                        <p:attrNameLst>
                                          <p:attrName>ppt_x</p:attrName>
                                        </p:attrNameLst>
                                      </p:cBhvr>
                                      <p:tavLst>
                                        <p:tav tm="0">
                                          <p:val>
                                            <p:strVal val="#ppt_x"/>
                                          </p:val>
                                        </p:tav>
                                        <p:tav tm="100000">
                                          <p:val>
                                            <p:strVal val="#ppt_x"/>
                                          </p:val>
                                        </p:tav>
                                      </p:tavLst>
                                    </p:anim>
                                    <p:anim calcmode="lin" valueType="num">
                                      <p:cBhvr additive="base">
                                        <p:cTn dur="500" fill="hold" id="58"/>
                                        <p:tgtEl>
                                          <p:spTgt spid="180"/>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6000"/>
                            </p:stCondLst>
                            <p:childTnLst>
                              <p:par>
                                <p:cTn fill="hold" grpId="0" id="60" nodeType="afterEffect" presetClass="entr" presetID="22" presetSubtype="8">
                                  <p:stCondLst>
                                    <p:cond delay="0"/>
                                  </p:stCondLst>
                                  <p:childTnLst>
                                    <p:set>
                                      <p:cBhvr>
                                        <p:cTn dur="1" fill="hold" id="61">
                                          <p:stCondLst>
                                            <p:cond delay="0"/>
                                          </p:stCondLst>
                                        </p:cTn>
                                        <p:tgtEl>
                                          <p:spTgt spid="175"/>
                                        </p:tgtEl>
                                        <p:attrNameLst>
                                          <p:attrName>style.visibility</p:attrName>
                                        </p:attrNameLst>
                                      </p:cBhvr>
                                      <p:to>
                                        <p:strVal val="visible"/>
                                      </p:to>
                                    </p:set>
                                    <p:animEffect filter="wipe(left)" transition="in">
                                      <p:cBhvr>
                                        <p:cTn dur="500" id="62"/>
                                        <p:tgtEl>
                                          <p:spTgt spid="175"/>
                                        </p:tgtEl>
                                      </p:cBhvr>
                                    </p:animEffect>
                                  </p:childTnLst>
                                </p:cTn>
                              </p:par>
                            </p:childTnLst>
                          </p:cTn>
                        </p:par>
                        <p:par>
                          <p:cTn fill="hold" id="63" nodeType="afterGroup">
                            <p:stCondLst>
                              <p:cond delay="6500"/>
                            </p:stCondLst>
                            <p:childTnLst>
                              <p:par>
                                <p:cTn fill="hold" grpId="0" id="64" nodeType="afterEffect" presetClass="entr" presetID="22" presetSubtype="8">
                                  <p:stCondLst>
                                    <p:cond delay="0"/>
                                  </p:stCondLst>
                                  <p:childTnLst>
                                    <p:set>
                                      <p:cBhvr>
                                        <p:cTn dur="1" fill="hold" id="65">
                                          <p:stCondLst>
                                            <p:cond delay="0"/>
                                          </p:stCondLst>
                                        </p:cTn>
                                        <p:tgtEl>
                                          <p:spTgt spid="177"/>
                                        </p:tgtEl>
                                        <p:attrNameLst>
                                          <p:attrName>style.visibility</p:attrName>
                                        </p:attrNameLst>
                                      </p:cBhvr>
                                      <p:to>
                                        <p:strVal val="visible"/>
                                      </p:to>
                                    </p:set>
                                    <p:animEffect filter="wipe(left)" transition="in">
                                      <p:cBhvr>
                                        <p:cTn dur="500" id="66"/>
                                        <p:tgtEl>
                                          <p:spTgt spid="177"/>
                                        </p:tgtEl>
                                      </p:cBhvr>
                                    </p:animEffect>
                                  </p:childTnLst>
                                </p:cTn>
                              </p:par>
                            </p:childTnLst>
                          </p:cTn>
                        </p:par>
                        <p:par>
                          <p:cTn fill="hold" id="67" nodeType="afterGroup">
                            <p:stCondLst>
                              <p:cond delay="7000"/>
                            </p:stCondLst>
                            <p:childTnLst>
                              <p:par>
                                <p:cTn fill="hold" grpId="0" id="68" nodeType="afterEffect" presetClass="entr" presetID="2" presetSubtype="4">
                                  <p:stCondLst>
                                    <p:cond delay="0"/>
                                  </p:stCondLst>
                                  <p:childTnLst>
                                    <p:set>
                                      <p:cBhvr>
                                        <p:cTn dur="1" fill="hold" id="69">
                                          <p:stCondLst>
                                            <p:cond delay="0"/>
                                          </p:stCondLst>
                                        </p:cTn>
                                        <p:tgtEl>
                                          <p:spTgt spid="181"/>
                                        </p:tgtEl>
                                        <p:attrNameLst>
                                          <p:attrName>style.visibility</p:attrName>
                                        </p:attrNameLst>
                                      </p:cBhvr>
                                      <p:to>
                                        <p:strVal val="visible"/>
                                      </p:to>
                                    </p:set>
                                    <p:anim calcmode="lin" valueType="num">
                                      <p:cBhvr additive="base">
                                        <p:cTn dur="500" fill="hold" id="70"/>
                                        <p:tgtEl>
                                          <p:spTgt spid="181"/>
                                        </p:tgtEl>
                                        <p:attrNameLst>
                                          <p:attrName>ppt_x</p:attrName>
                                        </p:attrNameLst>
                                      </p:cBhvr>
                                      <p:tavLst>
                                        <p:tav tm="0">
                                          <p:val>
                                            <p:strVal val="#ppt_x"/>
                                          </p:val>
                                        </p:tav>
                                        <p:tav tm="100000">
                                          <p:val>
                                            <p:strVal val="#ppt_x"/>
                                          </p:val>
                                        </p:tav>
                                      </p:tavLst>
                                    </p:anim>
                                    <p:anim calcmode="lin" valueType="num">
                                      <p:cBhvr additive="base">
                                        <p:cTn dur="500" fill="hold" id="71"/>
                                        <p:tgtEl>
                                          <p:spTgt spid="181"/>
                                        </p:tgtEl>
                                        <p:attrNameLst>
                                          <p:attrName>ppt_y</p:attrName>
                                        </p:attrNameLst>
                                      </p:cBhvr>
                                      <p:tavLst>
                                        <p:tav tm="0">
                                          <p:val>
                                            <p:strVal val="1+#ppt_h/2"/>
                                          </p:val>
                                        </p:tav>
                                        <p:tav tm="100000">
                                          <p:val>
                                            <p:strVal val="#ppt_y"/>
                                          </p:val>
                                        </p:tav>
                                      </p:tavLst>
                                    </p:anim>
                                  </p:childTnLst>
                                </p:cTn>
                              </p:par>
                            </p:childTnLst>
                          </p:cTn>
                        </p:par>
                        <p:par>
                          <p:cTn fill="hold" id="72" nodeType="afterGroup">
                            <p:stCondLst>
                              <p:cond delay="7500"/>
                            </p:stCondLst>
                            <p:childTnLst>
                              <p:par>
                                <p:cTn fill="hold" grpId="0" id="73" nodeType="afterEffect" presetClass="entr" presetID="22" presetSubtype="8">
                                  <p:stCondLst>
                                    <p:cond delay="0"/>
                                  </p:stCondLst>
                                  <p:childTnLst>
                                    <p:set>
                                      <p:cBhvr>
                                        <p:cTn dur="1" fill="hold" id="74">
                                          <p:stCondLst>
                                            <p:cond delay="0"/>
                                          </p:stCondLst>
                                        </p:cTn>
                                        <p:tgtEl>
                                          <p:spTgt spid="176"/>
                                        </p:tgtEl>
                                        <p:attrNameLst>
                                          <p:attrName>style.visibility</p:attrName>
                                        </p:attrNameLst>
                                      </p:cBhvr>
                                      <p:to>
                                        <p:strVal val="visible"/>
                                      </p:to>
                                    </p:set>
                                    <p:animEffect filter="wipe(left)" transition="in">
                                      <p:cBhvr>
                                        <p:cTn dur="500" id="75"/>
                                        <p:tgtEl>
                                          <p:spTgt spid="176"/>
                                        </p:tgtEl>
                                      </p:cBhvr>
                                    </p:animEffect>
                                  </p:childTnLst>
                                </p:cTn>
                              </p:par>
                            </p:childTnLst>
                          </p:cTn>
                        </p:par>
                        <p:par>
                          <p:cTn fill="hold" id="76" nodeType="afterGroup">
                            <p:stCondLst>
                              <p:cond delay="8000"/>
                            </p:stCondLst>
                            <p:childTnLst>
                              <p:par>
                                <p:cTn fill="hold" grpId="0" id="77" nodeType="afterEffect" presetClass="entr" presetID="22" presetSubtype="8">
                                  <p:stCondLst>
                                    <p:cond delay="0"/>
                                  </p:stCondLst>
                                  <p:childTnLst>
                                    <p:set>
                                      <p:cBhvr>
                                        <p:cTn dur="1" fill="hold" id="78">
                                          <p:stCondLst>
                                            <p:cond delay="0"/>
                                          </p:stCondLst>
                                        </p:cTn>
                                        <p:tgtEl>
                                          <p:spTgt spid="178"/>
                                        </p:tgtEl>
                                        <p:attrNameLst>
                                          <p:attrName>style.visibility</p:attrName>
                                        </p:attrNameLst>
                                      </p:cBhvr>
                                      <p:to>
                                        <p:strVal val="visible"/>
                                      </p:to>
                                    </p:set>
                                    <p:animEffect filter="wipe(left)" transition="in">
                                      <p:cBhvr>
                                        <p:cTn dur="500" id="79"/>
                                        <p:tgtEl>
                                          <p:spTgt spid="1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7"/>
      <p:bldP grpId="0" spid="171"/>
      <p:bldP build="p" grpId="0" spid="172"/>
      <p:bldP grpId="0" spid="173"/>
      <p:bldP grpId="0" spid="174"/>
      <p:bldP grpId="0" spid="175"/>
      <p:bldP grpId="0" spid="176"/>
      <p:bldP grpId="0" spid="177"/>
      <p:bldP grpId="0" spid="178"/>
      <p:bldP grpId="0" spid="179"/>
      <p:bldP grpId="0" spid="180"/>
      <p:bldP grpId="0" spid="181"/>
      <p:bldP grpId="0" spid="182"/>
      <p:bldP grpId="0" spid="18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CD01693B-9177-4E2E-A8D7-0D6C66A29E4B}"/>
              </a:ext>
            </a:extLst>
          </p:cNvPr>
          <p:cNvSpPr txBox="1"/>
          <p:nvPr/>
        </p:nvSpPr>
        <p:spPr>
          <a:xfrm>
            <a:off x="3414943" y="1256366"/>
            <a:ext cx="1706880" cy="1920240"/>
          </a:xfrm>
          <a:prstGeom prst="rect">
            <a:avLst/>
          </a:prstGeom>
          <a:noFill/>
        </p:spPr>
        <p:txBody>
          <a:bodyPr rtlCol="0" wrap="none">
            <a:spAutoFit/>
          </a:bodyPr>
          <a:lstStyle>
            <a:defPPr>
              <a:defRPr lang="zh-CN"/>
            </a:defPPr>
            <a:lvl1pPr algn="ctr">
              <a:defRPr b="1" sz="8800">
                <a:gradFill flip="none" rotWithShape="1">
                  <a:gsLst>
                    <a:gs pos="38000">
                      <a:srgbClr val="9E8348"/>
                    </a:gs>
                    <a:gs pos="71000">
                      <a:srgbClr val="FBF7F0"/>
                    </a:gs>
                    <a:gs pos="0">
                      <a:srgbClr val="FBF7F0"/>
                    </a:gs>
                    <a:gs pos="100000">
                      <a:srgbClr val="A0854A"/>
                    </a:gs>
                  </a:gsLst>
                  <a:lin ang="8100000" scaled="1"/>
                </a:gradFill>
                <a:latin charset="-122" panose="020b0502040204020203" pitchFamily="34" typeface="微软雅黑 Light"/>
                <a:ea charset="-122" panose="02010604000000000000" pitchFamily="2" typeface="锐字工房云字库细圆GBK"/>
                <a:cs typeface="+mn-ea"/>
              </a:defRPr>
            </a:lvl1pPr>
          </a:lstStyle>
          <a:p>
            <a:r>
              <a:rPr altLang="zh-CN" lang="en-US" sz="12000">
                <a:solidFill>
                  <a:srgbClr val="476263"/>
                </a:solidFill>
                <a:latin charset="-122" panose="02010609000101010101" pitchFamily="49" typeface="个性印章"/>
                <a:ea charset="-122" panose="02010609000101010101" pitchFamily="49" typeface="个性印章"/>
                <a:sym charset="-122" panose="020b0502040204020203" pitchFamily="34" typeface="微软雅黑 Light"/>
              </a:rPr>
              <a:t>02</a:t>
            </a:r>
          </a:p>
        </p:txBody>
      </p:sp>
      <p:sp>
        <p:nvSpPr>
          <p:cNvPr id="3" name="PA_文本框 22">
            <a:extLst>
              <a:ext uri="{FF2B5EF4-FFF2-40B4-BE49-F238E27FC236}">
                <a16:creationId xmlns:a16="http://schemas.microsoft.com/office/drawing/2014/main" id="{E5F4C9EA-6F58-4278-9883-DAC94D9D798B}"/>
              </a:ext>
            </a:extLst>
          </p:cNvPr>
          <p:cNvSpPr txBox="1"/>
          <p:nvPr>
            <p:custDataLst>
              <p:tags r:id="rId3"/>
            </p:custDataLst>
          </p:nvPr>
        </p:nvSpPr>
        <p:spPr>
          <a:xfrm>
            <a:off x="1292178" y="3364324"/>
            <a:ext cx="5952413" cy="1005840"/>
          </a:xfrm>
          <a:prstGeom prst="rect">
            <a:avLst/>
          </a:prstGeom>
          <a:noFill/>
          <a:effectLst/>
        </p:spPr>
        <p:txBody>
          <a:bodyPr rtlCol="0" wrap="square">
            <a:spAutoFit/>
          </a:bodyPr>
          <a:lstStyle/>
          <a:p>
            <a:pPr algn="ctr"/>
            <a:r>
              <a:rPr altLang="en-US" b="1" lang="zh-CN" sz="6000">
                <a:solidFill>
                  <a:srgbClr val="476263"/>
                </a:solidFill>
                <a:effectLst>
                  <a:innerShdw blurRad="63500" dir="13500000" dist="50800">
                    <a:prstClr val="black">
                      <a:alpha val="50000"/>
                    </a:prstClr>
                  </a:innerShdw>
                </a:effectLst>
                <a:latin charset="-122" panose="02010609000101010101" pitchFamily="49" typeface="汉仪菱心体简"/>
                <a:ea charset="-122" panose="02010609000101010101" pitchFamily="49" typeface="汉仪菱心体简"/>
              </a:rPr>
              <a:t>工作完成情况</a:t>
            </a:r>
          </a:p>
        </p:txBody>
      </p:sp>
      <p:sp>
        <p:nvSpPr>
          <p:cNvPr id="5" name="矩形 4">
            <a:extLst>
              <a:ext uri="{FF2B5EF4-FFF2-40B4-BE49-F238E27FC236}">
                <a16:creationId xmlns:a16="http://schemas.microsoft.com/office/drawing/2014/main" id="{FA92D8D1-3061-4ED6-BC9F-91DD13A6DFAA}"/>
              </a:ext>
            </a:extLst>
          </p:cNvPr>
          <p:cNvSpPr/>
          <p:nvPr/>
        </p:nvSpPr>
        <p:spPr>
          <a:xfrm>
            <a:off x="1981986" y="4478529"/>
            <a:ext cx="4572794" cy="502928"/>
          </a:xfrm>
          <a:prstGeom prst="rect">
            <a:avLst/>
          </a:prstGeom>
        </p:spPr>
        <p:txBody>
          <a:bodyPr bIns="45724" lIns="91448" rIns="91448" tIns="45724">
            <a:spAutoFit/>
          </a:bodyPr>
          <a:lstStyle/>
          <a:p>
            <a:pPr algn="ctr"/>
            <a:r>
              <a:rPr altLang="zh-CN" lang="en-US" sz="900">
                <a:solidFill>
                  <a:schemeClr val="bg1">
                    <a:lumMod val="50000"/>
                  </a:schemeClr>
                </a:solidFill>
              </a:rPr>
              <a:t>Chinese  companies  will no longer remain in the hard stage and they are also promoting a culture Chinese  companies  will no longer remain </a:t>
            </a:r>
          </a:p>
          <a:p>
            <a:pPr algn="ctr"/>
            <a:r>
              <a:rPr altLang="zh-CN" lang="en-US" sz="900">
                <a:solidFill>
                  <a:schemeClr val="bg1">
                    <a:lumMod val="50000"/>
                  </a:schemeClr>
                </a:solidFill>
              </a:rPr>
              <a:t>in the hard stage and they are also wang ling yan a culture</a:t>
            </a:r>
          </a:p>
        </p:txBody>
      </p:sp>
      <p:grpSp>
        <p:nvGrpSpPr>
          <p:cNvPr id="6" name="组合 5">
            <a:extLst>
              <a:ext uri="{FF2B5EF4-FFF2-40B4-BE49-F238E27FC236}">
                <a16:creationId xmlns:a16="http://schemas.microsoft.com/office/drawing/2014/main" id="{A25023B0-1EB8-4A4A-A6AD-0CFD850525C6}"/>
              </a:ext>
            </a:extLst>
          </p:cNvPr>
          <p:cNvGrpSpPr/>
          <p:nvPr/>
        </p:nvGrpSpPr>
        <p:grpSpPr>
          <a:xfrm>
            <a:off x="3244883" y="5831872"/>
            <a:ext cx="2047002" cy="335372"/>
            <a:chOff x="4902198" y="3898900"/>
            <a:chExt cx="2387602" cy="375420"/>
          </a:xfrm>
          <a:solidFill>
            <a:srgbClr val="476263"/>
          </a:solidFill>
          <a:effectLst/>
        </p:grpSpPr>
        <p:sp>
          <p:nvSpPr>
            <p:cNvPr id="7" name="PA_圆角矩形 7">
              <a:extLst>
                <a:ext uri="{FF2B5EF4-FFF2-40B4-BE49-F238E27FC236}">
                  <a16:creationId xmlns:a16="http://schemas.microsoft.com/office/drawing/2014/main" id="{A99391F7-1844-4FA7-A3EB-A97CA235FE88}"/>
                </a:ext>
              </a:extLst>
            </p:cNvPr>
            <p:cNvSpPr/>
            <p:nvPr>
              <p:custDataLst>
                <p:tags r:id="rId4"/>
              </p:custDataLst>
            </p:nvPr>
          </p:nvSpPr>
          <p:spPr>
            <a:xfrm>
              <a:off x="4902198" y="3898900"/>
              <a:ext cx="2387602" cy="375420"/>
            </a:xfrm>
            <a:prstGeom prst="roundRect">
              <a:avLst>
                <a:gd fmla="val 50000" name="adj"/>
              </a:avLst>
            </a:prstGeom>
            <a:gr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cs typeface="+mn-ea"/>
                <a:sym typeface="+mn-lt"/>
              </a:endParaRPr>
            </a:p>
          </p:txBody>
        </p:sp>
        <p:sp>
          <p:nvSpPr>
            <p:cNvPr id="8" name="PA_文本框 6">
              <a:extLst>
                <a:ext uri="{FF2B5EF4-FFF2-40B4-BE49-F238E27FC236}">
                  <a16:creationId xmlns:a16="http://schemas.microsoft.com/office/drawing/2014/main" id="{7531B5F2-C140-47BA-82E0-069930E2B448}"/>
                </a:ext>
              </a:extLst>
            </p:cNvPr>
            <p:cNvSpPr txBox="1"/>
            <p:nvPr>
              <p:custDataLst>
                <p:tags r:id="rId5"/>
              </p:custDataLst>
            </p:nvPr>
          </p:nvSpPr>
          <p:spPr>
            <a:xfrm>
              <a:off x="5004993" y="3917332"/>
              <a:ext cx="2179464" cy="341197"/>
            </a:xfrm>
            <a:prstGeom prst="rect">
              <a:avLst/>
            </a:prstGeom>
            <a:noFill/>
          </p:spPr>
          <p:txBody>
            <a:bodyPr rtlCol="0" wrap="square">
              <a:spAutoFit/>
            </a:bodyPr>
            <a:lstStyle/>
            <a:p>
              <a:pPr algn="ctr"/>
              <a:r>
                <a:rPr altLang="zh-CN" b="1" lang="en-US" sz="1400">
                  <a:solidFill>
                    <a:schemeClr val="bg1"/>
                  </a:solidFill>
                  <a:latin charset="-122" panose="020b0503020204020204" pitchFamily="34" typeface="微软雅黑"/>
                  <a:ea charset="-122" panose="020b0503020204020204" pitchFamily="34" typeface="微软雅黑"/>
                  <a:cs typeface="+mn-ea"/>
                  <a:sym typeface="+mn-lt"/>
                </a:rPr>
                <a:t>THE PART TWO</a:t>
              </a:r>
            </a:p>
          </p:txBody>
        </p:sp>
      </p:grpSp>
    </p:spTree>
    <p:extLst>
      <p:ext uri="{BB962C8B-B14F-4D97-AF65-F5344CB8AC3E}">
        <p14:creationId val="243929067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500" fill="hold" id="7"/>
                                        <p:tgtEl>
                                          <p:spTgt spid="2"/>
                                        </p:tgtEl>
                                        <p:attrNameLst>
                                          <p:attrName>ppt_x</p:attrName>
                                        </p:attrNameLst>
                                      </p:cBhvr>
                                      <p:tavLst>
                                        <p:tav tm="0">
                                          <p:val>
                                            <p:strVal val="1+#ppt_w/2"/>
                                          </p:val>
                                        </p:tav>
                                        <p:tav tm="100000">
                                          <p:val>
                                            <p:strVal val="#ppt_x"/>
                                          </p:val>
                                        </p:tav>
                                      </p:tavLst>
                                    </p:anim>
                                    <p:anim calcmode="lin" valueType="num">
                                      <p:cBhvr additive="base">
                                        <p:cTn dur="1500" fill="hold" id="8"/>
                                        <p:tgtEl>
                                          <p:spTgt spid="2"/>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50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1500" fill="hold" id="11"/>
                                        <p:tgtEl>
                                          <p:spTgt spid="3"/>
                                        </p:tgtEl>
                                        <p:attrNameLst>
                                          <p:attrName>ppt_x</p:attrName>
                                        </p:attrNameLst>
                                      </p:cBhvr>
                                      <p:tavLst>
                                        <p:tav tm="0">
                                          <p:val>
                                            <p:strVal val="1+#ppt_w/2"/>
                                          </p:val>
                                        </p:tav>
                                        <p:tav tm="100000">
                                          <p:val>
                                            <p:strVal val="#ppt_x"/>
                                          </p:val>
                                        </p:tav>
                                      </p:tavLst>
                                    </p:anim>
                                    <p:anim calcmode="lin" valueType="num">
                                      <p:cBhvr additive="base">
                                        <p:cTn dur="1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000"/>
                            </p:stCondLst>
                            <p:childTnLst>
                              <p:par>
                                <p:cTn fill="hold" grpId="0" id="14" nodeType="afterEffect" presetClass="entr" presetID="2" presetSubtype="12">
                                  <p:stCondLst>
                                    <p:cond delay="0"/>
                                  </p:stCondLst>
                                  <p:iterate type="lt">
                                    <p:tmPct val="10000"/>
                                  </p:iterate>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0-#ppt_w/2"/>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par>
                                <p:cTn fill="hold" grpId="1" id="18" nodeType="withEffect" presetClass="emph" presetID="26" presetSubtype="0">
                                  <p:stCondLst>
                                    <p:cond delay="1000"/>
                                  </p:stCondLst>
                                  <p:iterate type="lt">
                                    <p:tmPct val="10000"/>
                                  </p:iterate>
                                  <p:childTnLst>
                                    <p:animEffect filter="fade" transition="out">
                                      <p:cBhvr>
                                        <p:cTn dur="500" id="19" tmFilter="0, 0; .2, .5; .8, .5; 1, 0"/>
                                        <p:tgtEl>
                                          <p:spTgt spid="5"/>
                                        </p:tgtEl>
                                      </p:cBhvr>
                                    </p:animEffect>
                                    <p:animScale>
                                      <p:cBhvr>
                                        <p:cTn autoRev="1" dur="250" fill="hold" id="20"/>
                                        <p:tgtEl>
                                          <p:spTgt spid="5"/>
                                        </p:tgtEl>
                                      </p:cBhvr>
                                      <p:by x="105000" y="105000"/>
                                    </p:animScale>
                                  </p:childTnLst>
                                </p:cTn>
                              </p:par>
                            </p:childTnLst>
                          </p:cTn>
                        </p:par>
                        <p:par>
                          <p:cTn fill="hold" id="21" nodeType="afterGroup">
                            <p:stCondLst>
                              <p:cond delay="3500"/>
                            </p:stCondLst>
                            <p:childTnLst>
                              <p:par>
                                <p:cTn fill="hold" id="22" nodeType="afterEffect" presetClass="entr" presetID="55"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strVal val="#ppt_w*0.70"/>
                                          </p:val>
                                        </p:tav>
                                        <p:tav tm="100000">
                                          <p:val>
                                            <p:strVal val="#ppt_w"/>
                                          </p:val>
                                        </p:tav>
                                      </p:tavLst>
                                    </p:anim>
                                    <p:anim calcmode="lin" valueType="num">
                                      <p:cBhvr>
                                        <p:cTn dur="1000" fill="hold" id="25"/>
                                        <p:tgtEl>
                                          <p:spTgt spid="6"/>
                                        </p:tgtEl>
                                        <p:attrNameLst>
                                          <p:attrName>ppt_h</p:attrName>
                                        </p:attrNameLst>
                                      </p:cBhvr>
                                      <p:tavLst>
                                        <p:tav tm="0">
                                          <p:val>
                                            <p:strVal val="#ppt_h"/>
                                          </p:val>
                                        </p:tav>
                                        <p:tav tm="100000">
                                          <p:val>
                                            <p:strVal val="#ppt_h"/>
                                          </p:val>
                                        </p:tav>
                                      </p:tavLst>
                                    </p:anim>
                                    <p:animEffect filter="fade" transition="in">
                                      <p:cBhvr>
                                        <p:cTn dur="10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P grpId="1" spid="5"/>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MH" val="20170524205102"/>
  <p:tag name="MH_LIBRARY" val="GRAPHIC"/>
  <p:tag name="MH_ORDER" val="5"/>
  <p:tag name="MH_TYPE" val="Other"/>
</p:tagLst>
</file>

<file path=ppt/tags/tag11.xml><?xml version="1.0" encoding="utf-8"?>
<p:tagLst xmlns:p="http://schemas.openxmlformats.org/presentationml/2006/main">
  <p:tag name="MH" val="20170524205102"/>
  <p:tag name="MH_LIBRARY" val="GRAPHIC"/>
  <p:tag name="MH_ORDER" val="6"/>
  <p:tag name="MH_TYPE" val="Other"/>
</p:tagLst>
</file>

<file path=ppt/tags/tag12.xml><?xml version="1.0" encoding="utf-8"?>
<p:tagLst xmlns:p="http://schemas.openxmlformats.org/presentationml/2006/main">
  <p:tag name="MH" val="20170524205102"/>
  <p:tag name="MH_LIBRARY" val="GRAPHIC"/>
  <p:tag name="MH_ORDER" val="7"/>
  <p:tag name="MH_TYPE" val="Other"/>
</p:tagLst>
</file>

<file path=ppt/tags/tag13.xml><?xml version="1.0" encoding="utf-8"?>
<p:tagLst xmlns:p="http://schemas.openxmlformats.org/presentationml/2006/main">
  <p:tag name="MH" val="20170524205102"/>
  <p:tag name="MH_LIBRARY" val="GRAPHIC"/>
  <p:tag name="MH_ORDER" val="1"/>
  <p:tag name="MH_TYPE" val="Text"/>
</p:tagLst>
</file>

<file path=ppt/tags/tag14.xml><?xml version="1.0" encoding="utf-8"?>
<p:tagLst xmlns:p="http://schemas.openxmlformats.org/presentationml/2006/main">
  <p:tag name="MH" val="20170524205102"/>
  <p:tag name="MH_LIBRARY" val="GRAPHIC"/>
  <p:tag name="MH_ORDER" val="1"/>
  <p:tag name="MH_TYPE" val="SubTitle"/>
</p:tagLst>
</file>

<file path=ppt/tags/tag15.xml><?xml version="1.0" encoding="utf-8"?>
<p:tagLst xmlns:p="http://schemas.openxmlformats.org/presentationml/2006/main">
  <p:tag name="MH" val="20170524205102"/>
  <p:tag name="MH_LIBRARY" val="GRAPHIC"/>
  <p:tag name="MH_ORDER" val="3"/>
  <p:tag name="MH_TYPE" val="Text"/>
</p:tagLst>
</file>

<file path=ppt/tags/tag16.xml><?xml version="1.0" encoding="utf-8"?>
<p:tagLst xmlns:p="http://schemas.openxmlformats.org/presentationml/2006/main">
  <p:tag name="MH" val="20170524205102"/>
  <p:tag name="MH_LIBRARY" val="GRAPHIC"/>
  <p:tag name="MH_ORDER" val="2"/>
  <p:tag name="MH_TYPE" val="SubTitle"/>
</p:tagLst>
</file>

<file path=ppt/tags/tag17.xml><?xml version="1.0" encoding="utf-8"?>
<p:tagLst xmlns:p="http://schemas.openxmlformats.org/presentationml/2006/main">
  <p:tag name="MH" val="20170524205102"/>
  <p:tag name="MH_LIBRARY" val="GRAPHIC"/>
  <p:tag name="MH_ORDER" val="5"/>
  <p:tag name="MH_TYPE" val="Text"/>
</p:tagLst>
</file>

<file path=ppt/tags/tag18.xml><?xml version="1.0" encoding="utf-8"?>
<p:tagLst xmlns:p="http://schemas.openxmlformats.org/presentationml/2006/main">
  <p:tag name="MH" val="20170524205102"/>
  <p:tag name="MH_LIBRARY" val="GRAPHIC"/>
  <p:tag name="MH_ORDER" val="3"/>
  <p:tag name="MH_TYPE" val="SubTitle"/>
</p:tagLst>
</file>

<file path=ppt/tags/tag19.xml><?xml version="1.0" encoding="utf-8"?>
<p:tagLst xmlns:p="http://schemas.openxmlformats.org/presentationml/2006/main">
  <p:tag name="MH" val="20170524205102"/>
  <p:tag name="MH_LIBRARY" val="GRAPHIC"/>
  <p:tag name="MH_ORDER" val="2"/>
  <p:tag name="MH_TYPE" val="Text"/>
</p:tagLst>
</file>

<file path=ppt/tags/tag2.xml><?xml version="1.0" encoding="utf-8"?>
<p:tagLst xmlns:p="http://schemas.openxmlformats.org/presentationml/2006/main">
  <p:tag name="PA" val="v3.2.0"/>
</p:tagLst>
</file>

<file path=ppt/tags/tag20.xml><?xml version="1.0" encoding="utf-8"?>
<p:tagLst xmlns:p="http://schemas.openxmlformats.org/presentationml/2006/main">
  <p:tag name="MH" val="20170524205102"/>
  <p:tag name="MH_LIBRARY" val="GRAPHIC"/>
  <p:tag name="MH_ORDER" val="4"/>
  <p:tag name="MH_TYPE" val="SubTitle"/>
</p:tagLst>
</file>

<file path=ppt/tags/tag21.xml><?xml version="1.0" encoding="utf-8"?>
<p:tagLst xmlns:p="http://schemas.openxmlformats.org/presentationml/2006/main">
  <p:tag name="MH" val="20170524205102"/>
  <p:tag name="MH_LIBRARY" val="GRAPHIC"/>
  <p:tag name="MH_ORDER" val="4"/>
  <p:tag name="MH_TYPE" val="Text"/>
</p:tagLst>
</file>

<file path=ppt/tags/tag22.xml><?xml version="1.0" encoding="utf-8"?>
<p:tagLst xmlns:p="http://schemas.openxmlformats.org/presentationml/2006/main">
  <p:tag name="MH" val="20170524205102"/>
  <p:tag name="MH_LIBRARY" val="GRAPHIC"/>
  <p:tag name="MH_ORDER" val="5"/>
  <p:tag name="MH_TYPE" val="SubTitle"/>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3.2.0"/>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3.2.0"/>
</p:tagLst>
</file>

<file path=ppt/tags/tag28.xml><?xml version="1.0" encoding="utf-8"?>
<p:tagLst xmlns:p="http://schemas.openxmlformats.org/presentationml/2006/main">
  <p:tag name="PA" val="v3.2.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3.2.0"/>
</p:tagLst>
</file>

<file path=ppt/tags/tag30.xml><?xml version="1.0" encoding="utf-8"?>
<p:tagLst xmlns:p="http://schemas.openxmlformats.org/presentationml/2006/main">
  <p:tag name="PA" val="v3.2.0"/>
</p:tagLst>
</file>

<file path=ppt/tags/tag31.xml><?xml version="1.0" encoding="utf-8"?>
<p:tagLst xmlns:p="http://schemas.openxmlformats.org/presentationml/2006/main">
  <p:tag name="PA" val="v3.2.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3.2.0"/>
</p:tagLst>
</file>

<file path=ppt/tags/tag34.xml><?xml version="1.0" encoding="utf-8"?>
<p:tagLst xmlns:p="http://schemas.openxmlformats.org/presentationml/2006/main">
  <p:tag name="PA" val="v3.2.0"/>
</p:tagLst>
</file>

<file path=ppt/tags/tag3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MH" val="20170524205102"/>
  <p:tag name="MH_LIBRARY" val="GRAPHIC"/>
  <p:tag name="MH_ORDER" val="2"/>
  <p:tag name="MH_TYPE" val="Other"/>
</p:tagLst>
</file>

<file path=ppt/tags/tag8.xml><?xml version="1.0" encoding="utf-8"?>
<p:tagLst xmlns:p="http://schemas.openxmlformats.org/presentationml/2006/main">
  <p:tag name="MH" val="20170524205102"/>
  <p:tag name="MH_LIBRARY" val="GRAPHIC"/>
  <p:tag name="MH_ORDER" val="3"/>
  <p:tag name="MH_TYPE" val="Other"/>
</p:tagLst>
</file>

<file path=ppt/tags/tag9.xml><?xml version="1.0" encoding="utf-8"?>
<p:tagLst xmlns:p="http://schemas.openxmlformats.org/presentationml/2006/main">
  <p:tag name="MH" val="20170524205102"/>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charset="0"/>
      <a:ea typeface="Arial"/>
      <a:cs typeface="Arial"/>
    </a:majorFont>
    <a:minorFont>
      <a:latin typeface="Open Sans"/>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252</Paragraphs>
  <Slides>25</Slides>
  <Notes>25</Notes>
  <TotalTime>182</TotalTime>
  <HiddenSlides>0</HiddenSlides>
  <MMClips>0</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25</vt:i4>
      </vt:variant>
    </vt:vector>
  </HeadingPairs>
  <TitlesOfParts>
    <vt:vector baseType="lpstr" size="49">
      <vt:lpstr>Arial</vt:lpstr>
      <vt:lpstr>等线 Light</vt:lpstr>
      <vt:lpstr>等线</vt:lpstr>
      <vt:lpstr>Calibri Light</vt:lpstr>
      <vt:lpstr>Calibri</vt:lpstr>
      <vt:lpstr>汉仪菱心体简</vt:lpstr>
      <vt:lpstr>微软雅黑</vt:lpstr>
      <vt:lpstr>微软雅黑 Light</vt:lpstr>
      <vt:lpstr>锐字工房云字库细圆GBK</vt:lpstr>
      <vt:lpstr>个性印章</vt:lpstr>
      <vt:lpstr>宋体</vt:lpstr>
      <vt:lpstr>Gill Sans</vt:lpstr>
      <vt:lpstr>Open Sans</vt:lpstr>
      <vt:lpstr>Mistral</vt:lpstr>
      <vt:lpstr>华文细黑</vt:lpstr>
      <vt:lpstr>Arial Black</vt:lpstr>
      <vt:lpstr>Roboto Light</vt:lpstr>
      <vt:lpstr>Chelsea</vt:lpstr>
      <vt:lpstr>Montserrat</vt:lpstr>
      <vt:lpstr>Montserrat Light</vt:lpstr>
      <vt:lpstr>方正综艺简体</vt:lpstr>
      <vt:lpstr>Wingdings</vt:lpstr>
      <vt:lpstr>Agency FB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2019-06-29T16:49:30Z</dcterms:created>
  <cp:lastModifiedBy>Administrator</cp:lastModifiedBy>
  <dcterms:modified xsi:type="dcterms:W3CDTF">2021-08-20T11:24:18Z</dcterms:modified>
  <cp:revision>110</cp:revision>
  <dc:title>PowerPoint 演示文稿</dc:title>
</cp:coreProperties>
</file>