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ms-powerpoint.revisioninfo+xml" PartName="/ppt/revisionInfo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presentationml.tags+xml" PartName="/ppt/tags/tag19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3"/>
  </p:notesMasterIdLst>
  <p:sldIdLst>
    <p:sldId id="607" r:id="rId4"/>
    <p:sldId id="929" r:id="rId5"/>
    <p:sldId id="907" r:id="rId6"/>
    <p:sldId id="958" r:id="rId7"/>
    <p:sldId id="961" r:id="rId8"/>
    <p:sldId id="963" r:id="rId9"/>
    <p:sldId id="970" r:id="rId10"/>
    <p:sldId id="952" r:id="rId11"/>
    <p:sldId id="955" r:id="rId12"/>
    <p:sldId id="969" r:id="rId13"/>
    <p:sldId id="957" r:id="rId14"/>
    <p:sldId id="959" r:id="rId15"/>
    <p:sldId id="967" r:id="rId16"/>
    <p:sldId id="951" r:id="rId17"/>
    <p:sldId id="954" r:id="rId18"/>
    <p:sldId id="956" r:id="rId19"/>
    <p:sldId id="962" r:id="rId20"/>
    <p:sldId id="968" r:id="rId21"/>
    <p:sldId id="953" r:id="rId22"/>
    <p:sldId id="960" r:id="rId23"/>
    <p:sldId id="964" r:id="rId24"/>
    <p:sldId id="965" r:id="rId25"/>
    <p:sldId id="966" r:id="rId26"/>
    <p:sldId id="950" r:id="rId27"/>
  </p:sldIdLst>
  <p:sldSz cx="9144000" cy="5143500" type="screen16x9"/>
  <p:notesSz cx="6858000" cy="9144000"/>
  <p:custDataLst>
    <p:tags r:id="rId28"/>
  </p:custDataLst>
  <p:defaultTextStyle>
    <a:defPPr>
      <a:defRPr lang="zh-CN"/>
    </a:defPPr>
    <a:lvl1pPr marL="0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0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2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2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63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04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45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85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26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1" autoAdjust="0"/>
    <p:restoredTop sz="94660"/>
  </p:normalViewPr>
  <p:slideViewPr>
    <p:cSldViewPr>
      <p:cViewPr varScale="1">
        <p:scale>
          <a:sx n="111" d="100"/>
          <a:sy n="111" d="100"/>
        </p:scale>
        <p:origin x="342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36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tags/tag19.xml" Type="http://schemas.openxmlformats.org/officeDocument/2006/relationships/tags"/><Relationship Id="rId29" Target="presProps.xml" Type="http://schemas.openxmlformats.org/officeDocument/2006/relationships/presProps"/><Relationship Id="rId3" Target="notesMasters/notesMaster1.xml" Type="http://schemas.openxmlformats.org/officeDocument/2006/relationships/notesMaster"/><Relationship Id="rId30" Target="viewProps.xml" Type="http://schemas.openxmlformats.org/officeDocument/2006/relationships/viewProps"/><Relationship Id="rId31" Target="theme/theme1.xml" Type="http://schemas.openxmlformats.org/officeDocument/2006/relationships/theme"/><Relationship Id="rId32" Target="tableStyles.xml" Type="http://schemas.openxmlformats.org/officeDocument/2006/relationships/tableStyles"/><Relationship Id="rId34" Target="revisionInfo.xml" Type="http://schemas.microsoft.com/office/2015/10/relationships/revisionInfo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/Relationships>
</file>

<file path=ppt/charts/_rels/chart3.xml.rels><?xml version="1.0" encoding="UTF-8" standalone="yes"?><Relationships xmlns="http://schemas.openxmlformats.org/package/2006/relationships"><Relationship Id="rId1" Target="../embeddings/Microsoft_Excel_Worksheet3.xlsx" Type="http://schemas.openxmlformats.org/officeDocument/2006/relationships/packag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zh-CN" altLang="en-US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0.004999999888241291"/>
          <c:y val="0.004999999888241291"/>
          <c:w val="1"/>
          <c:h val="1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1C789F"/>
            </a:solidFill>
            <a:ln w="12700" cap="flat">
              <a:noFill/>
              <a:miter lim="400000"/>
            </a:ln>
            <a:effectLst/>
          </c:spPr>
          <c:dPt>
            <c:idx val="0"/>
            <c:invertIfNegative val="1"/>
            <c:spPr>
              <a:solidFill>
                <a:schemeClr val="accent1"/>
              </a:solidFill>
              <a:ln w="3810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1-C196-48D8-AD2B-724B53D35F19}"/>
              </c:ext>
            </c:extLst>
          </c:dPt>
          <c:dPt>
            <c:idx val="1"/>
            <c:invertIfNegative val="1"/>
            <c:spPr>
              <a:solidFill>
                <a:srgbClr val="91958B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C196-48D8-AD2B-724B53D35F19}"/>
              </c:ext>
            </c:extLst>
          </c:dPt>
          <c:dLbls>
            <c:delete val="1"/>
            <c:extLst/>
          </c:dLbls>
          <c:cat>
            <c:strRef>
              <c:f>Sheet1!$B$1:$C$1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7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196-48D8-AD2B-724B53D35F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spPr>
        <a:noFill/>
        <a:ln w="12700" cap="flat">
          <a:noFill/>
          <a:miter lim="400000"/>
        </a:ln>
        <a:effectLst/>
      </c:spPr>
    </c:plotArea>
    <c:plotVisOnly val="1"/>
    <c:dispBlanksAs/>
    <c:showDLblsOverMax val="1"/>
  </c:chart>
  <c:spPr>
    <a:noFill/>
    <a:ln>
      <a:noFill/>
    </a:ln>
    <a:effectLst/>
  </c:spPr>
  <c:txPr>
    <a:bodyPr/>
    <a:p>
      <a:pPr>
        <a:defRPr lang="zh-CN" smtId="4294967295"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pPr>
      <a:endParaRPr lang="zh-CN" smtId="4294967295">
        <a:latin typeface="微软雅黑" panose="020b0503020204020204" pitchFamily="34" charset="-122"/>
        <a:ea typeface="微软雅黑" panose="020b0503020204020204" pitchFamily="34" charset="-122"/>
        <a:sym typeface="微软雅黑" panose="020b0503020204020204" pitchFamily="34" charset="-122"/>
      </a:endParaRPr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zh-CN" altLang="en-US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0.099046997725963593"/>
          <c:y val="0.096222497522830963"/>
          <c:w val="0.90095299482345581"/>
          <c:h val="0.860903978347778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Sheet1!$B$1:$B$1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8A-48C5-8867-71FBB165BC0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Sheet1!$B$1:$B$1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08A-48C5-8867-71FBB165BC0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Sheet1!$B$1:$B$1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Sheet1!$B$4:$B$4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08A-48C5-8867-71FBB165BC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0"/>
        <c:overlap val="-72"/>
        <c:axId val="689567040"/>
        <c:axId val="689567600"/>
      </c:barChart>
      <c:catAx>
        <c:axId val="689567040"/>
        <c:scaling>
          <c:orientation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 w="12700" cap="flat" cmpd="sng" algn="ctr">
            <a:noFill/>
            <a:prstDash val="solid"/>
            <a:miter lim="400000"/>
          </a:ln>
        </c:spPr>
        <c:txPr>
          <a:bodyPr rot="0" spcFirstLastPara="0" vertOverflow="ellipsis" vert="horz" wrap="square" anchor="ctr" anchorCtr="1"/>
          <a:p>
            <a:pPr>
              <a:defRPr lang="zh-CN" sz="1000" b="0" i="0" u="none" strike="noStrike" kern="1200" baseline="0" smtId="4294967295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defRPr>
            </a:pPr>
            <a:endParaRPr lang="zh-CN" sz="1000" b="0" i="0" u="none" strike="noStrike" kern="1200" baseline="0" smtId="4294967295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c:txPr>
        <c:crossAx val="689567600"/>
        <c:crosses val="autoZero"/>
        <c:auto val="0"/>
        <c:lblAlgn val="ctr"/>
        <c:lblOffset/>
        <c:noMultiLvlLbl val="1"/>
      </c:catAx>
      <c:valAx>
        <c:axId val="689567600"/>
        <c:scaling>
          <c:orientation/>
        </c:scaling>
        <c:delete val="0"/>
        <c:axPos val="l"/>
        <c:numFmt formatCode="0.#" sourceLinked="0"/>
        <c:majorTickMark val="none"/>
        <c:minorTickMark val="none"/>
        <c:tickLblPos val="none"/>
        <c:spPr>
          <a:ln w="12700" cap="flat" cmpd="sng" algn="ctr">
            <a:noFill/>
            <a:prstDash val="solid"/>
            <a:miter lim="400000"/>
          </a:ln>
        </c:spPr>
        <c:txPr>
          <a:bodyPr rot="0" spcFirstLastPara="0" vertOverflow="ellipsis" vert="horz" wrap="square" anchor="ctr" anchorCtr="1"/>
          <a:p>
            <a:pPr>
              <a:defRPr lang="zh-CN" sz="1000" b="0" i="0" u="none" strike="noStrike" kern="1200" baseline="0" smtId="4294967295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defRPr>
            </a:pPr>
            <a:endParaRPr lang="zh-CN" sz="1000" b="0" i="0" u="none" strike="noStrike" kern="1200" baseline="0" smtId="4294967295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c:txPr>
        <c:crossAx val="689567040"/>
        <c:crosses val="autoZero"/>
        <c:crossBetween val="between"/>
        <c:majorUnit val="1.25"/>
        <c:minorUnit val="0.62500000000000111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p>
      <a:pPr>
        <a:defRPr lang="zh-CN" smtId="4294967295"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pPr>
      <a:endParaRPr lang="zh-CN" smtId="4294967295">
        <a:latin typeface="微软雅黑" panose="020b0503020204020204" pitchFamily="34" charset="-122"/>
        <a:ea typeface="微软雅黑" panose="020b0503020204020204" pitchFamily="34" charset="-122"/>
        <a:sym typeface="微软雅黑" panose="020b0503020204020204" pitchFamily="34" charset="-122"/>
      </a:endParaRPr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zh-CN" altLang="en-US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0.004999999888241291"/>
          <c:y val="0.004999999888241291"/>
          <c:w val="1"/>
          <c:h val="1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619405"/>
            </a:solidFill>
            <a:ln w="12700" cap="flat">
              <a:noFill/>
              <a:miter lim="400000"/>
            </a:ln>
            <a:effectLst/>
          </c:spPr>
          <c:dPt>
            <c:idx val="0"/>
            <c:invertIfNegative val="1"/>
            <c:spPr>
              <a:solidFill>
                <a:schemeClr val="accent2"/>
              </a:solidFill>
              <a:ln w="3810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1-389C-4F91-B897-7BC9DBDE12A4}"/>
              </c:ext>
            </c:extLst>
          </c:dPt>
          <c:dPt>
            <c:idx val="1"/>
            <c:invertIfNegative val="1"/>
            <c:spPr>
              <a:solidFill>
                <a:srgbClr val="91958B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389C-4F91-B897-7BC9DBDE12A4}"/>
              </c:ext>
            </c:extLst>
          </c:dPt>
          <c:dLbls>
            <c:delete val="1"/>
            <c:extLst/>
          </c:dLbls>
          <c:cat>
            <c:strRef>
              <c:f>Sheet1!$B$1:$C$1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89C-4F91-B897-7BC9DBDE12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spPr>
        <a:noFill/>
        <a:ln w="12700" cap="flat">
          <a:noFill/>
          <a:miter lim="400000"/>
        </a:ln>
        <a:effectLst/>
      </c:spPr>
    </c:plotArea>
    <c:plotVisOnly val="1"/>
    <c:dispBlanksAs/>
    <c:showDLblsOverMax val="1"/>
  </c:chart>
  <c:spPr>
    <a:noFill/>
    <a:ln>
      <a:noFill/>
    </a:ln>
    <a:effectLst/>
  </c:spPr>
  <c:txPr>
    <a:bodyPr/>
    <a:p>
      <a:pPr>
        <a:defRPr lang="zh-CN" smtId="4294967295"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pPr>
      <a:endParaRPr lang="zh-CN" smtId="4294967295">
        <a:latin typeface="微软雅黑" panose="020b0503020204020204" pitchFamily="34" charset="-122"/>
        <a:ea typeface="微软雅黑" panose="020b0503020204020204" pitchFamily="34" charset="-122"/>
        <a:sym typeface="微软雅黑" panose="020b0503020204020204" pitchFamily="34" charset="-122"/>
      </a:endParaRPr>
    </a:p>
  </c:tx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A5992-9D73-4015-9385-ABE035416B29}" type="datetimeFigureOut">
              <a:rPr lang="zh-CN" altLang="en-US" smtClean="0"/>
              <a:t>2018/6/6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5A699-AB68-4A20-99FB-6F69DC266D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8234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0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2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22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63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04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45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85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26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82043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557989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979673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061010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23529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410582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644958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692006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061010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030626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16860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658312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780671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272604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73763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06101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91603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21388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84747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06101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31073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68124555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C0F3E8C-8BCD-4A8F-98D8-F8D96B87BD28}" type="datetimeFigureOut">
              <a:rPr lang="zh-CN" altLang="en-US"/>
              <a:pPr>
                <a:defRPr/>
              </a:pPr>
              <a:t>2018/6/6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AAA05D2-2F82-4D1D-9A69-4CC173608BC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/>
  </p:transition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26211225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50315517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14246379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53919018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23125196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21283339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86186007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82672905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25799371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28266239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F21D-12A3-824C-80FA-D34F01E9177B}" type="datetimeFigureOut">
              <a:rPr kumimoji="1" lang="zh-CN" altLang="en-US" smtClean="0"/>
              <a:t>2018/6/6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FEDB-804C-9249-87AB-F8162CDD6F1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val="1739728188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  <a:t>2018/6/6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文本框 37"/>
          <p:cNvSpPr txBox="1"/>
          <p:nvPr userDrawn="1"/>
        </p:nvSpPr>
        <p:spPr>
          <a:xfrm>
            <a:off x="899592" y="267494"/>
            <a:ext cx="912897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公司介绍</a:t>
            </a:r>
          </a:p>
        </p:txBody>
      </p:sp>
      <p:sp>
        <p:nvSpPr>
          <p:cNvPr id="10" name="右箭头 9"/>
          <p:cNvSpPr/>
          <p:nvPr userDrawn="1"/>
        </p:nvSpPr>
        <p:spPr>
          <a:xfrm>
            <a:off x="467544" y="267494"/>
            <a:ext cx="432048" cy="2880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293213560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  <a:t>2018/6/6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文本框 37"/>
          <p:cNvSpPr txBox="1"/>
          <p:nvPr userDrawn="1"/>
        </p:nvSpPr>
        <p:spPr>
          <a:xfrm>
            <a:off x="899592" y="267494"/>
            <a:ext cx="912897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产品介绍</a:t>
            </a:r>
          </a:p>
        </p:txBody>
      </p:sp>
      <p:sp>
        <p:nvSpPr>
          <p:cNvPr id="10" name="右箭头 9"/>
          <p:cNvSpPr/>
          <p:nvPr userDrawn="1"/>
        </p:nvSpPr>
        <p:spPr>
          <a:xfrm>
            <a:off x="467544" y="267494"/>
            <a:ext cx="432048" cy="2880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3597559444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  <a:t>2018/6/6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文本框 37"/>
          <p:cNvSpPr txBox="1"/>
          <p:nvPr userDrawn="1"/>
        </p:nvSpPr>
        <p:spPr>
          <a:xfrm>
            <a:off x="899592" y="267494"/>
            <a:ext cx="912897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市场分析</a:t>
            </a:r>
          </a:p>
        </p:txBody>
      </p:sp>
      <p:sp>
        <p:nvSpPr>
          <p:cNvPr id="10" name="右箭头 9"/>
          <p:cNvSpPr/>
          <p:nvPr userDrawn="1"/>
        </p:nvSpPr>
        <p:spPr>
          <a:xfrm>
            <a:off x="467544" y="267494"/>
            <a:ext cx="432048" cy="2880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2841060179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  <a:t>2018/6/6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文本框 37"/>
          <p:cNvSpPr txBox="1"/>
          <p:nvPr userDrawn="1"/>
        </p:nvSpPr>
        <p:spPr>
          <a:xfrm>
            <a:off x="899592" y="267494"/>
            <a:ext cx="912897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未来规划</a:t>
            </a:r>
          </a:p>
        </p:txBody>
      </p:sp>
      <p:sp>
        <p:nvSpPr>
          <p:cNvPr id="10" name="右箭头 9"/>
          <p:cNvSpPr/>
          <p:nvPr userDrawn="1"/>
        </p:nvSpPr>
        <p:spPr>
          <a:xfrm>
            <a:off x="467544" y="267494"/>
            <a:ext cx="432048" cy="2880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2188825290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34783869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B2B0-692A-46A2-956F-D87A1A3CFB5B}" type="datetimeFigureOut">
              <a:rPr lang="zh-CN" altLang="en-US"/>
              <a:pPr>
                <a:defRPr/>
              </a:pPr>
              <a:t>2018/6/6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584FB-8213-408C-973A-0BFE315A5B2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27285197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10" Target="../slideLayouts/slideLayout18.xml" Type="http://schemas.openxmlformats.org/officeDocument/2006/relationships/slideLayout"/><Relationship Id="rId11" Target="../slideLayouts/slideLayout19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0.xml" Type="http://schemas.openxmlformats.org/officeDocument/2006/relationships/slideLayout"/><Relationship Id="rId3" Target="../slideLayouts/slideLayout11.xml" Type="http://schemas.openxmlformats.org/officeDocument/2006/relationships/slideLayout"/><Relationship Id="rId4" Target="../slideLayouts/slideLayout12.xml" Type="http://schemas.openxmlformats.org/officeDocument/2006/relationships/slideLayout"/><Relationship Id="rId5" Target="../slideLayouts/slideLayout13.xml" Type="http://schemas.openxmlformats.org/officeDocument/2006/relationships/slideLayout"/><Relationship Id="rId6" Target="../slideLayouts/slideLayout14.xml" Type="http://schemas.openxmlformats.org/officeDocument/2006/relationships/slideLayout"/><Relationship Id="rId7" Target="../slideLayouts/slideLayout15.xml" Type="http://schemas.openxmlformats.org/officeDocument/2006/relationships/slideLayout"/><Relationship Id="rId8" Target="../slideLayouts/slideLayout16.xml" Type="http://schemas.openxmlformats.org/officeDocument/2006/relationships/slideLayout"/><Relationship Id="rId9" Target="../slideLayouts/slideLayout17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54A03-91AF-448A-9954-517C0577E5F0}" type="datetimeFigureOut">
              <a:rPr lang="zh-CN" altLang="en-US" smtClean="0"/>
              <a:t>2018/6/6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FC946-6D13-4F8C-9740-992A906A61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9507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5" r:id="rId2"/>
    <p:sldLayoutId id="2147483669" r:id="rId3"/>
    <p:sldLayoutId id="2147483670" r:id="rId4"/>
    <p:sldLayoutId id="2147483671" r:id="rId5"/>
    <p:sldLayoutId id="2147483672" r:id="rId6"/>
    <p:sldLayoutId id="2147483667" r:id="rId7"/>
    <p:sldLayoutId id="2147483668" r:id="rId8"/>
  </p:sldLayoutIdLst>
  <p:transition/>
  <p:timing/>
  <p:txStyles>
    <p:titleStyle>
      <a:lvl1pPr algn="ctr" defTabSz="91428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5" indent="-342855" algn="l" defTabSz="91428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4" indent="-285713" algn="l" defTabSz="91428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2" indent="-228570" algn="l" defTabSz="91428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93" indent="-228570" algn="l" defTabSz="91428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33" indent="-228570" algn="l" defTabSz="91428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75" indent="-228570" algn="l" defTabSz="9142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15" indent="-228570" algn="l" defTabSz="9142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56" indent="-228570" algn="l" defTabSz="9142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97" indent="-228570" algn="l" defTabSz="9142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0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2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2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63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04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45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85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26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2018/6/6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48776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5.jpeg" Type="http://schemas.openxmlformats.org/officeDocument/2006/relationships/image"/><Relationship Id="rId4" Target="../media/image6.jpeg" Type="http://schemas.openxmlformats.org/officeDocument/2006/relationships/image"/><Relationship Id="rId5" Target="../media/image7.jpeg" Type="http://schemas.openxmlformats.org/officeDocument/2006/relationships/image"/><Relationship Id="rId6" Target="../media/image8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10.xml" Type="http://schemas.openxmlformats.org/officeDocument/2006/relationships/notesSlide"/></Relationships>
</file>

<file path=ppt/slides/_rels/slide12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9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13.xml" Type="http://schemas.openxmlformats.org/officeDocument/2006/relationships/notesSlide"/></Relationships>
</file>

<file path=ppt/slides/_rels/slide16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14.xml" Type="http://schemas.openxmlformats.org/officeDocument/2006/relationships/notesSlide"/></Relationships>
</file>

<file path=ppt/slides/_rels/slide17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15.xml" Type="http://schemas.openxmlformats.org/officeDocument/2006/relationships/notesSlide"/></Relationships>
</file>

<file path=ppt/slides/_rels/slide18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10.jpeg" Type="http://schemas.openxmlformats.org/officeDocument/2006/relationships/image"/><Relationship Id="rId4" Target="../media/image11.jpeg" Type="http://schemas.openxmlformats.org/officeDocument/2006/relationships/image"/><Relationship Id="rId5" Target="../media/image12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8.xml" Type="http://schemas.openxmlformats.org/officeDocument/2006/relationships/tags"/><Relationship Id="rId11" Target="../tags/tag9.xml" Type="http://schemas.openxmlformats.org/officeDocument/2006/relationships/tags"/><Relationship Id="rId12" Target="../tags/tag10.xml" Type="http://schemas.openxmlformats.org/officeDocument/2006/relationships/tags"/><Relationship Id="rId13" Target="../tags/tag11.xml" Type="http://schemas.openxmlformats.org/officeDocument/2006/relationships/tags"/><Relationship Id="rId14" Target="../tags/tag12.xml" Type="http://schemas.openxmlformats.org/officeDocument/2006/relationships/tags"/><Relationship Id="rId15" Target="../tags/tag13.xml" Type="http://schemas.openxmlformats.org/officeDocument/2006/relationships/tags"/><Relationship Id="rId16" Target="../tags/tag14.xml" Type="http://schemas.openxmlformats.org/officeDocument/2006/relationships/tags"/><Relationship Id="rId17" Target="../tags/tag15.xml" Type="http://schemas.openxmlformats.org/officeDocument/2006/relationships/tags"/><Relationship Id="rId18" Target="../tags/tag16.xml" Type="http://schemas.openxmlformats.org/officeDocument/2006/relationships/tags"/><Relationship Id="rId19" Target="../tags/tag17.xml" Type="http://schemas.openxmlformats.org/officeDocument/2006/relationships/tags"/><Relationship Id="rId2" Target="../notesSlides/notesSlide2.xml" Type="http://schemas.openxmlformats.org/officeDocument/2006/relationships/notesSlide"/><Relationship Id="rId20" Target="../tags/tag18.xml" Type="http://schemas.openxmlformats.org/officeDocument/2006/relationships/tags"/><Relationship Id="rId3" Target="../tags/tag1.xml" Type="http://schemas.openxmlformats.org/officeDocument/2006/relationships/tags"/><Relationship Id="rId4" Target="../tags/tag2.xml" Type="http://schemas.openxmlformats.org/officeDocument/2006/relationships/tags"/><Relationship Id="rId5" Target="../tags/tag3.xml" Type="http://schemas.openxmlformats.org/officeDocument/2006/relationships/tags"/><Relationship Id="rId6" Target="../tags/tag4.xml" Type="http://schemas.openxmlformats.org/officeDocument/2006/relationships/tags"/><Relationship Id="rId7" Target="../tags/tag5.xml" Type="http://schemas.openxmlformats.org/officeDocument/2006/relationships/tags"/><Relationship Id="rId8" Target="../tags/tag6.xml" Type="http://schemas.openxmlformats.org/officeDocument/2006/relationships/tags"/><Relationship Id="rId9" Target="../tags/tag7.xml" Type="http://schemas.openxmlformats.org/officeDocument/2006/relationships/tags"/></Relationships>
</file>

<file path=ppt/slides/_rels/slide20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13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19.xml" Type="http://schemas.openxmlformats.org/officeDocument/2006/relationships/notesSlide"/></Relationships>
</file>

<file path=ppt/slides/_rels/slide22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20.xml" Type="http://schemas.openxmlformats.org/officeDocument/2006/relationships/notesSlide"/></Relationships>
</file>

<file path=ppt/slides/_rels/slide23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14.jpeg" Type="http://schemas.openxmlformats.org/officeDocument/2006/relationships/image"/><Relationship Id="rId4" Target="../media/image15.jpeg" Type="http://schemas.openxmlformats.org/officeDocument/2006/relationships/image"/><Relationship Id="rId5" Target="../media/image16.jpeg" Type="http://schemas.openxmlformats.org/officeDocument/2006/relationships/image"/><Relationship Id="rId6" Target="../media/image17.jpeg" Type="http://schemas.openxmlformats.org/officeDocument/2006/relationships/image"/><Relationship Id="rId7" Target="../media/image18.jpeg" Type="http://schemas.openxmlformats.org/officeDocument/2006/relationships/image"/><Relationship Id="rId8" Target="../media/image19.jpeg" Type="http://schemas.openxmlformats.org/officeDocument/2006/relationships/image"/><Relationship Id="rId9" Target="../media/image20.jpe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charts/chart1.xml" Type="http://schemas.openxmlformats.org/officeDocument/2006/relationships/chart"/><Relationship Id="rId4" Target="../charts/chart2.xml" Type="http://schemas.openxmlformats.org/officeDocument/2006/relationships/chart"/><Relationship Id="rId5" Target="../charts/chart3.xml" Type="http://schemas.openxmlformats.org/officeDocument/2006/relationships/chart"/></Relationships>
</file>

<file path=ppt/slides/_rels/slide5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5.xml" Type="http://schemas.openxmlformats.org/officeDocument/2006/relationships/notesSlide"/></Relationships>
</file>

<file path=ppt/slides/_rels/slide6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6.xml" Type="http://schemas.openxmlformats.org/officeDocument/2006/relationships/notesSlide"/></Relationships>
</file>

<file path=ppt/slides/_rels/slide7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2.jpeg" Type="http://schemas.openxmlformats.org/officeDocument/2006/relationships/image"/><Relationship Id="rId3" Target="../media/image3.jpeg" Type="http://schemas.openxmlformats.org/officeDocument/2006/relationships/image"/><Relationship Id="rId4" Target="../media/image4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8.xml" Type="http://schemas.openxmlformats.org/officeDocument/2006/relationships/notesSlid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D:\背景\bd315c6034a85edfd13e8aea49540923dc54754c.jpg" id="1026" name="Picture 2"/>
          <p:cNvPicPr>
            <a:picLocks noChangeArrowheads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4221285" y="2683247"/>
            <a:ext cx="3589655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YOUR COMOANY’S NAME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21285" y="3011349"/>
            <a:ext cx="421513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4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放飞梦想PPT模版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235945" y="3717487"/>
            <a:ext cx="30022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 eaLnBrk="1" hangingPunct="1">
              <a:buFont charset="0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itchFamily="34" typeface="微软雅黑"/>
              </a:rPr>
              <a:t>适用于商务总结/工作总结/工作计划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11960" y="1707654"/>
            <a:ext cx="3688080" cy="1188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pc="-300" sz="7200">
                <a:solidFill>
                  <a:schemeClr val="bg1"/>
                </a:solidFill>
                <a:latin charset="0" panose="04040905080b02020502" pitchFamily="82" typeface="Broadway"/>
              </a:rPr>
              <a:t>2018</a:t>
            </a:r>
          </a:p>
        </p:txBody>
      </p:sp>
      <p:sp>
        <p:nvSpPr>
          <p:cNvPr id="14" name="TextBox 33">
            <a:extLst>
              <a:ext uri="{FF2B5EF4-FFF2-40B4-BE49-F238E27FC236}">
                <a16:creationId xmlns:a16="http://schemas.microsoft.com/office/drawing/2014/main" id="{72D3E01B-B23A-41BD-A5B3-FE93D1AEEBEE}"/>
              </a:ext>
            </a:extLst>
          </p:cNvPr>
          <p:cNvSpPr txBox="1"/>
          <p:nvPr/>
        </p:nvSpPr>
        <p:spPr>
          <a:xfrm>
            <a:off x="4211960" y="4094950"/>
            <a:ext cx="4425869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200">
                <a:solidFill>
                  <a:schemeClr val="bg1"/>
                </a:solidFill>
              </a:rPr>
              <a:t>汇报人：优页PPT    时间：xx年xx月xx日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click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6" nodeType="afterEffect" presetClass="entr" presetID="45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2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29" nodeType="afterEffect" presetClass="entr" presetID="4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3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6"/>
      <p:bldP grpId="0" spid="27"/>
      <p:bldP grpId="0" spid="33"/>
      <p:bldP grpId="0" spid="13"/>
      <p:bldP grpId="0" spid="14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矩形 10"/>
          <p:cNvSpPr/>
          <p:nvPr/>
        </p:nvSpPr>
        <p:spPr>
          <a:xfrm>
            <a:off x="250" y="1552575"/>
            <a:ext cx="9143750" cy="15144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2511" lIns="65023" rIns="65023" rtlCol="0" tIns="32511"/>
          <a:lstStyle/>
          <a:p>
            <a:pPr algn="ctr"/>
            <a:endParaRPr altLang="en-US" lang="zh-CN"/>
          </a:p>
        </p:txBody>
      </p:sp>
      <p:grpSp>
        <p:nvGrpSpPr>
          <p:cNvPr id="2" name="组合 19"/>
          <p:cNvGrpSpPr/>
          <p:nvPr/>
        </p:nvGrpSpPr>
        <p:grpSpPr>
          <a:xfrm>
            <a:off x="902695" y="1281113"/>
            <a:ext cx="7338610" cy="2995613"/>
            <a:chOff x="1203325" y="1708150"/>
            <a:chExt cx="9785350" cy="3994150"/>
          </a:xfrm>
        </p:grpSpPr>
        <p:grpSp>
          <p:nvGrpSpPr>
            <p:cNvPr id="3" name="组合 14"/>
            <p:cNvGrpSpPr/>
            <p:nvPr/>
          </p:nvGrpSpPr>
          <p:grpSpPr>
            <a:xfrm>
              <a:off x="1203325" y="1708150"/>
              <a:ext cx="9785350" cy="3994150"/>
              <a:chOff x="1206500" y="1708150"/>
              <a:chExt cx="9785350" cy="3994150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1206500" y="1708150"/>
                <a:ext cx="2120900" cy="39941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3761317" y="1708150"/>
                <a:ext cx="2120900" cy="399415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6316134" y="1708150"/>
                <a:ext cx="2120900" cy="399415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8870950" y="1708150"/>
                <a:ext cx="2120900" cy="39941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6" name="矩形 15"/>
            <p:cNvSpPr/>
            <p:nvPr/>
          </p:nvSpPr>
          <p:spPr>
            <a:xfrm>
              <a:off x="1222375" y="2070100"/>
              <a:ext cx="2120900" cy="201930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" name="矩形 16"/>
            <p:cNvSpPr/>
            <p:nvPr/>
          </p:nvSpPr>
          <p:spPr>
            <a:xfrm>
              <a:off x="3758141" y="2070100"/>
              <a:ext cx="2120900" cy="2019300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" name="矩形 17"/>
            <p:cNvSpPr/>
            <p:nvPr/>
          </p:nvSpPr>
          <p:spPr>
            <a:xfrm>
              <a:off x="6312959" y="2070100"/>
              <a:ext cx="2120900" cy="2019300"/>
            </a:xfrm>
            <a:prstGeom prst="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" name="矩形 18"/>
            <p:cNvSpPr/>
            <p:nvPr/>
          </p:nvSpPr>
          <p:spPr>
            <a:xfrm>
              <a:off x="8867775" y="2063750"/>
              <a:ext cx="2120900" cy="2019300"/>
            </a:xfrm>
            <a:prstGeom prst="rect">
              <a:avLst/>
            </a:prstGeom>
            <a:blipFill dpi="0" rotWithShape="1">
              <a:blip r:embed="rId6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7" name="TextBox 39"/>
          <p:cNvSpPr txBox="1"/>
          <p:nvPr/>
        </p:nvSpPr>
        <p:spPr>
          <a:xfrm>
            <a:off x="997638" y="3110774"/>
            <a:ext cx="1495645" cy="2579622"/>
          </a:xfrm>
          <a:prstGeom prst="rect">
            <a:avLst/>
          </a:prstGeom>
          <a:noFill/>
        </p:spPr>
        <p:txBody>
          <a:bodyPr bIns="32511" lIns="65023" rIns="65023" rtlCol="0" tIns="32511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100">
                <a:solidFill>
                  <a:schemeClr val="bg1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altLang="en-US" lang="zh-CN" sz="1100">
                <a:solidFill>
                  <a:schemeClr val="bg1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5" name="TextBox 39"/>
          <p:cNvSpPr txBox="1"/>
          <p:nvPr/>
        </p:nvSpPr>
        <p:spPr>
          <a:xfrm>
            <a:off x="2867078" y="3110774"/>
            <a:ext cx="1495645" cy="2579622"/>
          </a:xfrm>
          <a:prstGeom prst="rect">
            <a:avLst/>
          </a:prstGeom>
          <a:noFill/>
        </p:spPr>
        <p:txBody>
          <a:bodyPr bIns="32511" lIns="65023" rIns="65023" rtlCol="0" tIns="32511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100">
                <a:solidFill>
                  <a:schemeClr val="bg1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altLang="en-US" lang="zh-CN" sz="1100">
                <a:solidFill>
                  <a:schemeClr val="bg1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4799736" y="3110774"/>
            <a:ext cx="1495645" cy="2579622"/>
          </a:xfrm>
          <a:prstGeom prst="rect">
            <a:avLst/>
          </a:prstGeom>
          <a:noFill/>
        </p:spPr>
        <p:txBody>
          <a:bodyPr bIns="32511" lIns="65023" rIns="65023" rtlCol="0" tIns="32511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100">
                <a:solidFill>
                  <a:schemeClr val="bg1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altLang="en-US" lang="zh-CN" sz="1100">
                <a:solidFill>
                  <a:schemeClr val="bg1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732393" y="3110774"/>
            <a:ext cx="1495645" cy="2579622"/>
          </a:xfrm>
          <a:prstGeom prst="rect">
            <a:avLst/>
          </a:prstGeom>
          <a:noFill/>
        </p:spPr>
        <p:txBody>
          <a:bodyPr bIns="32511" lIns="65023" rIns="65023" rtlCol="0" tIns="32511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100">
                <a:solidFill>
                  <a:schemeClr val="bg1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altLang="en-US" lang="zh-CN" sz="1100">
                <a:solidFill>
                  <a:schemeClr val="bg1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</p:spTree>
    <p:extLst>
      <p:ext uri="{BB962C8B-B14F-4D97-AF65-F5344CB8AC3E}">
        <p14:creationId val="1736286609"/>
      </p:ext>
    </p:extLst>
  </p:cSld>
  <p:clrMapOvr>
    <a:masterClrMapping/>
  </p:clrMapOvr>
  <p:transition spd="med">
    <p:wedg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5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9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27"/>
      <p:bldP grpId="0" spid="35"/>
      <p:bldP grpId="0" spid="39"/>
      <p:bldP grpId="0" spid="40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04" name="Shape 504"/>
          <p:cNvSpPr>
            <a:spLocks noGrp="1"/>
          </p:cNvSpPr>
          <p:nvPr>
            <p:ph idx="12" sz="quarter" type="sldNum"/>
          </p:nvPr>
        </p:nvSpPr>
        <p:spPr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69408B12-7976-4CB5-A69F-1D6597ADB504}" type="slidenum">
              <a:rPr>
                <a:solidFill>
                  <a:schemeClr val="bg1">
                    <a:lumMod val="7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pPr lvl="0">
                <a:defRPr sz="1800">
                  <a:solidFill>
                    <a:srgbClr val="000000"/>
                  </a:solidFill>
                </a:defRPr>
              </a:pPr>
              <a:t>11</a:t>
            </a:fld>
          </a:p>
        </p:txBody>
      </p:sp>
      <p:grpSp>
        <p:nvGrpSpPr>
          <p:cNvPr id="2" name="Group 528"/>
          <p:cNvGrpSpPr/>
          <p:nvPr/>
        </p:nvGrpSpPr>
        <p:grpSpPr>
          <a:xfrm>
            <a:off x="1612146" y="763271"/>
            <a:ext cx="1603735" cy="4148017"/>
            <a:chOff x="-1" y="0"/>
            <a:chExt cx="2138590" cy="5530688"/>
          </a:xfrm>
        </p:grpSpPr>
        <p:grpSp>
          <p:nvGrpSpPr>
            <p:cNvPr id="3" name="Group 520"/>
            <p:cNvGrpSpPr/>
            <p:nvPr/>
          </p:nvGrpSpPr>
          <p:grpSpPr>
            <a:xfrm>
              <a:off x="-1" y="0"/>
              <a:ext cx="2138590" cy="5530688"/>
              <a:chExt cx="2138588" cy="5530687"/>
            </a:xfrm>
          </p:grpSpPr>
          <p:grpSp>
            <p:nvGrpSpPr>
              <p:cNvPr id="4" name="Group 507"/>
              <p:cNvGrpSpPr/>
              <p:nvPr/>
            </p:nvGrpSpPr>
            <p:grpSpPr>
              <a:xfrm>
                <a:off x="1035288" y="1005595"/>
                <a:ext cx="1103301" cy="1422269"/>
                <a:chExt cx="1103299" cy="1422267"/>
              </a:xfrm>
            </p:grpSpPr>
            <p:sp>
              <p:nvSpPr>
                <p:cNvPr id="505" name="Shape 505"/>
                <p:cNvSpPr/>
                <p:nvPr/>
              </p:nvSpPr>
              <p:spPr>
                <a:xfrm>
                  <a:off x="91282" y="-1"/>
                  <a:ext cx="1012018" cy="662544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b="b" l="0" r="r" t="0"/>
                  <a:pathLst>
                    <a:path extrusionOk="0" h="18945" w="21600">
                      <a:moveTo>
                        <a:pt x="0" y="2105"/>
                      </a:moveTo>
                      <a:lnTo>
                        <a:pt x="0" y="2105"/>
                      </a:lnTo>
                      <a:cubicBezTo>
                        <a:pt x="7253" y="-2655"/>
                        <a:pt x="16181" y="930"/>
                        <a:pt x="19940" y="10112"/>
                      </a:cubicBezTo>
                      <a:cubicBezTo>
                        <a:pt x="21031" y="12775"/>
                        <a:pt x="21600" y="15731"/>
                        <a:pt x="21600" y="18731"/>
                      </a:cubicBezTo>
                      <a:lnTo>
                        <a:pt x="18787" y="18945"/>
                      </a:lnTo>
                      <a:cubicBezTo>
                        <a:pt x="18787" y="10683"/>
                        <a:pt x="13423" y="3985"/>
                        <a:pt x="6806" y="3985"/>
                      </a:cubicBezTo>
                      <a:cubicBezTo>
                        <a:pt x="4910" y="3985"/>
                        <a:pt x="3041" y="4547"/>
                        <a:pt x="1352" y="5625"/>
                      </a:cubicBezTo>
                      <a:close/>
                    </a:path>
                  </a:pathLst>
                </a:custGeom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 bIns="0" lIns="0" numCol="1" rIns="0" tIns="0" wrap="square">
                  <a:noAutofit/>
                </a:bodyPr>
                <a:lstStyle/>
                <a:p>
                  <a:pPr algn="ctr" lvl="0"/>
                  <a:endParaRPr>
                    <a:solidFill>
                      <a:schemeClr val="bg1">
                        <a:lumMod val="7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-122" panose="020b0503020204020204" pitchFamily="34" typeface="微软雅黑"/>
                  </a:endParaRPr>
                </a:p>
              </p:txBody>
            </p:sp>
            <p:sp>
              <p:nvSpPr>
                <p:cNvPr id="506" name="Shape 506"/>
                <p:cNvSpPr/>
                <p:nvPr/>
              </p:nvSpPr>
              <p:spPr>
                <a:xfrm flipH="1" rot="10800000">
                  <a:off x="0" y="759817"/>
                  <a:ext cx="1103299" cy="662451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b="b" l="0" r="r" t="0"/>
                  <a:pathLst>
                    <a:path extrusionOk="0" h="19093" w="21600">
                      <a:moveTo>
                        <a:pt x="0" y="3664"/>
                      </a:moveTo>
                      <a:lnTo>
                        <a:pt x="0" y="3664"/>
                      </a:lnTo>
                      <a:cubicBezTo>
                        <a:pt x="6040" y="-2507"/>
                        <a:pt x="14532" y="-698"/>
                        <a:pt x="18968" y="7704"/>
                      </a:cubicBezTo>
                      <a:cubicBezTo>
                        <a:pt x="20678" y="10944"/>
                        <a:pt x="21600" y="14858"/>
                        <a:pt x="21600" y="18877"/>
                      </a:cubicBezTo>
                      <a:lnTo>
                        <a:pt x="19020" y="19093"/>
                      </a:lnTo>
                      <a:cubicBezTo>
                        <a:pt x="19020" y="10765"/>
                        <a:pt x="14100" y="4014"/>
                        <a:pt x="8030" y="4014"/>
                      </a:cubicBezTo>
                      <a:cubicBezTo>
                        <a:pt x="5715" y="4014"/>
                        <a:pt x="3459" y="5018"/>
                        <a:pt x="1584" y="6881"/>
                      </a:cubicBezTo>
                      <a:close/>
                    </a:path>
                  </a:pathLst>
                </a:custGeom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 bIns="0" lIns="0" numCol="1" rIns="0" tIns="0" wrap="square">
                  <a:noAutofit/>
                </a:bodyPr>
                <a:lstStyle/>
                <a:p>
                  <a:pPr algn="ctr" lvl="0"/>
                  <a:endParaRPr>
                    <a:solidFill>
                      <a:schemeClr val="bg1">
                        <a:lumMod val="7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-122" panose="020b0503020204020204" pitchFamily="34" typeface="微软雅黑"/>
                  </a:endParaRPr>
                </a:p>
              </p:txBody>
            </p:sp>
          </p:grpSp>
          <p:grpSp>
            <p:nvGrpSpPr>
              <p:cNvPr id="5" name="Group 510"/>
              <p:cNvGrpSpPr/>
              <p:nvPr/>
            </p:nvGrpSpPr>
            <p:grpSpPr>
              <a:xfrm>
                <a:off x="0" y="2039841"/>
                <a:ext cx="1103300" cy="1422269"/>
                <a:chExt cx="1103299" cy="1422267"/>
              </a:xfrm>
            </p:grpSpPr>
            <p:sp>
              <p:nvSpPr>
                <p:cNvPr id="508" name="Shape 508"/>
                <p:cNvSpPr/>
                <p:nvPr/>
              </p:nvSpPr>
              <p:spPr>
                <a:xfrm flipH="1">
                  <a:off x="0" y="-1"/>
                  <a:ext cx="1012018" cy="662544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b="b" l="0" r="r" t="0"/>
                  <a:pathLst>
                    <a:path extrusionOk="0" h="18945" w="21600">
                      <a:moveTo>
                        <a:pt x="0" y="2105"/>
                      </a:moveTo>
                      <a:lnTo>
                        <a:pt x="0" y="2105"/>
                      </a:lnTo>
                      <a:cubicBezTo>
                        <a:pt x="7253" y="-2655"/>
                        <a:pt x="16181" y="930"/>
                        <a:pt x="19940" y="10112"/>
                      </a:cubicBezTo>
                      <a:cubicBezTo>
                        <a:pt x="21031" y="12775"/>
                        <a:pt x="21600" y="15731"/>
                        <a:pt x="21600" y="18731"/>
                      </a:cubicBezTo>
                      <a:lnTo>
                        <a:pt x="18787" y="18945"/>
                      </a:lnTo>
                      <a:cubicBezTo>
                        <a:pt x="18787" y="10683"/>
                        <a:pt x="13423" y="3985"/>
                        <a:pt x="6806" y="3985"/>
                      </a:cubicBezTo>
                      <a:cubicBezTo>
                        <a:pt x="4910" y="3985"/>
                        <a:pt x="3041" y="4547"/>
                        <a:pt x="1352" y="5625"/>
                      </a:cubicBezTo>
                      <a:close/>
                    </a:path>
                  </a:pathLst>
                </a:custGeom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anchor="ctr" bIns="0" lIns="0" numCol="1" rIns="0" tIns="0" wrap="square">
                  <a:noAutofit/>
                </a:bodyPr>
                <a:lstStyle/>
                <a:p>
                  <a:pPr algn="ctr" lvl="0"/>
                  <a:endParaRPr>
                    <a:solidFill>
                      <a:schemeClr val="bg1">
                        <a:lumMod val="7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-122" panose="020b0503020204020204" pitchFamily="34" typeface="微软雅黑"/>
                  </a:endParaRPr>
                </a:p>
              </p:txBody>
            </p:sp>
            <p:sp>
              <p:nvSpPr>
                <p:cNvPr id="509" name="Shape 509"/>
                <p:cNvSpPr/>
                <p:nvPr/>
              </p:nvSpPr>
              <p:spPr>
                <a:xfrm rot="10800000">
                  <a:off x="0" y="759817"/>
                  <a:ext cx="1103300" cy="662451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b="b" l="0" r="r" t="0"/>
                  <a:pathLst>
                    <a:path extrusionOk="0" h="19093" w="21600">
                      <a:moveTo>
                        <a:pt x="0" y="3664"/>
                      </a:moveTo>
                      <a:lnTo>
                        <a:pt x="0" y="3664"/>
                      </a:lnTo>
                      <a:cubicBezTo>
                        <a:pt x="6040" y="-2507"/>
                        <a:pt x="14532" y="-698"/>
                        <a:pt x="18968" y="7704"/>
                      </a:cubicBezTo>
                      <a:cubicBezTo>
                        <a:pt x="20678" y="10944"/>
                        <a:pt x="21600" y="14858"/>
                        <a:pt x="21600" y="18877"/>
                      </a:cubicBezTo>
                      <a:lnTo>
                        <a:pt x="19020" y="19093"/>
                      </a:lnTo>
                      <a:cubicBezTo>
                        <a:pt x="19020" y="10765"/>
                        <a:pt x="14100" y="4014"/>
                        <a:pt x="8030" y="4014"/>
                      </a:cubicBezTo>
                      <a:cubicBezTo>
                        <a:pt x="5715" y="4014"/>
                        <a:pt x="3459" y="5018"/>
                        <a:pt x="1584" y="6881"/>
                      </a:cubicBezTo>
                      <a:close/>
                    </a:path>
                  </a:pathLst>
                </a:custGeom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anchor="ctr" bIns="0" lIns="0" numCol="1" rIns="0" tIns="0" wrap="square">
                  <a:noAutofit/>
                </a:bodyPr>
                <a:lstStyle/>
                <a:p>
                  <a:pPr algn="ctr" lvl="0"/>
                  <a:endParaRPr>
                    <a:solidFill>
                      <a:schemeClr val="bg1">
                        <a:lumMod val="7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-122" panose="020b0503020204020204" pitchFamily="34" typeface="微软雅黑"/>
                  </a:endParaRPr>
                </a:p>
              </p:txBody>
            </p:sp>
          </p:grpSp>
          <p:grpSp>
            <p:nvGrpSpPr>
              <p:cNvPr id="6" name="Group 513"/>
              <p:cNvGrpSpPr/>
              <p:nvPr/>
            </p:nvGrpSpPr>
            <p:grpSpPr>
              <a:xfrm>
                <a:off x="1035288" y="3074087"/>
                <a:ext cx="1103301" cy="1422269"/>
                <a:chExt cx="1103299" cy="1422267"/>
              </a:xfrm>
            </p:grpSpPr>
            <p:sp>
              <p:nvSpPr>
                <p:cNvPr id="511" name="Shape 511"/>
                <p:cNvSpPr/>
                <p:nvPr/>
              </p:nvSpPr>
              <p:spPr>
                <a:xfrm>
                  <a:off x="91282" y="-1"/>
                  <a:ext cx="1012018" cy="662544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b="b" l="0" r="r" t="0"/>
                  <a:pathLst>
                    <a:path extrusionOk="0" h="18945" w="21600">
                      <a:moveTo>
                        <a:pt x="0" y="2105"/>
                      </a:moveTo>
                      <a:lnTo>
                        <a:pt x="0" y="2105"/>
                      </a:lnTo>
                      <a:cubicBezTo>
                        <a:pt x="7253" y="-2655"/>
                        <a:pt x="16181" y="930"/>
                        <a:pt x="19940" y="10112"/>
                      </a:cubicBezTo>
                      <a:cubicBezTo>
                        <a:pt x="21031" y="12775"/>
                        <a:pt x="21600" y="15731"/>
                        <a:pt x="21600" y="18731"/>
                      </a:cubicBezTo>
                      <a:lnTo>
                        <a:pt x="18787" y="18945"/>
                      </a:lnTo>
                      <a:cubicBezTo>
                        <a:pt x="18787" y="10683"/>
                        <a:pt x="13423" y="3985"/>
                        <a:pt x="6806" y="3985"/>
                      </a:cubicBezTo>
                      <a:cubicBezTo>
                        <a:pt x="4910" y="3985"/>
                        <a:pt x="3041" y="4547"/>
                        <a:pt x="1352" y="5625"/>
                      </a:cubicBezTo>
                      <a:close/>
                    </a:path>
                  </a:pathLst>
                </a:custGeom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 bIns="0" lIns="0" numCol="1" rIns="0" tIns="0" wrap="square">
                  <a:noAutofit/>
                </a:bodyPr>
                <a:lstStyle/>
                <a:p>
                  <a:pPr algn="ctr" lvl="0"/>
                  <a:endParaRPr>
                    <a:solidFill>
                      <a:schemeClr val="bg1">
                        <a:lumMod val="7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-122" panose="020b0503020204020204" pitchFamily="34" typeface="微软雅黑"/>
                  </a:endParaRPr>
                </a:p>
              </p:txBody>
            </p:sp>
            <p:sp>
              <p:nvSpPr>
                <p:cNvPr id="512" name="Shape 512"/>
                <p:cNvSpPr/>
                <p:nvPr/>
              </p:nvSpPr>
              <p:spPr>
                <a:xfrm flipH="1" rot="10800000">
                  <a:off x="0" y="759817"/>
                  <a:ext cx="1103299" cy="662451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b="b" l="0" r="r" t="0"/>
                  <a:pathLst>
                    <a:path extrusionOk="0" h="19093" w="21600">
                      <a:moveTo>
                        <a:pt x="0" y="3664"/>
                      </a:moveTo>
                      <a:lnTo>
                        <a:pt x="0" y="3664"/>
                      </a:lnTo>
                      <a:cubicBezTo>
                        <a:pt x="6040" y="-2507"/>
                        <a:pt x="14532" y="-698"/>
                        <a:pt x="18968" y="7704"/>
                      </a:cubicBezTo>
                      <a:cubicBezTo>
                        <a:pt x="20678" y="10944"/>
                        <a:pt x="21600" y="14858"/>
                        <a:pt x="21600" y="18877"/>
                      </a:cubicBezTo>
                      <a:lnTo>
                        <a:pt x="19020" y="19093"/>
                      </a:lnTo>
                      <a:cubicBezTo>
                        <a:pt x="19020" y="10765"/>
                        <a:pt x="14100" y="4014"/>
                        <a:pt x="8030" y="4014"/>
                      </a:cubicBezTo>
                      <a:cubicBezTo>
                        <a:pt x="5715" y="4014"/>
                        <a:pt x="3459" y="5018"/>
                        <a:pt x="1584" y="6881"/>
                      </a:cubicBezTo>
                      <a:close/>
                    </a:path>
                  </a:pathLst>
                </a:custGeom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 bIns="0" lIns="0" numCol="1" rIns="0" tIns="0" wrap="square">
                  <a:noAutofit/>
                </a:bodyPr>
                <a:lstStyle/>
                <a:p>
                  <a:pPr algn="ctr" lvl="0"/>
                  <a:endParaRPr>
                    <a:solidFill>
                      <a:schemeClr val="bg1">
                        <a:lumMod val="7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-122" panose="020b0503020204020204" pitchFamily="34" typeface="微软雅黑"/>
                  </a:endParaRPr>
                </a:p>
              </p:txBody>
            </p:sp>
          </p:grpSp>
          <p:grpSp>
            <p:nvGrpSpPr>
              <p:cNvPr id="7" name="Group 516"/>
              <p:cNvGrpSpPr/>
              <p:nvPr/>
            </p:nvGrpSpPr>
            <p:grpSpPr>
              <a:xfrm>
                <a:off x="-1" y="4108334"/>
                <a:ext cx="1304236" cy="1422354"/>
                <a:chExt cx="1304234" cy="1422352"/>
              </a:xfrm>
            </p:grpSpPr>
            <p:sp>
              <p:nvSpPr>
                <p:cNvPr id="514" name="Shape 514"/>
                <p:cNvSpPr/>
                <p:nvPr/>
              </p:nvSpPr>
              <p:spPr>
                <a:xfrm flipH="1">
                  <a:off x="0" y="-1"/>
                  <a:ext cx="1012018" cy="662544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b="b" l="0" r="r" t="0"/>
                  <a:pathLst>
                    <a:path extrusionOk="0" h="18945" w="21600">
                      <a:moveTo>
                        <a:pt x="0" y="2105"/>
                      </a:moveTo>
                      <a:lnTo>
                        <a:pt x="0" y="2105"/>
                      </a:lnTo>
                      <a:cubicBezTo>
                        <a:pt x="7253" y="-2655"/>
                        <a:pt x="16181" y="930"/>
                        <a:pt x="19940" y="10112"/>
                      </a:cubicBezTo>
                      <a:cubicBezTo>
                        <a:pt x="21031" y="12775"/>
                        <a:pt x="21600" y="15731"/>
                        <a:pt x="21600" y="18731"/>
                      </a:cubicBezTo>
                      <a:lnTo>
                        <a:pt x="18787" y="18945"/>
                      </a:lnTo>
                      <a:cubicBezTo>
                        <a:pt x="18787" y="10683"/>
                        <a:pt x="13423" y="3985"/>
                        <a:pt x="6806" y="3985"/>
                      </a:cubicBezTo>
                      <a:cubicBezTo>
                        <a:pt x="4910" y="3985"/>
                        <a:pt x="3041" y="4547"/>
                        <a:pt x="1352" y="5625"/>
                      </a:cubicBezTo>
                      <a:close/>
                    </a:path>
                  </a:pathLst>
                </a:custGeom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 rtl="0"/>
                  <a:endParaRPr b="1" spc="225" sz="15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typeface="+mn-ea"/>
                    <a:sym charset="-122" panose="020b0503020204020204" pitchFamily="34" typeface="微软雅黑"/>
                  </a:endParaRPr>
                </a:p>
              </p:txBody>
            </p:sp>
            <p:sp>
              <p:nvSpPr>
                <p:cNvPr id="515" name="Shape 515"/>
                <p:cNvSpPr/>
                <p:nvPr/>
              </p:nvSpPr>
              <p:spPr>
                <a:xfrm rot="10800000">
                  <a:off x="-1" y="759817"/>
                  <a:ext cx="1304236" cy="662536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b="b" l="0" r="r" t="0"/>
                  <a:pathLst>
                    <a:path extrusionOk="0" h="18940" w="21600">
                      <a:moveTo>
                        <a:pt x="0" y="9897"/>
                      </a:moveTo>
                      <a:lnTo>
                        <a:pt x="0" y="9897"/>
                      </a:lnTo>
                      <a:cubicBezTo>
                        <a:pt x="2989" y="779"/>
                        <a:pt x="9944" y="-2660"/>
                        <a:pt x="15534" y="2216"/>
                      </a:cubicBezTo>
                      <a:cubicBezTo>
                        <a:pt x="19268" y="5473"/>
                        <a:pt x="21600" y="11819"/>
                        <a:pt x="21600" y="18726"/>
                      </a:cubicBezTo>
                      <a:lnTo>
                        <a:pt x="19417" y="18940"/>
                      </a:lnTo>
                      <a:cubicBezTo>
                        <a:pt x="19417" y="10680"/>
                        <a:pt x="15255" y="3984"/>
                        <a:pt x="10121" y="3984"/>
                      </a:cubicBezTo>
                      <a:cubicBezTo>
                        <a:pt x="6710" y="3984"/>
                        <a:pt x="3574" y="6988"/>
                        <a:pt x="1948" y="11812"/>
                      </a:cubicBezTo>
                      <a:close/>
                    </a:path>
                  </a:pathLst>
                </a:custGeom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 rtl="0"/>
                  <a:endParaRPr b="1" spc="225" sz="15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typeface="+mn-ea"/>
                    <a:sym charset="-122" panose="020b0503020204020204" pitchFamily="34" typeface="微软雅黑"/>
                  </a:endParaRPr>
                </a:p>
              </p:txBody>
            </p:sp>
          </p:grpSp>
          <p:grpSp>
            <p:nvGrpSpPr>
              <p:cNvPr id="8" name="Group 519"/>
              <p:cNvGrpSpPr/>
              <p:nvPr/>
            </p:nvGrpSpPr>
            <p:grpSpPr>
              <a:xfrm>
                <a:off x="0" y="0"/>
                <a:ext cx="1103300" cy="1393617"/>
                <a:chExt cx="1103299" cy="1393616"/>
              </a:xfrm>
            </p:grpSpPr>
            <p:sp>
              <p:nvSpPr>
                <p:cNvPr id="517" name="Shape 517"/>
                <p:cNvSpPr/>
                <p:nvPr/>
              </p:nvSpPr>
              <p:spPr>
                <a:xfrm flipH="1">
                  <a:off x="0" y="0"/>
                  <a:ext cx="531336" cy="633892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b="b" l="0" r="r" t="0"/>
                  <a:pathLst>
                    <a:path extrusionOk="0" h="21600" w="21600">
                      <a:moveTo>
                        <a:pt x="1649" y="0"/>
                      </a:moveTo>
                      <a:lnTo>
                        <a:pt x="1649" y="0"/>
                      </a:lnTo>
                      <a:cubicBezTo>
                        <a:pt x="13502" y="2865"/>
                        <a:pt x="21600" y="11528"/>
                        <a:pt x="21600" y="21345"/>
                      </a:cubicBezTo>
                      <a:lnTo>
                        <a:pt x="16243" y="21600"/>
                      </a:lnTo>
                      <a:cubicBezTo>
                        <a:pt x="16243" y="13733"/>
                        <a:pt x="9642" y="6796"/>
                        <a:pt x="0" y="4529"/>
                      </a:cubicBezTo>
                      <a:close/>
                    </a:path>
                  </a:pathLst>
                </a:custGeom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 rtl="0"/>
                  <a:endParaRPr b="1" spc="225" sz="15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typeface="+mn-ea"/>
                    <a:sym charset="-122" panose="020b0503020204020204" pitchFamily="34" typeface="微软雅黑"/>
                  </a:endParaRPr>
                </a:p>
              </p:txBody>
            </p:sp>
            <p:sp>
              <p:nvSpPr>
                <p:cNvPr id="518" name="Shape 518"/>
                <p:cNvSpPr/>
                <p:nvPr/>
              </p:nvSpPr>
              <p:spPr>
                <a:xfrm rot="10800000">
                  <a:off x="0" y="731165"/>
                  <a:ext cx="1103300" cy="662452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b="b" l="0" r="r" t="0"/>
                  <a:pathLst>
                    <a:path extrusionOk="0" h="19093" w="21600">
                      <a:moveTo>
                        <a:pt x="0" y="3664"/>
                      </a:moveTo>
                      <a:lnTo>
                        <a:pt x="0" y="3664"/>
                      </a:lnTo>
                      <a:cubicBezTo>
                        <a:pt x="6040" y="-2507"/>
                        <a:pt x="14532" y="-698"/>
                        <a:pt x="18968" y="7704"/>
                      </a:cubicBezTo>
                      <a:cubicBezTo>
                        <a:pt x="20678" y="10944"/>
                        <a:pt x="21600" y="14858"/>
                        <a:pt x="21600" y="18877"/>
                      </a:cubicBezTo>
                      <a:lnTo>
                        <a:pt x="19020" y="19093"/>
                      </a:lnTo>
                      <a:cubicBezTo>
                        <a:pt x="19020" y="10765"/>
                        <a:pt x="14100" y="4014"/>
                        <a:pt x="8030" y="4014"/>
                      </a:cubicBezTo>
                      <a:cubicBezTo>
                        <a:pt x="5715" y="4014"/>
                        <a:pt x="3459" y="5018"/>
                        <a:pt x="1584" y="6881"/>
                      </a:cubicBezTo>
                      <a:close/>
                    </a:path>
                  </a:pathLst>
                </a:custGeom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 rtl="0"/>
                  <a:endParaRPr b="1" spc="225" sz="15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typeface="+mn-ea"/>
                    <a:sym charset="-122" panose="020b0503020204020204" pitchFamily="34" typeface="微软雅黑"/>
                  </a:endParaRPr>
                </a:p>
              </p:txBody>
            </p:sp>
          </p:grpSp>
        </p:grpSp>
        <p:sp>
          <p:nvSpPr>
            <p:cNvPr id="521" name="Shape 521"/>
            <p:cNvSpPr/>
            <p:nvPr/>
          </p:nvSpPr>
          <p:spPr>
            <a:xfrm>
              <a:off x="1162312" y="1535320"/>
              <a:ext cx="477579" cy="487677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</p:spPr>
          <p:txBody>
            <a:bodyPr anchor="t" bIns="45719" lIns="45719" numCol="1" rIns="45719" tIns="45719" wrap="none">
              <a:spAutoFit/>
            </a:bodyPr>
            <a:lstStyle>
              <a:lvl1pPr>
                <a:defRPr b="1" sz="3600">
                  <a:solidFill>
                    <a:srgbClr val="F79A00"/>
                  </a:solidFill>
                  <a:latin typeface="+mj-lt"/>
                  <a:ea typeface="+mj-ea"/>
                  <a:cs typeface="+mj-cs"/>
                  <a:sym panose="020b0503030403020204" typeface="Source Sans Pro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>
                  <a:solidFill>
                    <a:schemeClr val="bg1">
                      <a:lumMod val="7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01</a:t>
              </a:r>
            </a:p>
          </p:txBody>
        </p:sp>
        <p:sp>
          <p:nvSpPr>
            <p:cNvPr id="522" name="Shape 522"/>
            <p:cNvSpPr/>
            <p:nvPr/>
          </p:nvSpPr>
          <p:spPr>
            <a:xfrm>
              <a:off x="1210324" y="3646900"/>
              <a:ext cx="477579" cy="487677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</p:spPr>
          <p:txBody>
            <a:bodyPr anchor="t" bIns="45719" lIns="45719" numCol="1" rIns="45719" tIns="45719" wrap="none">
              <a:spAutoFit/>
            </a:bodyPr>
            <a:lstStyle>
              <a:lvl1pPr>
                <a:defRPr b="1" sz="3600">
                  <a:solidFill>
                    <a:srgbClr val="F79A00"/>
                  </a:solidFill>
                  <a:latin typeface="+mj-lt"/>
                  <a:ea typeface="+mj-ea"/>
                  <a:cs typeface="+mj-cs"/>
                  <a:sym panose="020b0503030403020204" typeface="Source Sans Pro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>
                  <a:solidFill>
                    <a:schemeClr val="bg1">
                      <a:lumMod val="7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03</a:t>
              </a:r>
            </a:p>
          </p:txBody>
        </p:sp>
        <p:sp>
          <p:nvSpPr>
            <p:cNvPr id="525" name="Shape 525"/>
            <p:cNvSpPr/>
            <p:nvPr/>
          </p:nvSpPr>
          <p:spPr>
            <a:xfrm>
              <a:off x="394127" y="2495129"/>
              <a:ext cx="477579" cy="487677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</p:spPr>
          <p:txBody>
            <a:bodyPr anchor="t" bIns="45719" lIns="45719" numCol="1" rIns="45719" tIns="45719" wrap="none">
              <a:spAutoFit/>
            </a:bodyPr>
            <a:lstStyle>
              <a:lvl1pPr>
                <a:defRPr b="1" sz="3600">
                  <a:solidFill>
                    <a:srgbClr val="619405"/>
                  </a:solidFill>
                  <a:latin typeface="+mj-lt"/>
                  <a:ea typeface="+mj-ea"/>
                  <a:cs typeface="+mj-cs"/>
                  <a:sym panose="020b0503030403020204" typeface="Source Sans Pro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>
                  <a:solidFill>
                    <a:schemeClr val="bg1">
                      <a:lumMod val="7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02</a:t>
              </a:r>
            </a:p>
          </p:txBody>
        </p:sp>
        <p:sp>
          <p:nvSpPr>
            <p:cNvPr id="527" name="Shape 527"/>
            <p:cNvSpPr/>
            <p:nvPr/>
          </p:nvSpPr>
          <p:spPr>
            <a:xfrm>
              <a:off x="1223572" y="2667418"/>
              <a:ext cx="228610" cy="216025"/>
            </a:xfrm>
            <a:prstGeom prst="chevron">
              <a:avLst>
                <a:gd fmla="val 0" name="adj"/>
              </a:avLst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 bIns="0" lIns="0" numCol="1" rIns="0" tIns="0" wrap="square">
              <a:noAutofit/>
            </a:bodyPr>
            <a:lstStyle/>
            <a:p>
              <a:pPr algn="ctr" lvl="0"/>
              <a:endParaRPr>
                <a:solidFill>
                  <a:schemeClr val="bg1">
                    <a:lumMod val="7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</p:grpSp>
      <p:grpSp>
        <p:nvGrpSpPr>
          <p:cNvPr id="9" name="Group 533"/>
          <p:cNvGrpSpPr/>
          <p:nvPr/>
        </p:nvGrpSpPr>
        <p:grpSpPr>
          <a:xfrm>
            <a:off x="3358066" y="1779907"/>
            <a:ext cx="5136554" cy="427624"/>
            <a:chOff x="-1" y="-1"/>
            <a:chExt cx="6849629" cy="570164"/>
          </a:xfrm>
        </p:grpSpPr>
        <p:sp>
          <p:nvSpPr>
            <p:cNvPr id="529" name="Shape 529"/>
            <p:cNvSpPr/>
            <p:nvPr/>
          </p:nvSpPr>
          <p:spPr>
            <a:xfrm>
              <a:off x="-1" y="89152"/>
              <a:ext cx="228611" cy="216025"/>
            </a:xfrm>
            <a:prstGeom prst="chevron">
              <a:avLst>
                <a:gd fmla="val 0" name="adj"/>
              </a:avLst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 bIns="0" lIns="0" numCol="1" rIns="0" tIns="0" wrap="square">
              <a:noAutofit/>
            </a:bodyPr>
            <a:lstStyle/>
            <a:p>
              <a:pPr algn="ctr" lvl="0"/>
              <a:endParaRPr sz="12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grpSp>
          <p:nvGrpSpPr>
            <p:cNvPr id="10" name="Group 532"/>
            <p:cNvGrpSpPr/>
            <p:nvPr/>
          </p:nvGrpSpPr>
          <p:grpSpPr>
            <a:xfrm>
              <a:off x="418217" y="-1"/>
              <a:ext cx="6431411" cy="570164"/>
              <a:chExt cx="6431410" cy="570163"/>
            </a:xfrm>
          </p:grpSpPr>
          <p:sp>
            <p:nvSpPr>
              <p:cNvPr id="530" name="Shape 530"/>
              <p:cNvSpPr/>
              <p:nvPr/>
            </p:nvSpPr>
            <p:spPr>
              <a:xfrm>
                <a:off x="-1" y="0"/>
                <a:ext cx="1341292" cy="365756"/>
              </a:xfrm>
              <a:prstGeom prst="rect">
                <a:avLst/>
              </a:prstGeom>
              <a:noFill/>
              <a:ln cap="flat" w="12700">
                <a:noFill/>
                <a:miter lim="400000"/>
              </a:ln>
              <a:effectLst/>
            </p:spPr>
            <p:txBody>
              <a:bodyPr anchor="t" bIns="45719" lIns="45719" numCol="1" rIns="45719" tIns="45719" wrap="none">
                <a:spAutoFit/>
              </a:bodyPr>
              <a:lstStyle>
                <a:lvl1pPr>
                  <a:defRPr>
                    <a:solidFill>
                      <a:srgbClr val="F79A00"/>
                    </a:solidFill>
                    <a:latin typeface="+mj-lt"/>
                    <a:ea typeface="+mj-ea"/>
                    <a:cs typeface="+mj-cs"/>
                    <a:sym panose="020b0503030403020204" typeface="Source Sans Pro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 altLang="en-US" b="1" lang="zh-CN" sz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-122" panose="020b0503020204020204" pitchFamily="34" typeface="微软雅黑"/>
                  </a:rPr>
                  <a:t>此处添加标题</a:t>
                </a:r>
              </a:p>
            </p:txBody>
          </p:sp>
          <p:sp>
            <p:nvSpPr>
              <p:cNvPr id="531" name="Shape 531"/>
              <p:cNvSpPr/>
              <p:nvPr/>
            </p:nvSpPr>
            <p:spPr>
              <a:xfrm>
                <a:off x="-1" y="262391"/>
                <a:ext cx="6431410" cy="304797"/>
              </a:xfrm>
              <a:prstGeom prst="rect">
                <a:avLst/>
              </a:prstGeom>
              <a:noFill/>
              <a:ln cap="flat" w="12700">
                <a:noFill/>
                <a:miter lim="400000"/>
              </a:ln>
              <a:effectLst/>
            </p:spPr>
            <p:txBody>
              <a:bodyPr anchor="t" bIns="45719" lIns="45719" numCol="1" rIns="45719" tIns="45719" wrap="square">
                <a:spAutoFit/>
              </a:bodyPr>
              <a:lstStyle/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 altLang="en-US" lang="zh-CN" sz="9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-122" panose="020b0503020204020204" pitchFamily="34" typeface="微软雅黑"/>
                  </a:rPr>
                  <a:t>您的内容打在这里，或通过复制您的文本后在此框中选择粘贴并选择只保留文字 . </a:t>
                </a:r>
              </a:p>
            </p:txBody>
          </p:sp>
        </p:grpSp>
      </p:grpSp>
      <p:grpSp>
        <p:nvGrpSpPr>
          <p:cNvPr id="11" name="Group 536"/>
          <p:cNvGrpSpPr/>
          <p:nvPr/>
        </p:nvGrpSpPr>
        <p:grpSpPr>
          <a:xfrm>
            <a:off x="3671687" y="2552181"/>
            <a:ext cx="4822931" cy="427624"/>
            <a:chExt cx="6431410" cy="570165"/>
          </a:xfrm>
        </p:grpSpPr>
        <p:sp>
          <p:nvSpPr>
            <p:cNvPr id="534" name="Shape 534"/>
            <p:cNvSpPr/>
            <p:nvPr/>
          </p:nvSpPr>
          <p:spPr>
            <a:xfrm>
              <a:off x="0" y="0"/>
              <a:ext cx="1341292" cy="365757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</p:spPr>
          <p:txBody>
            <a:bodyPr anchor="t" bIns="45719" lIns="45719" numCol="1" rIns="45719" tIns="45719" wrap="none">
              <a:spAutoFit/>
            </a:bodyPr>
            <a:lstStyle>
              <a:lvl1pPr>
                <a:defRPr>
                  <a:solidFill>
                    <a:srgbClr val="F79A00"/>
                  </a:solidFill>
                  <a:latin typeface="+mj-lt"/>
                  <a:ea typeface="+mj-ea"/>
                  <a:cs typeface="+mj-cs"/>
                  <a:sym panose="020b0503030403020204" typeface="Source Sans Pro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altLang="en-US" b="1" lang="zh-CN" sz="12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此处添加标题</a:t>
              </a:r>
            </a:p>
          </p:txBody>
        </p:sp>
        <p:sp>
          <p:nvSpPr>
            <p:cNvPr id="535" name="Shape 535"/>
            <p:cNvSpPr/>
            <p:nvPr/>
          </p:nvSpPr>
          <p:spPr>
            <a:xfrm>
              <a:off x="-1" y="262392"/>
              <a:ext cx="6431410" cy="304797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</p:spPr>
          <p:txBody>
            <a:bodyPr anchor="t" bIns="45719" lIns="45719" numCol="1" rIns="45719" tIns="45719" wrap="square">
              <a:spAutoFit/>
            </a:bodyPr>
            <a:lstStyle/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altLang="en-US" lang="zh-CN" sz="9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您的内容打在这里，或通过复制您的文本后在此框中选择粘贴并选择只保留文字 . </a:t>
              </a:r>
            </a:p>
          </p:txBody>
        </p:sp>
      </p:grpSp>
      <p:grpSp>
        <p:nvGrpSpPr>
          <p:cNvPr id="12" name="Group 541"/>
          <p:cNvGrpSpPr/>
          <p:nvPr/>
        </p:nvGrpSpPr>
        <p:grpSpPr>
          <a:xfrm>
            <a:off x="3358066" y="3338337"/>
            <a:ext cx="5136554" cy="427624"/>
            <a:chOff x="-1" y="-1"/>
            <a:chExt cx="6849629" cy="570164"/>
          </a:xfrm>
        </p:grpSpPr>
        <p:sp>
          <p:nvSpPr>
            <p:cNvPr id="537" name="Shape 537"/>
            <p:cNvSpPr/>
            <p:nvPr/>
          </p:nvSpPr>
          <p:spPr>
            <a:xfrm>
              <a:off x="-1" y="101250"/>
              <a:ext cx="228611" cy="216025"/>
            </a:xfrm>
            <a:prstGeom prst="chevron">
              <a:avLst>
                <a:gd fmla="val 0" name="adj"/>
              </a:avLst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 bIns="0" lIns="0" numCol="1" rIns="0" tIns="0" wrap="square">
              <a:noAutofit/>
            </a:bodyPr>
            <a:lstStyle/>
            <a:p>
              <a:pPr algn="ctr" lvl="0"/>
              <a:endParaRPr sz="12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grpSp>
          <p:nvGrpSpPr>
            <p:cNvPr id="13" name="Group 540"/>
            <p:cNvGrpSpPr/>
            <p:nvPr/>
          </p:nvGrpSpPr>
          <p:grpSpPr>
            <a:xfrm>
              <a:off x="418217" y="-1"/>
              <a:ext cx="6431411" cy="570164"/>
              <a:chExt cx="6431410" cy="570163"/>
            </a:xfrm>
          </p:grpSpPr>
          <p:sp>
            <p:nvSpPr>
              <p:cNvPr id="538" name="Shape 538"/>
              <p:cNvSpPr/>
              <p:nvPr/>
            </p:nvSpPr>
            <p:spPr>
              <a:xfrm>
                <a:off x="-1" y="1"/>
                <a:ext cx="1341292" cy="365756"/>
              </a:xfrm>
              <a:prstGeom prst="rect">
                <a:avLst/>
              </a:prstGeom>
              <a:noFill/>
              <a:ln cap="flat" w="12700">
                <a:noFill/>
                <a:miter lim="400000"/>
              </a:ln>
              <a:effectLst/>
            </p:spPr>
            <p:txBody>
              <a:bodyPr anchor="t" bIns="45719" lIns="45719" numCol="1" rIns="45719" tIns="45719" wrap="none">
                <a:spAutoFit/>
              </a:bodyPr>
              <a:lstStyle>
                <a:lvl1pPr>
                  <a:defRPr>
                    <a:solidFill>
                      <a:srgbClr val="F79A00"/>
                    </a:solidFill>
                    <a:latin typeface="+mj-lt"/>
                    <a:ea typeface="+mj-ea"/>
                    <a:cs typeface="+mj-cs"/>
                    <a:sym panose="020b0503030403020204" typeface="Source Sans Pro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 altLang="en-US" b="1" lang="zh-CN" sz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-122" panose="020b0503020204020204" pitchFamily="34" typeface="微软雅黑"/>
                  </a:rPr>
                  <a:t>此处添加标题</a:t>
                </a:r>
              </a:p>
            </p:txBody>
          </p:sp>
          <p:sp>
            <p:nvSpPr>
              <p:cNvPr id="539" name="Shape 539"/>
              <p:cNvSpPr/>
              <p:nvPr/>
            </p:nvSpPr>
            <p:spPr>
              <a:xfrm>
                <a:off x="-1" y="262391"/>
                <a:ext cx="6431410" cy="304797"/>
              </a:xfrm>
              <a:prstGeom prst="rect">
                <a:avLst/>
              </a:prstGeom>
              <a:noFill/>
              <a:ln cap="flat" w="12700">
                <a:noFill/>
                <a:miter lim="400000"/>
              </a:ln>
              <a:effectLst/>
            </p:spPr>
            <p:txBody>
              <a:bodyPr anchor="t" bIns="45719" lIns="45719" numCol="1" rIns="45719" tIns="45719" wrap="square">
                <a:spAutoFit/>
              </a:bodyPr>
              <a:lstStyle/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 altLang="en-US" lang="zh-CN" sz="9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-122" panose="020b0503020204020204" pitchFamily="34" typeface="微软雅黑"/>
                  </a:rPr>
                  <a:t>您的内容打在这里，或通过复制您的文本后在此框中选择粘贴并选择只保留文字 . </a:t>
                </a:r>
              </a:p>
            </p:txBody>
          </p:sp>
        </p:grpSp>
      </p:grpSp>
    </p:spTree>
  </p:cSld>
  <p:clrMapOvr>
    <a:masterClrMapping/>
  </p:clrMapOvr>
  <p:transition spd="med">
    <p:wedg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indefinite" fill="hold" id="6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indefinite"/>
                            </p:stCondLst>
                            <p:childTnLst>
                              <p:par>
                                <p:cTn fill="hold" grpId="0" id="1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indefinite" fill="hold" id="1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indefinite"/>
                            </p:stCondLst>
                            <p:childTnLst>
                              <p:par>
                                <p:cTn fill="hold" grpId="0" id="1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indefinite" fill="hold" id="16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indefinite"/>
                            </p:stCondLst>
                            <p:childTnLst>
                              <p:par>
                                <p:cTn fill="hold" grpId="0" id="2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indefinite" fill="hold" id="2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0" grpId="0" spid="2"/>
      <p:bldP advAuto="0" grpId="0" spid="9"/>
      <p:bldP advAuto="0" grpId="0" spid="11"/>
      <p:bldP advAuto="0" grpId="0" spid="12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64"/>
          <p:cNvGrpSpPr/>
          <p:nvPr/>
        </p:nvGrpSpPr>
        <p:grpSpPr>
          <a:xfrm>
            <a:off x="1407251" y="3695426"/>
            <a:ext cx="4309225" cy="662789"/>
            <a:chOff x="3585720" y="5137719"/>
            <a:chExt cx="6985673" cy="1079499"/>
          </a:xfrm>
          <a:noFill/>
        </p:grpSpPr>
        <p:grpSp>
          <p:nvGrpSpPr>
            <p:cNvPr id="3" name="Group 8"/>
            <p:cNvGrpSpPr/>
            <p:nvPr/>
          </p:nvGrpSpPr>
          <p:grpSpPr>
            <a:xfrm>
              <a:off x="3585720" y="5525746"/>
              <a:ext cx="532885" cy="139071"/>
              <a:chExt cx="438150" cy="114300"/>
            </a:xfrm>
            <a:grpFill/>
          </p:grpSpPr>
          <p:sp>
            <p:nvSpPr>
              <p:cNvPr id="93" name="同心圆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gdLst>
                  <a:gd fmla="+- 5400 0 0" name="G0"/>
                  <a:gd fmla="+- 21600 0 5400" name="G1"/>
                  <a:gd fmla="+- 21600 0 5400" name="G2"/>
                  <a:gd fmla="*/ G0 2929 10000" name="G3"/>
                  <a:gd fmla="+- 21600 0 G3" name="G4"/>
                  <a:gd fmla="+- 21600 0 G3" name="G5"/>
                  <a:gd fmla="*/ 10800 w 21600" name="T0"/>
                  <a:gd fmla="*/ 0 h 21600" name="T1"/>
                  <a:gd fmla="*/ 3163 w 21600" name="T2"/>
                  <a:gd fmla="*/ 3163 h 21600" name="T3"/>
                  <a:gd fmla="*/ 0 w 21600" name="T4"/>
                  <a:gd fmla="*/ 10800 h 21600" name="T5"/>
                  <a:gd fmla="*/ 3163 w 21600" name="T6"/>
                  <a:gd fmla="*/ 18437 h 21600" name="T7"/>
                  <a:gd fmla="*/ 10800 w 21600" name="T8"/>
                  <a:gd fmla="*/ 21600 h 21600" name="T9"/>
                  <a:gd fmla="*/ 18437 w 21600" name="T10"/>
                  <a:gd fmla="*/ 18437 h 21600" name="T11"/>
                  <a:gd fmla="*/ 21600 w 21600" name="T12"/>
                  <a:gd fmla="*/ 10800 h 21600" name="T13"/>
                  <a:gd fmla="*/ 18437 w 21600" name="T14"/>
                  <a:gd fmla="*/ 3163 h 21600" name="T15"/>
                  <a:gd fmla="*/ 3163 w 21600" name="T16"/>
                  <a:gd fmla="*/ 3163 h 21600" name="T17"/>
                  <a:gd fmla="*/ 18437 w 21600" name="T18"/>
                  <a:gd fmla="*/ 18437 h 21600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T19" l="T16" r="T18" t="T17"/>
                <a:pathLst>
                  <a:path h="21600" w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cap="flat" cmpd="sng" w="12700">
                <a:solidFill>
                  <a:schemeClr val="accent1"/>
                </a:solidFill>
                <a:bevel/>
              </a:ln>
              <a:extLst/>
            </p:spPr>
            <p:txBody>
              <a:bodyPr anchor="ctr"/>
              <a:lstStyle/>
              <a:p>
                <a:pPr algn="ctr"/>
                <a:endParaRPr altLang="zh-CN" lang="zh-CN">
                  <a:solidFill>
                    <a:srgbClr val="0070C0"/>
                  </a:solidFill>
                </a:endParaRPr>
              </a:p>
            </p:txBody>
          </p:sp>
          <p:sp>
            <p:nvSpPr>
              <p:cNvPr id="94" name="椭圆 5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cap="flat" cmpd="sng" w="12700">
                <a:solidFill>
                  <a:schemeClr val="accent1"/>
                </a:solidFill>
                <a:bevel/>
              </a:ln>
              <a:extLst/>
            </p:spPr>
            <p:txBody>
              <a:bodyPr anchor="ctr"/>
              <a:lstStyle/>
              <a:p>
                <a:pPr algn="ctr"/>
                <a:endParaRPr altLang="zh-CN" lang="zh-CN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4" name="Group 11"/>
            <p:cNvGrpSpPr/>
            <p:nvPr/>
          </p:nvGrpSpPr>
          <p:grpSpPr>
            <a:xfrm>
              <a:off x="5010608" y="5478111"/>
              <a:ext cx="532885" cy="139071"/>
              <a:chExt cx="438150" cy="114300"/>
            </a:xfrm>
            <a:grpFill/>
          </p:grpSpPr>
          <p:sp>
            <p:nvSpPr>
              <p:cNvPr id="91" name="同心圆 6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gdLst>
                  <a:gd fmla="+- 5400 0 0" name="G0"/>
                  <a:gd fmla="+- 21600 0 5400" name="G1"/>
                  <a:gd fmla="+- 21600 0 5400" name="G2"/>
                  <a:gd fmla="*/ G0 2929 10000" name="G3"/>
                  <a:gd fmla="+- 21600 0 G3" name="G4"/>
                  <a:gd fmla="+- 21600 0 G3" name="G5"/>
                  <a:gd fmla="*/ 10800 w 21600" name="T0"/>
                  <a:gd fmla="*/ 0 h 21600" name="T1"/>
                  <a:gd fmla="*/ 3163 w 21600" name="T2"/>
                  <a:gd fmla="*/ 3163 h 21600" name="T3"/>
                  <a:gd fmla="*/ 0 w 21600" name="T4"/>
                  <a:gd fmla="*/ 10800 h 21600" name="T5"/>
                  <a:gd fmla="*/ 3163 w 21600" name="T6"/>
                  <a:gd fmla="*/ 18437 h 21600" name="T7"/>
                  <a:gd fmla="*/ 10800 w 21600" name="T8"/>
                  <a:gd fmla="*/ 21600 h 21600" name="T9"/>
                  <a:gd fmla="*/ 18437 w 21600" name="T10"/>
                  <a:gd fmla="*/ 18437 h 21600" name="T11"/>
                  <a:gd fmla="*/ 21600 w 21600" name="T12"/>
                  <a:gd fmla="*/ 10800 h 21600" name="T13"/>
                  <a:gd fmla="*/ 18437 w 21600" name="T14"/>
                  <a:gd fmla="*/ 3163 h 21600" name="T15"/>
                  <a:gd fmla="*/ 3163 w 21600" name="T16"/>
                  <a:gd fmla="*/ 3163 h 21600" name="T17"/>
                  <a:gd fmla="*/ 18437 w 21600" name="T18"/>
                  <a:gd fmla="*/ 18437 h 21600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T19" l="T16" r="T18" t="T17"/>
                <a:pathLst>
                  <a:path h="21600" w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cap="flat" cmpd="sng" w="12700">
                <a:solidFill>
                  <a:schemeClr val="accent1"/>
                </a:solidFill>
                <a:bevel/>
              </a:ln>
              <a:extLst/>
            </p:spPr>
            <p:txBody>
              <a:bodyPr anchor="ctr"/>
              <a:lstStyle/>
              <a:p>
                <a:pPr algn="ctr"/>
                <a:endParaRPr altLang="zh-CN" lang="zh-CN">
                  <a:solidFill>
                    <a:srgbClr val="0070C0"/>
                  </a:solidFill>
                </a:endParaRPr>
              </a:p>
            </p:txBody>
          </p:sp>
          <p:sp>
            <p:nvSpPr>
              <p:cNvPr id="92" name="椭圆 61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cap="flat" cmpd="sng" w="12700">
                <a:solidFill>
                  <a:schemeClr val="accent1"/>
                </a:solidFill>
                <a:bevel/>
              </a:ln>
              <a:extLst/>
            </p:spPr>
            <p:txBody>
              <a:bodyPr anchor="ctr"/>
              <a:lstStyle/>
              <a:p>
                <a:pPr algn="ctr"/>
                <a:endParaRPr altLang="zh-CN" lang="zh-CN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5" name="Group 14"/>
            <p:cNvGrpSpPr/>
            <p:nvPr/>
          </p:nvGrpSpPr>
          <p:grpSpPr>
            <a:xfrm>
              <a:off x="5867856" y="5792301"/>
              <a:ext cx="621704" cy="162251"/>
              <a:chExt cx="438150" cy="114300"/>
            </a:xfrm>
            <a:grpFill/>
          </p:grpSpPr>
          <p:sp>
            <p:nvSpPr>
              <p:cNvPr id="89" name="同心圆 6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gdLst>
                  <a:gd fmla="+- 5400 0 0" name="G0"/>
                  <a:gd fmla="+- 21600 0 5400" name="G1"/>
                  <a:gd fmla="+- 21600 0 5400" name="G2"/>
                  <a:gd fmla="*/ G0 2929 10000" name="G3"/>
                  <a:gd fmla="+- 21600 0 G3" name="G4"/>
                  <a:gd fmla="+- 21600 0 G3" name="G5"/>
                  <a:gd fmla="*/ 10800 w 21600" name="T0"/>
                  <a:gd fmla="*/ 0 h 21600" name="T1"/>
                  <a:gd fmla="*/ 3163 w 21600" name="T2"/>
                  <a:gd fmla="*/ 3163 h 21600" name="T3"/>
                  <a:gd fmla="*/ 0 w 21600" name="T4"/>
                  <a:gd fmla="*/ 10800 h 21600" name="T5"/>
                  <a:gd fmla="*/ 3163 w 21600" name="T6"/>
                  <a:gd fmla="*/ 18437 h 21600" name="T7"/>
                  <a:gd fmla="*/ 10800 w 21600" name="T8"/>
                  <a:gd fmla="*/ 21600 h 21600" name="T9"/>
                  <a:gd fmla="*/ 18437 w 21600" name="T10"/>
                  <a:gd fmla="*/ 18437 h 21600" name="T11"/>
                  <a:gd fmla="*/ 21600 w 21600" name="T12"/>
                  <a:gd fmla="*/ 10800 h 21600" name="T13"/>
                  <a:gd fmla="*/ 18437 w 21600" name="T14"/>
                  <a:gd fmla="*/ 3163 h 21600" name="T15"/>
                  <a:gd fmla="*/ 3163 w 21600" name="T16"/>
                  <a:gd fmla="*/ 3163 h 21600" name="T17"/>
                  <a:gd fmla="*/ 18437 w 21600" name="T18"/>
                  <a:gd fmla="*/ 18437 h 21600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T19" l="T16" r="T18" t="T17"/>
                <a:pathLst>
                  <a:path h="21600" w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cap="flat" cmpd="sng" w="12700">
                <a:solidFill>
                  <a:schemeClr val="accent1"/>
                </a:solidFill>
                <a:bevel/>
              </a:ln>
              <a:extLst/>
            </p:spPr>
            <p:txBody>
              <a:bodyPr anchor="ctr"/>
              <a:lstStyle/>
              <a:p>
                <a:pPr algn="ctr"/>
                <a:endParaRPr altLang="zh-CN" lang="zh-CN">
                  <a:solidFill>
                    <a:srgbClr val="0070C0"/>
                  </a:solidFill>
                </a:endParaRPr>
              </a:p>
            </p:txBody>
          </p:sp>
          <p:sp>
            <p:nvSpPr>
              <p:cNvPr id="90" name="椭圆 66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cap="flat" cmpd="sng" w="12700">
                <a:solidFill>
                  <a:schemeClr val="accent1"/>
                </a:solidFill>
                <a:bevel/>
              </a:ln>
              <a:extLst/>
            </p:spPr>
            <p:txBody>
              <a:bodyPr anchor="ctr"/>
              <a:lstStyle/>
              <a:p>
                <a:pPr algn="ctr"/>
                <a:endParaRPr altLang="zh-CN" lang="zh-CN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6" name="Group 17"/>
            <p:cNvGrpSpPr/>
            <p:nvPr/>
          </p:nvGrpSpPr>
          <p:grpSpPr>
            <a:xfrm>
              <a:off x="6993624" y="5565671"/>
              <a:ext cx="532885" cy="139071"/>
              <a:chExt cx="438150" cy="114300"/>
            </a:xfrm>
            <a:grpFill/>
          </p:grpSpPr>
          <p:sp>
            <p:nvSpPr>
              <p:cNvPr id="87" name="同心圆 6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gdLst>
                  <a:gd fmla="+- 5400 0 0" name="G0"/>
                  <a:gd fmla="+- 21600 0 5400" name="G1"/>
                  <a:gd fmla="+- 21600 0 5400" name="G2"/>
                  <a:gd fmla="*/ G0 2929 10000" name="G3"/>
                  <a:gd fmla="+- 21600 0 G3" name="G4"/>
                  <a:gd fmla="+- 21600 0 G3" name="G5"/>
                  <a:gd fmla="*/ 10800 w 21600" name="T0"/>
                  <a:gd fmla="*/ 0 h 21600" name="T1"/>
                  <a:gd fmla="*/ 3163 w 21600" name="T2"/>
                  <a:gd fmla="*/ 3163 h 21600" name="T3"/>
                  <a:gd fmla="*/ 0 w 21600" name="T4"/>
                  <a:gd fmla="*/ 10800 h 21600" name="T5"/>
                  <a:gd fmla="*/ 3163 w 21600" name="T6"/>
                  <a:gd fmla="*/ 18437 h 21600" name="T7"/>
                  <a:gd fmla="*/ 10800 w 21600" name="T8"/>
                  <a:gd fmla="*/ 21600 h 21600" name="T9"/>
                  <a:gd fmla="*/ 18437 w 21600" name="T10"/>
                  <a:gd fmla="*/ 18437 h 21600" name="T11"/>
                  <a:gd fmla="*/ 21600 w 21600" name="T12"/>
                  <a:gd fmla="*/ 10800 h 21600" name="T13"/>
                  <a:gd fmla="*/ 18437 w 21600" name="T14"/>
                  <a:gd fmla="*/ 3163 h 21600" name="T15"/>
                  <a:gd fmla="*/ 3163 w 21600" name="T16"/>
                  <a:gd fmla="*/ 3163 h 21600" name="T17"/>
                  <a:gd fmla="*/ 18437 w 21600" name="T18"/>
                  <a:gd fmla="*/ 18437 h 21600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T19" l="T16" r="T18" t="T17"/>
                <a:pathLst>
                  <a:path h="21600" w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cap="flat" cmpd="sng" w="12700">
                <a:solidFill>
                  <a:schemeClr val="accent1"/>
                </a:solidFill>
                <a:bevel/>
              </a:ln>
              <a:extLst/>
            </p:spPr>
            <p:txBody>
              <a:bodyPr anchor="ctr"/>
              <a:lstStyle/>
              <a:p>
                <a:pPr algn="ctr"/>
                <a:endParaRPr altLang="zh-CN" lang="zh-CN">
                  <a:solidFill>
                    <a:srgbClr val="0070C0"/>
                  </a:solidFill>
                </a:endParaRPr>
              </a:p>
            </p:txBody>
          </p:sp>
          <p:sp>
            <p:nvSpPr>
              <p:cNvPr id="88" name="椭圆 73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cap="flat" cmpd="sng" w="12700">
                <a:solidFill>
                  <a:schemeClr val="accent1"/>
                </a:solidFill>
                <a:bevel/>
              </a:ln>
              <a:extLst/>
            </p:spPr>
            <p:txBody>
              <a:bodyPr anchor="ctr"/>
              <a:lstStyle/>
              <a:p>
                <a:pPr algn="ctr"/>
                <a:endParaRPr altLang="zh-CN" lang="zh-CN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7" name="Group 20"/>
            <p:cNvGrpSpPr/>
            <p:nvPr/>
          </p:nvGrpSpPr>
          <p:grpSpPr>
            <a:xfrm>
              <a:off x="7972156" y="6007329"/>
              <a:ext cx="804241" cy="209889"/>
              <a:chExt cx="438150" cy="114300"/>
            </a:xfrm>
            <a:grpFill/>
          </p:grpSpPr>
          <p:sp>
            <p:nvSpPr>
              <p:cNvPr id="85" name="同心圆 7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gdLst>
                  <a:gd fmla="+- 5400 0 0" name="G0"/>
                  <a:gd fmla="+- 21600 0 5400" name="G1"/>
                  <a:gd fmla="+- 21600 0 5400" name="G2"/>
                  <a:gd fmla="*/ G0 2929 10000" name="G3"/>
                  <a:gd fmla="+- 21600 0 G3" name="G4"/>
                  <a:gd fmla="+- 21600 0 G3" name="G5"/>
                  <a:gd fmla="*/ 10800 w 21600" name="T0"/>
                  <a:gd fmla="*/ 0 h 21600" name="T1"/>
                  <a:gd fmla="*/ 3163 w 21600" name="T2"/>
                  <a:gd fmla="*/ 3163 h 21600" name="T3"/>
                  <a:gd fmla="*/ 0 w 21600" name="T4"/>
                  <a:gd fmla="*/ 10800 h 21600" name="T5"/>
                  <a:gd fmla="*/ 3163 w 21600" name="T6"/>
                  <a:gd fmla="*/ 18437 h 21600" name="T7"/>
                  <a:gd fmla="*/ 10800 w 21600" name="T8"/>
                  <a:gd fmla="*/ 21600 h 21600" name="T9"/>
                  <a:gd fmla="*/ 18437 w 21600" name="T10"/>
                  <a:gd fmla="*/ 18437 h 21600" name="T11"/>
                  <a:gd fmla="*/ 21600 w 21600" name="T12"/>
                  <a:gd fmla="*/ 10800 h 21600" name="T13"/>
                  <a:gd fmla="*/ 18437 w 21600" name="T14"/>
                  <a:gd fmla="*/ 3163 h 21600" name="T15"/>
                  <a:gd fmla="*/ 3163 w 21600" name="T16"/>
                  <a:gd fmla="*/ 3163 h 21600" name="T17"/>
                  <a:gd fmla="*/ 18437 w 21600" name="T18"/>
                  <a:gd fmla="*/ 18437 h 21600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T19" l="T16" r="T18" t="T17"/>
                <a:pathLst>
                  <a:path h="21600" w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cap="flat" cmpd="sng" w="12700">
                <a:solidFill>
                  <a:schemeClr val="accent1"/>
                </a:solidFill>
                <a:bevel/>
              </a:ln>
              <a:extLst/>
            </p:spPr>
            <p:txBody>
              <a:bodyPr anchor="ctr"/>
              <a:lstStyle/>
              <a:p>
                <a:pPr algn="ctr"/>
                <a:endParaRPr altLang="zh-CN" lang="zh-CN">
                  <a:solidFill>
                    <a:srgbClr val="0070C0"/>
                  </a:solidFill>
                </a:endParaRPr>
              </a:p>
            </p:txBody>
          </p:sp>
          <p:sp>
            <p:nvSpPr>
              <p:cNvPr id="86" name="椭圆 77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cap="flat" cmpd="sng" w="12700">
                <a:solidFill>
                  <a:schemeClr val="accent1"/>
                </a:solidFill>
                <a:bevel/>
              </a:ln>
              <a:extLst/>
            </p:spPr>
            <p:txBody>
              <a:bodyPr anchor="ctr"/>
              <a:lstStyle/>
              <a:p>
                <a:pPr algn="ctr"/>
                <a:endParaRPr altLang="zh-CN" lang="zh-CN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8" name="Group 23"/>
            <p:cNvGrpSpPr/>
            <p:nvPr/>
          </p:nvGrpSpPr>
          <p:grpSpPr>
            <a:xfrm>
              <a:off x="9024869" y="5137719"/>
              <a:ext cx="532885" cy="139071"/>
              <a:chExt cx="438150" cy="114300"/>
            </a:xfrm>
            <a:grpFill/>
          </p:grpSpPr>
          <p:sp>
            <p:nvSpPr>
              <p:cNvPr id="83" name="同心圆 7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gdLst>
                  <a:gd fmla="+- 5400 0 0" name="G0"/>
                  <a:gd fmla="+- 21600 0 5400" name="G1"/>
                  <a:gd fmla="+- 21600 0 5400" name="G2"/>
                  <a:gd fmla="*/ G0 2929 10000" name="G3"/>
                  <a:gd fmla="+- 21600 0 G3" name="G4"/>
                  <a:gd fmla="+- 21600 0 G3" name="G5"/>
                  <a:gd fmla="*/ 10800 w 21600" name="T0"/>
                  <a:gd fmla="*/ 0 h 21600" name="T1"/>
                  <a:gd fmla="*/ 3163 w 21600" name="T2"/>
                  <a:gd fmla="*/ 3163 h 21600" name="T3"/>
                  <a:gd fmla="*/ 0 w 21600" name="T4"/>
                  <a:gd fmla="*/ 10800 h 21600" name="T5"/>
                  <a:gd fmla="*/ 3163 w 21600" name="T6"/>
                  <a:gd fmla="*/ 18437 h 21600" name="T7"/>
                  <a:gd fmla="*/ 10800 w 21600" name="T8"/>
                  <a:gd fmla="*/ 21600 h 21600" name="T9"/>
                  <a:gd fmla="*/ 18437 w 21600" name="T10"/>
                  <a:gd fmla="*/ 18437 h 21600" name="T11"/>
                  <a:gd fmla="*/ 21600 w 21600" name="T12"/>
                  <a:gd fmla="*/ 10800 h 21600" name="T13"/>
                  <a:gd fmla="*/ 18437 w 21600" name="T14"/>
                  <a:gd fmla="*/ 3163 h 21600" name="T15"/>
                  <a:gd fmla="*/ 3163 w 21600" name="T16"/>
                  <a:gd fmla="*/ 3163 h 21600" name="T17"/>
                  <a:gd fmla="*/ 18437 w 21600" name="T18"/>
                  <a:gd fmla="*/ 18437 h 21600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T19" l="T16" r="T18" t="T17"/>
                <a:pathLst>
                  <a:path h="21600" w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cap="flat" cmpd="sng" w="12700">
                <a:solidFill>
                  <a:schemeClr val="accent1"/>
                </a:solidFill>
                <a:bevel/>
              </a:ln>
              <a:extLst/>
            </p:spPr>
            <p:txBody>
              <a:bodyPr anchor="ctr"/>
              <a:lstStyle/>
              <a:p>
                <a:pPr algn="ctr"/>
                <a:endParaRPr altLang="zh-CN" lang="zh-CN">
                  <a:solidFill>
                    <a:srgbClr val="0070C0"/>
                  </a:solidFill>
                </a:endParaRPr>
              </a:p>
            </p:txBody>
          </p:sp>
          <p:sp>
            <p:nvSpPr>
              <p:cNvPr id="84" name="椭圆 80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cap="flat" cmpd="sng" w="12700">
                <a:solidFill>
                  <a:schemeClr val="accent1"/>
                </a:solidFill>
                <a:bevel/>
              </a:ln>
              <a:extLst/>
            </p:spPr>
            <p:txBody>
              <a:bodyPr anchor="ctr"/>
              <a:lstStyle/>
              <a:p>
                <a:pPr algn="ctr"/>
                <a:endParaRPr altLang="zh-CN" lang="zh-CN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9" name="Group 26"/>
            <p:cNvGrpSpPr/>
            <p:nvPr/>
          </p:nvGrpSpPr>
          <p:grpSpPr>
            <a:xfrm>
              <a:off x="10038508" y="5402990"/>
              <a:ext cx="532885" cy="139071"/>
              <a:chExt cx="438150" cy="114300"/>
            </a:xfrm>
            <a:grpFill/>
          </p:grpSpPr>
          <p:sp>
            <p:nvSpPr>
              <p:cNvPr id="81" name="同心圆 8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gdLst>
                  <a:gd fmla="+- 5400 0 0" name="G0"/>
                  <a:gd fmla="+- 21600 0 5400" name="G1"/>
                  <a:gd fmla="+- 21600 0 5400" name="G2"/>
                  <a:gd fmla="*/ G0 2929 10000" name="G3"/>
                  <a:gd fmla="+- 21600 0 G3" name="G4"/>
                  <a:gd fmla="+- 21600 0 G3" name="G5"/>
                  <a:gd fmla="*/ 10800 w 21600" name="T0"/>
                  <a:gd fmla="*/ 0 h 21600" name="T1"/>
                  <a:gd fmla="*/ 3163 w 21600" name="T2"/>
                  <a:gd fmla="*/ 3163 h 21600" name="T3"/>
                  <a:gd fmla="*/ 0 w 21600" name="T4"/>
                  <a:gd fmla="*/ 10800 h 21600" name="T5"/>
                  <a:gd fmla="*/ 3163 w 21600" name="T6"/>
                  <a:gd fmla="*/ 18437 h 21600" name="T7"/>
                  <a:gd fmla="*/ 10800 w 21600" name="T8"/>
                  <a:gd fmla="*/ 21600 h 21600" name="T9"/>
                  <a:gd fmla="*/ 18437 w 21600" name="T10"/>
                  <a:gd fmla="*/ 18437 h 21600" name="T11"/>
                  <a:gd fmla="*/ 21600 w 21600" name="T12"/>
                  <a:gd fmla="*/ 10800 h 21600" name="T13"/>
                  <a:gd fmla="*/ 18437 w 21600" name="T14"/>
                  <a:gd fmla="*/ 3163 h 21600" name="T15"/>
                  <a:gd fmla="*/ 3163 w 21600" name="T16"/>
                  <a:gd fmla="*/ 3163 h 21600" name="T17"/>
                  <a:gd fmla="*/ 18437 w 21600" name="T18"/>
                  <a:gd fmla="*/ 18437 h 21600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T19" l="T16" r="T18" t="T17"/>
                <a:pathLst>
                  <a:path h="21600" w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cap="flat" cmpd="sng" w="12700">
                <a:solidFill>
                  <a:schemeClr val="accent1"/>
                </a:solidFill>
                <a:bevel/>
              </a:ln>
              <a:extLst/>
            </p:spPr>
            <p:txBody>
              <a:bodyPr anchor="ctr"/>
              <a:lstStyle/>
              <a:p>
                <a:pPr algn="ctr"/>
                <a:endParaRPr altLang="zh-CN" lang="zh-CN">
                  <a:solidFill>
                    <a:srgbClr val="0070C0"/>
                  </a:solidFill>
                </a:endParaRPr>
              </a:p>
            </p:txBody>
          </p:sp>
          <p:sp>
            <p:nvSpPr>
              <p:cNvPr id="82" name="椭圆 83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cap="flat" cmpd="sng" w="12700">
                <a:solidFill>
                  <a:schemeClr val="accent1"/>
                </a:solidFill>
                <a:bevel/>
              </a:ln>
              <a:extLst/>
            </p:spPr>
            <p:txBody>
              <a:bodyPr anchor="ctr"/>
              <a:lstStyle/>
              <a:p>
                <a:pPr algn="ctr"/>
                <a:endParaRPr altLang="zh-CN" lang="zh-CN">
                  <a:solidFill>
                    <a:srgbClr val="0070C0"/>
                  </a:solidFill>
                </a:endParaRPr>
              </a:p>
            </p:txBody>
          </p:sp>
        </p:grpSp>
        <p:cxnSp>
          <p:nvCxnSpPr>
            <p:cNvPr id="73" name="直接连接符 15"/>
            <p:cNvCxnSpPr>
              <a:cxnSpLocks noChangeShapeType="1"/>
              <a:stCxn id="93" idx="6"/>
              <a:endCxn id="91" idx="2"/>
            </p:cNvCxnSpPr>
            <p:nvPr/>
          </p:nvCxnSpPr>
          <p:spPr bwMode="auto">
            <a:xfrm flipV="1">
              <a:off x="4118605" y="5547647"/>
              <a:ext cx="892003" cy="47635"/>
            </a:xfrm>
            <a:prstGeom prst="line">
              <a:avLst/>
            </a:prstGeom>
            <a:grpFill/>
            <a:ln cap="flat" cmpd="sng" w="12700">
              <a:solidFill>
                <a:schemeClr val="accent1"/>
              </a:solidFill>
              <a:bevel/>
            </a:ln>
            <a:extLst/>
          </p:spPr>
        </p:cxnSp>
        <p:cxnSp>
          <p:nvCxnSpPr>
            <p:cNvPr id="74" name="直接连接符 19"/>
            <p:cNvCxnSpPr>
              <a:cxnSpLocks noChangeShapeType="1"/>
              <a:stCxn id="91" idx="5"/>
              <a:endCxn id="89" idx="1"/>
            </p:cNvCxnSpPr>
            <p:nvPr/>
          </p:nvCxnSpPr>
          <p:spPr bwMode="auto">
            <a:xfrm>
              <a:off x="5465453" y="5596816"/>
              <a:ext cx="493449" cy="219247"/>
            </a:xfrm>
            <a:prstGeom prst="line">
              <a:avLst/>
            </a:prstGeom>
            <a:grpFill/>
            <a:ln cap="flat" cmpd="sng" w="12700">
              <a:solidFill>
                <a:schemeClr val="accent1"/>
              </a:solidFill>
              <a:bevel/>
            </a:ln>
            <a:extLst/>
          </p:spPr>
        </p:cxnSp>
        <p:sp>
          <p:nvSpPr>
            <p:cNvPr id="75" name="直接连接符 24"/>
            <p:cNvSpPr>
              <a:spLocks noChangeShapeType="1"/>
            </p:cNvSpPr>
            <p:nvPr/>
          </p:nvSpPr>
          <p:spPr bwMode="auto">
            <a:xfrm flipV="1">
              <a:off x="6394951" y="5684376"/>
              <a:ext cx="676713" cy="131687"/>
            </a:xfrm>
            <a:prstGeom prst="line">
              <a:avLst/>
            </a:prstGeom>
            <a:grpFill/>
            <a:ln cap="flat" cmpd="sng" w="12700">
              <a:solidFill>
                <a:schemeClr val="accent1"/>
              </a:solidFill>
              <a:bevel/>
            </a:ln>
            <a:extLst/>
          </p:spPr>
          <p:txBody>
            <a:bodyPr/>
            <a:lstStyle/>
            <a:p>
              <a:endParaRPr altLang="en-US" lang="zh-CN">
                <a:solidFill>
                  <a:srgbClr val="0070C0"/>
                </a:solidFill>
              </a:endParaRPr>
            </a:p>
          </p:txBody>
        </p:sp>
        <p:sp>
          <p:nvSpPr>
            <p:cNvPr id="76" name="直接连接符 26"/>
            <p:cNvSpPr>
              <a:spLocks noChangeShapeType="1"/>
            </p:cNvSpPr>
            <p:nvPr/>
          </p:nvSpPr>
          <p:spPr bwMode="auto">
            <a:xfrm>
              <a:off x="7448469" y="5684376"/>
              <a:ext cx="776661" cy="373629"/>
            </a:xfrm>
            <a:prstGeom prst="line">
              <a:avLst/>
            </a:prstGeom>
            <a:grpFill/>
            <a:ln cap="flat" cmpd="sng" w="12700">
              <a:solidFill>
                <a:schemeClr val="accent1"/>
              </a:solidFill>
              <a:bevel/>
            </a:ln>
            <a:extLst/>
          </p:spPr>
          <p:txBody>
            <a:bodyPr/>
            <a:lstStyle/>
            <a:p>
              <a:endParaRPr altLang="en-US" lang="zh-CN">
                <a:solidFill>
                  <a:srgbClr val="0070C0"/>
                </a:solidFill>
              </a:endParaRPr>
            </a:p>
          </p:txBody>
        </p:sp>
        <p:cxnSp>
          <p:nvCxnSpPr>
            <p:cNvPr id="77" name="直接连接符 29"/>
            <p:cNvCxnSpPr>
              <a:cxnSpLocks noChangeShapeType="1"/>
              <a:stCxn id="85" idx="7"/>
              <a:endCxn id="81" idx="3"/>
            </p:cNvCxnSpPr>
            <p:nvPr/>
          </p:nvCxnSpPr>
          <p:spPr bwMode="auto">
            <a:xfrm flipV="1">
              <a:off x="8658618" y="5521694"/>
              <a:ext cx="1457930" cy="516372"/>
            </a:xfrm>
            <a:prstGeom prst="line">
              <a:avLst/>
            </a:prstGeom>
            <a:grpFill/>
            <a:ln cap="flat" cmpd="sng" w="12700">
              <a:solidFill>
                <a:schemeClr val="accent1"/>
              </a:solidFill>
              <a:bevel/>
            </a:ln>
            <a:extLst/>
          </p:spPr>
        </p:cxnSp>
        <p:cxnSp>
          <p:nvCxnSpPr>
            <p:cNvPr id="78" name="直接连接符 32"/>
            <p:cNvCxnSpPr>
              <a:cxnSpLocks noChangeShapeType="1"/>
              <a:stCxn id="81" idx="1"/>
              <a:endCxn id="83" idx="5"/>
            </p:cNvCxnSpPr>
            <p:nvPr/>
          </p:nvCxnSpPr>
          <p:spPr bwMode="auto">
            <a:xfrm flipH="1" flipV="1">
              <a:off x="9479715" y="5256424"/>
              <a:ext cx="636834" cy="166933"/>
            </a:xfrm>
            <a:prstGeom prst="line">
              <a:avLst/>
            </a:prstGeom>
            <a:grpFill/>
            <a:ln cap="flat" cmpd="sng" w="12700">
              <a:solidFill>
                <a:schemeClr val="accent1"/>
              </a:solidFill>
              <a:bevel/>
            </a:ln>
            <a:extLst/>
          </p:spPr>
        </p:cxnSp>
        <p:cxnSp>
          <p:nvCxnSpPr>
            <p:cNvPr id="79" name="直接连接符 34"/>
            <p:cNvCxnSpPr>
              <a:cxnSpLocks noChangeShapeType="1"/>
              <a:stCxn id="87" idx="6"/>
              <a:endCxn id="81" idx="2"/>
            </p:cNvCxnSpPr>
            <p:nvPr/>
          </p:nvCxnSpPr>
          <p:spPr bwMode="auto">
            <a:xfrm flipV="1">
              <a:off x="7526509" y="5472525"/>
              <a:ext cx="2511999" cy="162682"/>
            </a:xfrm>
            <a:prstGeom prst="line">
              <a:avLst/>
            </a:prstGeom>
            <a:grpFill/>
            <a:ln cap="flat" cmpd="sng" w="12700">
              <a:solidFill>
                <a:schemeClr val="accent1"/>
              </a:solidFill>
              <a:bevel/>
            </a:ln>
            <a:extLst/>
          </p:spPr>
        </p:cxnSp>
        <p:sp>
          <p:nvSpPr>
            <p:cNvPr id="80" name="直接连接符 43"/>
            <p:cNvSpPr>
              <a:spLocks noChangeShapeType="1"/>
            </p:cNvSpPr>
            <p:nvPr/>
          </p:nvSpPr>
          <p:spPr bwMode="auto">
            <a:xfrm flipV="1">
              <a:off x="8506282" y="5270066"/>
              <a:ext cx="728632" cy="750905"/>
            </a:xfrm>
            <a:prstGeom prst="line">
              <a:avLst/>
            </a:prstGeom>
            <a:grpFill/>
            <a:ln cap="flat" cmpd="sng" w="12700">
              <a:solidFill>
                <a:schemeClr val="accent1"/>
              </a:solidFill>
              <a:bevel/>
            </a:ln>
            <a:extLst/>
          </p:spPr>
          <p:txBody>
            <a:bodyPr/>
            <a:lstStyle/>
            <a:p>
              <a:endParaRPr altLang="en-US" lang="zh-CN">
                <a:solidFill>
                  <a:srgbClr val="0070C0"/>
                </a:solidFill>
              </a:endParaRPr>
            </a:p>
          </p:txBody>
        </p:sp>
      </p:grpSp>
      <p:grpSp>
        <p:nvGrpSpPr>
          <p:cNvPr id="10" name="组合 94"/>
          <p:cNvGrpSpPr/>
          <p:nvPr/>
        </p:nvGrpSpPr>
        <p:grpSpPr>
          <a:xfrm>
            <a:off x="2090771" y="2729243"/>
            <a:ext cx="717062" cy="1205711"/>
            <a:chOff x="4693779" y="3564074"/>
            <a:chExt cx="1162426" cy="1963768"/>
          </a:xfrm>
        </p:grpSpPr>
        <p:sp>
          <p:nvSpPr>
            <p:cNvPr id="96" name="直接连接符 84"/>
            <p:cNvSpPr>
              <a:spLocks noChangeShapeType="1"/>
            </p:cNvSpPr>
            <p:nvPr/>
          </p:nvSpPr>
          <p:spPr bwMode="auto">
            <a:xfrm flipV="1">
              <a:off x="5276037" y="4083684"/>
              <a:ext cx="1" cy="144415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altLang="en-US" lang="zh-CN">
                <a:solidFill>
                  <a:srgbClr val="0070C0"/>
                </a:solidFill>
              </a:endParaRPr>
            </a:p>
          </p:txBody>
        </p:sp>
        <p:sp>
          <p:nvSpPr>
            <p:cNvPr id="97" name="椭圆 90"/>
            <p:cNvSpPr>
              <a:spLocks noChangeArrowheads="1"/>
            </p:cNvSpPr>
            <p:nvPr/>
          </p:nvSpPr>
          <p:spPr bwMode="auto">
            <a:xfrm>
              <a:off x="4693779" y="3564074"/>
              <a:ext cx="1162426" cy="1162083"/>
            </a:xfrm>
            <a:prstGeom prst="ellipse">
              <a:avLst/>
            </a:prstGeom>
            <a:solidFill>
              <a:schemeClr val="accent2"/>
            </a:solidFill>
            <a:ln cap="flat" cmpd="sng" w="38100">
              <a:noFill/>
              <a:bevel/>
            </a:ln>
            <a:effectLst/>
          </p:spPr>
          <p:txBody>
            <a:bodyPr anchor="ctr"/>
            <a:lstStyle/>
            <a:p>
              <a:pPr algn="ctr"/>
              <a:endParaRPr altLang="zh-CN" lang="zh-CN">
                <a:solidFill>
                  <a:srgbClr val="0070C0"/>
                </a:solidFill>
              </a:endParaRPr>
            </a:p>
          </p:txBody>
        </p:sp>
      </p:grpSp>
      <p:sp>
        <p:nvSpPr>
          <p:cNvPr id="98" name="矩形 111"/>
          <p:cNvSpPr>
            <a:spLocks noChangeArrowheads="1"/>
          </p:cNvSpPr>
          <p:nvPr/>
        </p:nvSpPr>
        <p:spPr bwMode="auto">
          <a:xfrm>
            <a:off x="2115793" y="2993565"/>
            <a:ext cx="671378" cy="223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28145" lIns="56289" rIns="56289" tIns="28145" wrap="none">
            <a:spAutoFit/>
          </a:bodyPr>
          <a:lstStyle/>
          <a:p>
            <a:pPr defTabSz="914156"/>
            <a:r>
              <a:rPr altLang="en-US" lang="zh-CN" smtClean="0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输入标题</a:t>
            </a:r>
          </a:p>
        </p:txBody>
      </p:sp>
      <p:grpSp>
        <p:nvGrpSpPr>
          <p:cNvPr id="11" name="组合 98"/>
          <p:cNvGrpSpPr/>
          <p:nvPr/>
        </p:nvGrpSpPr>
        <p:grpSpPr>
          <a:xfrm>
            <a:off x="1223630" y="2492132"/>
            <a:ext cx="698003" cy="1515141"/>
            <a:chOff x="3288054" y="3177886"/>
            <a:chExt cx="1131530" cy="2467743"/>
          </a:xfrm>
        </p:grpSpPr>
        <p:sp>
          <p:nvSpPr>
            <p:cNvPr id="100" name="直接连接符 12"/>
            <p:cNvSpPr>
              <a:spLocks noChangeShapeType="1"/>
            </p:cNvSpPr>
            <p:nvPr/>
          </p:nvSpPr>
          <p:spPr bwMode="auto">
            <a:xfrm flipV="1">
              <a:off x="3852195" y="4200238"/>
              <a:ext cx="1" cy="1445391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altLang="en-US" lang="zh-CN">
                <a:solidFill>
                  <a:srgbClr val="0070C0"/>
                </a:solidFill>
              </a:endParaRPr>
            </a:p>
          </p:txBody>
        </p:sp>
        <p:sp>
          <p:nvSpPr>
            <p:cNvPr id="101" name="椭圆 95"/>
            <p:cNvSpPr>
              <a:spLocks noChangeArrowheads="1"/>
            </p:cNvSpPr>
            <p:nvPr/>
          </p:nvSpPr>
          <p:spPr bwMode="auto">
            <a:xfrm>
              <a:off x="3288054" y="3177886"/>
              <a:ext cx="1131530" cy="1130204"/>
            </a:xfrm>
            <a:prstGeom prst="ellipse">
              <a:avLst/>
            </a:prstGeom>
            <a:solidFill>
              <a:schemeClr val="accent1"/>
            </a:solidFill>
            <a:ln cap="flat" cmpd="sng" w="38100">
              <a:solidFill>
                <a:schemeClr val="accent1"/>
              </a:solidFill>
              <a:bevel/>
            </a:ln>
            <a:effectLst/>
          </p:spPr>
          <p:txBody>
            <a:bodyPr anchor="ctr"/>
            <a:lstStyle/>
            <a:p>
              <a:pPr algn="ctr"/>
              <a:endParaRPr altLang="zh-CN" lang="zh-CN">
                <a:solidFill>
                  <a:srgbClr val="0070C0"/>
                </a:solidFill>
              </a:endParaRPr>
            </a:p>
          </p:txBody>
        </p:sp>
      </p:grpSp>
      <p:sp>
        <p:nvSpPr>
          <p:cNvPr id="102" name="矩形 112"/>
          <p:cNvSpPr>
            <a:spLocks noChangeArrowheads="1"/>
          </p:cNvSpPr>
          <p:nvPr/>
        </p:nvSpPr>
        <p:spPr bwMode="auto">
          <a:xfrm>
            <a:off x="1242575" y="2728299"/>
            <a:ext cx="671378" cy="223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28145" lIns="56289" rIns="56289" tIns="28145" wrap="none">
            <a:spAutoFit/>
          </a:bodyPr>
          <a:lstStyle/>
          <a:p>
            <a:pPr defTabSz="914156"/>
            <a:r>
              <a:rPr altLang="en-US" lang="zh-CN" smtClean="0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输入标题</a:t>
            </a:r>
          </a:p>
        </p:txBody>
      </p:sp>
      <p:grpSp>
        <p:nvGrpSpPr>
          <p:cNvPr id="12" name="组合 102"/>
          <p:cNvGrpSpPr/>
          <p:nvPr/>
        </p:nvGrpSpPr>
        <p:grpSpPr>
          <a:xfrm>
            <a:off x="3309300" y="2385431"/>
            <a:ext cx="717062" cy="1595758"/>
            <a:chOff x="6669132" y="3004102"/>
            <a:chExt cx="1162426" cy="2599047"/>
          </a:xfrm>
        </p:grpSpPr>
        <p:sp>
          <p:nvSpPr>
            <p:cNvPr id="104" name="直接连接符 86"/>
            <p:cNvSpPr>
              <a:spLocks noChangeShapeType="1"/>
            </p:cNvSpPr>
            <p:nvPr/>
          </p:nvSpPr>
          <p:spPr bwMode="auto">
            <a:xfrm flipV="1">
              <a:off x="7255965" y="3457411"/>
              <a:ext cx="1" cy="214573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altLang="en-US" lang="zh-CN">
                <a:solidFill>
                  <a:srgbClr val="0070C0"/>
                </a:solidFill>
              </a:endParaRPr>
            </a:p>
          </p:txBody>
        </p:sp>
        <p:sp>
          <p:nvSpPr>
            <p:cNvPr id="105" name="椭圆 91"/>
            <p:cNvSpPr>
              <a:spLocks noChangeArrowheads="1"/>
            </p:cNvSpPr>
            <p:nvPr/>
          </p:nvSpPr>
          <p:spPr bwMode="auto">
            <a:xfrm>
              <a:off x="6669132" y="3004102"/>
              <a:ext cx="1162426" cy="1162832"/>
            </a:xfrm>
            <a:prstGeom prst="ellipse">
              <a:avLst/>
            </a:prstGeom>
            <a:solidFill>
              <a:schemeClr val="accent4"/>
            </a:solidFill>
            <a:ln cap="flat" cmpd="sng" w="38100">
              <a:noFill/>
              <a:bevel/>
            </a:ln>
            <a:effectLst/>
          </p:spPr>
          <p:txBody>
            <a:bodyPr anchor="ctr"/>
            <a:lstStyle/>
            <a:p>
              <a:pPr algn="ctr"/>
              <a:endParaRPr altLang="zh-CN" lang="zh-CN">
                <a:solidFill>
                  <a:srgbClr val="0070C0"/>
                </a:solidFill>
              </a:endParaRPr>
            </a:p>
          </p:txBody>
        </p:sp>
      </p:grpSp>
      <p:sp>
        <p:nvSpPr>
          <p:cNvPr id="106" name="矩形 113"/>
          <p:cNvSpPr>
            <a:spLocks noChangeArrowheads="1"/>
          </p:cNvSpPr>
          <p:nvPr/>
        </p:nvSpPr>
        <p:spPr bwMode="auto">
          <a:xfrm>
            <a:off x="3333998" y="2645224"/>
            <a:ext cx="671378" cy="223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28145" lIns="56289" rIns="56289" tIns="28145" wrap="none">
            <a:spAutoFit/>
          </a:bodyPr>
          <a:lstStyle/>
          <a:p>
            <a:pPr defTabSz="914156"/>
            <a:r>
              <a:rPr altLang="en-US" lang="zh-CN" smtClean="0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输入标题</a:t>
            </a:r>
          </a:p>
        </p:txBody>
      </p:sp>
      <p:grpSp>
        <p:nvGrpSpPr>
          <p:cNvPr id="13" name="组合 106"/>
          <p:cNvGrpSpPr/>
          <p:nvPr/>
        </p:nvGrpSpPr>
        <p:grpSpPr>
          <a:xfrm>
            <a:off x="5180568" y="1881572"/>
            <a:ext cx="717062" cy="2015445"/>
            <a:chOff x="9702639" y="2183452"/>
            <a:chExt cx="1162426" cy="3282600"/>
          </a:xfrm>
        </p:grpSpPr>
        <p:sp>
          <p:nvSpPr>
            <p:cNvPr id="108" name="直接连接符 89"/>
            <p:cNvSpPr>
              <a:spLocks noChangeShapeType="1"/>
            </p:cNvSpPr>
            <p:nvPr/>
          </p:nvSpPr>
          <p:spPr bwMode="auto">
            <a:xfrm flipV="1">
              <a:off x="10305417" y="3145995"/>
              <a:ext cx="1" cy="232005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altLang="en-US" lang="zh-CN">
                <a:solidFill>
                  <a:srgbClr val="0070C0"/>
                </a:solidFill>
              </a:endParaRPr>
            </a:p>
          </p:txBody>
        </p:sp>
        <p:sp>
          <p:nvSpPr>
            <p:cNvPr id="109" name="椭圆 94"/>
            <p:cNvSpPr>
              <a:spLocks noChangeArrowheads="1"/>
            </p:cNvSpPr>
            <p:nvPr/>
          </p:nvSpPr>
          <p:spPr bwMode="auto">
            <a:xfrm>
              <a:off x="9702639" y="2183452"/>
              <a:ext cx="1162426" cy="1162409"/>
            </a:xfrm>
            <a:prstGeom prst="ellipse">
              <a:avLst/>
            </a:prstGeom>
            <a:solidFill>
              <a:schemeClr val="accent3"/>
            </a:solidFill>
            <a:ln cap="flat" cmpd="sng" w="38100">
              <a:noFill/>
              <a:bevel/>
            </a:ln>
            <a:effectLst/>
          </p:spPr>
          <p:txBody>
            <a:bodyPr anchor="ctr"/>
            <a:lstStyle/>
            <a:p>
              <a:pPr algn="ctr"/>
              <a:endParaRPr altLang="zh-CN" lang="zh-CN">
                <a:solidFill>
                  <a:srgbClr val="0070C0"/>
                </a:solidFill>
              </a:endParaRPr>
            </a:p>
          </p:txBody>
        </p:sp>
      </p:grpSp>
      <p:sp>
        <p:nvSpPr>
          <p:cNvPr id="110" name="矩形 114"/>
          <p:cNvSpPr>
            <a:spLocks noChangeArrowheads="1"/>
          </p:cNvSpPr>
          <p:nvPr/>
        </p:nvSpPr>
        <p:spPr bwMode="auto">
          <a:xfrm>
            <a:off x="5194221" y="2114687"/>
            <a:ext cx="671378" cy="223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28145" lIns="56289" rIns="56289" tIns="28145" wrap="none">
            <a:spAutoFit/>
          </a:bodyPr>
          <a:lstStyle/>
          <a:p>
            <a:pPr defTabSz="914156"/>
            <a:r>
              <a:rPr altLang="en-US" lang="zh-CN" smtClean="0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输入标题</a:t>
            </a:r>
          </a:p>
        </p:txBody>
      </p:sp>
      <p:grpSp>
        <p:nvGrpSpPr>
          <p:cNvPr id="14" name="组合 110"/>
          <p:cNvGrpSpPr/>
          <p:nvPr/>
        </p:nvGrpSpPr>
        <p:grpSpPr>
          <a:xfrm>
            <a:off x="3932264" y="1364668"/>
            <a:ext cx="830219" cy="2929508"/>
            <a:chOff x="7679013" y="1341562"/>
            <a:chExt cx="1345866" cy="4771355"/>
          </a:xfrm>
        </p:grpSpPr>
        <p:sp>
          <p:nvSpPr>
            <p:cNvPr id="112" name="直接连接符 87"/>
            <p:cNvSpPr>
              <a:spLocks noChangeShapeType="1"/>
            </p:cNvSpPr>
            <p:nvPr/>
          </p:nvSpPr>
          <p:spPr bwMode="auto">
            <a:xfrm flipV="1">
              <a:off x="8361211" y="2567202"/>
              <a:ext cx="1" cy="354571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altLang="en-US" lang="zh-CN">
                <a:solidFill>
                  <a:srgbClr val="0070C0"/>
                </a:solidFill>
              </a:endParaRPr>
            </a:p>
          </p:txBody>
        </p:sp>
        <p:sp>
          <p:nvSpPr>
            <p:cNvPr id="113" name="椭圆 13"/>
            <p:cNvSpPr>
              <a:spLocks noChangeArrowheads="1"/>
            </p:cNvSpPr>
            <p:nvPr/>
          </p:nvSpPr>
          <p:spPr bwMode="auto">
            <a:xfrm>
              <a:off x="7679013" y="1341562"/>
              <a:ext cx="1345866" cy="1346173"/>
            </a:xfrm>
            <a:prstGeom prst="ellipse">
              <a:avLst/>
            </a:prstGeom>
            <a:solidFill>
              <a:schemeClr val="accent1"/>
            </a:solidFill>
            <a:ln cap="flat" cmpd="sng" w="38100">
              <a:noFill/>
              <a:bevel/>
            </a:ln>
            <a:effectLst/>
          </p:spPr>
          <p:txBody>
            <a:bodyPr anchor="ctr"/>
            <a:lstStyle/>
            <a:p>
              <a:pPr algn="ctr"/>
              <a:endParaRPr altLang="zh-CN" lang="zh-CN">
                <a:solidFill>
                  <a:srgbClr val="0070C0"/>
                </a:solidFill>
              </a:endParaRPr>
            </a:p>
          </p:txBody>
        </p:sp>
      </p:grpSp>
      <p:sp>
        <p:nvSpPr>
          <p:cNvPr id="114" name="矩形 118"/>
          <p:cNvSpPr>
            <a:spLocks noChangeArrowheads="1"/>
          </p:cNvSpPr>
          <p:nvPr/>
        </p:nvSpPr>
        <p:spPr bwMode="auto">
          <a:xfrm>
            <a:off x="3987945" y="1635849"/>
            <a:ext cx="722178" cy="239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28145" lIns="56289" rIns="56289" tIns="28145" wrap="none">
            <a:spAutoFit/>
          </a:bodyPr>
          <a:lstStyle/>
          <a:p>
            <a:pPr defTabSz="914156"/>
            <a:r>
              <a:rPr altLang="en-US" lang="zh-CN" smtClean="0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输入标题</a:t>
            </a:r>
          </a:p>
        </p:txBody>
      </p:sp>
      <p:grpSp>
        <p:nvGrpSpPr>
          <p:cNvPr id="15" name="组合 114"/>
          <p:cNvGrpSpPr/>
          <p:nvPr/>
        </p:nvGrpSpPr>
        <p:grpSpPr>
          <a:xfrm>
            <a:off x="2656559" y="1873273"/>
            <a:ext cx="717062" cy="2262040"/>
            <a:chOff x="5610976" y="2169935"/>
            <a:chExt cx="1162426" cy="3684235"/>
          </a:xfrm>
        </p:grpSpPr>
        <p:sp>
          <p:nvSpPr>
            <p:cNvPr id="116" name="直接连接符 85"/>
            <p:cNvSpPr>
              <a:spLocks noChangeShapeType="1"/>
            </p:cNvSpPr>
            <p:nvPr/>
          </p:nvSpPr>
          <p:spPr bwMode="auto">
            <a:xfrm flipV="1">
              <a:off x="6178962" y="2352496"/>
              <a:ext cx="1" cy="350167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altLang="en-US" lang="zh-CN">
                <a:solidFill>
                  <a:srgbClr val="0070C0"/>
                </a:solidFill>
              </a:endParaRPr>
            </a:p>
          </p:txBody>
        </p:sp>
        <p:sp>
          <p:nvSpPr>
            <p:cNvPr id="117" name="椭圆 93"/>
            <p:cNvSpPr>
              <a:spLocks noChangeArrowheads="1"/>
            </p:cNvSpPr>
            <p:nvPr/>
          </p:nvSpPr>
          <p:spPr bwMode="auto">
            <a:xfrm>
              <a:off x="5610976" y="2169935"/>
              <a:ext cx="1162426" cy="1162310"/>
            </a:xfrm>
            <a:prstGeom prst="ellipse">
              <a:avLst/>
            </a:prstGeom>
            <a:solidFill>
              <a:schemeClr val="accent3"/>
            </a:solidFill>
            <a:ln cap="flat" cmpd="sng" w="38100">
              <a:noFill/>
              <a:bevel/>
            </a:ln>
            <a:effectLst/>
          </p:spPr>
          <p:txBody>
            <a:bodyPr anchor="ctr"/>
            <a:lstStyle/>
            <a:p>
              <a:pPr algn="ctr"/>
              <a:endParaRPr altLang="zh-CN" lang="zh-CN">
                <a:solidFill>
                  <a:srgbClr val="0070C0"/>
                </a:solidFill>
              </a:endParaRPr>
            </a:p>
          </p:txBody>
        </p:sp>
      </p:grpSp>
      <p:sp>
        <p:nvSpPr>
          <p:cNvPr id="118" name="矩形 119"/>
          <p:cNvSpPr>
            <a:spLocks noChangeArrowheads="1"/>
          </p:cNvSpPr>
          <p:nvPr/>
        </p:nvSpPr>
        <p:spPr bwMode="auto">
          <a:xfrm>
            <a:off x="2676114" y="2153550"/>
            <a:ext cx="671378" cy="223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28145" lIns="56289" rIns="56289" tIns="28145" wrap="none">
            <a:spAutoFit/>
          </a:bodyPr>
          <a:lstStyle/>
          <a:p>
            <a:pPr defTabSz="914156"/>
            <a:r>
              <a:rPr altLang="en-US" lang="zh-CN" smtClean="0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输入标题</a:t>
            </a:r>
          </a:p>
        </p:txBody>
      </p:sp>
      <p:grpSp>
        <p:nvGrpSpPr>
          <p:cNvPr id="16" name="组合 118"/>
          <p:cNvGrpSpPr/>
          <p:nvPr/>
        </p:nvGrpSpPr>
        <p:grpSpPr>
          <a:xfrm>
            <a:off x="4526637" y="2519399"/>
            <a:ext cx="784956" cy="1214010"/>
            <a:chOff x="8642553" y="3222299"/>
            <a:chExt cx="1272489" cy="1977284"/>
          </a:xfrm>
        </p:grpSpPr>
        <p:sp>
          <p:nvSpPr>
            <p:cNvPr id="120" name="直接连接符 88"/>
            <p:cNvSpPr>
              <a:spLocks noChangeShapeType="1"/>
            </p:cNvSpPr>
            <p:nvPr/>
          </p:nvSpPr>
          <p:spPr bwMode="auto">
            <a:xfrm flipV="1">
              <a:off x="9285939" y="4017097"/>
              <a:ext cx="1" cy="1182486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altLang="en-US" lang="zh-CN">
                <a:solidFill>
                  <a:srgbClr val="0070C0"/>
                </a:solidFill>
              </a:endParaRPr>
            </a:p>
          </p:txBody>
        </p:sp>
        <p:sp>
          <p:nvSpPr>
            <p:cNvPr id="121" name="椭圆 92"/>
            <p:cNvSpPr>
              <a:spLocks noChangeArrowheads="1"/>
            </p:cNvSpPr>
            <p:nvPr/>
          </p:nvSpPr>
          <p:spPr bwMode="auto">
            <a:xfrm>
              <a:off x="8642553" y="3222299"/>
              <a:ext cx="1272489" cy="1271587"/>
            </a:xfrm>
            <a:prstGeom prst="ellipse">
              <a:avLst/>
            </a:prstGeom>
            <a:solidFill>
              <a:schemeClr val="accent2"/>
            </a:solidFill>
            <a:ln cap="flat" cmpd="sng" w="38100">
              <a:noFill/>
              <a:bevel/>
            </a:ln>
            <a:effectLst/>
          </p:spPr>
          <p:txBody>
            <a:bodyPr anchor="ctr"/>
            <a:lstStyle/>
            <a:p>
              <a:pPr algn="ctr"/>
              <a:endParaRPr altLang="zh-CN" lang="zh-CN">
                <a:solidFill>
                  <a:srgbClr val="0070C0"/>
                </a:solidFill>
              </a:endParaRPr>
            </a:p>
          </p:txBody>
        </p:sp>
      </p:grpSp>
      <p:sp>
        <p:nvSpPr>
          <p:cNvPr id="122" name="矩形 120"/>
          <p:cNvSpPr>
            <a:spLocks noChangeArrowheads="1"/>
          </p:cNvSpPr>
          <p:nvPr/>
        </p:nvSpPr>
        <p:spPr bwMode="auto">
          <a:xfrm>
            <a:off x="4586798" y="2777857"/>
            <a:ext cx="671378" cy="223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28145" lIns="56289" rIns="56289" tIns="28145" wrap="none">
            <a:spAutoFit/>
          </a:bodyPr>
          <a:lstStyle/>
          <a:p>
            <a:pPr defTabSz="914156"/>
            <a:r>
              <a:rPr altLang="en-US" lang="zh-CN" smtClean="0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输入标题</a:t>
            </a:r>
          </a:p>
        </p:txBody>
      </p:sp>
      <p:sp>
        <p:nvSpPr>
          <p:cNvPr id="123" name="矩形 122"/>
          <p:cNvSpPr/>
          <p:nvPr/>
        </p:nvSpPr>
        <p:spPr>
          <a:xfrm>
            <a:off x="6214950" y="2317942"/>
            <a:ext cx="1741427" cy="1373026"/>
          </a:xfrm>
          <a:prstGeom prst="rect">
            <a:avLst/>
          </a:prstGeom>
        </p:spPr>
        <p:txBody>
          <a:bodyPr bIns="28145" lIns="56289" rIns="56289" tIns="28145"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lang="zh-CN" sz="9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此处输入您的文本，或者复制您的文本粘贴到此处.此处输入您的文本，或者复制您的文本粘贴到此处.此处输入您的文本.</a:t>
            </a:r>
          </a:p>
          <a:p>
            <a:pPr algn="just">
              <a:lnSpc>
                <a:spcPct val="120000"/>
              </a:lnSpc>
            </a:pPr>
            <a:r>
              <a:rPr altLang="en-US" lang="zh-CN" sz="9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此处输入您的文本，或者复制您的文本粘贴到此处.此处输入您的文本，或者复制您的文本粘贴到此处.此处输入您的文本.</a:t>
            </a:r>
          </a:p>
        </p:txBody>
      </p:sp>
      <p:sp>
        <p:nvSpPr>
          <p:cNvPr id="124" name="矩形 123"/>
          <p:cNvSpPr/>
          <p:nvPr/>
        </p:nvSpPr>
        <p:spPr>
          <a:xfrm>
            <a:off x="6214950" y="1851893"/>
            <a:ext cx="1741427" cy="33257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28145" lIns="56289" rIns="56289" rtlCol="0" tIns="28145"/>
          <a:lstStyle/>
          <a:p>
            <a:pPr algn="ctr"/>
            <a:endParaRPr altLang="en-US" lang="zh-CN">
              <a:solidFill>
                <a:srgbClr val="0070C0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234700" y="1901977"/>
            <a:ext cx="1584176" cy="239170"/>
          </a:xfrm>
          <a:prstGeom prst="rect">
            <a:avLst/>
          </a:prstGeom>
          <a:noFill/>
        </p:spPr>
        <p:txBody>
          <a:bodyPr bIns="28145" lIns="56289" rIns="56289" rtlCol="0" tIns="28145" wrap="square">
            <a:spAutoFit/>
          </a:bodyPr>
          <a:lstStyle/>
          <a:p>
            <a:r>
              <a:rPr altLang="en-US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点击输入内容</a:t>
            </a:r>
          </a:p>
        </p:txBody>
      </p:sp>
    </p:spTree>
    <p:extLst>
      <p:ext uri="{BB962C8B-B14F-4D97-AF65-F5344CB8AC3E}">
        <p14:creationId val="2538882627"/>
      </p:ext>
    </p:extLst>
  </p:cSld>
  <p:clrMapOvr>
    <a:masterClrMapping/>
  </p:clrMapOvr>
  <p:transition spd="med">
    <p:wedg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5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6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6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7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7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1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2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84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0" tmFilter="0,0; .5, 1; 1, 1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1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9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4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5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6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8"/>
      <p:bldP grpId="0" spid="102"/>
      <p:bldP grpId="0" spid="106"/>
      <p:bldP grpId="0" spid="110"/>
      <p:bldP grpId="0" spid="114"/>
      <p:bldP grpId="0" spid="118"/>
      <p:bldP grpId="0" spid="122"/>
      <p:bldP grpId="0" spid="123"/>
      <p:bldP grpId="0" spid="124"/>
      <p:bldP grpId="0" spid="125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矩形 9"/>
          <p:cNvSpPr/>
          <p:nvPr/>
        </p:nvSpPr>
        <p:spPr>
          <a:xfrm>
            <a:off x="-10161" y="-20321"/>
            <a:ext cx="9154161" cy="516382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2511" lIns="65023" rIns="65023" rtlCol="0" tIns="32511"/>
          <a:lstStyle/>
          <a:p>
            <a:pPr algn="ctr"/>
            <a:endParaRPr altLang="en-US" lang="zh-CN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850692" y="-9563"/>
            <a:ext cx="67850" cy="5130484"/>
          </a:xfrm>
          <a:prstGeom prst="rect">
            <a:avLst/>
          </a:prstGeom>
          <a:solidFill>
            <a:schemeClr val="accent4">
              <a:alpha val="69804"/>
            </a:schemeClr>
          </a:solidFill>
          <a:ln w="0">
            <a:noFill/>
            <a:prstDash val="solid"/>
            <a:miter lim="800000"/>
          </a:ln>
        </p:spPr>
        <p:txBody>
          <a:bodyPr anchor="t" anchorCtr="0" bIns="45717" compatLnSpc="1" lIns="91433" numCol="1" rIns="91433" tIns="45717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953298" y="-28689"/>
            <a:ext cx="56212" cy="5172189"/>
          </a:xfrm>
          <a:prstGeom prst="rect">
            <a:avLst/>
          </a:prstGeom>
          <a:solidFill>
            <a:schemeClr val="accent3">
              <a:alpha val="69804"/>
            </a:schemeClr>
          </a:solidFill>
          <a:ln w="0">
            <a:noFill/>
            <a:prstDash val="solid"/>
            <a:miter lim="800000"/>
          </a:ln>
        </p:spPr>
        <p:txBody>
          <a:bodyPr anchor="t" anchorCtr="0" bIns="45717" compatLnSpc="1" lIns="91433" numCol="1" rIns="91433" tIns="45717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-10161" y="2938227"/>
            <a:ext cx="9153911" cy="41791"/>
          </a:xfrm>
          <a:prstGeom prst="rect">
            <a:avLst/>
          </a:prstGeom>
          <a:solidFill>
            <a:schemeClr val="accent2">
              <a:alpha val="69804"/>
            </a:schemeClr>
          </a:solidFill>
          <a:ln w="0">
            <a:noFill/>
            <a:prstDash val="solid"/>
            <a:miter lim="800000"/>
          </a:ln>
        </p:spPr>
        <p:txBody>
          <a:bodyPr anchor="t" anchorCtr="0" bIns="45717" compatLnSpc="1" lIns="91433" numCol="1" rIns="91433" tIns="45717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116685" y="1988757"/>
            <a:ext cx="2836614" cy="949470"/>
          </a:xfrm>
          <a:prstGeom prst="rect">
            <a:avLst/>
          </a:prstGeom>
          <a:solidFill>
            <a:schemeClr val="accent1">
              <a:alpha val="69804"/>
            </a:schemeClr>
          </a:solidFill>
          <a:ln w="0">
            <a:noFill/>
            <a:prstDash val="solid"/>
            <a:miter lim="800000"/>
          </a:ln>
        </p:spPr>
        <p:txBody>
          <a:bodyPr anchor="t" anchorCtr="0" bIns="45717" compatLnSpc="1" lIns="91433" numCol="1" rIns="91433" tIns="45717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2" name="TextBox 32"/>
          <p:cNvSpPr txBox="1"/>
          <p:nvPr/>
        </p:nvSpPr>
        <p:spPr>
          <a:xfrm>
            <a:off x="2923080" y="2159841"/>
            <a:ext cx="1894610" cy="583182"/>
          </a:xfrm>
          <a:prstGeom prst="rect">
            <a:avLst/>
          </a:prstGeom>
          <a:noFill/>
        </p:spPr>
        <p:txBody>
          <a:bodyPr bIns="32511" lIns="65023" rIns="65023" rtlCol="0" tIns="32511" wrap="square">
            <a:spAutoFit/>
          </a:bodyPr>
          <a:lstStyle/>
          <a:p>
            <a:pPr algn="r"/>
            <a:r>
              <a:rPr altLang="zh-CN" lang="en-US" sz="1700">
                <a:solidFill>
                  <a:schemeClr val="bg1"/>
                </a:solidFill>
                <a:ea charset="-122" panose="020b0503020204020204" pitchFamily="34" typeface="微软雅黑"/>
              </a:rPr>
              <a:t>ADD RELATED</a:t>
            </a:r>
          </a:p>
          <a:p>
            <a:pPr algn="r"/>
            <a:r>
              <a:rPr altLang="zh-CN" lang="en-US" sz="1700">
                <a:solidFill>
                  <a:schemeClr val="bg1"/>
                </a:solidFill>
                <a:ea charset="-122" panose="020b0503020204020204" pitchFamily="34" typeface="微软雅黑"/>
              </a:rPr>
              <a:t>TITLE WORDS</a:t>
            </a:r>
          </a:p>
        </p:txBody>
      </p:sp>
    </p:spTree>
    <p:extLst>
      <p:ext uri="{BB962C8B-B14F-4D97-AF65-F5344CB8AC3E}">
        <p14:creationId val="3810764750"/>
      </p:ext>
    </p:extLst>
  </p:cSld>
  <p:clrMapOvr>
    <a:masterClrMapping/>
  </p:clrMapOvr>
  <p:transition spd="med">
    <p:wedg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7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3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6"/>
      <p:bldP grpId="0" spid="7"/>
      <p:bldP grpId="0" spid="8"/>
      <p:bldP grpId="0" spid="9"/>
      <p:bldP grpId="0" spid="12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D:\背景\bd315c6034a85edfd13e8aea49540923dc54754c.jpg" id="20" name="Picture 2"/>
          <p:cNvPicPr>
            <a:picLocks noChangeArrowheads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1" name="TextBox 11">
            <a:extLst>
              <a:ext uri="{FF2B5EF4-FFF2-40B4-BE49-F238E27FC236}">
                <a16:creationId xmlns:a16="http://schemas.microsoft.com/office/drawing/2014/main" id="{4E59B2F5-1D38-431D-B5EF-F3BE06FDA12E}"/>
              </a:ext>
            </a:extLst>
          </p:cNvPr>
          <p:cNvSpPr txBox="1"/>
          <p:nvPr/>
        </p:nvSpPr>
        <p:spPr>
          <a:xfrm>
            <a:off x="5902236" y="2457075"/>
            <a:ext cx="946467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lvl="1" marL="0"/>
            <a:r>
              <a:rPr altLang="en-US" b="1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第三部分</a:t>
            </a:r>
          </a:p>
          <a:p>
            <a:pPr lvl="1" marL="0"/>
            <a:r>
              <a:rPr altLang="en-US" b="1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市场分析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14901697-7294-4787-8C21-B17D6C79F8DF}"/>
              </a:ext>
            </a:extLst>
          </p:cNvPr>
          <p:cNvCxnSpPr/>
          <p:nvPr/>
        </p:nvCxnSpPr>
        <p:spPr>
          <a:xfrm flipH="1" flipV="1">
            <a:off x="5767510" y="2358966"/>
            <a:ext cx="0" cy="1420341"/>
          </a:xfrm>
          <a:prstGeom prst="line">
            <a:avLst/>
          </a:prstGeom>
          <a:ln w="127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3">
            <a:extLst>
              <a:ext uri="{FF2B5EF4-FFF2-40B4-BE49-F238E27FC236}">
                <a16:creationId xmlns:a16="http://schemas.microsoft.com/office/drawing/2014/main" id="{0A8FC614-04A7-495E-8A16-62C8CB87190F}"/>
              </a:ext>
            </a:extLst>
          </p:cNvPr>
          <p:cNvSpPr txBox="1"/>
          <p:nvPr/>
        </p:nvSpPr>
        <p:spPr>
          <a:xfrm>
            <a:off x="4513726" y="3533148"/>
            <a:ext cx="902574" cy="24384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zh-CN" lang="en-US" sz="1600">
                <a:solidFill>
                  <a:schemeClr val="bg1"/>
                </a:solidFill>
                <a:latin charset="0" pitchFamily="34" typeface="Arial"/>
                <a:ea typeface="+mj-ea"/>
                <a:cs charset="0" pitchFamily="34" typeface="Arial"/>
              </a:rPr>
              <a:t>PART 03</a:t>
            </a: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6FEF5A68-FBBE-4F6A-87D8-F6D8C6918FDB}"/>
              </a:ext>
            </a:extLst>
          </p:cNvPr>
          <p:cNvSpPr/>
          <p:nvPr/>
        </p:nvSpPr>
        <p:spPr>
          <a:xfrm>
            <a:off x="4357715" y="2355726"/>
            <a:ext cx="1004222" cy="10042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280">
              <a:solidFill>
                <a:srgbClr val="080808"/>
              </a:solidFill>
              <a:latin typeface="+mj-ea"/>
              <a:ea typeface="+mj-ea"/>
            </a:endParaRPr>
          </a:p>
        </p:txBody>
      </p:sp>
      <p:sp>
        <p:nvSpPr>
          <p:cNvPr id="15" name="TextBox 24">
            <a:extLst>
              <a:ext uri="{FF2B5EF4-FFF2-40B4-BE49-F238E27FC236}">
                <a16:creationId xmlns:a16="http://schemas.microsoft.com/office/drawing/2014/main" id="{DC7F564C-AF3E-412F-A9DB-99FE675509DB}"/>
              </a:ext>
            </a:extLst>
          </p:cNvPr>
          <p:cNvSpPr txBox="1"/>
          <p:nvPr/>
        </p:nvSpPr>
        <p:spPr>
          <a:xfrm>
            <a:off x="6080112" y="3442140"/>
            <a:ext cx="1064411" cy="157988"/>
          </a:xfrm>
          <a:prstGeom prst="rect">
            <a:avLst/>
          </a:prstGeom>
          <a:noFill/>
        </p:spPr>
        <p:txBody>
          <a:bodyPr bIns="30226" lIns="60452" rIns="60452" rtlCol="0" tIns="30226" wrap="square">
            <a:spAutoFit/>
          </a:bodyPr>
          <a:lstStyle/>
          <a:p>
            <a:r>
              <a:rPr altLang="zh-CN" lang="en-US" sz="64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01 点击添加相关标题文字</a:t>
            </a:r>
          </a:p>
        </p:txBody>
      </p:sp>
      <p:sp>
        <p:nvSpPr>
          <p:cNvPr id="16" name="TextBox 25">
            <a:extLst>
              <a:ext uri="{FF2B5EF4-FFF2-40B4-BE49-F238E27FC236}">
                <a16:creationId xmlns:a16="http://schemas.microsoft.com/office/drawing/2014/main" id="{C358591E-35A2-4889-8764-02985A4292AC}"/>
              </a:ext>
            </a:extLst>
          </p:cNvPr>
          <p:cNvSpPr txBox="1"/>
          <p:nvPr/>
        </p:nvSpPr>
        <p:spPr>
          <a:xfrm>
            <a:off x="7132466" y="3442140"/>
            <a:ext cx="1111942" cy="157988"/>
          </a:xfrm>
          <a:prstGeom prst="rect">
            <a:avLst/>
          </a:prstGeom>
          <a:noFill/>
        </p:spPr>
        <p:txBody>
          <a:bodyPr bIns="30226" lIns="60452" rIns="60452" rtlCol="0" tIns="30226" wrap="square">
            <a:spAutoFit/>
          </a:bodyPr>
          <a:lstStyle/>
          <a:p>
            <a:r>
              <a:rPr altLang="zh-CN" lang="en-US" sz="64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02 点击添加相关标题文字</a:t>
            </a: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891578EA-D96C-4429-B1E5-FC1D8B659495}"/>
              </a:ext>
            </a:extLst>
          </p:cNvPr>
          <p:cNvSpPr txBox="1"/>
          <p:nvPr/>
        </p:nvSpPr>
        <p:spPr>
          <a:xfrm>
            <a:off x="4495493" y="2497710"/>
            <a:ext cx="902574" cy="761695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zh-CN" b="1" lang="en-US" smtClean="0" sz="4998">
                <a:solidFill>
                  <a:schemeClr val="bg1"/>
                </a:solidFill>
                <a:latin charset="0" pitchFamily="34" typeface="Arial"/>
                <a:ea typeface="+mj-ea"/>
                <a:cs charset="0" pitchFamily="34" typeface="Arial"/>
              </a:rPr>
              <a:t>03</a:t>
            </a:r>
          </a:p>
        </p:txBody>
      </p:sp>
      <p:sp>
        <p:nvSpPr>
          <p:cNvPr id="18" name="TextBox 24">
            <a:extLst>
              <a:ext uri="{FF2B5EF4-FFF2-40B4-BE49-F238E27FC236}">
                <a16:creationId xmlns:a16="http://schemas.microsoft.com/office/drawing/2014/main" id="{85367FAC-339C-4000-AB67-63A448FAB21D}"/>
              </a:ext>
            </a:extLst>
          </p:cNvPr>
          <p:cNvSpPr txBox="1"/>
          <p:nvPr/>
        </p:nvSpPr>
        <p:spPr>
          <a:xfrm>
            <a:off x="6080112" y="3648105"/>
            <a:ext cx="1064411" cy="157988"/>
          </a:xfrm>
          <a:prstGeom prst="rect">
            <a:avLst/>
          </a:prstGeom>
          <a:noFill/>
        </p:spPr>
        <p:txBody>
          <a:bodyPr bIns="30226" lIns="60452" rIns="60452" rtlCol="0" tIns="30226" wrap="square">
            <a:spAutoFit/>
          </a:bodyPr>
          <a:lstStyle/>
          <a:p>
            <a:r>
              <a:rPr altLang="zh-CN" lang="en-US" sz="64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03 点击添加相关标题文字</a:t>
            </a:r>
          </a:p>
        </p:txBody>
      </p:sp>
      <p:sp>
        <p:nvSpPr>
          <p:cNvPr id="19" name="TextBox 25">
            <a:extLst>
              <a:ext uri="{FF2B5EF4-FFF2-40B4-BE49-F238E27FC236}">
                <a16:creationId xmlns:a16="http://schemas.microsoft.com/office/drawing/2014/main" id="{73FC7A37-72A6-4390-A7D6-1D27CD999982}"/>
              </a:ext>
            </a:extLst>
          </p:cNvPr>
          <p:cNvSpPr txBox="1"/>
          <p:nvPr/>
        </p:nvSpPr>
        <p:spPr>
          <a:xfrm>
            <a:off x="7132466" y="3648105"/>
            <a:ext cx="1111942" cy="157988"/>
          </a:xfrm>
          <a:prstGeom prst="rect">
            <a:avLst/>
          </a:prstGeom>
          <a:noFill/>
        </p:spPr>
        <p:txBody>
          <a:bodyPr bIns="30226" lIns="60452" rIns="60452" rtlCol="0" tIns="30226" wrap="square">
            <a:spAutoFit/>
          </a:bodyPr>
          <a:lstStyle/>
          <a:p>
            <a:r>
              <a:rPr altLang="zh-CN" lang="en-US" sz="64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04 点击添加相关标题文字</a:t>
            </a:r>
          </a:p>
        </p:txBody>
      </p:sp>
    </p:spTree>
    <p:extLst>
      <p:ext uri="{BB962C8B-B14F-4D97-AF65-F5344CB8AC3E}">
        <p14:creationId val="176505173"/>
      </p:ext>
    </p:extLst>
  </p:cSld>
  <p:clrMapOvr>
    <a:masterClrMapping/>
  </p:clrMapOvr>
  <p:transition spd="med">
    <p:wipe dir="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click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1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7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2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fill="hold" grpId="0" id="4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3"/>
      <p:bldP grpId="0" spid="14"/>
      <p:bldP grpId="0" spid="15"/>
      <p:bldP grpId="0" spid="16"/>
      <p:bldP grpId="0" spid="17"/>
      <p:bldP grpId="0" spid="18"/>
      <p:bldP grpId="0" spid="19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" name="矩形 25"/>
          <p:cNvSpPr/>
          <p:nvPr/>
        </p:nvSpPr>
        <p:spPr>
          <a:xfrm>
            <a:off x="1910954" y="2255044"/>
            <a:ext cx="5528072" cy="15490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algn="ctr" cap="flat" cmpd="sng" w="25400">
            <a:noFill/>
            <a:prstDash val="solid"/>
          </a:ln>
          <a:effectLst/>
        </p:spPr>
        <p:txBody>
          <a:bodyPr anchor="ctr" bIns="34284" lIns="68566" rIns="68566" tIns="34284"/>
          <a:lstStyle/>
          <a:p>
            <a:pPr algn="ctr">
              <a:defRPr/>
            </a:pPr>
            <a:endParaRPr altLang="en-US" kern="0" lang="zh-CN" sz="100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宋体"/>
            </a:endParaRPr>
          </a:p>
        </p:txBody>
      </p:sp>
      <p:sp>
        <p:nvSpPr>
          <p:cNvPr id="28" name="直角三角形 5"/>
          <p:cNvSpPr/>
          <p:nvPr/>
        </p:nvSpPr>
        <p:spPr>
          <a:xfrm flipH="1">
            <a:off x="2450309" y="1962152"/>
            <a:ext cx="289322" cy="292894"/>
          </a:xfrm>
          <a:custGeom>
            <a:gdLst>
              <a:gd fmla="*/ 0 w 425837" name="connsiteX0"/>
              <a:gd fmla="*/ 432048 h 432048" name="connsiteY0"/>
              <a:gd fmla="*/ 117231 w 425837" name="connsiteX1"/>
              <a:gd fmla="*/ 0 h 432048" name="connsiteY1"/>
              <a:gd fmla="*/ 425837 w 425837" name="connsiteX2"/>
              <a:gd fmla="*/ 432048 h 432048" name="connsiteY2"/>
              <a:gd fmla="*/ 0 w 425837" name="connsiteX3"/>
              <a:gd fmla="*/ 432048 h 432048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432048" w="425837">
                <a:moveTo>
                  <a:pt x="0" y="432048"/>
                </a:moveTo>
                <a:lnTo>
                  <a:pt x="117231" y="0"/>
                </a:lnTo>
                <a:lnTo>
                  <a:pt x="425837" y="432048"/>
                </a:lnTo>
                <a:lnTo>
                  <a:pt x="0" y="432048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algn="ctr" cap="flat" cmpd="sng" w="25400">
            <a:noFill/>
            <a:prstDash val="solid"/>
          </a:ln>
          <a:effectLst/>
        </p:spPr>
        <p:txBody>
          <a:bodyPr anchor="ctr" bIns="34284" lIns="68566" rIns="68566" tIns="34284"/>
          <a:lstStyle/>
          <a:p>
            <a:pPr algn="ctr">
              <a:defRPr/>
            </a:pPr>
            <a:endParaRPr altLang="en-US" kern="0" lang="zh-CN" sz="1000">
              <a:solidFill>
                <a:sysClr lastClr="FFFFFF" val="window"/>
              </a:solidFill>
              <a:latin typeface="Calibri"/>
              <a:ea typeface="宋体"/>
            </a:endParaRPr>
          </a:p>
        </p:txBody>
      </p:sp>
      <p:sp>
        <p:nvSpPr>
          <p:cNvPr id="29" name="下箭头 6"/>
          <p:cNvSpPr/>
          <p:nvPr/>
        </p:nvSpPr>
        <p:spPr>
          <a:xfrm rot="21050904">
            <a:off x="2631282" y="1925242"/>
            <a:ext cx="534591" cy="881063"/>
          </a:xfrm>
          <a:custGeom>
            <a:gdLst>
              <a:gd fmla="*/ 725658 w 918392" name="connsiteX0"/>
              <a:gd fmla="*/ 135028 h 1512168" name="connsiteY0"/>
              <a:gd fmla="*/ 747410 w 918392" name="connsiteX1"/>
              <a:gd fmla="*/ 1052972 h 1512168" name="connsiteY1"/>
              <a:gd fmla="*/ 918392 w 918392" name="connsiteX2"/>
              <a:gd fmla="*/ 1052972 h 1512168" name="connsiteY2"/>
              <a:gd fmla="*/ 459196 w 918392" name="connsiteX3"/>
              <a:gd fmla="*/ 1512168 h 1512168" name="connsiteY3"/>
              <a:gd fmla="*/ 0 w 918392" name="connsiteX4"/>
              <a:gd fmla="*/ 1052972 h 1512168" name="connsiteY4"/>
              <a:gd fmla="*/ 170982 w 918392" name="connsiteX5"/>
              <a:gd fmla="*/ 1052972 h 1512168" name="connsiteY5"/>
              <a:gd fmla="*/ 170982 w 918392" name="connsiteX6"/>
              <a:gd fmla="*/ 0 h 1512168" name="connsiteY6"/>
              <a:gd fmla="*/ 725658 w 918392" name="connsiteX7"/>
              <a:gd fmla="*/ 135028 h 1512168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512168" w="918392">
                <a:moveTo>
                  <a:pt x="725658" y="135028"/>
                </a:moveTo>
                <a:lnTo>
                  <a:pt x="747410" y="1052972"/>
                </a:lnTo>
                <a:lnTo>
                  <a:pt x="918392" y="1052972"/>
                </a:lnTo>
                <a:lnTo>
                  <a:pt x="459196" y="1512168"/>
                </a:lnTo>
                <a:lnTo>
                  <a:pt x="0" y="1052972"/>
                </a:lnTo>
                <a:lnTo>
                  <a:pt x="170982" y="1052972"/>
                </a:lnTo>
                <a:lnTo>
                  <a:pt x="170982" y="0"/>
                </a:lnTo>
                <a:lnTo>
                  <a:pt x="725658" y="135028"/>
                </a:lnTo>
                <a:close/>
              </a:path>
            </a:pathLst>
          </a:custGeom>
          <a:solidFill>
            <a:schemeClr val="accent2"/>
          </a:solidFill>
          <a:ln algn="ctr" cap="flat" cmpd="sng" w="25400">
            <a:noFill/>
            <a:prstDash val="solid"/>
          </a:ln>
          <a:effectLst/>
        </p:spPr>
        <p:txBody>
          <a:bodyPr anchor="ctr" bIns="0" lIns="0" rIns="0" tIns="0" vert="eaVert"/>
          <a:lstStyle/>
          <a:p>
            <a:pPr algn="ctr">
              <a:defRPr/>
            </a:pPr>
            <a:r>
              <a:rPr altLang="en-US" kern="0" lang="zh-CN" sz="1200">
                <a:solidFill>
                  <a:sysClr lastClr="FFFFFF" val="window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实物牵制</a:t>
            </a:r>
          </a:p>
        </p:txBody>
      </p:sp>
      <p:sp>
        <p:nvSpPr>
          <p:cNvPr id="47" name="直角三角形 5"/>
          <p:cNvSpPr/>
          <p:nvPr/>
        </p:nvSpPr>
        <p:spPr>
          <a:xfrm flipH="1">
            <a:off x="3596879" y="1962152"/>
            <a:ext cx="289322" cy="292894"/>
          </a:xfrm>
          <a:custGeom>
            <a:gdLst>
              <a:gd fmla="*/ 0 w 425837" name="connsiteX0"/>
              <a:gd fmla="*/ 432048 h 432048" name="connsiteY0"/>
              <a:gd fmla="*/ 117231 w 425837" name="connsiteX1"/>
              <a:gd fmla="*/ 0 h 432048" name="connsiteY1"/>
              <a:gd fmla="*/ 425837 w 425837" name="connsiteX2"/>
              <a:gd fmla="*/ 432048 h 432048" name="connsiteY2"/>
              <a:gd fmla="*/ 0 w 425837" name="connsiteX3"/>
              <a:gd fmla="*/ 432048 h 432048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432048" w="425837">
                <a:moveTo>
                  <a:pt x="0" y="432048"/>
                </a:moveTo>
                <a:lnTo>
                  <a:pt x="117231" y="0"/>
                </a:lnTo>
                <a:lnTo>
                  <a:pt x="425837" y="432048"/>
                </a:lnTo>
                <a:lnTo>
                  <a:pt x="0" y="432048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algn="ctr" cap="flat" cmpd="sng" w="25400">
            <a:noFill/>
            <a:prstDash val="solid"/>
          </a:ln>
          <a:effectLst/>
        </p:spPr>
        <p:txBody>
          <a:bodyPr anchor="ctr" bIns="34284" lIns="68566" rIns="68566" tIns="34284"/>
          <a:lstStyle/>
          <a:p>
            <a:pPr algn="ctr">
              <a:defRPr/>
            </a:pPr>
            <a:endParaRPr altLang="en-US" kern="0" lang="zh-CN" sz="1000">
              <a:solidFill>
                <a:sysClr lastClr="FFFFFF" val="window"/>
              </a:solidFill>
              <a:latin typeface="Calibri"/>
              <a:ea typeface="宋体"/>
            </a:endParaRPr>
          </a:p>
        </p:txBody>
      </p:sp>
      <p:sp>
        <p:nvSpPr>
          <p:cNvPr id="48" name="下箭头 6"/>
          <p:cNvSpPr/>
          <p:nvPr/>
        </p:nvSpPr>
        <p:spPr>
          <a:xfrm rot="21050904">
            <a:off x="3776664" y="1925242"/>
            <a:ext cx="535781" cy="881063"/>
          </a:xfrm>
          <a:custGeom>
            <a:gdLst>
              <a:gd fmla="*/ 725658 w 918392" name="connsiteX0"/>
              <a:gd fmla="*/ 135028 h 1512168" name="connsiteY0"/>
              <a:gd fmla="*/ 747410 w 918392" name="connsiteX1"/>
              <a:gd fmla="*/ 1052972 h 1512168" name="connsiteY1"/>
              <a:gd fmla="*/ 918392 w 918392" name="connsiteX2"/>
              <a:gd fmla="*/ 1052972 h 1512168" name="connsiteY2"/>
              <a:gd fmla="*/ 459196 w 918392" name="connsiteX3"/>
              <a:gd fmla="*/ 1512168 h 1512168" name="connsiteY3"/>
              <a:gd fmla="*/ 0 w 918392" name="connsiteX4"/>
              <a:gd fmla="*/ 1052972 h 1512168" name="connsiteY4"/>
              <a:gd fmla="*/ 170982 w 918392" name="connsiteX5"/>
              <a:gd fmla="*/ 1052972 h 1512168" name="connsiteY5"/>
              <a:gd fmla="*/ 170982 w 918392" name="connsiteX6"/>
              <a:gd fmla="*/ 0 h 1512168" name="connsiteY6"/>
              <a:gd fmla="*/ 725658 w 918392" name="connsiteX7"/>
              <a:gd fmla="*/ 135028 h 1512168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512168" w="918392">
                <a:moveTo>
                  <a:pt x="725658" y="135028"/>
                </a:moveTo>
                <a:lnTo>
                  <a:pt x="747410" y="1052972"/>
                </a:lnTo>
                <a:lnTo>
                  <a:pt x="918392" y="1052972"/>
                </a:lnTo>
                <a:lnTo>
                  <a:pt x="459196" y="1512168"/>
                </a:lnTo>
                <a:lnTo>
                  <a:pt x="0" y="1052972"/>
                </a:lnTo>
                <a:lnTo>
                  <a:pt x="170982" y="1052972"/>
                </a:lnTo>
                <a:lnTo>
                  <a:pt x="170982" y="0"/>
                </a:lnTo>
                <a:lnTo>
                  <a:pt x="725658" y="135028"/>
                </a:lnTo>
                <a:close/>
              </a:path>
            </a:pathLst>
          </a:custGeom>
          <a:solidFill>
            <a:schemeClr val="accent3"/>
          </a:solidFill>
          <a:ln algn="ctr" cap="flat" cmpd="sng" w="25400">
            <a:noFill/>
            <a:prstDash val="solid"/>
          </a:ln>
          <a:effectLst/>
        </p:spPr>
        <p:txBody>
          <a:bodyPr anchor="ctr" bIns="0" lIns="0" rIns="0" tIns="0" vert="eaVert"/>
          <a:lstStyle/>
          <a:p>
            <a:pPr algn="ctr">
              <a:defRPr/>
            </a:pPr>
            <a:r>
              <a:rPr altLang="en-US" kern="0" lang="zh-CN" sz="1200">
                <a:solidFill>
                  <a:sysClr lastClr="FFFFFF" val="window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机械牵制</a:t>
            </a:r>
          </a:p>
        </p:txBody>
      </p:sp>
      <p:sp>
        <p:nvSpPr>
          <p:cNvPr id="50" name="直角三角形 5"/>
          <p:cNvSpPr/>
          <p:nvPr/>
        </p:nvSpPr>
        <p:spPr>
          <a:xfrm flipH="1">
            <a:off x="4742260" y="1962152"/>
            <a:ext cx="289322" cy="292894"/>
          </a:xfrm>
          <a:custGeom>
            <a:gdLst>
              <a:gd fmla="*/ 0 w 425837" name="connsiteX0"/>
              <a:gd fmla="*/ 432048 h 432048" name="connsiteY0"/>
              <a:gd fmla="*/ 117231 w 425837" name="connsiteX1"/>
              <a:gd fmla="*/ 0 h 432048" name="connsiteY1"/>
              <a:gd fmla="*/ 425837 w 425837" name="connsiteX2"/>
              <a:gd fmla="*/ 432048 h 432048" name="connsiteY2"/>
              <a:gd fmla="*/ 0 w 425837" name="connsiteX3"/>
              <a:gd fmla="*/ 432048 h 432048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432048" w="425837">
                <a:moveTo>
                  <a:pt x="0" y="432048"/>
                </a:moveTo>
                <a:lnTo>
                  <a:pt x="117231" y="0"/>
                </a:lnTo>
                <a:lnTo>
                  <a:pt x="425837" y="432048"/>
                </a:lnTo>
                <a:lnTo>
                  <a:pt x="0" y="432048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algn="ctr" cap="flat" cmpd="sng" w="25400">
            <a:noFill/>
            <a:prstDash val="solid"/>
          </a:ln>
          <a:effectLst/>
        </p:spPr>
        <p:txBody>
          <a:bodyPr anchor="ctr" bIns="34284" lIns="68566" rIns="68566" tIns="34284"/>
          <a:lstStyle/>
          <a:p>
            <a:pPr algn="ctr">
              <a:defRPr/>
            </a:pPr>
            <a:endParaRPr altLang="en-US" kern="0" lang="zh-CN" sz="1000">
              <a:solidFill>
                <a:sysClr lastClr="FFFFFF" val="window"/>
              </a:solidFill>
              <a:latin typeface="Calibri"/>
              <a:ea typeface="宋体"/>
            </a:endParaRPr>
          </a:p>
        </p:txBody>
      </p:sp>
      <p:sp>
        <p:nvSpPr>
          <p:cNvPr id="51" name="下箭头 6"/>
          <p:cNvSpPr/>
          <p:nvPr/>
        </p:nvSpPr>
        <p:spPr>
          <a:xfrm rot="21050904">
            <a:off x="4923237" y="1925242"/>
            <a:ext cx="534590" cy="881063"/>
          </a:xfrm>
          <a:custGeom>
            <a:gdLst>
              <a:gd fmla="*/ 725658 w 918392" name="connsiteX0"/>
              <a:gd fmla="*/ 135028 h 1512168" name="connsiteY0"/>
              <a:gd fmla="*/ 747410 w 918392" name="connsiteX1"/>
              <a:gd fmla="*/ 1052972 h 1512168" name="connsiteY1"/>
              <a:gd fmla="*/ 918392 w 918392" name="connsiteX2"/>
              <a:gd fmla="*/ 1052972 h 1512168" name="connsiteY2"/>
              <a:gd fmla="*/ 459196 w 918392" name="connsiteX3"/>
              <a:gd fmla="*/ 1512168 h 1512168" name="connsiteY3"/>
              <a:gd fmla="*/ 0 w 918392" name="connsiteX4"/>
              <a:gd fmla="*/ 1052972 h 1512168" name="connsiteY4"/>
              <a:gd fmla="*/ 170982 w 918392" name="connsiteX5"/>
              <a:gd fmla="*/ 1052972 h 1512168" name="connsiteY5"/>
              <a:gd fmla="*/ 170982 w 918392" name="connsiteX6"/>
              <a:gd fmla="*/ 0 h 1512168" name="connsiteY6"/>
              <a:gd fmla="*/ 725658 w 918392" name="connsiteX7"/>
              <a:gd fmla="*/ 135028 h 1512168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512168" w="918392">
                <a:moveTo>
                  <a:pt x="725658" y="135028"/>
                </a:moveTo>
                <a:lnTo>
                  <a:pt x="747410" y="1052972"/>
                </a:lnTo>
                <a:lnTo>
                  <a:pt x="918392" y="1052972"/>
                </a:lnTo>
                <a:lnTo>
                  <a:pt x="459196" y="1512168"/>
                </a:lnTo>
                <a:lnTo>
                  <a:pt x="0" y="1052972"/>
                </a:lnTo>
                <a:lnTo>
                  <a:pt x="170982" y="1052972"/>
                </a:lnTo>
                <a:lnTo>
                  <a:pt x="170982" y="0"/>
                </a:lnTo>
                <a:lnTo>
                  <a:pt x="725658" y="135028"/>
                </a:lnTo>
                <a:close/>
              </a:path>
            </a:pathLst>
          </a:custGeom>
          <a:solidFill>
            <a:schemeClr val="accent2"/>
          </a:solidFill>
          <a:ln algn="ctr" cap="flat" cmpd="sng" w="25400">
            <a:noFill/>
            <a:prstDash val="solid"/>
          </a:ln>
          <a:effectLst/>
        </p:spPr>
        <p:txBody>
          <a:bodyPr anchor="ctr" bIns="0" lIns="0" rIns="0" tIns="0" vert="eaVert"/>
          <a:lstStyle/>
          <a:p>
            <a:pPr algn="ctr">
              <a:defRPr/>
            </a:pPr>
            <a:r>
              <a:rPr altLang="en-US" kern="0" lang="zh-CN" sz="1200">
                <a:solidFill>
                  <a:sysClr lastClr="FFFFFF" val="window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体制牵制</a:t>
            </a:r>
          </a:p>
        </p:txBody>
      </p:sp>
      <p:sp>
        <p:nvSpPr>
          <p:cNvPr id="53" name="直角三角形 5"/>
          <p:cNvSpPr/>
          <p:nvPr/>
        </p:nvSpPr>
        <p:spPr>
          <a:xfrm flipH="1">
            <a:off x="5888833" y="1962152"/>
            <a:ext cx="289322" cy="292894"/>
          </a:xfrm>
          <a:custGeom>
            <a:gdLst>
              <a:gd fmla="*/ 0 w 425837" name="connsiteX0"/>
              <a:gd fmla="*/ 432048 h 432048" name="connsiteY0"/>
              <a:gd fmla="*/ 117231 w 425837" name="connsiteX1"/>
              <a:gd fmla="*/ 0 h 432048" name="connsiteY1"/>
              <a:gd fmla="*/ 425837 w 425837" name="connsiteX2"/>
              <a:gd fmla="*/ 432048 h 432048" name="connsiteY2"/>
              <a:gd fmla="*/ 0 w 425837" name="connsiteX3"/>
              <a:gd fmla="*/ 432048 h 432048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432048" w="425837">
                <a:moveTo>
                  <a:pt x="0" y="432048"/>
                </a:moveTo>
                <a:lnTo>
                  <a:pt x="117231" y="0"/>
                </a:lnTo>
                <a:lnTo>
                  <a:pt x="425837" y="432048"/>
                </a:lnTo>
                <a:lnTo>
                  <a:pt x="0" y="432048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algn="ctr" cap="flat" cmpd="sng" w="25400">
            <a:noFill/>
            <a:prstDash val="solid"/>
          </a:ln>
          <a:effectLst/>
        </p:spPr>
        <p:txBody>
          <a:bodyPr anchor="ctr" bIns="34284" lIns="68566" rIns="68566" tIns="34284"/>
          <a:lstStyle/>
          <a:p>
            <a:pPr algn="ctr">
              <a:defRPr/>
            </a:pPr>
            <a:endParaRPr altLang="en-US" kern="0" lang="zh-CN" sz="1000">
              <a:solidFill>
                <a:sysClr lastClr="FFFFFF" val="window"/>
              </a:solidFill>
              <a:latin typeface="Calibri"/>
              <a:ea typeface="宋体"/>
            </a:endParaRPr>
          </a:p>
        </p:txBody>
      </p:sp>
      <p:sp>
        <p:nvSpPr>
          <p:cNvPr id="54" name="下箭头 6"/>
          <p:cNvSpPr/>
          <p:nvPr/>
        </p:nvSpPr>
        <p:spPr>
          <a:xfrm rot="21050904">
            <a:off x="6068617" y="1925242"/>
            <a:ext cx="535781" cy="881063"/>
          </a:xfrm>
          <a:custGeom>
            <a:gdLst>
              <a:gd fmla="*/ 725658 w 918392" name="connsiteX0"/>
              <a:gd fmla="*/ 135028 h 1512168" name="connsiteY0"/>
              <a:gd fmla="*/ 747410 w 918392" name="connsiteX1"/>
              <a:gd fmla="*/ 1052972 h 1512168" name="connsiteY1"/>
              <a:gd fmla="*/ 918392 w 918392" name="connsiteX2"/>
              <a:gd fmla="*/ 1052972 h 1512168" name="connsiteY2"/>
              <a:gd fmla="*/ 459196 w 918392" name="connsiteX3"/>
              <a:gd fmla="*/ 1512168 h 1512168" name="connsiteY3"/>
              <a:gd fmla="*/ 0 w 918392" name="connsiteX4"/>
              <a:gd fmla="*/ 1052972 h 1512168" name="connsiteY4"/>
              <a:gd fmla="*/ 170982 w 918392" name="connsiteX5"/>
              <a:gd fmla="*/ 1052972 h 1512168" name="connsiteY5"/>
              <a:gd fmla="*/ 170982 w 918392" name="connsiteX6"/>
              <a:gd fmla="*/ 0 h 1512168" name="connsiteY6"/>
              <a:gd fmla="*/ 725658 w 918392" name="connsiteX7"/>
              <a:gd fmla="*/ 135028 h 1512168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512168" w="918392">
                <a:moveTo>
                  <a:pt x="725658" y="135028"/>
                </a:moveTo>
                <a:lnTo>
                  <a:pt x="747410" y="1052972"/>
                </a:lnTo>
                <a:lnTo>
                  <a:pt x="918392" y="1052972"/>
                </a:lnTo>
                <a:lnTo>
                  <a:pt x="459196" y="1512168"/>
                </a:lnTo>
                <a:lnTo>
                  <a:pt x="0" y="1052972"/>
                </a:lnTo>
                <a:lnTo>
                  <a:pt x="170982" y="1052972"/>
                </a:lnTo>
                <a:lnTo>
                  <a:pt x="170982" y="0"/>
                </a:lnTo>
                <a:lnTo>
                  <a:pt x="725658" y="135028"/>
                </a:lnTo>
                <a:close/>
              </a:path>
            </a:pathLst>
          </a:custGeom>
          <a:solidFill>
            <a:schemeClr val="accent1"/>
          </a:solidFill>
          <a:ln algn="ctr" cap="flat" cmpd="sng" w="25400">
            <a:noFill/>
            <a:prstDash val="solid"/>
          </a:ln>
          <a:effectLst/>
        </p:spPr>
        <p:txBody>
          <a:bodyPr anchor="ctr" bIns="0" lIns="0" rIns="0" tIns="0" vert="eaVert"/>
          <a:lstStyle/>
          <a:p>
            <a:pPr algn="ctr">
              <a:defRPr/>
            </a:pPr>
            <a:r>
              <a:rPr altLang="en-US" kern="0" lang="zh-CN" sz="1200">
                <a:solidFill>
                  <a:sysClr lastClr="FFFFFF" val="window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簿记牵制</a:t>
            </a:r>
          </a:p>
        </p:txBody>
      </p:sp>
      <p:sp>
        <p:nvSpPr>
          <p:cNvPr id="13" name="TextBox 38"/>
          <p:cNvSpPr txBox="1"/>
          <p:nvPr/>
        </p:nvSpPr>
        <p:spPr>
          <a:xfrm>
            <a:off x="2337200" y="2857502"/>
            <a:ext cx="1248965" cy="397752"/>
          </a:xfrm>
          <a:prstGeom prst="rect">
            <a:avLst/>
          </a:prstGeom>
          <a:noFill/>
        </p:spPr>
        <p:txBody>
          <a:bodyPr bIns="34284" lIns="68566" rIns="68566" tIns="34284">
            <a:spAutoFit/>
          </a:bodyPr>
          <a:lstStyle>
            <a:defPPr>
              <a:defRPr lang="zh-CN"/>
            </a:defPPr>
            <a:lvl1pPr fontAlgn="auto" indent="0" lv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b="0" baseline="0" cap="none" i="0" kern="0" kumimoji="0" normalizeH="0" spc="0" strike="noStrike" sz="1200" u="none">
                <a:ln>
                  <a:noFill/>
                </a:ln>
                <a:solidFill>
                  <a:sysClr lastClr="FFFFFF" val="window">
                    <a:lumMod val="50000"/>
                  </a:sysClr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algn="ctr" eaLnBrk="1" hangingPunct="1">
              <a:lnSpc>
                <a:spcPct val="120000"/>
              </a:lnSpc>
              <a:defRPr/>
            </a:pPr>
            <a:r>
              <a:rPr altLang="en-US" kern="1200" lang="zh-CN" sz="9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此处输入文本</a:t>
            </a:r>
          </a:p>
          <a:p>
            <a:pPr algn="ctr" eaLnBrk="1" hangingPunct="1">
              <a:lnSpc>
                <a:spcPct val="120000"/>
              </a:lnSpc>
              <a:defRPr/>
            </a:pPr>
            <a:r>
              <a:rPr altLang="en-US" kern="1200" lang="zh-CN" sz="9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此处输入文本</a:t>
            </a:r>
          </a:p>
        </p:txBody>
      </p:sp>
      <p:sp>
        <p:nvSpPr>
          <p:cNvPr id="16" name="TextBox 38"/>
          <p:cNvSpPr txBox="1"/>
          <p:nvPr/>
        </p:nvSpPr>
        <p:spPr>
          <a:xfrm>
            <a:off x="3494486" y="2857502"/>
            <a:ext cx="1247775" cy="397752"/>
          </a:xfrm>
          <a:prstGeom prst="rect">
            <a:avLst/>
          </a:prstGeom>
          <a:noFill/>
        </p:spPr>
        <p:txBody>
          <a:bodyPr bIns="34284" lIns="68566" rIns="68566" tIns="34284">
            <a:spAutoFit/>
          </a:bodyPr>
          <a:lstStyle>
            <a:defPPr>
              <a:defRPr lang="zh-CN"/>
            </a:defPPr>
            <a:lvl1pPr fontAlgn="auto" indent="0" lv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b="0" baseline="0" cap="none" i="0" kern="0" kumimoji="0" normalizeH="0" spc="0" strike="noStrike" sz="1200" u="none">
                <a:ln>
                  <a:noFill/>
                </a:ln>
                <a:solidFill>
                  <a:sysClr lastClr="FFFFFF" val="window">
                    <a:lumMod val="50000"/>
                  </a:sysClr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algn="ctr" eaLnBrk="1" hangingPunct="1">
              <a:lnSpc>
                <a:spcPct val="120000"/>
              </a:lnSpc>
              <a:defRPr/>
            </a:pPr>
            <a:r>
              <a:rPr altLang="en-US" kern="1200" lang="zh-CN" sz="9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此处输入文本</a:t>
            </a:r>
          </a:p>
          <a:p>
            <a:pPr algn="ctr" eaLnBrk="1" hangingPunct="1">
              <a:lnSpc>
                <a:spcPct val="120000"/>
              </a:lnSpc>
              <a:defRPr/>
            </a:pPr>
            <a:r>
              <a:rPr altLang="en-US" kern="1200" lang="zh-CN" sz="9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此处输入文本</a:t>
            </a:r>
          </a:p>
        </p:txBody>
      </p:sp>
      <p:sp>
        <p:nvSpPr>
          <p:cNvPr id="17" name="TextBox 38"/>
          <p:cNvSpPr txBox="1"/>
          <p:nvPr/>
        </p:nvSpPr>
        <p:spPr>
          <a:xfrm>
            <a:off x="4650581" y="2857502"/>
            <a:ext cx="1248966" cy="397752"/>
          </a:xfrm>
          <a:prstGeom prst="rect">
            <a:avLst/>
          </a:prstGeom>
          <a:noFill/>
        </p:spPr>
        <p:txBody>
          <a:bodyPr bIns="34284" lIns="68566" rIns="68566" tIns="34284">
            <a:spAutoFit/>
          </a:bodyPr>
          <a:lstStyle>
            <a:defPPr>
              <a:defRPr lang="zh-CN"/>
            </a:defPPr>
            <a:lvl1pPr fontAlgn="auto" indent="0" lv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b="0" baseline="0" cap="none" i="0" kern="0" kumimoji="0" normalizeH="0" spc="0" strike="noStrike" sz="1200" u="none">
                <a:ln>
                  <a:noFill/>
                </a:ln>
                <a:solidFill>
                  <a:sysClr lastClr="FFFFFF" val="window">
                    <a:lumMod val="50000"/>
                  </a:sysClr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algn="ctr" eaLnBrk="1" hangingPunct="1">
              <a:lnSpc>
                <a:spcPct val="120000"/>
              </a:lnSpc>
              <a:defRPr/>
            </a:pPr>
            <a:r>
              <a:rPr altLang="en-US" kern="1200" lang="zh-CN" sz="9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此处输入文本</a:t>
            </a:r>
          </a:p>
          <a:p>
            <a:pPr algn="ctr" eaLnBrk="1" hangingPunct="1">
              <a:lnSpc>
                <a:spcPct val="120000"/>
              </a:lnSpc>
              <a:defRPr/>
            </a:pPr>
            <a:r>
              <a:rPr altLang="en-US" kern="1200" lang="zh-CN" sz="9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此处输入文本</a:t>
            </a:r>
          </a:p>
        </p:txBody>
      </p:sp>
      <p:sp>
        <p:nvSpPr>
          <p:cNvPr id="18" name="TextBox 38"/>
          <p:cNvSpPr txBox="1"/>
          <p:nvPr/>
        </p:nvSpPr>
        <p:spPr>
          <a:xfrm>
            <a:off x="5806681" y="2857502"/>
            <a:ext cx="1248965" cy="397752"/>
          </a:xfrm>
          <a:prstGeom prst="rect">
            <a:avLst/>
          </a:prstGeom>
          <a:noFill/>
        </p:spPr>
        <p:txBody>
          <a:bodyPr bIns="34284" lIns="68566" rIns="68566" tIns="34284">
            <a:spAutoFit/>
          </a:bodyPr>
          <a:lstStyle>
            <a:defPPr>
              <a:defRPr lang="zh-CN"/>
            </a:defPPr>
            <a:lvl1pPr fontAlgn="auto" indent="0" lv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b="0" baseline="0" cap="none" i="0" kern="0" kumimoji="0" normalizeH="0" spc="0" strike="noStrike" sz="1200" u="none">
                <a:ln>
                  <a:noFill/>
                </a:ln>
                <a:solidFill>
                  <a:sysClr lastClr="FFFFFF" val="window">
                    <a:lumMod val="50000"/>
                  </a:sysClr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algn="ctr" eaLnBrk="1" hangingPunct="1">
              <a:lnSpc>
                <a:spcPct val="120000"/>
              </a:lnSpc>
              <a:defRPr/>
            </a:pPr>
            <a:r>
              <a:rPr altLang="en-US" kern="1200" lang="zh-CN" sz="9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此处输入文本</a:t>
            </a:r>
          </a:p>
          <a:p>
            <a:pPr algn="ctr" eaLnBrk="1" hangingPunct="1">
              <a:lnSpc>
                <a:spcPct val="120000"/>
              </a:lnSpc>
              <a:defRPr/>
            </a:pPr>
            <a:r>
              <a:rPr altLang="en-US" kern="1200" lang="zh-CN" sz="9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此处输入文本</a:t>
            </a:r>
          </a:p>
        </p:txBody>
      </p:sp>
    </p:spTree>
    <p:extLst>
      <p:ext uri="{BB962C8B-B14F-4D97-AF65-F5344CB8AC3E}">
        <p14:creationId val="2691863955"/>
      </p:ext>
    </p:extLst>
  </p:cSld>
  <p:clrMapOvr>
    <a:masterClrMapping/>
  </p:clrMapOvr>
  <p:transition spd="med">
    <p:wipe dir="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4)" transition="in">
                                      <p:cBhvr>
                                        <p:cTn dur="2000" id="13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4)" transition="in">
                                      <p:cBhvr>
                                        <p:cTn dur="2000" id="16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 nodeType="clickPar">
                      <p:stCondLst>
                        <p:cond delay="indefinite"/>
                      </p:stCondLst>
                      <p:childTnLst>
                        <p:par>
                          <p:cTn fill="hold" id="4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7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5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5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7" nodeType="clickPar">
                      <p:stCondLst>
                        <p:cond delay="indefinite"/>
                      </p:stCondLst>
                      <p:childTnLst>
                        <p:par>
                          <p:cTn fill="hold" id="5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9" nodeType="click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4)" transition="in">
                                      <p:cBhvr>
                                        <p:cTn dur="2000" id="6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4)" transition="in">
                                      <p:cBhvr>
                                        <p:cTn dur="2000" id="64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5" nodeType="clickPar">
                      <p:stCondLst>
                        <p:cond delay="indefinite"/>
                      </p:stCondLst>
                      <p:childTnLst>
                        <p:par>
                          <p:cTn fill="hold" id="6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7" nodeType="click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4)" transition="in">
                                      <p:cBhvr>
                                        <p:cTn dur="2000" id="6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0" nodeType="clickPar">
                      <p:stCondLst>
                        <p:cond delay="indefinite"/>
                      </p:stCondLst>
                      <p:childTnLst>
                        <p:par>
                          <p:cTn fill="hold" id="7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2" nodeType="click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>
                                        <p:cTn dur="500" id="74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>
                                        <p:cTn dur="500" id="77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8" nodeType="clickPar">
                      <p:stCondLst>
                        <p:cond delay="indefinite"/>
                      </p:stCondLst>
                      <p:childTnLst>
                        <p:par>
                          <p:cTn fill="hold" id="7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0" nodeType="click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>
                                        <p:cTn dur="500" id="8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6"/>
      <p:bldP grpId="0" spid="28"/>
      <p:bldP grpId="0" spid="29"/>
      <p:bldP grpId="0" spid="47"/>
      <p:bldP grpId="0" spid="48"/>
      <p:bldP grpId="0" spid="50"/>
      <p:bldP grpId="0" spid="51"/>
      <p:bldP grpId="0" spid="53"/>
      <p:bldP grpId="0" spid="54"/>
      <p:bldP grpId="0" spid="13"/>
      <p:bldP grpId="0" spid="16"/>
      <p:bldP grpId="0" spid="17"/>
      <p:bldP grpId="0" spid="18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Line 7"/>
          <p:cNvSpPr>
            <a:spLocks noChangeShapeType="1"/>
          </p:cNvSpPr>
          <p:nvPr/>
        </p:nvSpPr>
        <p:spPr bwMode="auto">
          <a:xfrm flipH="1">
            <a:off x="4548587" y="2468256"/>
            <a:ext cx="0" cy="871165"/>
          </a:xfrm>
          <a:prstGeom prst="line">
            <a:avLst/>
          </a:prstGeom>
          <a:noFill/>
          <a:ln cap="flat" w="9525">
            <a:solidFill>
              <a:schemeClr val="bg1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t" anchorCtr="0" bIns="34434" compatLnSpc="1" lIns="68866" numCol="1" rIns="68866" tIns="34434" vert="horz" wrap="square"/>
          <a:lstStyle/>
          <a:p>
            <a:endParaRPr altLang="en-US" lang="zh-CN"/>
          </a:p>
        </p:txBody>
      </p:sp>
      <p:sp>
        <p:nvSpPr>
          <p:cNvPr id="3" name="Oval 8"/>
          <p:cNvSpPr>
            <a:spLocks noChangeArrowheads="1"/>
          </p:cNvSpPr>
          <p:nvPr/>
        </p:nvSpPr>
        <p:spPr bwMode="auto">
          <a:xfrm>
            <a:off x="4439310" y="3332691"/>
            <a:ext cx="214593" cy="21476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8586" lIns="77172" rIns="77172" rtlCol="0" tIns="38586"/>
          <a:lstStyle/>
          <a:p>
            <a:pPr algn="ctr"/>
            <a:endParaRPr altLang="en-US" lang="zh-CN"/>
          </a:p>
        </p:txBody>
      </p:sp>
      <p:sp>
        <p:nvSpPr>
          <p:cNvPr id="4" name="Oval 9"/>
          <p:cNvSpPr>
            <a:spLocks noChangeArrowheads="1"/>
          </p:cNvSpPr>
          <p:nvPr/>
        </p:nvSpPr>
        <p:spPr bwMode="auto">
          <a:xfrm>
            <a:off x="6210925" y="3332691"/>
            <a:ext cx="216608" cy="21476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84" lIns="68566" rIns="68566" rtlCol="0" tIns="34284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5" name="Oval 10"/>
          <p:cNvSpPr>
            <a:spLocks noChangeArrowheads="1"/>
          </p:cNvSpPr>
          <p:nvPr/>
        </p:nvSpPr>
        <p:spPr bwMode="auto">
          <a:xfrm>
            <a:off x="7984664" y="3332691"/>
            <a:ext cx="213587" cy="21476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84" lIns="68566" rIns="68566" rtlCol="0" tIns="34284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6" name="Oval 11"/>
          <p:cNvSpPr>
            <a:spLocks noChangeArrowheads="1"/>
          </p:cNvSpPr>
          <p:nvPr/>
        </p:nvSpPr>
        <p:spPr bwMode="auto">
          <a:xfrm>
            <a:off x="2665895" y="3332691"/>
            <a:ext cx="214593" cy="21476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84" lIns="68566" rIns="68566" rtlCol="0" tIns="34284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892479" y="3332691"/>
            <a:ext cx="214593" cy="21476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8586" lIns="77172" rIns="77172" rtlCol="0" tIns="38586"/>
          <a:lstStyle/>
          <a:p>
            <a:pPr algn="ctr"/>
            <a:endParaRPr altLang="en-US" lang="zh-CN"/>
          </a:p>
        </p:txBody>
      </p:sp>
      <p:sp>
        <p:nvSpPr>
          <p:cNvPr id="8" name="Freeform 13"/>
          <p:cNvSpPr/>
          <p:nvPr/>
        </p:nvSpPr>
        <p:spPr bwMode="auto">
          <a:xfrm>
            <a:off x="999380" y="2673751"/>
            <a:ext cx="3549209" cy="665671"/>
          </a:xfrm>
          <a:custGeom>
            <a:gdLst>
              <a:gd fmla="*/ 0 w 1895" name="T0"/>
              <a:gd fmla="*/ 355 h 355" name="T1"/>
              <a:gd fmla="*/ 0 w 1895" name="T2"/>
              <a:gd fmla="*/ 119 h 355" name="T3"/>
              <a:gd fmla="*/ 67 w 1895" name="T4"/>
              <a:gd fmla="*/ 54 h 355" name="T5"/>
              <a:gd fmla="*/ 1826 w 1895" name="T6"/>
              <a:gd fmla="*/ 54 h 355" name="T7"/>
              <a:gd fmla="*/ 1895 w 1895" name="T8"/>
              <a:gd fmla="*/ 0 h 355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55" w="1895">
                <a:moveTo>
                  <a:pt x="0" y="355"/>
                </a:moveTo>
                <a:cubicBezTo>
                  <a:pt x="0" y="119"/>
                  <a:pt x="0" y="119"/>
                  <a:pt x="0" y="119"/>
                </a:cubicBezTo>
                <a:cubicBezTo>
                  <a:pt x="0" y="119"/>
                  <a:pt x="1" y="55"/>
                  <a:pt x="67" y="54"/>
                </a:cubicBezTo>
                <a:cubicBezTo>
                  <a:pt x="1826" y="54"/>
                  <a:pt x="1826" y="54"/>
                  <a:pt x="1826" y="54"/>
                </a:cubicBezTo>
                <a:cubicBezTo>
                  <a:pt x="1856" y="54"/>
                  <a:pt x="1884" y="26"/>
                  <a:pt x="1895" y="0"/>
                </a:cubicBezTo>
              </a:path>
            </a:pathLst>
          </a:custGeom>
          <a:noFill/>
          <a:ln cap="flat" w="9525">
            <a:solidFill>
              <a:schemeClr val="bg1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t" anchorCtr="0" bIns="34434" compatLnSpc="1" lIns="68866" numCol="1" rIns="68866" tIns="34434" vert="horz" wrap="square"/>
          <a:lstStyle/>
          <a:p>
            <a:endParaRPr altLang="en-US" lang="zh-CN"/>
          </a:p>
        </p:txBody>
      </p:sp>
      <p:sp>
        <p:nvSpPr>
          <p:cNvPr id="9" name="Freeform 14"/>
          <p:cNvSpPr/>
          <p:nvPr/>
        </p:nvSpPr>
        <p:spPr bwMode="auto">
          <a:xfrm>
            <a:off x="2772796" y="2895109"/>
            <a:ext cx="1775794" cy="444311"/>
          </a:xfrm>
          <a:custGeom>
            <a:gdLst>
              <a:gd fmla="*/ 0 w 948" name="T0"/>
              <a:gd fmla="*/ 237 h 237" name="T1"/>
              <a:gd fmla="*/ 0 w 948" name="T2"/>
              <a:gd fmla="*/ 119 h 237" name="T3"/>
              <a:gd fmla="*/ 66 w 948" name="T4"/>
              <a:gd fmla="*/ 54 h 237" name="T5"/>
              <a:gd fmla="*/ 877 w 948" name="T6"/>
              <a:gd fmla="*/ 54 h 237" name="T7"/>
              <a:gd fmla="*/ 948 w 948" name="T8"/>
              <a:gd fmla="*/ 0 h 237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36" w="947">
                <a:moveTo>
                  <a:pt x="0" y="237"/>
                </a:moveTo>
                <a:cubicBezTo>
                  <a:pt x="0" y="119"/>
                  <a:pt x="0" y="119"/>
                  <a:pt x="0" y="119"/>
                </a:cubicBezTo>
                <a:cubicBezTo>
                  <a:pt x="0" y="119"/>
                  <a:pt x="1" y="55"/>
                  <a:pt x="66" y="54"/>
                </a:cubicBezTo>
                <a:cubicBezTo>
                  <a:pt x="877" y="54"/>
                  <a:pt x="877" y="54"/>
                  <a:pt x="877" y="54"/>
                </a:cubicBezTo>
                <a:cubicBezTo>
                  <a:pt x="909" y="54"/>
                  <a:pt x="937" y="28"/>
                  <a:pt x="948" y="0"/>
                </a:cubicBezTo>
              </a:path>
            </a:pathLst>
          </a:custGeom>
          <a:noFill/>
          <a:ln cap="flat" w="9525">
            <a:solidFill>
              <a:schemeClr val="bg1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t" anchorCtr="0" bIns="34434" compatLnSpc="1" lIns="68866" numCol="1" rIns="68866" tIns="34434" vert="horz" wrap="square"/>
          <a:lstStyle/>
          <a:p>
            <a:endParaRPr altLang="en-US" lang="zh-CN"/>
          </a:p>
        </p:txBody>
      </p:sp>
      <p:sp>
        <p:nvSpPr>
          <p:cNvPr id="10" name="Freeform 15"/>
          <p:cNvSpPr/>
          <p:nvPr/>
        </p:nvSpPr>
        <p:spPr bwMode="auto">
          <a:xfrm>
            <a:off x="4548589" y="2673751"/>
            <a:ext cx="3546831" cy="665671"/>
          </a:xfrm>
          <a:custGeom>
            <a:gdLst>
              <a:gd fmla="*/ 1894 w 1894" name="T0"/>
              <a:gd fmla="*/ 355 h 355" name="T1"/>
              <a:gd fmla="*/ 1894 w 1894" name="T2"/>
              <a:gd fmla="*/ 119 h 355" name="T3"/>
              <a:gd fmla="*/ 1828 w 1894" name="T4"/>
              <a:gd fmla="*/ 54 h 355" name="T5"/>
              <a:gd fmla="*/ 68 w 1894" name="T6"/>
              <a:gd fmla="*/ 54 h 355" name="T7"/>
              <a:gd fmla="*/ 0 w 1894" name="T8"/>
              <a:gd fmla="*/ 0 h 355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55" w="1893">
                <a:moveTo>
                  <a:pt x="1894" y="355"/>
                </a:moveTo>
                <a:cubicBezTo>
                  <a:pt x="1894" y="119"/>
                  <a:pt x="1894" y="119"/>
                  <a:pt x="1894" y="119"/>
                </a:cubicBezTo>
                <a:cubicBezTo>
                  <a:pt x="1894" y="119"/>
                  <a:pt x="1893" y="55"/>
                  <a:pt x="1828" y="54"/>
                </a:cubicBezTo>
                <a:cubicBezTo>
                  <a:pt x="68" y="54"/>
                  <a:pt x="68" y="54"/>
                  <a:pt x="68" y="54"/>
                </a:cubicBezTo>
                <a:cubicBezTo>
                  <a:pt x="38" y="54"/>
                  <a:pt x="10" y="26"/>
                  <a:pt x="0" y="0"/>
                </a:cubicBezTo>
              </a:path>
            </a:pathLst>
          </a:custGeom>
          <a:noFill/>
          <a:ln cap="flat" w="9525">
            <a:solidFill>
              <a:schemeClr val="bg1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t" anchorCtr="0" bIns="34434" compatLnSpc="1" lIns="68866" numCol="1" rIns="68866" tIns="34434" vert="horz" wrap="square"/>
          <a:lstStyle/>
          <a:p>
            <a:endParaRPr altLang="en-US" lang="zh-CN"/>
          </a:p>
        </p:txBody>
      </p:sp>
      <p:sp>
        <p:nvSpPr>
          <p:cNvPr id="11" name="Freeform 16"/>
          <p:cNvSpPr/>
          <p:nvPr/>
        </p:nvSpPr>
        <p:spPr bwMode="auto">
          <a:xfrm>
            <a:off x="4548589" y="2895109"/>
            <a:ext cx="1773416" cy="444311"/>
          </a:xfrm>
          <a:custGeom>
            <a:gdLst>
              <a:gd fmla="*/ 947 w 947" name="T0"/>
              <a:gd fmla="*/ 237 h 237" name="T1"/>
              <a:gd fmla="*/ 947 w 947" name="T2"/>
              <a:gd fmla="*/ 119 h 237" name="T3"/>
              <a:gd fmla="*/ 881 w 947" name="T4"/>
              <a:gd fmla="*/ 54 h 237" name="T5"/>
              <a:gd fmla="*/ 70 w 947" name="T6"/>
              <a:gd fmla="*/ 54 h 237" name="T7"/>
              <a:gd fmla="*/ 0 w 947" name="T8"/>
              <a:gd fmla="*/ 0 h 237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36" w="946">
                <a:moveTo>
                  <a:pt x="947" y="237"/>
                </a:moveTo>
                <a:cubicBezTo>
                  <a:pt x="947" y="119"/>
                  <a:pt x="947" y="119"/>
                  <a:pt x="947" y="119"/>
                </a:cubicBezTo>
                <a:cubicBezTo>
                  <a:pt x="947" y="119"/>
                  <a:pt x="946" y="55"/>
                  <a:pt x="881" y="54"/>
                </a:cubicBezTo>
                <a:cubicBezTo>
                  <a:pt x="70" y="54"/>
                  <a:pt x="70" y="54"/>
                  <a:pt x="70" y="54"/>
                </a:cubicBezTo>
                <a:cubicBezTo>
                  <a:pt x="38" y="54"/>
                  <a:pt x="11" y="28"/>
                  <a:pt x="0" y="0"/>
                </a:cubicBezTo>
              </a:path>
            </a:pathLst>
          </a:custGeom>
          <a:noFill/>
          <a:ln cap="flat" w="9525">
            <a:solidFill>
              <a:schemeClr val="bg1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t" anchorCtr="0" bIns="34434" compatLnSpc="1" lIns="68866" numCol="1" rIns="68866" tIns="34434" vert="horz" wrap="square"/>
          <a:lstStyle/>
          <a:p>
            <a:endParaRPr altLang="en-US" lang="zh-CN"/>
          </a:p>
        </p:txBody>
      </p:sp>
      <p:sp>
        <p:nvSpPr>
          <p:cNvPr id="12" name="Freeform 6"/>
          <p:cNvSpPr/>
          <p:nvPr/>
        </p:nvSpPr>
        <p:spPr bwMode="auto">
          <a:xfrm>
            <a:off x="4050192" y="1275607"/>
            <a:ext cx="990451" cy="1260439"/>
          </a:xfrm>
          <a:custGeom>
            <a:gdLst>
              <a:gd fmla="*/ 214 w 427" name="T0"/>
              <a:gd fmla="*/ 0 h 543" name="T1"/>
              <a:gd fmla="*/ 427 w 427" name="T2"/>
              <a:gd fmla="*/ 213 h 543" name="T3"/>
              <a:gd fmla="*/ 326 w 427" name="T4"/>
              <a:gd fmla="*/ 394 h 543" name="T5"/>
              <a:gd fmla="*/ 268 w 427" name="T6"/>
              <a:gd fmla="*/ 444 h 543" name="T7"/>
              <a:gd fmla="*/ 214 w 427" name="T8"/>
              <a:gd fmla="*/ 543 h 543" name="T9"/>
              <a:gd fmla="*/ 159 w 427" name="T10"/>
              <a:gd fmla="*/ 444 h 543" name="T11"/>
              <a:gd fmla="*/ 100 w 427" name="T12"/>
              <a:gd fmla="*/ 393 h 543" name="T13"/>
              <a:gd fmla="*/ 88 w 427" name="T14"/>
              <a:gd fmla="*/ 385 h 543" name="T15"/>
              <a:gd fmla="*/ 88 w 427" name="T16"/>
              <a:gd fmla="*/ 385 h 543" name="T17"/>
              <a:gd fmla="*/ 88 w 427" name="T18"/>
              <a:gd fmla="*/ 385 h 543" name="T19"/>
              <a:gd fmla="*/ 0 w 427" name="T20"/>
              <a:gd fmla="*/ 213 h 543" name="T21"/>
              <a:gd fmla="*/ 214 w 427" name="T22"/>
              <a:gd fmla="*/ 0 h 543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543" w="427">
                <a:moveTo>
                  <a:pt x="214" y="0"/>
                </a:moveTo>
                <a:cubicBezTo>
                  <a:pt x="331" y="0"/>
                  <a:pt x="427" y="95"/>
                  <a:pt x="427" y="213"/>
                </a:cubicBezTo>
                <a:cubicBezTo>
                  <a:pt x="427" y="290"/>
                  <a:pt x="386" y="357"/>
                  <a:pt x="326" y="394"/>
                </a:cubicBezTo>
                <a:cubicBezTo>
                  <a:pt x="312" y="404"/>
                  <a:pt x="289" y="422"/>
                  <a:pt x="268" y="444"/>
                </a:cubicBezTo>
                <a:cubicBezTo>
                  <a:pt x="234" y="479"/>
                  <a:pt x="214" y="543"/>
                  <a:pt x="214" y="543"/>
                </a:cubicBezTo>
                <a:cubicBezTo>
                  <a:pt x="214" y="543"/>
                  <a:pt x="193" y="479"/>
                  <a:pt x="159" y="444"/>
                </a:cubicBezTo>
                <a:cubicBezTo>
                  <a:pt x="137" y="421"/>
                  <a:pt x="114" y="403"/>
                  <a:pt x="100" y="393"/>
                </a:cubicBezTo>
                <a:cubicBezTo>
                  <a:pt x="96" y="391"/>
                  <a:pt x="92" y="388"/>
                  <a:pt x="88" y="385"/>
                </a:cubicBezTo>
                <a:cubicBezTo>
                  <a:pt x="88" y="385"/>
                  <a:pt x="88" y="385"/>
                  <a:pt x="88" y="385"/>
                </a:cubicBezTo>
                <a:cubicBezTo>
                  <a:pt x="88" y="385"/>
                  <a:pt x="88" y="385"/>
                  <a:pt x="88" y="385"/>
                </a:cubicBezTo>
                <a:cubicBezTo>
                  <a:pt x="35" y="346"/>
                  <a:pt x="0" y="284"/>
                  <a:pt x="0" y="213"/>
                </a:cubicBezTo>
                <a:cubicBezTo>
                  <a:pt x="0" y="95"/>
                  <a:pt x="96" y="0"/>
                  <a:pt x="21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bIns="38586" lIns="77172" rIns="77172" rtlCol="0" tIns="215717"/>
          <a:lstStyle/>
          <a:p>
            <a:pPr algn="ctr"/>
            <a:r>
              <a:rPr altLang="en-US" lang="zh-CN" sz="1200">
                <a:latin charset="-122" panose="020b0503020204020204" pitchFamily="34" typeface="微软雅黑"/>
                <a:ea charset="-122" panose="020b0503020204020204" pitchFamily="34" typeface="微软雅黑"/>
              </a:rPr>
              <a:t>添加</a:t>
            </a:r>
          </a:p>
          <a:p>
            <a:pPr algn="ctr"/>
            <a:r>
              <a:rPr altLang="en-US" lang="zh-CN" sz="1200">
                <a:latin charset="-122" panose="020b0503020204020204" pitchFamily="34" typeface="微软雅黑"/>
                <a:ea charset="-122" panose="020b0503020204020204" pitchFamily="34" typeface="微软雅黑"/>
              </a:rPr>
              <a:t>标题内容</a:t>
            </a:r>
          </a:p>
        </p:txBody>
      </p:sp>
      <p:sp>
        <p:nvSpPr>
          <p:cNvPr id="13" name="矩形 12"/>
          <p:cNvSpPr/>
          <p:nvPr/>
        </p:nvSpPr>
        <p:spPr>
          <a:xfrm>
            <a:off x="418802" y="3642166"/>
            <a:ext cx="1232519" cy="343188"/>
          </a:xfrm>
          <a:prstGeom prst="rect">
            <a:avLst/>
          </a:prstGeom>
        </p:spPr>
        <p:txBody>
          <a:bodyPr anchor="ctr" anchorCtr="0" bIns="34434" lIns="68866" rIns="68866" tIns="34434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4" name="矩形 13"/>
          <p:cNvSpPr/>
          <p:nvPr/>
        </p:nvSpPr>
        <p:spPr>
          <a:xfrm>
            <a:off x="468414" y="3924431"/>
            <a:ext cx="1367670" cy="480348"/>
          </a:xfrm>
          <a:prstGeom prst="rect">
            <a:avLst/>
          </a:prstGeom>
        </p:spPr>
        <p:txBody>
          <a:bodyPr bIns="34434" lIns="68866" rIns="68866" tIns="34434" wrap="square">
            <a:spAutoFit/>
          </a:bodyPr>
          <a:lstStyle/>
          <a:p>
            <a:pPr algn="ctr"/>
            <a:r>
              <a:rPr altLang="en-US" lang="zh-CN" sz="9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itchFamily="2" typeface="华文黑体"/>
              </a:rPr>
              <a:t>点击添加文本点击添加文本点击添加文本点击添加文本</a:t>
            </a:r>
          </a:p>
        </p:txBody>
      </p:sp>
      <p:sp>
        <p:nvSpPr>
          <p:cNvPr id="15" name="矩形 14"/>
          <p:cNvSpPr/>
          <p:nvPr/>
        </p:nvSpPr>
        <p:spPr>
          <a:xfrm>
            <a:off x="2156536" y="3642166"/>
            <a:ext cx="1232519" cy="343188"/>
          </a:xfrm>
          <a:prstGeom prst="rect">
            <a:avLst/>
          </a:prstGeom>
        </p:spPr>
        <p:txBody>
          <a:bodyPr anchor="ctr" anchorCtr="0" bIns="34434" lIns="68866" rIns="68866" tIns="34434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6" name="矩形 15"/>
          <p:cNvSpPr/>
          <p:nvPr/>
        </p:nvSpPr>
        <p:spPr>
          <a:xfrm>
            <a:off x="2206149" y="3924431"/>
            <a:ext cx="1367670" cy="480348"/>
          </a:xfrm>
          <a:prstGeom prst="rect">
            <a:avLst/>
          </a:prstGeom>
        </p:spPr>
        <p:txBody>
          <a:bodyPr bIns="34434" lIns="68866" rIns="68866" tIns="34434" wrap="square">
            <a:spAutoFit/>
          </a:bodyPr>
          <a:lstStyle/>
          <a:p>
            <a:pPr algn="ctr"/>
            <a:r>
              <a:rPr altLang="en-US" lang="zh-CN" sz="9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itchFamily="2" typeface="华文黑体"/>
              </a:rPr>
              <a:t>点击添加文本点击添加文本点击添加文本点击添加文本</a:t>
            </a:r>
          </a:p>
        </p:txBody>
      </p:sp>
      <p:sp>
        <p:nvSpPr>
          <p:cNvPr id="17" name="矩形 16"/>
          <p:cNvSpPr/>
          <p:nvPr/>
        </p:nvSpPr>
        <p:spPr>
          <a:xfrm>
            <a:off x="3929158" y="3642166"/>
            <a:ext cx="1232519" cy="343188"/>
          </a:xfrm>
          <a:prstGeom prst="rect">
            <a:avLst/>
          </a:prstGeom>
        </p:spPr>
        <p:txBody>
          <a:bodyPr anchor="ctr" anchorCtr="0" bIns="34434" lIns="68866" rIns="68866" tIns="34434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8" name="矩形 17"/>
          <p:cNvSpPr/>
          <p:nvPr/>
        </p:nvSpPr>
        <p:spPr>
          <a:xfrm>
            <a:off x="3978770" y="3924431"/>
            <a:ext cx="1367670" cy="480348"/>
          </a:xfrm>
          <a:prstGeom prst="rect">
            <a:avLst/>
          </a:prstGeom>
        </p:spPr>
        <p:txBody>
          <a:bodyPr bIns="34434" lIns="68866" rIns="68866" tIns="34434" wrap="square">
            <a:spAutoFit/>
          </a:bodyPr>
          <a:lstStyle/>
          <a:p>
            <a:pPr algn="ctr"/>
            <a:r>
              <a:rPr altLang="en-US" lang="zh-CN" sz="9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itchFamily="2" typeface="华文黑体"/>
              </a:rPr>
              <a:t>点击添加文本点击添加文本点击添加文本点击添加文本</a:t>
            </a:r>
          </a:p>
        </p:txBody>
      </p:sp>
      <p:sp>
        <p:nvSpPr>
          <p:cNvPr id="19" name="矩形 18"/>
          <p:cNvSpPr/>
          <p:nvPr/>
        </p:nvSpPr>
        <p:spPr>
          <a:xfrm>
            <a:off x="5702972" y="3642166"/>
            <a:ext cx="1232519" cy="343188"/>
          </a:xfrm>
          <a:prstGeom prst="rect">
            <a:avLst/>
          </a:prstGeom>
        </p:spPr>
        <p:txBody>
          <a:bodyPr anchor="ctr" anchorCtr="0" bIns="34434" lIns="68866" rIns="68866" tIns="34434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0" name="矩形 19"/>
          <p:cNvSpPr/>
          <p:nvPr/>
        </p:nvSpPr>
        <p:spPr>
          <a:xfrm>
            <a:off x="5752583" y="3924431"/>
            <a:ext cx="1367670" cy="480348"/>
          </a:xfrm>
          <a:prstGeom prst="rect">
            <a:avLst/>
          </a:prstGeom>
        </p:spPr>
        <p:txBody>
          <a:bodyPr bIns="34434" lIns="68866" rIns="68866" tIns="34434" wrap="square">
            <a:spAutoFit/>
          </a:bodyPr>
          <a:lstStyle/>
          <a:p>
            <a:pPr algn="ctr"/>
            <a:r>
              <a:rPr altLang="en-US" lang="zh-CN" sz="9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itchFamily="2" typeface="华文黑体"/>
              </a:rPr>
              <a:t>点击添加文本点击添加文本点击添加文本点击添加文本</a:t>
            </a:r>
          </a:p>
        </p:txBody>
      </p:sp>
      <p:sp>
        <p:nvSpPr>
          <p:cNvPr id="21" name="矩形 20"/>
          <p:cNvSpPr/>
          <p:nvPr/>
        </p:nvSpPr>
        <p:spPr>
          <a:xfrm>
            <a:off x="7475197" y="3642166"/>
            <a:ext cx="1232519" cy="343188"/>
          </a:xfrm>
          <a:prstGeom prst="rect">
            <a:avLst/>
          </a:prstGeom>
        </p:spPr>
        <p:txBody>
          <a:bodyPr anchor="ctr" anchorCtr="0" bIns="34434" lIns="68866" rIns="68866" tIns="34434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2" name="矩形 21"/>
          <p:cNvSpPr/>
          <p:nvPr/>
        </p:nvSpPr>
        <p:spPr>
          <a:xfrm>
            <a:off x="7524810" y="3924431"/>
            <a:ext cx="1367670" cy="480348"/>
          </a:xfrm>
          <a:prstGeom prst="rect">
            <a:avLst/>
          </a:prstGeom>
        </p:spPr>
        <p:txBody>
          <a:bodyPr bIns="34434" lIns="68866" rIns="68866" tIns="34434" wrap="square">
            <a:spAutoFit/>
          </a:bodyPr>
          <a:lstStyle/>
          <a:p>
            <a:pPr algn="ctr"/>
            <a:r>
              <a:rPr altLang="en-US" lang="zh-CN" sz="9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itchFamily="2" typeface="华文黑体"/>
              </a:rPr>
              <a:t>点击添加文本点击添加文本点击添加文本点击添加文本</a:t>
            </a:r>
          </a:p>
        </p:txBody>
      </p:sp>
      <p:sp>
        <p:nvSpPr>
          <p:cNvPr id="23" name="椭圆 22"/>
          <p:cNvSpPr/>
          <p:nvPr/>
        </p:nvSpPr>
        <p:spPr>
          <a:xfrm>
            <a:off x="1314758" y="1436846"/>
            <a:ext cx="862967" cy="86364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84" lIns="68566" rIns="68566" rtlCol="0" tIns="34284"/>
          <a:lstStyle/>
          <a:p>
            <a:pPr algn="ctr"/>
            <a:r>
              <a:rPr altLang="en-US" lang="zh-CN" sz="1100">
                <a:latin charset="-122" panose="020b0503020204020204" pitchFamily="34" typeface="微软雅黑"/>
                <a:ea charset="-122" panose="020b0503020204020204" pitchFamily="34" typeface="微软雅黑"/>
              </a:rPr>
              <a:t>添加标题内容</a:t>
            </a:r>
          </a:p>
        </p:txBody>
      </p:sp>
      <p:sp>
        <p:nvSpPr>
          <p:cNvPr id="24" name="椭圆 23"/>
          <p:cNvSpPr/>
          <p:nvPr/>
        </p:nvSpPr>
        <p:spPr>
          <a:xfrm>
            <a:off x="6956679" y="1436846"/>
            <a:ext cx="862967" cy="86364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84" lIns="68566" rIns="68566" rtlCol="0" tIns="34284"/>
          <a:lstStyle/>
          <a:p>
            <a:pPr algn="ctr"/>
            <a:r>
              <a:rPr altLang="en-US" lang="zh-CN" sz="1100">
                <a:latin charset="-122" panose="020b0503020204020204" pitchFamily="34" typeface="微软雅黑"/>
                <a:ea charset="-122" panose="020b0503020204020204" pitchFamily="34" typeface="微软雅黑"/>
              </a:rPr>
              <a:t>添加标题内容</a:t>
            </a:r>
          </a:p>
        </p:txBody>
      </p:sp>
      <p:cxnSp>
        <p:nvCxnSpPr>
          <p:cNvPr id="25" name="直接连接符 24"/>
          <p:cNvCxnSpPr/>
          <p:nvPr/>
        </p:nvCxnSpPr>
        <p:spPr>
          <a:xfrm>
            <a:off x="2156536" y="1839712"/>
            <a:ext cx="1893656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5040643" y="1839712"/>
            <a:ext cx="1893656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7" nodeType="after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3" presetSubtype="28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3" presetSubtype="28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3" presetSubtype="288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3" presetSubtype="288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grpId="0" id="4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fill="hold" grpId="0" id="5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fill="hold" grpId="0" id="6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fill="hold" grpId="0" id="6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fill="hold" grpId="0" id="7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8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fill="hold" id="8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6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88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decel="100000" fill="hold" grpId="0" id="90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96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79"/>
          <p:cNvGrpSpPr/>
          <p:nvPr/>
        </p:nvGrpSpPr>
        <p:grpSpPr>
          <a:xfrm>
            <a:off x="1464526" y="1060049"/>
            <a:ext cx="3618001" cy="592146"/>
            <a:chOff x="3377946" y="1632519"/>
            <a:chExt cx="4823374" cy="789528"/>
          </a:xfrm>
        </p:grpSpPr>
        <p:sp>
          <p:nvSpPr>
            <p:cNvPr id="54" name="矩形 31"/>
            <p:cNvSpPr>
              <a:spLocks noChangeArrowheads="1"/>
            </p:cNvSpPr>
            <p:nvPr/>
          </p:nvSpPr>
          <p:spPr bwMode="auto">
            <a:xfrm>
              <a:off x="3377946" y="1912850"/>
              <a:ext cx="1669599" cy="5091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anchor="ctr" bIns="45716" lIns="91432" rIns="91432" tIns="45716"/>
            <a:lstStyle/>
            <a:p>
              <a:pPr algn="ctr">
                <a:buFont typeface="Arial"/>
                <a:buNone/>
              </a:pPr>
              <a:endParaRPr altLang="zh-CN" lang="zh-CN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55" name="五边形 32"/>
            <p:cNvSpPr>
              <a:spLocks noChangeArrowheads="1"/>
            </p:cNvSpPr>
            <p:nvPr/>
          </p:nvSpPr>
          <p:spPr bwMode="auto">
            <a:xfrm>
              <a:off x="4769302" y="1632519"/>
              <a:ext cx="3432018" cy="509197"/>
            </a:xfrm>
            <a:prstGeom prst="homePlate">
              <a:avLst>
                <a:gd fmla="val 146165" name="adj"/>
              </a:avLst>
            </a:prstGeom>
            <a:solidFill>
              <a:schemeClr val="accent1"/>
            </a:solidFill>
            <a:ln>
              <a:noFill/>
            </a:ln>
            <a:extLst/>
          </p:spPr>
          <p:txBody>
            <a:bodyPr anchor="ctr" bIns="45716" lIns="91432" rIns="91432" tIns="45716"/>
            <a:lstStyle/>
            <a:p>
              <a:pPr algn="ctr">
                <a:buFont typeface="Arial"/>
                <a:buNone/>
              </a:pPr>
              <a:endParaRPr altLang="zh-CN" lang="zh-CN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56" name="直角三角形 33"/>
            <p:cNvSpPr>
              <a:spLocks noChangeArrowheads="1"/>
            </p:cNvSpPr>
            <p:nvPr/>
          </p:nvSpPr>
          <p:spPr bwMode="auto">
            <a:xfrm rot="10800000">
              <a:off x="4769306" y="2144301"/>
              <a:ext cx="278241" cy="277744"/>
            </a:xfrm>
            <a:prstGeom prst="rt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/>
          </p:spPr>
          <p:txBody>
            <a:bodyPr anchor="ctr" bIns="45716" lIns="91432" rIns="91432" tIns="45716"/>
            <a:lstStyle>
              <a:lvl1pPr>
                <a:spcBef>
                  <a:spcPct val="20000"/>
                </a:spcBef>
                <a:buFont typeface="Arial"/>
                <a:buChar char="•"/>
                <a:defRPr sz="32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1pPr>
              <a:lvl2pPr indent="-285750" marL="742950">
                <a:spcBef>
                  <a:spcPct val="20000"/>
                </a:spcBef>
                <a:buFont typeface="Arial"/>
                <a:buChar char="–"/>
                <a:defRPr sz="28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2pPr>
              <a:lvl3pPr indent="-228600" marL="1143000">
                <a:spcBef>
                  <a:spcPct val="200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3pPr>
              <a:lvl4pPr indent="-228600" marL="1600200">
                <a:spcBef>
                  <a:spcPct val="20000"/>
                </a:spcBef>
                <a:buFont typeface="Arial"/>
                <a:buChar char="–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4pPr>
              <a:lvl5pPr indent="-228600" marL="2057400">
                <a:spcBef>
                  <a:spcPct val="20000"/>
                </a:spcBef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/>
                <a:buNone/>
              </a:pPr>
              <a:endParaRPr altLang="zh-CN" lang="zh-CN" sz="1800">
                <a:solidFill>
                  <a:srgbClr val="FFFFFF"/>
                </a:solidFill>
                <a:sym charset="-122" panose="020b0503020204020204" pitchFamily="34" typeface="微软雅黑"/>
              </a:endParaRPr>
            </a:p>
          </p:txBody>
        </p:sp>
        <p:sp>
          <p:nvSpPr>
            <p:cNvPr id="57" name="矩形 34"/>
            <p:cNvSpPr>
              <a:spLocks noChangeArrowheads="1"/>
            </p:cNvSpPr>
            <p:nvPr/>
          </p:nvSpPr>
          <p:spPr bwMode="auto">
            <a:xfrm>
              <a:off x="3470702" y="1989354"/>
              <a:ext cx="768652" cy="365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45716" lIns="91432" rIns="91432" tIns="45716" wrap="none">
              <a:spAutoFit/>
            </a:bodyPr>
            <a:lstStyle>
              <a:lvl1pPr>
                <a:spcBef>
                  <a:spcPct val="20000"/>
                </a:spcBef>
                <a:buFont typeface="Arial"/>
                <a:buChar char="•"/>
                <a:defRPr sz="32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1pPr>
              <a:lvl2pPr indent="-285750" marL="742950">
                <a:spcBef>
                  <a:spcPct val="20000"/>
                </a:spcBef>
                <a:buFont typeface="Arial"/>
                <a:buChar char="–"/>
                <a:defRPr sz="28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2pPr>
              <a:lvl3pPr indent="-228600" marL="1143000">
                <a:spcBef>
                  <a:spcPct val="200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3pPr>
              <a:lvl4pPr indent="-228600" marL="1600200">
                <a:spcBef>
                  <a:spcPct val="20000"/>
                </a:spcBef>
                <a:buFont typeface="Arial"/>
                <a:buChar char="–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4pPr>
              <a:lvl5pPr indent="-228600" marL="2057400">
                <a:spcBef>
                  <a:spcPct val="20000"/>
                </a:spcBef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/>
                <a:buNone/>
              </a:pPr>
              <a:r>
                <a:rPr altLang="en-US" lang="zh-CN" smtClean="0" sz="1200">
                  <a:solidFill>
                    <a:schemeClr val="bg1"/>
                  </a:solidFill>
                  <a:sym charset="-122" panose="020b0503020204020204" pitchFamily="34" typeface="微软雅黑"/>
                </a:rPr>
                <a:t>标题1</a:t>
              </a:r>
            </a:p>
          </p:txBody>
        </p:sp>
        <p:sp>
          <p:nvSpPr>
            <p:cNvPr id="58" name="TextBox 62"/>
            <p:cNvSpPr>
              <a:spLocks noChangeArrowheads="1"/>
            </p:cNvSpPr>
            <p:nvPr/>
          </p:nvSpPr>
          <p:spPr bwMode="auto">
            <a:xfrm>
              <a:off x="4858101" y="1709023"/>
              <a:ext cx="2598618" cy="365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45716" lIns="91432" rIns="91432" tIns="45716">
              <a:spAutoFit/>
            </a:bodyPr>
            <a:lstStyle>
              <a:lvl1pPr>
                <a:spcBef>
                  <a:spcPct val="20000"/>
                </a:spcBef>
                <a:buFont typeface="Arial"/>
                <a:buChar char="•"/>
                <a:defRPr sz="32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1pPr>
              <a:lvl2pPr indent="-285750" marL="742950">
                <a:spcBef>
                  <a:spcPct val="20000"/>
                </a:spcBef>
                <a:buFont typeface="Arial"/>
                <a:buChar char="–"/>
                <a:defRPr sz="28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2pPr>
              <a:lvl3pPr indent="-228600" marL="1143000">
                <a:spcBef>
                  <a:spcPct val="200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3pPr>
              <a:lvl4pPr indent="-228600" marL="1600200">
                <a:spcBef>
                  <a:spcPct val="20000"/>
                </a:spcBef>
                <a:buFont typeface="Arial"/>
                <a:buChar char="–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4pPr>
              <a:lvl5pPr indent="-228600" marL="2057400">
                <a:spcBef>
                  <a:spcPct val="20000"/>
                </a:spcBef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/>
                <a:buNone/>
              </a:pPr>
              <a:r>
                <a:rPr altLang="en-US" lang="zh-CN" sz="1200">
                  <a:solidFill>
                    <a:srgbClr val="FFFFFF"/>
                  </a:solidFill>
                  <a:sym charset="-122" panose="020b0503020204020204" pitchFamily="34" typeface="微软雅黑"/>
                </a:rPr>
                <a:t>添加描述，关键词</a:t>
              </a:r>
            </a:p>
          </p:txBody>
        </p:sp>
      </p:grpSp>
      <p:sp>
        <p:nvSpPr>
          <p:cNvPr id="59" name="TextBox 63"/>
          <p:cNvSpPr>
            <a:spLocks noChangeArrowheads="1"/>
          </p:cNvSpPr>
          <p:nvPr/>
        </p:nvSpPr>
        <p:spPr bwMode="auto">
          <a:xfrm>
            <a:off x="5082529" y="1075674"/>
            <a:ext cx="834334" cy="281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6" lIns="68570" rIns="68570" tIns="34286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eaLnBrk="1" hangingPunct="1">
              <a:spcBef>
                <a:spcPct val="0"/>
              </a:spcBef>
              <a:buFont typeface="Arial"/>
              <a:buNone/>
            </a:pPr>
            <a:r>
              <a:rPr altLang="zh-CN" lang="en-US" sz="1400">
                <a:solidFill>
                  <a:schemeClr val="tx1">
                    <a:lumMod val="75000"/>
                    <a:lumOff val="25000"/>
                  </a:schemeClr>
                </a:solidFill>
                <a:sym charset="-122" panose="020b0503020204020204" pitchFamily="34" typeface="微软雅黑"/>
              </a:rPr>
              <a:t>52%</a:t>
            </a:r>
          </a:p>
        </p:txBody>
      </p:sp>
      <p:grpSp>
        <p:nvGrpSpPr>
          <p:cNvPr id="3" name="组合 80"/>
          <p:cNvGrpSpPr/>
          <p:nvPr/>
        </p:nvGrpSpPr>
        <p:grpSpPr>
          <a:xfrm>
            <a:off x="1464525" y="1782588"/>
            <a:ext cx="3059479" cy="593682"/>
            <a:chOff x="3377946" y="2595903"/>
            <a:chExt cx="4078775" cy="791577"/>
          </a:xfrm>
        </p:grpSpPr>
        <p:sp>
          <p:nvSpPr>
            <p:cNvPr id="60" name="矩形 65"/>
            <p:cNvSpPr>
              <a:spLocks noChangeArrowheads="1"/>
            </p:cNvSpPr>
            <p:nvPr/>
          </p:nvSpPr>
          <p:spPr bwMode="auto">
            <a:xfrm>
              <a:off x="3377946" y="2876960"/>
              <a:ext cx="1668952" cy="5105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anchor="ctr" bIns="45716" lIns="91432" rIns="91432" tIns="45716"/>
            <a:lstStyle/>
            <a:p>
              <a:pPr algn="ctr">
                <a:buFont typeface="Arial"/>
                <a:buNone/>
              </a:pPr>
              <a:endParaRPr altLang="zh-CN" lang="zh-CN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61" name="五边形 66"/>
            <p:cNvSpPr>
              <a:spLocks noChangeArrowheads="1"/>
            </p:cNvSpPr>
            <p:nvPr/>
          </p:nvSpPr>
          <p:spPr bwMode="auto">
            <a:xfrm>
              <a:off x="4768769" y="2595903"/>
              <a:ext cx="2687952" cy="510516"/>
            </a:xfrm>
            <a:prstGeom prst="homePlate">
              <a:avLst>
                <a:gd fmla="val 140925" name="adj"/>
              </a:avLst>
            </a:prstGeom>
            <a:solidFill>
              <a:schemeClr val="accent2"/>
            </a:solidFill>
            <a:ln>
              <a:noFill/>
            </a:ln>
            <a:extLst/>
          </p:spPr>
          <p:txBody>
            <a:bodyPr anchor="ctr" bIns="45716" lIns="91432" rIns="91432" tIns="45716"/>
            <a:lstStyle/>
            <a:p>
              <a:pPr algn="ctr">
                <a:buFont typeface="Arial"/>
                <a:buNone/>
              </a:pPr>
              <a:endParaRPr altLang="zh-CN" lang="zh-CN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62" name="直角三角形 67"/>
            <p:cNvSpPr>
              <a:spLocks noChangeArrowheads="1"/>
            </p:cNvSpPr>
            <p:nvPr/>
          </p:nvSpPr>
          <p:spPr bwMode="auto">
            <a:xfrm rot="10800000">
              <a:off x="4768768" y="3109017"/>
              <a:ext cx="278133" cy="278463"/>
            </a:xfrm>
            <a:prstGeom prst="rt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/>
          </p:spPr>
          <p:txBody>
            <a:bodyPr anchor="ctr" bIns="45716" lIns="91432" rIns="91432" tIns="45716"/>
            <a:lstStyle>
              <a:lvl1pPr>
                <a:spcBef>
                  <a:spcPct val="20000"/>
                </a:spcBef>
                <a:buFont typeface="Arial"/>
                <a:buChar char="•"/>
                <a:defRPr sz="32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1pPr>
              <a:lvl2pPr indent="-285750" marL="742950">
                <a:spcBef>
                  <a:spcPct val="20000"/>
                </a:spcBef>
                <a:buFont typeface="Arial"/>
                <a:buChar char="–"/>
                <a:defRPr sz="28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2pPr>
              <a:lvl3pPr indent="-228600" marL="1143000">
                <a:spcBef>
                  <a:spcPct val="200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3pPr>
              <a:lvl4pPr indent="-228600" marL="1600200">
                <a:spcBef>
                  <a:spcPct val="20000"/>
                </a:spcBef>
                <a:buFont typeface="Arial"/>
                <a:buChar char="–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4pPr>
              <a:lvl5pPr indent="-228600" marL="2057400">
                <a:spcBef>
                  <a:spcPct val="20000"/>
                </a:spcBef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/>
                <a:buNone/>
              </a:pPr>
              <a:endParaRPr altLang="zh-CN" lang="zh-CN" sz="1800">
                <a:solidFill>
                  <a:srgbClr val="FFFFFF"/>
                </a:solidFill>
                <a:sym charset="-122" panose="020b0503020204020204" pitchFamily="34" typeface="微软雅黑"/>
              </a:endParaRPr>
            </a:p>
          </p:txBody>
        </p:sp>
        <p:sp>
          <p:nvSpPr>
            <p:cNvPr id="63" name="矩形 68"/>
            <p:cNvSpPr>
              <a:spLocks noChangeArrowheads="1"/>
            </p:cNvSpPr>
            <p:nvPr/>
          </p:nvSpPr>
          <p:spPr bwMode="auto">
            <a:xfrm>
              <a:off x="3470667" y="2953666"/>
              <a:ext cx="827911" cy="36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45716" lIns="91432" rIns="91432" tIns="45716" wrap="none">
              <a:spAutoFit/>
            </a:bodyPr>
            <a:lstStyle>
              <a:lvl1pPr>
                <a:spcBef>
                  <a:spcPct val="20000"/>
                </a:spcBef>
                <a:buFont typeface="Arial"/>
                <a:buChar char="•"/>
                <a:defRPr sz="32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1pPr>
              <a:lvl2pPr indent="-285750" marL="742950">
                <a:spcBef>
                  <a:spcPct val="20000"/>
                </a:spcBef>
                <a:buFont typeface="Arial"/>
                <a:buChar char="–"/>
                <a:defRPr sz="28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2pPr>
              <a:lvl3pPr indent="-228600" marL="1143000">
                <a:spcBef>
                  <a:spcPct val="200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3pPr>
              <a:lvl4pPr indent="-228600" marL="1600200">
                <a:spcBef>
                  <a:spcPct val="20000"/>
                </a:spcBef>
                <a:buFont typeface="Arial"/>
                <a:buChar char="–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4pPr>
              <a:lvl5pPr indent="-228600" marL="2057400">
                <a:spcBef>
                  <a:spcPct val="20000"/>
                </a:spcBef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/>
                <a:buNone/>
              </a:pPr>
              <a:r>
                <a:rPr altLang="en-US" lang="zh-CN" smtClean="0" sz="1200">
                  <a:solidFill>
                    <a:schemeClr val="bg1"/>
                  </a:solidFill>
                  <a:sym charset="-122" panose="020b0503020204020204" pitchFamily="34" typeface="微软雅黑"/>
                </a:rPr>
                <a:t>标题 2</a:t>
              </a:r>
            </a:p>
          </p:txBody>
        </p:sp>
        <p:sp>
          <p:nvSpPr>
            <p:cNvPr id="64" name="TextBox 69"/>
            <p:cNvSpPr>
              <a:spLocks noChangeArrowheads="1"/>
            </p:cNvSpPr>
            <p:nvPr/>
          </p:nvSpPr>
          <p:spPr bwMode="auto">
            <a:xfrm>
              <a:off x="4857526" y="2672612"/>
              <a:ext cx="2597613" cy="36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45716" lIns="91432" rIns="91432" tIns="45716">
              <a:spAutoFit/>
            </a:bodyPr>
            <a:lstStyle>
              <a:lvl1pPr>
                <a:spcBef>
                  <a:spcPct val="20000"/>
                </a:spcBef>
                <a:buFont typeface="Arial"/>
                <a:buChar char="•"/>
                <a:defRPr sz="32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1pPr>
              <a:lvl2pPr indent="-285750" marL="742950">
                <a:spcBef>
                  <a:spcPct val="20000"/>
                </a:spcBef>
                <a:buFont typeface="Arial"/>
                <a:buChar char="–"/>
                <a:defRPr sz="28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2pPr>
              <a:lvl3pPr indent="-228600" marL="1143000">
                <a:spcBef>
                  <a:spcPct val="200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3pPr>
              <a:lvl4pPr indent="-228600" marL="1600200">
                <a:spcBef>
                  <a:spcPct val="20000"/>
                </a:spcBef>
                <a:buFont typeface="Arial"/>
                <a:buChar char="–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4pPr>
              <a:lvl5pPr indent="-228600" marL="2057400">
                <a:spcBef>
                  <a:spcPct val="20000"/>
                </a:spcBef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/>
                <a:buNone/>
              </a:pPr>
              <a:r>
                <a:rPr altLang="en-US" lang="zh-CN" sz="1200">
                  <a:solidFill>
                    <a:srgbClr val="FFFFFF"/>
                  </a:solidFill>
                  <a:sym charset="-122" panose="020b0503020204020204" pitchFamily="34" typeface="微软雅黑"/>
                </a:rPr>
                <a:t>添加描述，关键词</a:t>
              </a:r>
            </a:p>
          </p:txBody>
        </p:sp>
      </p:grpSp>
      <p:sp>
        <p:nvSpPr>
          <p:cNvPr id="65" name="TextBox 70"/>
          <p:cNvSpPr>
            <a:spLocks noChangeArrowheads="1"/>
          </p:cNvSpPr>
          <p:nvPr/>
        </p:nvSpPr>
        <p:spPr bwMode="auto">
          <a:xfrm>
            <a:off x="4663826" y="1790544"/>
            <a:ext cx="835868" cy="281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6" lIns="68570" rIns="68570" tIns="34286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eaLnBrk="1" hangingPunct="1">
              <a:spcBef>
                <a:spcPct val="0"/>
              </a:spcBef>
              <a:buFont typeface="Arial"/>
              <a:buNone/>
            </a:pPr>
            <a:r>
              <a:rPr altLang="zh-CN" lang="en-US" sz="1400">
                <a:solidFill>
                  <a:schemeClr val="tx1">
                    <a:lumMod val="75000"/>
                    <a:lumOff val="25000"/>
                  </a:schemeClr>
                </a:solidFill>
                <a:sym charset="-122" panose="020b0503020204020204" pitchFamily="34" typeface="微软雅黑"/>
              </a:rPr>
              <a:t>43%</a:t>
            </a:r>
          </a:p>
        </p:txBody>
      </p:sp>
      <p:grpSp>
        <p:nvGrpSpPr>
          <p:cNvPr id="4" name="组合 84"/>
          <p:cNvGrpSpPr/>
          <p:nvPr/>
        </p:nvGrpSpPr>
        <p:grpSpPr>
          <a:xfrm>
            <a:off x="1464526" y="2506664"/>
            <a:ext cx="5617353" cy="593682"/>
            <a:chOff x="3377946" y="3561338"/>
            <a:chExt cx="7488829" cy="791575"/>
          </a:xfrm>
        </p:grpSpPr>
        <p:sp>
          <p:nvSpPr>
            <p:cNvPr id="66" name="矩形 72"/>
            <p:cNvSpPr>
              <a:spLocks noChangeArrowheads="1"/>
            </p:cNvSpPr>
            <p:nvPr/>
          </p:nvSpPr>
          <p:spPr bwMode="auto">
            <a:xfrm>
              <a:off x="3377946" y="3842396"/>
              <a:ext cx="1669273" cy="5105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  <a:extLst/>
          </p:spPr>
          <p:txBody>
            <a:bodyPr anchor="ctr" bIns="45716" lIns="91432" rIns="91432" tIns="45716"/>
            <a:lstStyle>
              <a:lvl1pPr>
                <a:spcBef>
                  <a:spcPct val="20000"/>
                </a:spcBef>
                <a:buFont typeface="Arial"/>
                <a:buChar char="•"/>
                <a:defRPr sz="32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1pPr>
              <a:lvl2pPr indent="-285750" marL="742950">
                <a:spcBef>
                  <a:spcPct val="20000"/>
                </a:spcBef>
                <a:buFont typeface="Arial"/>
                <a:buChar char="–"/>
                <a:defRPr sz="28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2pPr>
              <a:lvl3pPr indent="-228600" marL="1143000">
                <a:spcBef>
                  <a:spcPct val="200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3pPr>
              <a:lvl4pPr indent="-228600" marL="1600200">
                <a:spcBef>
                  <a:spcPct val="20000"/>
                </a:spcBef>
                <a:buFont typeface="Arial"/>
                <a:buChar char="–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4pPr>
              <a:lvl5pPr indent="-228600" marL="2057400">
                <a:spcBef>
                  <a:spcPct val="20000"/>
                </a:spcBef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/>
                <a:buNone/>
              </a:pPr>
              <a:endParaRPr altLang="zh-CN" lang="zh-CN" sz="1800">
                <a:solidFill>
                  <a:srgbClr val="FFFFFF"/>
                </a:solidFill>
                <a:sym charset="-122" panose="020b0503020204020204" pitchFamily="34" typeface="微软雅黑"/>
              </a:endParaRPr>
            </a:p>
          </p:txBody>
        </p:sp>
        <p:sp>
          <p:nvSpPr>
            <p:cNvPr id="67" name="五边形 73"/>
            <p:cNvSpPr>
              <a:spLocks noChangeArrowheads="1"/>
            </p:cNvSpPr>
            <p:nvPr/>
          </p:nvSpPr>
          <p:spPr bwMode="auto">
            <a:xfrm>
              <a:off x="4769032" y="3561338"/>
              <a:ext cx="6097743" cy="510516"/>
            </a:xfrm>
            <a:prstGeom prst="homePlate">
              <a:avLst>
                <a:gd fmla="val 158375" name="adj"/>
              </a:avLst>
            </a:prstGeom>
            <a:solidFill>
              <a:schemeClr val="accent3"/>
            </a:solidFill>
            <a:ln>
              <a:noFill/>
            </a:ln>
            <a:extLst/>
          </p:spPr>
          <p:txBody>
            <a:bodyPr anchor="ctr" bIns="45716" lIns="91432" rIns="91432" tIns="45716"/>
            <a:lstStyle>
              <a:lvl1pPr>
                <a:spcBef>
                  <a:spcPct val="20000"/>
                </a:spcBef>
                <a:buFont typeface="Arial"/>
                <a:buChar char="•"/>
                <a:defRPr sz="32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1pPr>
              <a:lvl2pPr indent="-285750" marL="742950">
                <a:spcBef>
                  <a:spcPct val="20000"/>
                </a:spcBef>
                <a:buFont typeface="Arial"/>
                <a:buChar char="–"/>
                <a:defRPr sz="28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2pPr>
              <a:lvl3pPr indent="-228600" marL="1143000">
                <a:spcBef>
                  <a:spcPct val="200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3pPr>
              <a:lvl4pPr indent="-228600" marL="1600200">
                <a:spcBef>
                  <a:spcPct val="20000"/>
                </a:spcBef>
                <a:buFont typeface="Arial"/>
                <a:buChar char="–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4pPr>
              <a:lvl5pPr indent="-228600" marL="2057400">
                <a:spcBef>
                  <a:spcPct val="20000"/>
                </a:spcBef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/>
                <a:buNone/>
              </a:pPr>
              <a:endParaRPr altLang="zh-CN" lang="zh-CN" sz="1400">
                <a:solidFill>
                  <a:srgbClr val="FFFFFF"/>
                </a:solidFill>
                <a:sym charset="-122" panose="020b0503020204020204" pitchFamily="34" typeface="微软雅黑"/>
              </a:endParaRPr>
            </a:p>
          </p:txBody>
        </p:sp>
        <p:sp>
          <p:nvSpPr>
            <p:cNvPr id="68" name="直角三角形 74"/>
            <p:cNvSpPr>
              <a:spLocks noChangeArrowheads="1"/>
            </p:cNvSpPr>
            <p:nvPr/>
          </p:nvSpPr>
          <p:spPr bwMode="auto">
            <a:xfrm rot="10800000">
              <a:off x="4769032" y="4074450"/>
              <a:ext cx="278186" cy="278463"/>
            </a:xfrm>
            <a:prstGeom prst="rt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/>
          </p:spPr>
          <p:txBody>
            <a:bodyPr anchor="ctr" bIns="45716" lIns="91432" rIns="91432" tIns="45716"/>
            <a:lstStyle>
              <a:lvl1pPr>
                <a:spcBef>
                  <a:spcPct val="20000"/>
                </a:spcBef>
                <a:buFont typeface="Arial"/>
                <a:buChar char="•"/>
                <a:defRPr sz="32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1pPr>
              <a:lvl2pPr indent="-285750" marL="742950">
                <a:spcBef>
                  <a:spcPct val="20000"/>
                </a:spcBef>
                <a:buFont typeface="Arial"/>
                <a:buChar char="–"/>
                <a:defRPr sz="28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2pPr>
              <a:lvl3pPr indent="-228600" marL="1143000">
                <a:spcBef>
                  <a:spcPct val="200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3pPr>
              <a:lvl4pPr indent="-228600" marL="1600200">
                <a:spcBef>
                  <a:spcPct val="20000"/>
                </a:spcBef>
                <a:buFont typeface="Arial"/>
                <a:buChar char="–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4pPr>
              <a:lvl5pPr indent="-228600" marL="2057400">
                <a:spcBef>
                  <a:spcPct val="20000"/>
                </a:spcBef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/>
                <a:buNone/>
              </a:pPr>
              <a:endParaRPr altLang="zh-CN" lang="zh-CN" sz="1800">
                <a:solidFill>
                  <a:srgbClr val="FFFFFF"/>
                </a:solidFill>
                <a:sym charset="-122" panose="020b0503020204020204" pitchFamily="34" typeface="微软雅黑"/>
              </a:endParaRPr>
            </a:p>
          </p:txBody>
        </p:sp>
        <p:sp>
          <p:nvSpPr>
            <p:cNvPr id="69" name="矩形 75"/>
            <p:cNvSpPr>
              <a:spLocks noChangeArrowheads="1"/>
            </p:cNvSpPr>
            <p:nvPr/>
          </p:nvSpPr>
          <p:spPr bwMode="auto">
            <a:xfrm>
              <a:off x="3470683" y="3919099"/>
              <a:ext cx="904101" cy="365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45716" lIns="91432" rIns="91432" tIns="45716" wrap="none">
              <a:spAutoFit/>
            </a:bodyPr>
            <a:lstStyle>
              <a:lvl1pPr>
                <a:spcBef>
                  <a:spcPct val="20000"/>
                </a:spcBef>
                <a:buFont typeface="Arial"/>
                <a:buChar char="•"/>
                <a:defRPr sz="32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1pPr>
              <a:lvl2pPr indent="-285750" marL="742950">
                <a:spcBef>
                  <a:spcPct val="20000"/>
                </a:spcBef>
                <a:buFont typeface="Arial"/>
                <a:buChar char="–"/>
                <a:defRPr sz="28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2pPr>
              <a:lvl3pPr indent="-228600" marL="1143000">
                <a:spcBef>
                  <a:spcPct val="200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3pPr>
              <a:lvl4pPr indent="-228600" marL="1600200">
                <a:spcBef>
                  <a:spcPct val="20000"/>
                </a:spcBef>
                <a:buFont typeface="Arial"/>
                <a:buChar char="–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4pPr>
              <a:lvl5pPr indent="-228600" marL="2057400">
                <a:spcBef>
                  <a:spcPct val="20000"/>
                </a:spcBef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/>
                <a:buNone/>
              </a:pPr>
              <a:r>
                <a:rPr altLang="en-US" lang="zh-CN" smtClean="0" sz="1200">
                  <a:solidFill>
                    <a:schemeClr val="bg1"/>
                  </a:solidFill>
                  <a:sym charset="-122" panose="020b0503020204020204" pitchFamily="34" typeface="微软雅黑"/>
                </a:rPr>
                <a:t>标题t 3</a:t>
              </a:r>
            </a:p>
          </p:txBody>
        </p:sp>
        <p:sp>
          <p:nvSpPr>
            <p:cNvPr id="70" name="TextBox 76"/>
            <p:cNvSpPr>
              <a:spLocks noChangeArrowheads="1"/>
            </p:cNvSpPr>
            <p:nvPr/>
          </p:nvSpPr>
          <p:spPr bwMode="auto">
            <a:xfrm>
              <a:off x="4857811" y="3638045"/>
              <a:ext cx="2598112" cy="365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45716" lIns="91432" rIns="91432" tIns="45716">
              <a:spAutoFit/>
            </a:bodyPr>
            <a:lstStyle>
              <a:lvl1pPr>
                <a:spcBef>
                  <a:spcPct val="20000"/>
                </a:spcBef>
                <a:buFont typeface="Arial"/>
                <a:buChar char="•"/>
                <a:defRPr sz="32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1pPr>
              <a:lvl2pPr indent="-285750" marL="742950">
                <a:spcBef>
                  <a:spcPct val="20000"/>
                </a:spcBef>
                <a:buFont typeface="Arial"/>
                <a:buChar char="–"/>
                <a:defRPr sz="28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2pPr>
              <a:lvl3pPr indent="-228600" marL="1143000">
                <a:spcBef>
                  <a:spcPct val="200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3pPr>
              <a:lvl4pPr indent="-228600" marL="1600200">
                <a:spcBef>
                  <a:spcPct val="20000"/>
                </a:spcBef>
                <a:buFont typeface="Arial"/>
                <a:buChar char="–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4pPr>
              <a:lvl5pPr indent="-228600" marL="2057400">
                <a:spcBef>
                  <a:spcPct val="20000"/>
                </a:spcBef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/>
                <a:buNone/>
              </a:pPr>
              <a:r>
                <a:rPr altLang="en-US" lang="zh-CN" sz="1200">
                  <a:solidFill>
                    <a:srgbClr val="FFFFFF"/>
                  </a:solidFill>
                  <a:sym charset="-122" panose="020b0503020204020204" pitchFamily="34" typeface="微软雅黑"/>
                </a:rPr>
                <a:t>添加描述，关键词</a:t>
              </a:r>
            </a:p>
          </p:txBody>
        </p:sp>
      </p:grpSp>
      <p:sp>
        <p:nvSpPr>
          <p:cNvPr id="71" name="TextBox 77"/>
          <p:cNvSpPr>
            <a:spLocks noChangeArrowheads="1"/>
          </p:cNvSpPr>
          <p:nvPr/>
        </p:nvSpPr>
        <p:spPr bwMode="auto">
          <a:xfrm>
            <a:off x="7106294" y="2522289"/>
            <a:ext cx="505440" cy="281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6" lIns="68570" rIns="68570" tIns="34286" wrap="non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eaLnBrk="1" hangingPunct="1">
              <a:spcBef>
                <a:spcPct val="0"/>
              </a:spcBef>
              <a:buFont typeface="Arial"/>
              <a:buNone/>
            </a:pPr>
            <a:r>
              <a:rPr altLang="zh-CN" lang="en-US" sz="1400">
                <a:solidFill>
                  <a:schemeClr val="tx1">
                    <a:lumMod val="75000"/>
                    <a:lumOff val="25000"/>
                  </a:schemeClr>
                </a:solidFill>
                <a:sym charset="-122" panose="020b0503020204020204" pitchFamily="34" typeface="微软雅黑"/>
              </a:rPr>
              <a:t>93%</a:t>
            </a:r>
          </a:p>
        </p:txBody>
      </p:sp>
      <p:grpSp>
        <p:nvGrpSpPr>
          <p:cNvPr id="5" name="组合 85"/>
          <p:cNvGrpSpPr/>
          <p:nvPr/>
        </p:nvGrpSpPr>
        <p:grpSpPr>
          <a:xfrm>
            <a:off x="1464525" y="3230740"/>
            <a:ext cx="4660921" cy="593682"/>
            <a:chOff x="3377946" y="4526771"/>
            <a:chExt cx="6213753" cy="791575"/>
          </a:xfrm>
        </p:grpSpPr>
        <p:sp>
          <p:nvSpPr>
            <p:cNvPr id="72" name="矩形 79"/>
            <p:cNvSpPr>
              <a:spLocks noChangeArrowheads="1"/>
            </p:cNvSpPr>
            <p:nvPr/>
          </p:nvSpPr>
          <p:spPr bwMode="auto">
            <a:xfrm>
              <a:off x="3377946" y="4807828"/>
              <a:ext cx="1669335" cy="51051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/>
          </p:spPr>
          <p:txBody>
            <a:bodyPr anchor="ctr" bIns="45716" lIns="91432" rIns="91432" tIns="45716"/>
            <a:lstStyle/>
            <a:p>
              <a:pPr algn="ctr">
                <a:buFont typeface="Arial"/>
                <a:buNone/>
              </a:pPr>
              <a:endParaRPr altLang="zh-CN" lang="zh-CN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73" name="五边形 80"/>
            <p:cNvSpPr>
              <a:spLocks noChangeArrowheads="1"/>
            </p:cNvSpPr>
            <p:nvPr/>
          </p:nvSpPr>
          <p:spPr bwMode="auto">
            <a:xfrm>
              <a:off x="4769085" y="4526771"/>
              <a:ext cx="4822614" cy="510516"/>
            </a:xfrm>
            <a:prstGeom prst="homePlate">
              <a:avLst>
                <a:gd fmla="val 162212" name="adj"/>
              </a:avLst>
            </a:prstGeom>
            <a:solidFill>
              <a:schemeClr val="accent4"/>
            </a:solidFill>
            <a:ln>
              <a:noFill/>
            </a:ln>
            <a:extLst/>
          </p:spPr>
          <p:txBody>
            <a:bodyPr anchor="ctr" bIns="45716" lIns="91432" rIns="91432" tIns="45716"/>
            <a:lstStyle/>
            <a:p>
              <a:pPr algn="ctr">
                <a:buFont typeface="Arial"/>
                <a:buNone/>
              </a:pPr>
              <a:endParaRPr altLang="zh-CN" lang="zh-CN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74" name="直角三角形 81"/>
            <p:cNvSpPr>
              <a:spLocks noChangeArrowheads="1"/>
            </p:cNvSpPr>
            <p:nvPr/>
          </p:nvSpPr>
          <p:spPr bwMode="auto">
            <a:xfrm rot="10800000">
              <a:off x="4769083" y="5039883"/>
              <a:ext cx="278196" cy="278463"/>
            </a:xfrm>
            <a:prstGeom prst="rt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/>
          </p:spPr>
          <p:txBody>
            <a:bodyPr anchor="ctr" bIns="45716" lIns="91432" rIns="91432" tIns="45716"/>
            <a:lstStyle>
              <a:lvl1pPr>
                <a:spcBef>
                  <a:spcPct val="20000"/>
                </a:spcBef>
                <a:buFont typeface="Arial"/>
                <a:buChar char="•"/>
                <a:defRPr sz="32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1pPr>
              <a:lvl2pPr indent="-285750" marL="742950">
                <a:spcBef>
                  <a:spcPct val="20000"/>
                </a:spcBef>
                <a:buFont typeface="Arial"/>
                <a:buChar char="–"/>
                <a:defRPr sz="28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2pPr>
              <a:lvl3pPr indent="-228600" marL="1143000">
                <a:spcBef>
                  <a:spcPct val="200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3pPr>
              <a:lvl4pPr indent="-228600" marL="1600200">
                <a:spcBef>
                  <a:spcPct val="20000"/>
                </a:spcBef>
                <a:buFont typeface="Arial"/>
                <a:buChar char="–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4pPr>
              <a:lvl5pPr indent="-228600" marL="2057400">
                <a:spcBef>
                  <a:spcPct val="20000"/>
                </a:spcBef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/>
                <a:buNone/>
              </a:pPr>
              <a:endParaRPr altLang="zh-CN" lang="zh-CN" sz="1800">
                <a:solidFill>
                  <a:srgbClr val="FFFFFF"/>
                </a:solidFill>
                <a:sym charset="-122" panose="020b0503020204020204" pitchFamily="34" typeface="微软雅黑"/>
              </a:endParaRPr>
            </a:p>
          </p:txBody>
        </p:sp>
        <p:sp>
          <p:nvSpPr>
            <p:cNvPr id="75" name="矩形 82"/>
            <p:cNvSpPr>
              <a:spLocks noChangeArrowheads="1"/>
            </p:cNvSpPr>
            <p:nvPr/>
          </p:nvSpPr>
          <p:spPr bwMode="auto">
            <a:xfrm>
              <a:off x="3470690" y="4884530"/>
              <a:ext cx="827911" cy="365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45716" lIns="91432" rIns="91432" tIns="45716" wrap="none">
              <a:spAutoFit/>
            </a:bodyPr>
            <a:lstStyle>
              <a:lvl1pPr>
                <a:spcBef>
                  <a:spcPct val="20000"/>
                </a:spcBef>
                <a:buFont typeface="Arial"/>
                <a:buChar char="•"/>
                <a:defRPr sz="32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1pPr>
              <a:lvl2pPr indent="-285750" marL="742950">
                <a:spcBef>
                  <a:spcPct val="20000"/>
                </a:spcBef>
                <a:buFont typeface="Arial"/>
                <a:buChar char="–"/>
                <a:defRPr sz="28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2pPr>
              <a:lvl3pPr indent="-228600" marL="1143000">
                <a:spcBef>
                  <a:spcPct val="200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3pPr>
              <a:lvl4pPr indent="-228600" marL="1600200">
                <a:spcBef>
                  <a:spcPct val="20000"/>
                </a:spcBef>
                <a:buFont typeface="Arial"/>
                <a:buChar char="–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4pPr>
              <a:lvl5pPr indent="-228600" marL="2057400">
                <a:spcBef>
                  <a:spcPct val="20000"/>
                </a:spcBef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/>
                <a:buNone/>
              </a:pPr>
              <a:r>
                <a:rPr altLang="en-US" lang="zh-CN" smtClean="0" sz="1200">
                  <a:solidFill>
                    <a:schemeClr val="bg1"/>
                  </a:solidFill>
                  <a:sym charset="-122" panose="020b0503020204020204" pitchFamily="34" typeface="微软雅黑"/>
                </a:rPr>
                <a:t>标题 4</a:t>
              </a:r>
            </a:p>
          </p:txBody>
        </p:sp>
        <p:sp>
          <p:nvSpPr>
            <p:cNvPr id="76" name="TextBox 83"/>
            <p:cNvSpPr>
              <a:spLocks noChangeArrowheads="1"/>
            </p:cNvSpPr>
            <p:nvPr/>
          </p:nvSpPr>
          <p:spPr bwMode="auto">
            <a:xfrm>
              <a:off x="4857865" y="4603479"/>
              <a:ext cx="2598207" cy="365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45716" lIns="91432" rIns="91432" tIns="45716">
              <a:spAutoFit/>
            </a:bodyPr>
            <a:lstStyle>
              <a:lvl1pPr>
                <a:spcBef>
                  <a:spcPct val="20000"/>
                </a:spcBef>
                <a:buFont typeface="Arial"/>
                <a:buChar char="•"/>
                <a:defRPr sz="32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1pPr>
              <a:lvl2pPr indent="-285750" marL="742950">
                <a:spcBef>
                  <a:spcPct val="20000"/>
                </a:spcBef>
                <a:buFont typeface="Arial"/>
                <a:buChar char="–"/>
                <a:defRPr sz="28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2pPr>
              <a:lvl3pPr indent="-228600" marL="1143000">
                <a:spcBef>
                  <a:spcPct val="200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3pPr>
              <a:lvl4pPr indent="-228600" marL="1600200">
                <a:spcBef>
                  <a:spcPct val="20000"/>
                </a:spcBef>
                <a:buFont typeface="Arial"/>
                <a:buChar char="–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4pPr>
              <a:lvl5pPr indent="-228600" marL="2057400">
                <a:spcBef>
                  <a:spcPct val="20000"/>
                </a:spcBef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/>
                <a:buNone/>
              </a:pPr>
              <a:r>
                <a:rPr altLang="en-US" lang="zh-CN" sz="1200">
                  <a:solidFill>
                    <a:srgbClr val="FFFFFF"/>
                  </a:solidFill>
                  <a:sym charset="-122" panose="020b0503020204020204" pitchFamily="34" typeface="微软雅黑"/>
                </a:rPr>
                <a:t>添加描述，关键词</a:t>
              </a:r>
            </a:p>
          </p:txBody>
        </p:sp>
      </p:grpSp>
      <p:sp>
        <p:nvSpPr>
          <p:cNvPr id="77" name="TextBox 84"/>
          <p:cNvSpPr>
            <a:spLocks noChangeArrowheads="1"/>
          </p:cNvSpPr>
          <p:nvPr/>
        </p:nvSpPr>
        <p:spPr bwMode="auto">
          <a:xfrm>
            <a:off x="6156507" y="3246364"/>
            <a:ext cx="505440" cy="281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6" lIns="68570" rIns="68570" tIns="34286" wrap="non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eaLnBrk="1" hangingPunct="1">
              <a:spcBef>
                <a:spcPct val="0"/>
              </a:spcBef>
              <a:buFont typeface="Arial"/>
              <a:buNone/>
            </a:pPr>
            <a:r>
              <a:rPr altLang="zh-CN" lang="en-US" sz="1400">
                <a:solidFill>
                  <a:schemeClr val="tx1">
                    <a:lumMod val="75000"/>
                    <a:lumOff val="25000"/>
                  </a:schemeClr>
                </a:solidFill>
                <a:sym charset="-122" panose="020b0503020204020204" pitchFamily="34" typeface="微软雅黑"/>
              </a:rPr>
              <a:t>81%</a:t>
            </a:r>
          </a:p>
        </p:txBody>
      </p:sp>
      <p:sp>
        <p:nvSpPr>
          <p:cNvPr id="78" name="矩形 47"/>
          <p:cNvSpPr>
            <a:spLocks noChangeArrowheads="1"/>
          </p:cNvSpPr>
          <p:nvPr/>
        </p:nvSpPr>
        <p:spPr bwMode="auto">
          <a:xfrm>
            <a:off x="1439653" y="3990843"/>
            <a:ext cx="6459319" cy="408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25713" lIns="51425" rIns="51425" tIns="25713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altLang="en-US" lang="zh-CN" sz="900">
                <a:solidFill>
                  <a:schemeClr val="tx1">
                    <a:lumMod val="50000"/>
                    <a:lumOff val="50000"/>
                  </a:schemeClr>
                </a:solidFill>
                <a:sym charset="-122" panose="020b0503020204020204" pitchFamily="34" typeface="微软雅黑"/>
              </a:rPr>
              <a:t>在此录入图表的综合描述说明。在此录入上述图表的综合描述说明，在此录入上述图表的综合描述说明，在此录入上述图表的综合描述说明，在此录入上述图表的综合描述说明，在此录入上述图表的综合描述说明。</a:t>
            </a:r>
          </a:p>
        </p:txBody>
      </p:sp>
    </p:spTree>
    <p:extLst>
      <p:ext uri="{BB962C8B-B14F-4D97-AF65-F5344CB8AC3E}">
        <p14:creationId val="413946895"/>
      </p:ext>
    </p:extLst>
  </p:cSld>
  <p:clrMapOvr>
    <a:masterClrMapping/>
  </p:clrMapOvr>
  <p:transition spd="med">
    <p:wipe dir="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8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8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950"/>
                            </p:stCondLst>
                            <p:childTnLst>
                              <p:par>
                                <p:cTn fill="hold" grpId="0" id="18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1450"/>
                            </p:stCondLst>
                            <p:childTnLst>
                              <p:par>
                                <p:cTn fill="hold" grpId="0" id="3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9"/>
      <p:bldP grpId="0" spid="65"/>
      <p:bldP grpId="0" spid="71"/>
      <p:bldP grpId="0" spid="77"/>
      <p:bldP grpId="0" spid="78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矩形 11"/>
          <p:cNvSpPr/>
          <p:nvPr/>
        </p:nvSpPr>
        <p:spPr>
          <a:xfrm>
            <a:off x="209456" y="794374"/>
            <a:ext cx="2864525" cy="205567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2511" lIns="65023" rIns="65023" rtlCol="0" tIns="32511"/>
          <a:lstStyle/>
          <a:p>
            <a:pPr algn="ctr">
              <a:lnSpc>
                <a:spcPct val="150000"/>
              </a:lnSpc>
            </a:pPr>
            <a:endParaRPr altLang="en-US" lang="zh-CN">
              <a:latin charset="0" pitchFamily="34" typeface="Arial"/>
              <a:ea charset="-122" panose="020b0503020204020204" pitchFamily="34" typeface="微软雅黑"/>
              <a:sym charset="0" pitchFamily="34" typeface="Arial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139738" y="794374"/>
            <a:ext cx="2864525" cy="2055670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2511" lIns="65023" rIns="65023" rtlCol="0" tIns="32511"/>
          <a:lstStyle/>
          <a:p>
            <a:pPr algn="ctr">
              <a:lnSpc>
                <a:spcPct val="150000"/>
              </a:lnSpc>
            </a:pPr>
            <a:endParaRPr altLang="en-US" lang="zh-CN">
              <a:latin charset="0" pitchFamily="34" typeface="Arial"/>
              <a:ea charset="-122" panose="020b0503020204020204" pitchFamily="34" typeface="微软雅黑"/>
              <a:sym charset="0" pitchFamily="34" typeface="Arial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070019" y="794374"/>
            <a:ext cx="2864525" cy="205567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2511" lIns="65023" rIns="65023" rtlCol="0" tIns="32511"/>
          <a:lstStyle/>
          <a:p>
            <a:pPr algn="ctr">
              <a:lnSpc>
                <a:spcPct val="150000"/>
              </a:lnSpc>
            </a:pPr>
            <a:endParaRPr altLang="en-US" lang="zh-CN">
              <a:latin charset="0" pitchFamily="34" typeface="Arial"/>
              <a:ea charset="-122" panose="020b0503020204020204" pitchFamily="34" typeface="微软雅黑"/>
              <a:sym charset="0" pitchFamily="34" typeface="Arial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09456" y="2903474"/>
            <a:ext cx="2864525" cy="2055670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2511" lIns="65023" rIns="65023" rtlCol="0" tIns="32511"/>
          <a:lstStyle/>
          <a:p>
            <a:pPr algn="ctr">
              <a:lnSpc>
                <a:spcPct val="150000"/>
              </a:lnSpc>
            </a:pPr>
            <a:endParaRPr altLang="en-US" lang="zh-CN">
              <a:latin charset="0" pitchFamily="34" typeface="Arial"/>
              <a:ea charset="-122" panose="020b0503020204020204" pitchFamily="34" typeface="微软雅黑"/>
              <a:sym charset="0" pitchFamily="34" typeface="Arial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139738" y="2903474"/>
            <a:ext cx="2864525" cy="205567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2511" lIns="65023" rIns="65023" rtlCol="0" tIns="32511"/>
          <a:lstStyle/>
          <a:p>
            <a:pPr algn="ctr">
              <a:lnSpc>
                <a:spcPct val="150000"/>
              </a:lnSpc>
            </a:pPr>
            <a:endParaRPr altLang="en-US" lang="zh-CN">
              <a:latin charset="0" pitchFamily="34" typeface="Arial"/>
              <a:ea charset="-122" panose="020b0503020204020204" pitchFamily="34" typeface="微软雅黑"/>
              <a:sym charset="0" pitchFamily="34" typeface="Arial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070019" y="2903473"/>
            <a:ext cx="2864525" cy="2055670"/>
          </a:xfrm>
          <a:prstGeom prst="rect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2511" lIns="65023" rIns="65023" rtlCol="0" tIns="32511"/>
          <a:lstStyle/>
          <a:p>
            <a:pPr algn="ctr">
              <a:lnSpc>
                <a:spcPct val="150000"/>
              </a:lnSpc>
            </a:pPr>
            <a:endParaRPr altLang="en-US" lang="zh-CN">
              <a:latin charset="0" pitchFamily="34" typeface="Arial"/>
              <a:ea charset="-122" panose="020b0503020204020204" pitchFamily="34" typeface="微软雅黑"/>
              <a:sym charset="0" pitchFamily="34" typeface="Arial"/>
            </a:endParaRPr>
          </a:p>
        </p:txBody>
      </p:sp>
      <p:sp>
        <p:nvSpPr>
          <p:cNvPr id="19" name="TextBox 3"/>
          <p:cNvSpPr>
            <a:spLocks noChangeArrowheads="1"/>
          </p:cNvSpPr>
          <p:nvPr/>
        </p:nvSpPr>
        <p:spPr bwMode="auto">
          <a:xfrm>
            <a:off x="3582620" y="1254719"/>
            <a:ext cx="195878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anose="02010600030101010101" pitchFamily="2" typeface="宋体"/>
              </a:defRPr>
            </a:lvl9pPr>
          </a:lstStyle>
          <a:p>
            <a:pPr algn="just">
              <a:lnSpc>
                <a:spcPct val="150000"/>
              </a:lnSpc>
            </a:pPr>
            <a:r>
              <a:rPr altLang="en-US" lang="zh-CN" sz="1000">
                <a:solidFill>
                  <a:schemeClr val="bg1"/>
                </a:solidFill>
                <a:ea charset="-122" panose="020b0503020204020204" pitchFamily="34" typeface="微软雅黑"/>
                <a:sym charset="0" pitchFamily="34" typeface="Arial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altLang="en-US" lang="zh-CN" sz="1000">
                <a:solidFill>
                  <a:schemeClr val="bg1"/>
                </a:solidFill>
                <a:ea charset="-122" panose="020b0503020204020204" pitchFamily="34" typeface="微软雅黑"/>
                <a:sym charset="0" pitchFamily="34" typeface="Arial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0" name="TextBox 3"/>
          <p:cNvSpPr>
            <a:spLocks noChangeArrowheads="1"/>
          </p:cNvSpPr>
          <p:nvPr/>
        </p:nvSpPr>
        <p:spPr bwMode="auto">
          <a:xfrm>
            <a:off x="616730" y="3447325"/>
            <a:ext cx="1958249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anose="02010600030101010101" pitchFamily="2" typeface="宋体"/>
              </a:defRPr>
            </a:lvl9pPr>
          </a:lstStyle>
          <a:p>
            <a:pPr algn="just">
              <a:lnSpc>
                <a:spcPct val="150000"/>
              </a:lnSpc>
            </a:pPr>
            <a:r>
              <a:rPr altLang="en-US" lang="zh-CN" sz="1000">
                <a:solidFill>
                  <a:schemeClr val="bg1"/>
                </a:solidFill>
                <a:ea charset="-122" panose="020b0503020204020204" pitchFamily="34" typeface="微软雅黑"/>
                <a:sym charset="0" pitchFamily="34" typeface="Arial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altLang="en-US" lang="zh-CN" sz="1000">
                <a:solidFill>
                  <a:schemeClr val="bg1"/>
                </a:solidFill>
                <a:ea charset="-122" panose="020b0503020204020204" pitchFamily="34" typeface="微软雅黑"/>
                <a:sym charset="0" pitchFamily="34" typeface="Arial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1" name="TextBox 3"/>
          <p:cNvSpPr>
            <a:spLocks noChangeArrowheads="1"/>
          </p:cNvSpPr>
          <p:nvPr/>
        </p:nvSpPr>
        <p:spPr bwMode="auto">
          <a:xfrm>
            <a:off x="6549041" y="3447325"/>
            <a:ext cx="201696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anose="02010600030101010101" pitchFamily="2" typeface="宋体"/>
              </a:defRPr>
            </a:lvl9pPr>
          </a:lstStyle>
          <a:p>
            <a:pPr algn="just">
              <a:lnSpc>
                <a:spcPct val="150000"/>
              </a:lnSpc>
            </a:pPr>
            <a:r>
              <a:rPr altLang="en-US" lang="zh-CN" sz="1000">
                <a:solidFill>
                  <a:schemeClr val="bg1"/>
                </a:solidFill>
                <a:ea charset="-122" panose="020b0503020204020204" pitchFamily="34" typeface="微软雅黑"/>
                <a:sym charset="0" pitchFamily="34" typeface="Arial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altLang="en-US" lang="zh-CN" sz="1000">
                <a:solidFill>
                  <a:schemeClr val="bg1"/>
                </a:solidFill>
                <a:ea charset="-122" panose="020b0503020204020204" pitchFamily="34" typeface="微软雅黑"/>
                <a:sym charset="0" pitchFamily="34" typeface="Arial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2" name="矩形 32"/>
          <p:cNvSpPr/>
          <p:nvPr/>
        </p:nvSpPr>
        <p:spPr>
          <a:xfrm flipH="1">
            <a:off x="3139738" y="2162106"/>
            <a:ext cx="662300" cy="687938"/>
          </a:xfrm>
          <a:custGeom>
            <a:rect b="b" l="l" r="r" t="t"/>
            <a:pathLst>
              <a:path h="1934859" w="1862852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2511" lIns="65023" rIns="65023" rtlCol="0" tIns="32511"/>
          <a:lstStyle/>
          <a:p>
            <a:pPr algn="ctr">
              <a:lnSpc>
                <a:spcPct val="150000"/>
              </a:lnSpc>
            </a:pPr>
            <a:endParaRPr altLang="en-US" lang="zh-CN">
              <a:latin charset="0" pitchFamily="34" typeface="Arial"/>
              <a:ea charset="-122" panose="020b0503020204020204" pitchFamily="34" typeface="微软雅黑"/>
              <a:sym charset="0" pitchFamily="34" typeface="Arial"/>
            </a:endParaRPr>
          </a:p>
        </p:txBody>
      </p:sp>
      <p:sp>
        <p:nvSpPr>
          <p:cNvPr id="23" name="矩形 32"/>
          <p:cNvSpPr/>
          <p:nvPr/>
        </p:nvSpPr>
        <p:spPr>
          <a:xfrm>
            <a:off x="2411681" y="4271206"/>
            <a:ext cx="662300" cy="687938"/>
          </a:xfrm>
          <a:custGeom>
            <a:rect b="b" l="l" r="r" t="t"/>
            <a:pathLst>
              <a:path h="1934859" w="1862852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2511" lIns="65023" rIns="65023" rtlCol="0" tIns="32511"/>
          <a:lstStyle/>
          <a:p>
            <a:pPr algn="ctr">
              <a:lnSpc>
                <a:spcPct val="150000"/>
              </a:lnSpc>
            </a:pPr>
            <a:endParaRPr altLang="en-US" lang="zh-CN">
              <a:latin charset="0" pitchFamily="34" typeface="Arial"/>
              <a:ea charset="-122" panose="020b0503020204020204" pitchFamily="34" typeface="微软雅黑"/>
              <a:sym charset="0" pitchFamily="34" typeface="Arial"/>
            </a:endParaRPr>
          </a:p>
        </p:txBody>
      </p:sp>
      <p:sp>
        <p:nvSpPr>
          <p:cNvPr id="24" name="矩形 32"/>
          <p:cNvSpPr/>
          <p:nvPr/>
        </p:nvSpPr>
        <p:spPr>
          <a:xfrm rot="16200000">
            <a:off x="6082802" y="2890692"/>
            <a:ext cx="662336" cy="687900"/>
          </a:xfrm>
          <a:custGeom>
            <a:rect b="b" l="l" r="r" t="t"/>
            <a:pathLst>
              <a:path h="1934859" w="1862852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2511" lIns="65023" rIns="65023" rtlCol="0" tIns="32511"/>
          <a:lstStyle/>
          <a:p>
            <a:pPr algn="ctr">
              <a:lnSpc>
                <a:spcPct val="150000"/>
              </a:lnSpc>
            </a:pPr>
            <a:endParaRPr altLang="en-US" lang="zh-CN">
              <a:latin charset="0" pitchFamily="34" typeface="Arial"/>
              <a:ea charset="-122" panose="020b0503020204020204" pitchFamily="34" typeface="微软雅黑"/>
              <a:sym charset="0" pitchFamily="34" typeface="Arial"/>
            </a:endParaRPr>
          </a:p>
        </p:txBody>
      </p:sp>
    </p:spTree>
    <p:extLst>
      <p:ext uri="{BB962C8B-B14F-4D97-AF65-F5344CB8AC3E}">
        <p14:creationId val="4169996178"/>
      </p:ext>
    </p:extLst>
  </p:cSld>
  <p:clrMapOvr>
    <a:masterClrMapping/>
  </p:clrMapOvr>
  <p:transition spd="med">
    <p:wipe dir="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1" id="11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1" id="23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1" id="35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1" id="47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1" id="59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1" id="71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78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83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id="8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1000" id="86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88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93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id="9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1000" id="96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7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98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103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id="10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1000" id="10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1" spid="12"/>
      <p:bldP grpId="0" spid="14"/>
      <p:bldP grpId="1" spid="14"/>
      <p:bldP grpId="0" spid="15"/>
      <p:bldP grpId="1" spid="15"/>
      <p:bldP grpId="0" spid="16"/>
      <p:bldP grpId="1" spid="16"/>
      <p:bldP grpId="0" spid="17"/>
      <p:bldP grpId="1" spid="17"/>
      <p:bldP grpId="0" spid="18"/>
      <p:bldP grpId="1" spid="18"/>
      <p:bldP grpId="0" spid="19"/>
      <p:bldP grpId="0" spid="20"/>
      <p:bldP grpId="0" spid="21"/>
      <p:bldP grpId="0" spid="22"/>
      <p:bldP grpId="0" spid="23"/>
      <p:bldP grpId="0" spid="24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D:\背景\bd315c6034a85edfd13e8aea49540923dc54754c.jpg" id="20" name="Picture 2"/>
          <p:cNvPicPr>
            <a:picLocks noChangeArrowheads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1" name="TextBox 11">
            <a:extLst>
              <a:ext uri="{FF2B5EF4-FFF2-40B4-BE49-F238E27FC236}">
                <a16:creationId xmlns:a16="http://schemas.microsoft.com/office/drawing/2014/main" id="{4E59B2F5-1D38-431D-B5EF-F3BE06FDA12E}"/>
              </a:ext>
            </a:extLst>
          </p:cNvPr>
          <p:cNvSpPr txBox="1"/>
          <p:nvPr/>
        </p:nvSpPr>
        <p:spPr>
          <a:xfrm>
            <a:off x="5902236" y="2457075"/>
            <a:ext cx="946467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lvl="1" marL="0"/>
            <a:r>
              <a:rPr altLang="en-US" b="1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第四部分</a:t>
            </a:r>
          </a:p>
          <a:p>
            <a:pPr lvl="1" marL="0"/>
            <a:r>
              <a:rPr altLang="en-US" b="1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未来规划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14901697-7294-4787-8C21-B17D6C79F8DF}"/>
              </a:ext>
            </a:extLst>
          </p:cNvPr>
          <p:cNvCxnSpPr/>
          <p:nvPr/>
        </p:nvCxnSpPr>
        <p:spPr>
          <a:xfrm flipH="1" flipV="1">
            <a:off x="5767510" y="2358966"/>
            <a:ext cx="0" cy="1420341"/>
          </a:xfrm>
          <a:prstGeom prst="line">
            <a:avLst/>
          </a:prstGeom>
          <a:ln w="127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3">
            <a:extLst>
              <a:ext uri="{FF2B5EF4-FFF2-40B4-BE49-F238E27FC236}">
                <a16:creationId xmlns:a16="http://schemas.microsoft.com/office/drawing/2014/main" id="{0A8FC614-04A7-495E-8A16-62C8CB87190F}"/>
              </a:ext>
            </a:extLst>
          </p:cNvPr>
          <p:cNvSpPr txBox="1"/>
          <p:nvPr/>
        </p:nvSpPr>
        <p:spPr>
          <a:xfrm>
            <a:off x="4513726" y="3533148"/>
            <a:ext cx="902574" cy="24384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zh-CN" lang="en-US" sz="1600">
                <a:solidFill>
                  <a:schemeClr val="bg1"/>
                </a:solidFill>
                <a:latin charset="0" pitchFamily="34" typeface="Arial"/>
                <a:ea typeface="+mj-ea"/>
                <a:cs charset="0" pitchFamily="34" typeface="Arial"/>
              </a:rPr>
              <a:t>PART 04</a:t>
            </a: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6FEF5A68-FBBE-4F6A-87D8-F6D8C6918FDB}"/>
              </a:ext>
            </a:extLst>
          </p:cNvPr>
          <p:cNvSpPr/>
          <p:nvPr/>
        </p:nvSpPr>
        <p:spPr>
          <a:xfrm>
            <a:off x="4357715" y="2355726"/>
            <a:ext cx="1004222" cy="10042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280">
              <a:solidFill>
                <a:srgbClr val="080808"/>
              </a:solidFill>
              <a:latin typeface="+mj-ea"/>
              <a:ea typeface="+mj-ea"/>
            </a:endParaRPr>
          </a:p>
        </p:txBody>
      </p:sp>
      <p:sp>
        <p:nvSpPr>
          <p:cNvPr id="15" name="TextBox 24">
            <a:extLst>
              <a:ext uri="{FF2B5EF4-FFF2-40B4-BE49-F238E27FC236}">
                <a16:creationId xmlns:a16="http://schemas.microsoft.com/office/drawing/2014/main" id="{DC7F564C-AF3E-412F-A9DB-99FE675509DB}"/>
              </a:ext>
            </a:extLst>
          </p:cNvPr>
          <p:cNvSpPr txBox="1"/>
          <p:nvPr/>
        </p:nvSpPr>
        <p:spPr>
          <a:xfrm>
            <a:off x="6080112" y="3442140"/>
            <a:ext cx="1064411" cy="157988"/>
          </a:xfrm>
          <a:prstGeom prst="rect">
            <a:avLst/>
          </a:prstGeom>
          <a:noFill/>
        </p:spPr>
        <p:txBody>
          <a:bodyPr bIns="30226" lIns="60452" rIns="60452" rtlCol="0" tIns="30226" wrap="square">
            <a:spAutoFit/>
          </a:bodyPr>
          <a:lstStyle/>
          <a:p>
            <a:r>
              <a:rPr altLang="zh-CN" lang="en-US" sz="64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01 点击添加相关标题文字</a:t>
            </a:r>
          </a:p>
        </p:txBody>
      </p:sp>
      <p:sp>
        <p:nvSpPr>
          <p:cNvPr id="16" name="TextBox 25">
            <a:extLst>
              <a:ext uri="{FF2B5EF4-FFF2-40B4-BE49-F238E27FC236}">
                <a16:creationId xmlns:a16="http://schemas.microsoft.com/office/drawing/2014/main" id="{C358591E-35A2-4889-8764-02985A4292AC}"/>
              </a:ext>
            </a:extLst>
          </p:cNvPr>
          <p:cNvSpPr txBox="1"/>
          <p:nvPr/>
        </p:nvSpPr>
        <p:spPr>
          <a:xfrm>
            <a:off x="7132466" y="3442140"/>
            <a:ext cx="1111942" cy="157988"/>
          </a:xfrm>
          <a:prstGeom prst="rect">
            <a:avLst/>
          </a:prstGeom>
          <a:noFill/>
        </p:spPr>
        <p:txBody>
          <a:bodyPr bIns="30226" lIns="60452" rIns="60452" rtlCol="0" tIns="30226" wrap="square">
            <a:spAutoFit/>
          </a:bodyPr>
          <a:lstStyle/>
          <a:p>
            <a:r>
              <a:rPr altLang="zh-CN" lang="en-US" sz="64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02 点击添加相关标题文字</a:t>
            </a: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891578EA-D96C-4429-B1E5-FC1D8B659495}"/>
              </a:ext>
            </a:extLst>
          </p:cNvPr>
          <p:cNvSpPr txBox="1"/>
          <p:nvPr/>
        </p:nvSpPr>
        <p:spPr>
          <a:xfrm>
            <a:off x="4495493" y="2497710"/>
            <a:ext cx="902574" cy="761695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zh-CN" b="1" lang="en-US" smtClean="0" sz="4998">
                <a:solidFill>
                  <a:schemeClr val="bg1"/>
                </a:solidFill>
                <a:latin charset="0" pitchFamily="34" typeface="Arial"/>
                <a:ea typeface="+mj-ea"/>
                <a:cs charset="0" pitchFamily="34" typeface="Arial"/>
              </a:rPr>
              <a:t>04</a:t>
            </a:r>
          </a:p>
        </p:txBody>
      </p:sp>
      <p:sp>
        <p:nvSpPr>
          <p:cNvPr id="18" name="TextBox 24">
            <a:extLst>
              <a:ext uri="{FF2B5EF4-FFF2-40B4-BE49-F238E27FC236}">
                <a16:creationId xmlns:a16="http://schemas.microsoft.com/office/drawing/2014/main" id="{85367FAC-339C-4000-AB67-63A448FAB21D}"/>
              </a:ext>
            </a:extLst>
          </p:cNvPr>
          <p:cNvSpPr txBox="1"/>
          <p:nvPr/>
        </p:nvSpPr>
        <p:spPr>
          <a:xfrm>
            <a:off x="6080112" y="3648105"/>
            <a:ext cx="1064411" cy="157988"/>
          </a:xfrm>
          <a:prstGeom prst="rect">
            <a:avLst/>
          </a:prstGeom>
          <a:noFill/>
        </p:spPr>
        <p:txBody>
          <a:bodyPr bIns="30226" lIns="60452" rIns="60452" rtlCol="0" tIns="30226" wrap="square">
            <a:spAutoFit/>
          </a:bodyPr>
          <a:lstStyle/>
          <a:p>
            <a:r>
              <a:rPr altLang="zh-CN" lang="en-US" sz="64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03 点击添加相关标题文字</a:t>
            </a:r>
          </a:p>
        </p:txBody>
      </p:sp>
      <p:sp>
        <p:nvSpPr>
          <p:cNvPr id="19" name="TextBox 25">
            <a:extLst>
              <a:ext uri="{FF2B5EF4-FFF2-40B4-BE49-F238E27FC236}">
                <a16:creationId xmlns:a16="http://schemas.microsoft.com/office/drawing/2014/main" id="{73FC7A37-72A6-4390-A7D6-1D27CD999982}"/>
              </a:ext>
            </a:extLst>
          </p:cNvPr>
          <p:cNvSpPr txBox="1"/>
          <p:nvPr/>
        </p:nvSpPr>
        <p:spPr>
          <a:xfrm>
            <a:off x="7132466" y="3648105"/>
            <a:ext cx="1111942" cy="157988"/>
          </a:xfrm>
          <a:prstGeom prst="rect">
            <a:avLst/>
          </a:prstGeom>
          <a:noFill/>
        </p:spPr>
        <p:txBody>
          <a:bodyPr bIns="30226" lIns="60452" rIns="60452" rtlCol="0" tIns="30226" wrap="square">
            <a:spAutoFit/>
          </a:bodyPr>
          <a:lstStyle/>
          <a:p>
            <a:r>
              <a:rPr altLang="zh-CN" lang="en-US" sz="64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04 点击添加相关标题文字</a:t>
            </a:r>
          </a:p>
        </p:txBody>
      </p:sp>
    </p:spTree>
    <p:extLst>
      <p:ext uri="{BB962C8B-B14F-4D97-AF65-F5344CB8AC3E}">
        <p14:creationId val="176505173"/>
      </p:ext>
    </p:extLst>
  </p:cSld>
  <p:clrMapOvr>
    <a:masterClrMapping/>
  </p:clrMapOvr>
  <p:transition spd="med">
    <p:dissolv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click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1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7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2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fill="hold" grpId="0" id="4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3"/>
      <p:bldP grpId="0" spid="14"/>
      <p:bldP grpId="0" spid="15"/>
      <p:bldP grpId="0" spid="16"/>
      <p:bldP grpId="0" spid="17"/>
      <p:bldP grpId="0" spid="18"/>
      <p:bldP grpId="0" spid="19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任意多边形 14"/>
          <p:cNvSpPr/>
          <p:nvPr/>
        </p:nvSpPr>
        <p:spPr bwMode="auto">
          <a:xfrm>
            <a:off x="-20311" y="1056636"/>
            <a:ext cx="4358700" cy="3030229"/>
          </a:xfrm>
          <a:custGeom>
            <a:gdLst>
              <a:gd fmla="*/ 0 w 4511489" name="connsiteX0"/>
              <a:gd fmla="*/ 0 h 4261259" name="connsiteY0"/>
              <a:gd fmla="*/ 4511489 w 4511489" name="connsiteX1"/>
              <a:gd fmla="*/ 0 h 4261259" name="connsiteY1"/>
              <a:gd fmla="*/ 4511489 w 4511489" name="connsiteX2"/>
              <a:gd fmla="*/ 4261259 h 4261259" name="connsiteY2"/>
              <a:gd fmla="*/ 0 w 4511489" name="connsiteX3"/>
              <a:gd fmla="*/ 4261259 h 4261259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4261259" w="4511489">
                <a:moveTo>
                  <a:pt x="0" y="0"/>
                </a:moveTo>
                <a:lnTo>
                  <a:pt x="4511489" y="0"/>
                </a:lnTo>
                <a:lnTo>
                  <a:pt x="4511489" y="4261259"/>
                </a:lnTo>
                <a:lnTo>
                  <a:pt x="0" y="4261259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anchor="t" anchorCtr="0" bIns="45717" compatLnSpc="1" lIns="91435" numCol="1" rIns="91435" tIns="45717" vert="horz" wrap="square">
            <a:prstTxWarp prst="textNoShape">
              <a:avLst/>
            </a:prstTxWarp>
            <a:noAutofit/>
          </a:bodyPr>
          <a:lstStyle/>
          <a:p>
            <a:endParaRPr altLang="en-US" lang="zh-CN" sz="1280">
              <a:latin charset="0" pitchFamily="34" typeface="Arial"/>
              <a:ea charset="-122" panose="020b0503020204020204" pitchFamily="34" typeface="微软雅黑"/>
              <a:sym charset="0" pitchFamily="34" typeface="Arial"/>
            </a:endParaRPr>
          </a:p>
        </p:txBody>
      </p:sp>
      <p:sp>
        <p:nvSpPr>
          <p:cNvPr id="18" name="MH_Others_1"/>
          <p:cNvSpPr txBox="1"/>
          <p:nvPr>
            <p:custDataLst>
              <p:tags r:id="rId3"/>
            </p:custDataLst>
          </p:nvPr>
        </p:nvSpPr>
        <p:spPr>
          <a:xfrm>
            <a:off x="1935464" y="1222562"/>
            <a:ext cx="1246327" cy="2698377"/>
          </a:xfrm>
          <a:prstGeom prst="rect">
            <a:avLst/>
          </a:prstGeom>
          <a:noFill/>
        </p:spPr>
        <p:txBody>
          <a:bodyPr anchor="ctr" anchorCtr="0" bIns="0" lIns="0" rIns="0" rtlCol="0" tIns="0" vert="eaVert" wrap="square">
            <a:spAutoFit/>
          </a:bodyPr>
          <a:lstStyle/>
          <a:p>
            <a:pPr algn="ctr"/>
            <a:r>
              <a:rPr altLang="en-US" b="1" lang="zh-CN" sz="8178">
                <a:solidFill>
                  <a:schemeClr val="bg1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目录</a:t>
            </a:r>
          </a:p>
        </p:txBody>
      </p:sp>
      <p:sp>
        <p:nvSpPr>
          <p:cNvPr id="19" name="MH_Others_2"/>
          <p:cNvSpPr txBox="1"/>
          <p:nvPr>
            <p:custDataLst>
              <p:tags r:id="rId4"/>
            </p:custDataLst>
          </p:nvPr>
        </p:nvSpPr>
        <p:spPr>
          <a:xfrm rot="5400000">
            <a:off x="617757" y="2333320"/>
            <a:ext cx="2346166" cy="476860"/>
          </a:xfrm>
          <a:prstGeom prst="rect">
            <a:avLst/>
          </a:prstGeom>
          <a:noFill/>
        </p:spPr>
        <p:txBody>
          <a:bodyPr bIns="0" lIns="0" rIns="0" tIns="0" wrap="square">
            <a:spAutoFit/>
          </a:bodyPr>
          <a:lstStyle/>
          <a:p>
            <a:pPr algn="ctr">
              <a:defRPr/>
            </a:pPr>
            <a:r>
              <a:rPr altLang="zh-CN" b="1" lang="en-US" sz="3129">
                <a:solidFill>
                  <a:schemeClr val="bg1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CONTENTS</a:t>
            </a:r>
          </a:p>
        </p:txBody>
      </p:sp>
      <p:sp>
        <p:nvSpPr>
          <p:cNvPr id="16" name="任意多边形 15"/>
          <p:cNvSpPr/>
          <p:nvPr/>
        </p:nvSpPr>
        <p:spPr bwMode="auto">
          <a:xfrm>
            <a:off x="7593135" y="1056636"/>
            <a:ext cx="1565286" cy="3030229"/>
          </a:xfrm>
          <a:custGeom>
            <a:gdLst>
              <a:gd fmla="*/ 0 w 4511489" name="connsiteX0"/>
              <a:gd fmla="*/ 0 h 4261259" name="connsiteY0"/>
              <a:gd fmla="*/ 4511489 w 4511489" name="connsiteX1"/>
              <a:gd fmla="*/ 0 h 4261259" name="connsiteY1"/>
              <a:gd fmla="*/ 4511489 w 4511489" name="connsiteX2"/>
              <a:gd fmla="*/ 4261259 h 4261259" name="connsiteY2"/>
              <a:gd fmla="*/ 0 w 4511489" name="connsiteX3"/>
              <a:gd fmla="*/ 4261259 h 4261259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4261259" w="4511489">
                <a:moveTo>
                  <a:pt x="0" y="0"/>
                </a:moveTo>
                <a:lnTo>
                  <a:pt x="4511489" y="0"/>
                </a:lnTo>
                <a:lnTo>
                  <a:pt x="4511489" y="4261259"/>
                </a:lnTo>
                <a:lnTo>
                  <a:pt x="0" y="4261259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anchor="t" anchorCtr="0" bIns="45717" compatLnSpc="1" lIns="91435" numCol="1" rIns="91435" tIns="45717" vert="horz" wrap="square">
            <a:prstTxWarp prst="textNoShape">
              <a:avLst/>
            </a:prstTxWarp>
            <a:noAutofit/>
          </a:bodyPr>
          <a:lstStyle/>
          <a:p>
            <a:endParaRPr altLang="en-US" lang="zh-CN" sz="1280">
              <a:latin charset="0" pitchFamily="34" typeface="Arial"/>
              <a:ea charset="-122" panose="020b0503020204020204" pitchFamily="34" typeface="微软雅黑"/>
              <a:sym charset="0" pitchFamily="34" typeface="Arial"/>
            </a:endParaRPr>
          </a:p>
        </p:txBody>
      </p:sp>
      <p:grpSp>
        <p:nvGrpSpPr>
          <p:cNvPr id="14" name="组合 23">
            <a:extLst>
              <a:ext uri="{FF2B5EF4-FFF2-40B4-BE49-F238E27FC236}">
                <a16:creationId xmlns:a16="http://schemas.microsoft.com/office/drawing/2014/main" id="{E8796DE2-532B-42FB-9F8B-4C45413AB67C}"/>
              </a:ext>
            </a:extLst>
          </p:cNvPr>
          <p:cNvGrpSpPr/>
          <p:nvPr/>
        </p:nvGrpSpPr>
        <p:grpSpPr>
          <a:xfrm>
            <a:off x="4740550" y="1275606"/>
            <a:ext cx="3215826" cy="488307"/>
            <a:chOff x="4357092" y="1347614"/>
            <a:chExt cx="3215268" cy="488156"/>
          </a:xfrm>
        </p:grpSpPr>
        <p:sp>
          <p:nvSpPr>
            <p:cNvPr id="17" name="MH_SubTitle_1">
              <a:extLst>
                <a:ext uri="{FF2B5EF4-FFF2-40B4-BE49-F238E27FC236}">
                  <a16:creationId xmlns:a16="http://schemas.microsoft.com/office/drawing/2014/main" id="{DAC8B294-697D-4ED4-B2DC-D70B6DE6E827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5391574" y="1487267"/>
              <a:ext cx="2180786" cy="274235"/>
            </a:xfrm>
            <a:prstGeom prst="rect">
              <a:avLst/>
            </a:prstGeom>
            <a:noFill/>
          </p:spPr>
          <p:txBody>
            <a:bodyPr anchor="ctr" bIns="0" lIns="0" rIns="0" tIns="0" wrap="square">
              <a:spAutoFit/>
            </a:bodyPr>
            <a:lstStyle/>
            <a:p>
              <a:r>
                <a:rPr altLang="en-US" lang="zh-CN">
                  <a:solidFill>
                    <a:schemeClr val="bg1">
                      <a:lumMod val="65000"/>
                    </a:schemeClr>
                  </a:solidFill>
                  <a:latin charset="0" pitchFamily="34" typeface="Arial"/>
                  <a:ea charset="-122" panose="020b0503020204020204" pitchFamily="34" typeface="微软雅黑"/>
                  <a:sym charset="0" pitchFamily="34" typeface="Arial"/>
                </a:rPr>
                <a:t>公司介绍</a:t>
              </a:r>
            </a:p>
          </p:txBody>
        </p:sp>
        <p:grpSp>
          <p:nvGrpSpPr>
            <p:cNvPr id="28" name="组合 2">
              <a:extLst>
                <a:ext uri="{FF2B5EF4-FFF2-40B4-BE49-F238E27FC236}">
                  <a16:creationId xmlns:a16="http://schemas.microsoft.com/office/drawing/2014/main" id="{480C288A-F153-425D-86B6-365E79E00FE0}"/>
                </a:ext>
              </a:extLst>
            </p:cNvPr>
            <p:cNvGrpSpPr/>
            <p:nvPr/>
          </p:nvGrpSpPr>
          <p:grpSpPr>
            <a:xfrm>
              <a:off x="4357092" y="1347614"/>
              <a:ext cx="802436" cy="488156"/>
              <a:chOff x="6127160" y="2096130"/>
              <a:chExt cx="1128426" cy="686432"/>
            </a:xfrm>
          </p:grpSpPr>
          <p:cxnSp>
            <p:nvCxnSpPr>
              <p:cNvPr id="29" name="MH_Other_1">
                <a:extLst>
                  <a:ext uri="{FF2B5EF4-FFF2-40B4-BE49-F238E27FC236}">
                    <a16:creationId xmlns:a16="http://schemas.microsoft.com/office/drawing/2014/main" id="{D0399D87-8763-4141-B68B-782F2DE420A6}"/>
                  </a:ext>
                </a:extLst>
              </p:cNvPr>
              <p:cNvCxnSpPr/>
              <p:nvPr>
                <p:custDataLst>
                  <p:tags r:id="rId6"/>
                </p:custDataLst>
              </p:nvPr>
            </p:nvCxnSpPr>
            <p:spPr>
              <a:xfrm flipH="1">
                <a:off x="6525624" y="2096130"/>
                <a:ext cx="729962" cy="686432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MH_Other_2">
                <a:extLst>
                  <a:ext uri="{FF2B5EF4-FFF2-40B4-BE49-F238E27FC236}">
                    <a16:creationId xmlns:a16="http://schemas.microsoft.com/office/drawing/2014/main" id="{39D0765F-2B5C-4759-A8FE-5D9343E7DE2A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6145577" y="2497943"/>
                <a:ext cx="532403" cy="242763"/>
              </a:xfrm>
              <a:custGeom>
                <a:gdLst>
                  <a:gd fmla="*/ 0 w 928918" name="connsiteX0"/>
                  <a:gd fmla="*/ 0 h 459023" name="connsiteY0"/>
                  <a:gd fmla="*/ 928918 w 928918" name="connsiteX1"/>
                  <a:gd fmla="*/ 0 h 459023" name="connsiteY1"/>
                  <a:gd fmla="*/ 464459 w 928918" name="connsiteX2"/>
                  <a:gd fmla="*/ 459023 h 459023" name="connsiteY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b="b" l="l" r="r" t="t"/>
                <a:pathLst>
                  <a:path h="459023" w="928918">
                    <a:moveTo>
                      <a:pt x="0" y="0"/>
                    </a:moveTo>
                    <a:lnTo>
                      <a:pt x="928918" y="0"/>
                    </a:lnTo>
                    <a:lnTo>
                      <a:pt x="464459" y="45902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75933" lIns="0" rIns="0" tIns="0">
                <a:normAutofit/>
              </a:bodyPr>
              <a:lstStyle/>
              <a:p>
                <a:pPr algn="ctr">
                  <a:defRPr/>
                </a:pPr>
                <a:endParaRPr altLang="en-US" lang="zh-CN" sz="1000">
                  <a:solidFill>
                    <a:schemeClr val="bg1">
                      <a:lumMod val="65000"/>
                    </a:schemeClr>
                  </a:solidFill>
                  <a:latin charset="0" pitchFamily="34" typeface="Arial"/>
                  <a:ea charset="-122" panose="020b0503020204020204" pitchFamily="34" typeface="微软雅黑"/>
                  <a:sym charset="0" pitchFamily="34" typeface="Arial"/>
                </a:endParaRPr>
              </a:p>
            </p:txBody>
          </p:sp>
          <p:sp>
            <p:nvSpPr>
              <p:cNvPr id="31" name="MH_Other_3">
                <a:extLst>
                  <a:ext uri="{FF2B5EF4-FFF2-40B4-BE49-F238E27FC236}">
                    <a16:creationId xmlns:a16="http://schemas.microsoft.com/office/drawing/2014/main" id="{0F8168F4-F2F8-4885-85CA-584F66FB3E18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6127159" y="2112321"/>
                <a:ext cx="565888" cy="385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 bIns="0" lIns="0" rIns="0" t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-122" panose="02010600030101010101" pitchFamily="2" typeface="等线"/>
                    <a:ea charset="-122" panose="02010600030101010101" pitchFamily="2" typeface="等线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-122" panose="02010600030101010101" pitchFamily="2" typeface="等线"/>
                    <a:ea charset="-122" panose="02010600030101010101" pitchFamily="2" typeface="等线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-122" panose="02010600030101010101" pitchFamily="2" typeface="等线"/>
                    <a:ea charset="-122" panose="02010600030101010101" pitchFamily="2" typeface="等线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-122" panose="02010600030101010101" pitchFamily="2" typeface="等线"/>
                    <a:ea charset="-122" panose="02010600030101010101" pitchFamily="2" typeface="等线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-122" panose="02010600030101010101" pitchFamily="2" typeface="等线"/>
                    <a:ea charset="-122" panose="02010600030101010101" pitchFamily="2" typeface="等线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-122" panose="02010600030101010101" pitchFamily="2" typeface="等线"/>
                    <a:ea charset="-122" panose="02010600030101010101" pitchFamily="2" typeface="等线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-122" panose="02010600030101010101" pitchFamily="2" typeface="等线"/>
                    <a:ea charset="-122" panose="02010600030101010101" pitchFamily="2" typeface="等线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-122" panose="02010600030101010101" pitchFamily="2" typeface="等线"/>
                    <a:ea charset="-122" panose="02010600030101010101" pitchFamily="2" typeface="等线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-122" panose="02010600030101010101" pitchFamily="2" typeface="等线"/>
                    <a:ea charset="-122" panose="02010600030101010101" pitchFamily="2" typeface="等线"/>
                  </a:defRPr>
                </a:lvl9pPr>
              </a:lstStyle>
              <a:p>
                <a:pPr algn="ctr">
                  <a:defRPr/>
                </a:pPr>
                <a:r>
                  <a:rPr altLang="zh-CN" lang="da-DK">
                    <a:solidFill>
                      <a:schemeClr val="bg1">
                        <a:lumMod val="65000"/>
                      </a:schemeClr>
                    </a:solidFill>
                    <a:latin charset="0" pitchFamily="34" typeface="Arial"/>
                    <a:ea charset="-122" panose="020b0503020204020204" pitchFamily="34" typeface="微软雅黑"/>
                    <a:sym charset="0" pitchFamily="34" typeface="Arial"/>
                  </a:rPr>
                  <a:t>A</a:t>
                </a:r>
              </a:p>
            </p:txBody>
          </p:sp>
        </p:grpSp>
      </p:grpSp>
      <p:grpSp>
        <p:nvGrpSpPr>
          <p:cNvPr id="32" name="组合 24">
            <a:extLst>
              <a:ext uri="{FF2B5EF4-FFF2-40B4-BE49-F238E27FC236}">
                <a16:creationId xmlns:a16="http://schemas.microsoft.com/office/drawing/2014/main" id="{E09258DA-A564-4E37-AACD-BC685F1D72B3}"/>
              </a:ext>
            </a:extLst>
          </p:cNvPr>
          <p:cNvGrpSpPr/>
          <p:nvPr/>
        </p:nvGrpSpPr>
        <p:grpSpPr>
          <a:xfrm>
            <a:off x="4740550" y="2019580"/>
            <a:ext cx="3215826" cy="488307"/>
            <a:chOff x="4357092" y="2091358"/>
            <a:chExt cx="3215268" cy="488156"/>
          </a:xfrm>
        </p:grpSpPr>
        <p:sp>
          <p:nvSpPr>
            <p:cNvPr id="33" name="MH_SubTitle_2">
              <a:extLst>
                <a:ext uri="{FF2B5EF4-FFF2-40B4-BE49-F238E27FC236}">
                  <a16:creationId xmlns:a16="http://schemas.microsoft.com/office/drawing/2014/main" id="{57EC9EBD-F0DF-4E63-985F-BE67C23D0CF7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5391574" y="2230614"/>
              <a:ext cx="2180786" cy="274235"/>
            </a:xfrm>
            <a:prstGeom prst="rect">
              <a:avLst/>
            </a:prstGeom>
            <a:noFill/>
          </p:spPr>
          <p:txBody>
            <a:bodyPr anchor="ctr" bIns="0" lIns="0" rIns="0" tIns="0" wrap="square">
              <a:spAutoFit/>
            </a:bodyPr>
            <a:lstStyle/>
            <a:p>
              <a:pPr lvl="0"/>
              <a:r>
                <a:rPr altLang="en-US" lang="zh-CN">
                  <a:solidFill>
                    <a:schemeClr val="bg1">
                      <a:lumMod val="65000"/>
                    </a:schemeClr>
                  </a:solidFill>
                  <a:latin charset="0" pitchFamily="34" typeface="Arial"/>
                  <a:ea charset="-122" panose="020b0503020204020204" pitchFamily="34" typeface="微软雅黑"/>
                  <a:sym charset="0" pitchFamily="34" typeface="Arial"/>
                </a:rPr>
                <a:t>产品介绍</a:t>
              </a:r>
            </a:p>
          </p:txBody>
        </p:sp>
        <p:grpSp>
          <p:nvGrpSpPr>
            <p:cNvPr id="34" name="组合 6">
              <a:extLst>
                <a:ext uri="{FF2B5EF4-FFF2-40B4-BE49-F238E27FC236}">
                  <a16:creationId xmlns:a16="http://schemas.microsoft.com/office/drawing/2014/main" id="{1351158D-F624-4AA4-903B-31C2ABF961FA}"/>
                </a:ext>
              </a:extLst>
            </p:cNvPr>
            <p:cNvGrpSpPr/>
            <p:nvPr/>
          </p:nvGrpSpPr>
          <p:grpSpPr>
            <a:xfrm>
              <a:off x="4357092" y="2091358"/>
              <a:ext cx="802436" cy="488156"/>
              <a:chOff x="6127160" y="3142521"/>
              <a:chExt cx="1128426" cy="686432"/>
            </a:xfrm>
          </p:grpSpPr>
          <p:cxnSp>
            <p:nvCxnSpPr>
              <p:cNvPr id="35" name="MH_Other_4">
                <a:extLst>
                  <a:ext uri="{FF2B5EF4-FFF2-40B4-BE49-F238E27FC236}">
                    <a16:creationId xmlns:a16="http://schemas.microsoft.com/office/drawing/2014/main" id="{26D2A802-0D06-4339-A999-75B4E43175C3}"/>
                  </a:ext>
                </a:extLst>
              </p:cNvPr>
              <p:cNvCxnSpPr/>
              <p:nvPr>
                <p:custDataLst>
                  <p:tags r:id="rId10"/>
                </p:custDataLst>
              </p:nvPr>
            </p:nvCxnSpPr>
            <p:spPr>
              <a:xfrm flipH="1">
                <a:off x="6525624" y="3142521"/>
                <a:ext cx="729962" cy="686432"/>
              </a:xfrm>
              <a:prstGeom prst="line">
                <a:avLst/>
              </a:prstGeom>
              <a:ln w="127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MH_Other_5">
                <a:extLst>
                  <a:ext uri="{FF2B5EF4-FFF2-40B4-BE49-F238E27FC236}">
                    <a16:creationId xmlns:a16="http://schemas.microsoft.com/office/drawing/2014/main" id="{1588DFB5-0A95-4D06-86D6-16ABC00C91C6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6145577" y="3544334"/>
                <a:ext cx="532403" cy="241088"/>
              </a:xfrm>
              <a:custGeom>
                <a:gdLst>
                  <a:gd fmla="*/ 0 w 928918" name="connsiteX0"/>
                  <a:gd fmla="*/ 0 h 459023" name="connsiteY0"/>
                  <a:gd fmla="*/ 928918 w 928918" name="connsiteX1"/>
                  <a:gd fmla="*/ 0 h 459023" name="connsiteY1"/>
                  <a:gd fmla="*/ 464459 w 928918" name="connsiteX2"/>
                  <a:gd fmla="*/ 459023 h 459023" name="connsiteY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b="b" l="l" r="r" t="t"/>
                <a:pathLst>
                  <a:path h="459023" w="928918">
                    <a:moveTo>
                      <a:pt x="0" y="0"/>
                    </a:moveTo>
                    <a:lnTo>
                      <a:pt x="928918" y="0"/>
                    </a:lnTo>
                    <a:lnTo>
                      <a:pt x="464459" y="45902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75933" lIns="0" rIns="0" tIns="0">
                <a:normAutofit/>
              </a:bodyPr>
              <a:lstStyle/>
              <a:p>
                <a:pPr algn="ctr">
                  <a:defRPr/>
                </a:pPr>
                <a:endParaRPr altLang="en-US" lang="zh-CN" sz="1000">
                  <a:solidFill>
                    <a:schemeClr val="bg1">
                      <a:lumMod val="65000"/>
                    </a:schemeClr>
                  </a:solidFill>
                  <a:latin charset="0" pitchFamily="34" typeface="Arial"/>
                  <a:ea charset="-122" panose="020b0503020204020204" pitchFamily="34" typeface="微软雅黑"/>
                  <a:sym charset="0" pitchFamily="34" typeface="Arial"/>
                </a:endParaRPr>
              </a:p>
            </p:txBody>
          </p:sp>
          <p:sp>
            <p:nvSpPr>
              <p:cNvPr id="37" name="MH_Other_6">
                <a:extLst>
                  <a:ext uri="{FF2B5EF4-FFF2-40B4-BE49-F238E27FC236}">
                    <a16:creationId xmlns:a16="http://schemas.microsoft.com/office/drawing/2014/main" id="{A7E2CDD0-38DD-4950-BB16-6D1BAFF40F3E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6127159" y="3158711"/>
                <a:ext cx="565888" cy="385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 bIns="0" lIns="0" rIns="0" t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-122" panose="02010600030101010101" pitchFamily="2" typeface="等线"/>
                    <a:ea charset="-122" panose="02010600030101010101" pitchFamily="2" typeface="等线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-122" panose="02010600030101010101" pitchFamily="2" typeface="等线"/>
                    <a:ea charset="-122" panose="02010600030101010101" pitchFamily="2" typeface="等线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-122" panose="02010600030101010101" pitchFamily="2" typeface="等线"/>
                    <a:ea charset="-122" panose="02010600030101010101" pitchFamily="2" typeface="等线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-122" panose="02010600030101010101" pitchFamily="2" typeface="等线"/>
                    <a:ea charset="-122" panose="02010600030101010101" pitchFamily="2" typeface="等线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-122" panose="02010600030101010101" pitchFamily="2" typeface="等线"/>
                    <a:ea charset="-122" panose="02010600030101010101" pitchFamily="2" typeface="等线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-122" panose="02010600030101010101" pitchFamily="2" typeface="等线"/>
                    <a:ea charset="-122" panose="02010600030101010101" pitchFamily="2" typeface="等线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-122" panose="02010600030101010101" pitchFamily="2" typeface="等线"/>
                    <a:ea charset="-122" panose="02010600030101010101" pitchFamily="2" typeface="等线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-122" panose="02010600030101010101" pitchFamily="2" typeface="等线"/>
                    <a:ea charset="-122" panose="02010600030101010101" pitchFamily="2" typeface="等线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-122" panose="02010600030101010101" pitchFamily="2" typeface="等线"/>
                    <a:ea charset="-122" panose="02010600030101010101" pitchFamily="2" typeface="等线"/>
                  </a:defRPr>
                </a:lvl9pPr>
              </a:lstStyle>
              <a:p>
                <a:pPr algn="ctr">
                  <a:defRPr/>
                </a:pPr>
                <a:r>
                  <a:rPr altLang="zh-CN" lang="en-US">
                    <a:solidFill>
                      <a:schemeClr val="bg1">
                        <a:lumMod val="65000"/>
                      </a:schemeClr>
                    </a:solidFill>
                    <a:latin charset="0" pitchFamily="34" typeface="Arial"/>
                    <a:ea charset="-122" panose="020b0503020204020204" pitchFamily="34" typeface="微软雅黑"/>
                    <a:sym charset="0" pitchFamily="34" typeface="Arial"/>
                  </a:rPr>
                  <a:t>B</a:t>
                </a:r>
              </a:p>
            </p:txBody>
          </p:sp>
        </p:grpSp>
      </p:grpSp>
      <p:grpSp>
        <p:nvGrpSpPr>
          <p:cNvPr id="38" name="组合 25">
            <a:extLst>
              <a:ext uri="{FF2B5EF4-FFF2-40B4-BE49-F238E27FC236}">
                <a16:creationId xmlns:a16="http://schemas.microsoft.com/office/drawing/2014/main" id="{6EE28A28-0A54-4DF3-8B4F-9634B4B06941}"/>
              </a:ext>
            </a:extLst>
          </p:cNvPr>
          <p:cNvGrpSpPr/>
          <p:nvPr/>
        </p:nvGrpSpPr>
        <p:grpSpPr>
          <a:xfrm>
            <a:off x="4740550" y="2763551"/>
            <a:ext cx="3215826" cy="488307"/>
            <a:chOff x="4357092" y="2835101"/>
            <a:chExt cx="3215268" cy="488156"/>
          </a:xfrm>
        </p:grpSpPr>
        <p:sp>
          <p:nvSpPr>
            <p:cNvPr id="39" name="MH_SubTitle_3">
              <a:extLst>
                <a:ext uri="{FF2B5EF4-FFF2-40B4-BE49-F238E27FC236}">
                  <a16:creationId xmlns:a16="http://schemas.microsoft.com/office/drawing/2014/main" id="{3DE316EF-24B7-408C-B5ED-02D18FC3FF47}"/>
                </a:ext>
              </a:extLst>
            </p:cNvPr>
            <p:cNvSpPr txBox="1"/>
            <p:nvPr>
              <p:custDataLst>
                <p:tags r:id="rId13"/>
              </p:custDataLst>
            </p:nvPr>
          </p:nvSpPr>
          <p:spPr>
            <a:xfrm>
              <a:off x="5391574" y="2973962"/>
              <a:ext cx="2180786" cy="274235"/>
            </a:xfrm>
            <a:prstGeom prst="rect">
              <a:avLst/>
            </a:prstGeom>
            <a:noFill/>
          </p:spPr>
          <p:txBody>
            <a:bodyPr anchor="ctr" bIns="0" lIns="0" rIns="0" tIns="0" wrap="square">
              <a:spAutoFit/>
            </a:bodyPr>
            <a:lstStyle/>
            <a:p>
              <a:pPr lvl="0"/>
              <a:r>
                <a:rPr altLang="en-US" lang="zh-CN">
                  <a:solidFill>
                    <a:schemeClr val="bg1">
                      <a:lumMod val="65000"/>
                    </a:schemeClr>
                  </a:solidFill>
                  <a:latin charset="0" pitchFamily="34" typeface="Arial"/>
                  <a:ea charset="-122" panose="020b0503020204020204" pitchFamily="34" typeface="微软雅黑"/>
                  <a:sym charset="0" pitchFamily="34" typeface="Arial"/>
                </a:rPr>
                <a:t>市场分析</a:t>
              </a:r>
            </a:p>
          </p:txBody>
        </p:sp>
        <p:grpSp>
          <p:nvGrpSpPr>
            <p:cNvPr id="40" name="组合 7">
              <a:extLst>
                <a:ext uri="{FF2B5EF4-FFF2-40B4-BE49-F238E27FC236}">
                  <a16:creationId xmlns:a16="http://schemas.microsoft.com/office/drawing/2014/main" id="{6448BCFF-4879-4551-A2AE-4E297A541F58}"/>
                </a:ext>
              </a:extLst>
            </p:cNvPr>
            <p:cNvGrpSpPr/>
            <p:nvPr/>
          </p:nvGrpSpPr>
          <p:grpSpPr>
            <a:xfrm>
              <a:off x="4357092" y="2835101"/>
              <a:ext cx="802436" cy="488156"/>
              <a:chOff x="6127160" y="4187237"/>
              <a:chExt cx="1128426" cy="686432"/>
            </a:xfrm>
          </p:grpSpPr>
          <p:cxnSp>
            <p:nvCxnSpPr>
              <p:cNvPr id="41" name="MH_Other_7">
                <a:extLst>
                  <a:ext uri="{FF2B5EF4-FFF2-40B4-BE49-F238E27FC236}">
                    <a16:creationId xmlns:a16="http://schemas.microsoft.com/office/drawing/2014/main" id="{654AC764-3653-433B-9FE2-ABAD227E7295}"/>
                  </a:ext>
                </a:extLst>
              </p:cNvPr>
              <p:cNvCxnSpPr/>
              <p:nvPr>
                <p:custDataLst>
                  <p:tags r:id="rId14"/>
                </p:custDataLst>
              </p:nvPr>
            </p:nvCxnSpPr>
            <p:spPr>
              <a:xfrm flipH="1">
                <a:off x="6525624" y="4187237"/>
                <a:ext cx="729962" cy="686432"/>
              </a:xfrm>
              <a:prstGeom prst="line">
                <a:avLst/>
              </a:prstGeom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MH_Other_8">
                <a:extLst>
                  <a:ext uri="{FF2B5EF4-FFF2-40B4-BE49-F238E27FC236}">
                    <a16:creationId xmlns:a16="http://schemas.microsoft.com/office/drawing/2014/main" id="{139AA210-6801-4B3B-ADB3-D44C1F13B3FF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>
              <a:xfrm>
                <a:off x="6145577" y="4589050"/>
                <a:ext cx="532403" cy="241088"/>
              </a:xfrm>
              <a:custGeom>
                <a:gdLst>
                  <a:gd fmla="*/ 0 w 928918" name="connsiteX0"/>
                  <a:gd fmla="*/ 0 h 459023" name="connsiteY0"/>
                  <a:gd fmla="*/ 928918 w 928918" name="connsiteX1"/>
                  <a:gd fmla="*/ 0 h 459023" name="connsiteY1"/>
                  <a:gd fmla="*/ 464459 w 928918" name="connsiteX2"/>
                  <a:gd fmla="*/ 459023 h 459023" name="connsiteY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b="b" l="l" r="r" t="t"/>
                <a:pathLst>
                  <a:path h="459023" w="928918">
                    <a:moveTo>
                      <a:pt x="0" y="0"/>
                    </a:moveTo>
                    <a:lnTo>
                      <a:pt x="928918" y="0"/>
                    </a:lnTo>
                    <a:lnTo>
                      <a:pt x="464459" y="45902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75933" lIns="0" rIns="0" tIns="0">
                <a:normAutofit/>
              </a:bodyPr>
              <a:lstStyle/>
              <a:p>
                <a:pPr algn="ctr">
                  <a:defRPr/>
                </a:pPr>
                <a:endParaRPr altLang="en-US" lang="zh-CN" sz="1000">
                  <a:solidFill>
                    <a:schemeClr val="bg1">
                      <a:lumMod val="65000"/>
                    </a:schemeClr>
                  </a:solidFill>
                  <a:latin charset="0" pitchFamily="34" typeface="Arial"/>
                  <a:ea charset="-122" panose="020b0503020204020204" pitchFamily="34" typeface="微软雅黑"/>
                  <a:sym charset="0" pitchFamily="34" typeface="Arial"/>
                </a:endParaRPr>
              </a:p>
            </p:txBody>
          </p:sp>
          <p:sp>
            <p:nvSpPr>
              <p:cNvPr id="43" name="MH_Other_9">
                <a:extLst>
                  <a:ext uri="{FF2B5EF4-FFF2-40B4-BE49-F238E27FC236}">
                    <a16:creationId xmlns:a16="http://schemas.microsoft.com/office/drawing/2014/main" id="{6BA99631-1279-4DDA-AB45-76F96C6A6C90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6127159" y="4203428"/>
                <a:ext cx="565888" cy="385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 bIns="0" lIns="0" rIns="0" t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-122" panose="02010600030101010101" pitchFamily="2" typeface="等线"/>
                    <a:ea charset="-122" panose="02010600030101010101" pitchFamily="2" typeface="等线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-122" panose="02010600030101010101" pitchFamily="2" typeface="等线"/>
                    <a:ea charset="-122" panose="02010600030101010101" pitchFamily="2" typeface="等线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-122" panose="02010600030101010101" pitchFamily="2" typeface="等线"/>
                    <a:ea charset="-122" panose="02010600030101010101" pitchFamily="2" typeface="等线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-122" panose="02010600030101010101" pitchFamily="2" typeface="等线"/>
                    <a:ea charset="-122" panose="02010600030101010101" pitchFamily="2" typeface="等线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-122" panose="02010600030101010101" pitchFamily="2" typeface="等线"/>
                    <a:ea charset="-122" panose="02010600030101010101" pitchFamily="2" typeface="等线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-122" panose="02010600030101010101" pitchFamily="2" typeface="等线"/>
                    <a:ea charset="-122" panose="02010600030101010101" pitchFamily="2" typeface="等线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-122" panose="02010600030101010101" pitchFamily="2" typeface="等线"/>
                    <a:ea charset="-122" panose="02010600030101010101" pitchFamily="2" typeface="等线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-122" panose="02010600030101010101" pitchFamily="2" typeface="等线"/>
                    <a:ea charset="-122" panose="02010600030101010101" pitchFamily="2" typeface="等线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-122" panose="02010600030101010101" pitchFamily="2" typeface="等线"/>
                    <a:ea charset="-122" panose="02010600030101010101" pitchFamily="2" typeface="等线"/>
                  </a:defRPr>
                </a:lvl9pPr>
              </a:lstStyle>
              <a:p>
                <a:pPr algn="ctr">
                  <a:defRPr/>
                </a:pPr>
                <a:r>
                  <a:rPr altLang="zh-CN" lang="en-US">
                    <a:solidFill>
                      <a:schemeClr val="bg1">
                        <a:lumMod val="65000"/>
                      </a:schemeClr>
                    </a:solidFill>
                    <a:latin charset="0" pitchFamily="34" typeface="Arial"/>
                    <a:ea charset="-122" panose="020b0503020204020204" pitchFamily="34" typeface="微软雅黑"/>
                    <a:sym charset="0" pitchFamily="34" typeface="Arial"/>
                  </a:rPr>
                  <a:t>C</a:t>
                </a:r>
              </a:p>
            </p:txBody>
          </p:sp>
        </p:grpSp>
      </p:grpSp>
      <p:grpSp>
        <p:nvGrpSpPr>
          <p:cNvPr id="44" name="组合 26">
            <a:extLst>
              <a:ext uri="{FF2B5EF4-FFF2-40B4-BE49-F238E27FC236}">
                <a16:creationId xmlns:a16="http://schemas.microsoft.com/office/drawing/2014/main" id="{798FDE2A-B43A-4637-AE4C-8A1D3B6740D2}"/>
              </a:ext>
            </a:extLst>
          </p:cNvPr>
          <p:cNvGrpSpPr/>
          <p:nvPr/>
        </p:nvGrpSpPr>
        <p:grpSpPr>
          <a:xfrm>
            <a:off x="4740550" y="3507527"/>
            <a:ext cx="3215826" cy="487116"/>
            <a:chOff x="4357092" y="3578845"/>
            <a:chExt cx="3215268" cy="486966"/>
          </a:xfrm>
        </p:grpSpPr>
        <p:sp>
          <p:nvSpPr>
            <p:cNvPr id="45" name="MH_SubTitle_4">
              <a:extLst>
                <a:ext uri="{FF2B5EF4-FFF2-40B4-BE49-F238E27FC236}">
                  <a16:creationId xmlns:a16="http://schemas.microsoft.com/office/drawing/2014/main" id="{9085AD7D-93EA-40A4-A377-6F5AD35DB687}"/>
                </a:ext>
              </a:extLst>
            </p:cNvPr>
            <p:cNvSpPr txBox="1"/>
            <p:nvPr>
              <p:custDataLst>
                <p:tags r:id="rId17"/>
              </p:custDataLst>
            </p:nvPr>
          </p:nvSpPr>
          <p:spPr>
            <a:xfrm>
              <a:off x="5391574" y="3717309"/>
              <a:ext cx="2180786" cy="274236"/>
            </a:xfrm>
            <a:prstGeom prst="rect">
              <a:avLst/>
            </a:prstGeom>
            <a:noFill/>
          </p:spPr>
          <p:txBody>
            <a:bodyPr anchor="ctr" bIns="0" lIns="0" rIns="0" tIns="0" wrap="square">
              <a:spAutoFit/>
            </a:bodyPr>
            <a:lstStyle/>
            <a:p>
              <a:pPr lvl="0"/>
              <a:r>
                <a:rPr altLang="en-US" lang="zh-CN">
                  <a:solidFill>
                    <a:schemeClr val="bg1">
                      <a:lumMod val="65000"/>
                    </a:schemeClr>
                  </a:solidFill>
                  <a:latin charset="0" pitchFamily="34" typeface="Arial"/>
                  <a:ea charset="-122" panose="020b0503020204020204" pitchFamily="34" typeface="微软雅黑"/>
                  <a:sym charset="0" pitchFamily="34" typeface="Arial"/>
                </a:rPr>
                <a:t>未来规划</a:t>
              </a:r>
            </a:p>
          </p:txBody>
        </p:sp>
        <p:grpSp>
          <p:nvGrpSpPr>
            <p:cNvPr id="46" name="组合 9">
              <a:extLst>
                <a:ext uri="{FF2B5EF4-FFF2-40B4-BE49-F238E27FC236}">
                  <a16:creationId xmlns:a16="http://schemas.microsoft.com/office/drawing/2014/main" id="{A016BB1D-3E5B-42FA-A5B2-1A72909F806C}"/>
                </a:ext>
              </a:extLst>
            </p:cNvPr>
            <p:cNvGrpSpPr/>
            <p:nvPr/>
          </p:nvGrpSpPr>
          <p:grpSpPr>
            <a:xfrm>
              <a:off x="4357092" y="3578845"/>
              <a:ext cx="802436" cy="486966"/>
              <a:chOff x="6127160" y="5233626"/>
              <a:chExt cx="1128426" cy="684758"/>
            </a:xfrm>
          </p:grpSpPr>
          <p:cxnSp>
            <p:nvCxnSpPr>
              <p:cNvPr id="47" name="MH_Other_10">
                <a:extLst>
                  <a:ext uri="{FF2B5EF4-FFF2-40B4-BE49-F238E27FC236}">
                    <a16:creationId xmlns:a16="http://schemas.microsoft.com/office/drawing/2014/main" id="{8EE1855C-C408-4389-AA8B-76836722F9E3}"/>
                  </a:ext>
                </a:extLst>
              </p:cNvPr>
              <p:cNvCxnSpPr/>
              <p:nvPr>
                <p:custDataLst>
                  <p:tags r:id="rId18"/>
                </p:custDataLst>
              </p:nvPr>
            </p:nvCxnSpPr>
            <p:spPr>
              <a:xfrm flipH="1">
                <a:off x="6525624" y="5233626"/>
                <a:ext cx="729962" cy="684758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MH_Other_11">
                <a:extLst>
                  <a:ext uri="{FF2B5EF4-FFF2-40B4-BE49-F238E27FC236}">
                    <a16:creationId xmlns:a16="http://schemas.microsoft.com/office/drawing/2014/main" id="{DDBB8BAA-17D9-43BA-B8A9-FE1A1B50338F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>
              <a:xfrm>
                <a:off x="6145577" y="5635440"/>
                <a:ext cx="532403" cy="241088"/>
              </a:xfrm>
              <a:custGeom>
                <a:gdLst>
                  <a:gd fmla="*/ 0 w 928918" name="connsiteX0"/>
                  <a:gd fmla="*/ 0 h 459023" name="connsiteY0"/>
                  <a:gd fmla="*/ 928918 w 928918" name="connsiteX1"/>
                  <a:gd fmla="*/ 0 h 459023" name="connsiteY1"/>
                  <a:gd fmla="*/ 464459 w 928918" name="connsiteX2"/>
                  <a:gd fmla="*/ 459023 h 459023" name="connsiteY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b="b" l="l" r="r" t="t"/>
                <a:pathLst>
                  <a:path h="459023" w="928918">
                    <a:moveTo>
                      <a:pt x="0" y="0"/>
                    </a:moveTo>
                    <a:lnTo>
                      <a:pt x="928918" y="0"/>
                    </a:lnTo>
                    <a:lnTo>
                      <a:pt x="464459" y="45902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75933" lIns="0" rIns="0" tIns="0">
                <a:normAutofit/>
              </a:bodyPr>
              <a:lstStyle/>
              <a:p>
                <a:pPr algn="ctr">
                  <a:defRPr/>
                </a:pPr>
                <a:endParaRPr altLang="en-US" lang="zh-CN" sz="1000">
                  <a:solidFill>
                    <a:schemeClr val="bg1">
                      <a:lumMod val="65000"/>
                    </a:schemeClr>
                  </a:solidFill>
                  <a:latin charset="0" pitchFamily="34" typeface="Arial"/>
                  <a:ea charset="-122" panose="020b0503020204020204" pitchFamily="34" typeface="微软雅黑"/>
                  <a:sym charset="0" pitchFamily="34" typeface="Arial"/>
                </a:endParaRPr>
              </a:p>
            </p:txBody>
          </p:sp>
          <p:sp>
            <p:nvSpPr>
              <p:cNvPr id="49" name="MH_Other_12">
                <a:extLst>
                  <a:ext uri="{FF2B5EF4-FFF2-40B4-BE49-F238E27FC236}">
                    <a16:creationId xmlns:a16="http://schemas.microsoft.com/office/drawing/2014/main" id="{487A6FD5-7601-4717-BEB8-4653EB0040A7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6127159" y="5249818"/>
                <a:ext cx="565888" cy="385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 bIns="0" lIns="0" rIns="0" t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-122" panose="02010600030101010101" pitchFamily="2" typeface="等线"/>
                    <a:ea charset="-122" panose="02010600030101010101" pitchFamily="2" typeface="等线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-122" panose="02010600030101010101" pitchFamily="2" typeface="等线"/>
                    <a:ea charset="-122" panose="02010600030101010101" pitchFamily="2" typeface="等线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-122" panose="02010600030101010101" pitchFamily="2" typeface="等线"/>
                    <a:ea charset="-122" panose="02010600030101010101" pitchFamily="2" typeface="等线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-122" panose="02010600030101010101" pitchFamily="2" typeface="等线"/>
                    <a:ea charset="-122" panose="02010600030101010101" pitchFamily="2" typeface="等线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-122" panose="02010600030101010101" pitchFamily="2" typeface="等线"/>
                    <a:ea charset="-122" panose="02010600030101010101" pitchFamily="2" typeface="等线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-122" panose="02010600030101010101" pitchFamily="2" typeface="等线"/>
                    <a:ea charset="-122" panose="02010600030101010101" pitchFamily="2" typeface="等线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-122" panose="02010600030101010101" pitchFamily="2" typeface="等线"/>
                    <a:ea charset="-122" panose="02010600030101010101" pitchFamily="2" typeface="等线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-122" panose="02010600030101010101" pitchFamily="2" typeface="等线"/>
                    <a:ea charset="-122" panose="02010600030101010101" pitchFamily="2" typeface="等线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-122" panose="02010600030101010101" pitchFamily="2" typeface="等线"/>
                    <a:ea charset="-122" panose="02010600030101010101" pitchFamily="2" typeface="等线"/>
                  </a:defRPr>
                </a:lvl9pPr>
              </a:lstStyle>
              <a:p>
                <a:pPr algn="ctr">
                  <a:defRPr/>
                </a:pPr>
                <a:r>
                  <a:rPr altLang="zh-CN" lang="en-US">
                    <a:solidFill>
                      <a:schemeClr val="bg1">
                        <a:lumMod val="65000"/>
                      </a:schemeClr>
                    </a:solidFill>
                    <a:latin charset="0" pitchFamily="34" typeface="Arial"/>
                    <a:ea charset="-122" panose="020b0503020204020204" pitchFamily="34" typeface="微软雅黑"/>
                    <a:sym charset="0" pitchFamily="34" typeface="Arial"/>
                  </a:rPr>
                  <a:t>D</a:t>
                </a:r>
              </a:p>
            </p:txBody>
          </p:sp>
        </p:grpSp>
      </p:grpSp>
    </p:spTree>
    <p:extLst>
      <p:ext uri="{BB962C8B-B14F-4D97-AF65-F5344CB8AC3E}">
        <p14:creationId val="1947733778"/>
      </p:ext>
    </p:extLst>
  </p:cSld>
  <p:clrMapOvr>
    <a:masterClrMapping/>
  </p:clrMapOvr>
  <p:transition spd="med">
    <p:pull dir="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3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3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4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4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18"/>
      <p:bldP grpId="0" spid="19"/>
      <p:bldP grpId="0" spid="16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901815" y="1407440"/>
            <a:ext cx="1988325" cy="1077938"/>
          </a:xfrm>
          <a:prstGeom prst="rect">
            <a:avLst/>
          </a:prstGeom>
        </p:spPr>
        <p:txBody>
          <a:bodyPr anchor="ctr" bIns="46787" lIns="46787" rIns="46787" tIns="46787"/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altLang="en-US" lang="zh-CN" sz="9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单击此处添加段落文本，单击此处添加段落文本，单击此处添加段落文本，单击此处添加段落文本。</a:t>
            </a:r>
          </a:p>
        </p:txBody>
      </p:sp>
      <p:sp>
        <p:nvSpPr>
          <p:cNvPr id="7" name="矩形 6"/>
          <p:cNvSpPr/>
          <p:nvPr/>
        </p:nvSpPr>
        <p:spPr>
          <a:xfrm>
            <a:off x="2413786" y="3423664"/>
            <a:ext cx="1988325" cy="1146309"/>
          </a:xfrm>
          <a:prstGeom prst="rect">
            <a:avLst/>
          </a:prstGeom>
        </p:spPr>
        <p:txBody>
          <a:bodyPr anchor="ctr" bIns="46787" lIns="46787" rIns="46787" tIns="46787"/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altLang="en-US" lang="zh-CN" sz="9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单击此处添加段落文本，单击此处添加段落文本，单击此处添加段落文本，单击此处添加段落文本。</a:t>
            </a:r>
          </a:p>
        </p:txBody>
      </p:sp>
      <p:sp>
        <p:nvSpPr>
          <p:cNvPr id="8" name="矩形 7"/>
          <p:cNvSpPr/>
          <p:nvPr/>
        </p:nvSpPr>
        <p:spPr>
          <a:xfrm>
            <a:off x="4429749" y="1407440"/>
            <a:ext cx="1988325" cy="1077938"/>
          </a:xfrm>
          <a:prstGeom prst="rect">
            <a:avLst/>
          </a:prstGeom>
        </p:spPr>
        <p:txBody>
          <a:bodyPr anchor="ctr" bIns="46787" lIns="46787" rIns="46787" tIns="46787"/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altLang="en-US" lang="zh-CN" sz="9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单击此处添加段落文本，单击此处添加段落文本，单击此处添加段落文本，单击此处添加段落文本。</a:t>
            </a:r>
          </a:p>
        </p:txBody>
      </p:sp>
      <p:sp>
        <p:nvSpPr>
          <p:cNvPr id="10" name="矩形 9"/>
          <p:cNvSpPr/>
          <p:nvPr/>
        </p:nvSpPr>
        <p:spPr>
          <a:xfrm>
            <a:off x="6202078" y="3423664"/>
            <a:ext cx="1988325" cy="1146309"/>
          </a:xfrm>
          <a:prstGeom prst="rect">
            <a:avLst/>
          </a:prstGeom>
        </p:spPr>
        <p:txBody>
          <a:bodyPr anchor="ctr" bIns="46787" lIns="46787" rIns="46787" tIns="46787"/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altLang="en-US" lang="zh-CN" sz="9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单击此处添加段落文本，单击此处添加段落文本，单击此处添加段落文本，单击此处添加段落文本。</a:t>
            </a:r>
          </a:p>
        </p:txBody>
      </p:sp>
      <p:grpSp>
        <p:nvGrpSpPr>
          <p:cNvPr id="2" name="组合 29"/>
          <p:cNvGrpSpPr/>
          <p:nvPr/>
        </p:nvGrpSpPr>
        <p:grpSpPr>
          <a:xfrm>
            <a:off x="6490073" y="2732843"/>
            <a:ext cx="1611074" cy="413239"/>
            <a:chOff x="6351617" y="2567188"/>
            <a:chExt cx="1611283" cy="413238"/>
          </a:xfrm>
        </p:grpSpPr>
        <p:sp>
          <p:nvSpPr>
            <p:cNvPr id="9" name="圆角矩形标注 8"/>
            <p:cNvSpPr/>
            <p:nvPr/>
          </p:nvSpPr>
          <p:spPr>
            <a:xfrm>
              <a:off x="6351617" y="2567188"/>
              <a:ext cx="1611283" cy="413238"/>
            </a:xfrm>
            <a:prstGeom prst="wedgeRoundRectCallout">
              <a:avLst>
                <a:gd fmla="val -20833" name="adj1"/>
                <a:gd fmla="val 101383" name="adj2"/>
                <a:gd fmla="val 16667" name="adj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altLang="en-US" lang="zh-CN" sz="1400">
                  <a:solidFill>
                    <a:srgbClr val="FFFFFF"/>
                  </a:solidFill>
                  <a:latin typeface="+mn-ea"/>
                </a:rPr>
                <a:t>人事上的帮助</a:t>
              </a:r>
            </a:p>
          </p:txBody>
        </p:sp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6489204" y="2657502"/>
              <a:ext cx="225922" cy="232610"/>
            </a:xfrm>
            <a:custGeom>
              <a:gdLst>
                <a:gd fmla="*/ 93 w 186" name="T0"/>
                <a:gd fmla="*/ 191 h 191" name="T1"/>
                <a:gd fmla="*/ 0 w 186" name="T2"/>
                <a:gd fmla="*/ 161 h 191" name="T3"/>
                <a:gd fmla="*/ 63 w 186" name="T4"/>
                <a:gd fmla="*/ 132 h 191" name="T5"/>
                <a:gd fmla="*/ 64 w 186" name="T6"/>
                <a:gd fmla="*/ 143 h 191" name="T7"/>
                <a:gd fmla="*/ 25 w 186" name="T8"/>
                <a:gd fmla="*/ 161 h 191" name="T9"/>
                <a:gd fmla="*/ 93 w 186" name="T10"/>
                <a:gd fmla="*/ 180 h 191" name="T11"/>
                <a:gd fmla="*/ 161 w 186" name="T12"/>
                <a:gd fmla="*/ 161 h 191" name="T13"/>
                <a:gd fmla="*/ 121 w 186" name="T14"/>
                <a:gd fmla="*/ 143 h 191" name="T15"/>
                <a:gd fmla="*/ 122 w 186" name="T16"/>
                <a:gd fmla="*/ 132 h 191" name="T17"/>
                <a:gd fmla="*/ 186 w 186" name="T18"/>
                <a:gd fmla="*/ 161 h 191" name="T19"/>
                <a:gd fmla="*/ 93 w 186" name="T20"/>
                <a:gd fmla="*/ 191 h 191" name="T21"/>
                <a:gd fmla="*/ 105 w 186" name="T22"/>
                <a:gd fmla="*/ 168 h 191" name="T23"/>
                <a:gd fmla="*/ 93 w 186" name="T24"/>
                <a:gd fmla="*/ 168 h 191" name="T25"/>
                <a:gd fmla="*/ 93 w 186" name="T26"/>
                <a:gd fmla="*/ 168 h 191" name="T27"/>
                <a:gd fmla="*/ 81 w 186" name="T28"/>
                <a:gd fmla="*/ 168 h 191" name="T29"/>
                <a:gd fmla="*/ 76 w 186" name="T30"/>
                <a:gd fmla="*/ 108 h 191" name="T31"/>
                <a:gd fmla="*/ 57 w 186" name="T32"/>
                <a:gd fmla="*/ 108 h 191" name="T33"/>
                <a:gd fmla="*/ 57 w 186" name="T34"/>
                <a:gd fmla="*/ 60 h 191" name="T35"/>
                <a:gd fmla="*/ 93 w 186" name="T36"/>
                <a:gd fmla="*/ 49 h 191" name="T37"/>
                <a:gd fmla="*/ 129 w 186" name="T38"/>
                <a:gd fmla="*/ 60 h 191" name="T39"/>
                <a:gd fmla="*/ 129 w 186" name="T40"/>
                <a:gd fmla="*/ 108 h 191" name="T41"/>
                <a:gd fmla="*/ 110 w 186" name="T42"/>
                <a:gd fmla="*/ 108 h 191" name="T43"/>
                <a:gd fmla="*/ 105 w 186" name="T44"/>
                <a:gd fmla="*/ 168 h 191" name="T45"/>
                <a:gd fmla="*/ 92 w 186" name="T46"/>
                <a:gd fmla="*/ 40 h 191" name="T47"/>
                <a:gd fmla="*/ 72 w 186" name="T48"/>
                <a:gd fmla="*/ 20 h 191" name="T49"/>
                <a:gd fmla="*/ 92 w 186" name="T50"/>
                <a:gd fmla="*/ 0 h 191" name="T51"/>
                <a:gd fmla="*/ 112 w 186" name="T52"/>
                <a:gd fmla="*/ 20 h 191" name="T53"/>
                <a:gd fmla="*/ 92 w 186" name="T54"/>
                <a:gd fmla="*/ 40 h 191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191" w="186">
                  <a:moveTo>
                    <a:pt x="93" y="191"/>
                  </a:moveTo>
                  <a:cubicBezTo>
                    <a:pt x="42" y="191"/>
                    <a:pt x="0" y="177"/>
                    <a:pt x="0" y="161"/>
                  </a:cubicBezTo>
                  <a:cubicBezTo>
                    <a:pt x="0" y="148"/>
                    <a:pt x="27" y="136"/>
                    <a:pt x="63" y="132"/>
                  </a:cubicBezTo>
                  <a:cubicBezTo>
                    <a:pt x="64" y="143"/>
                    <a:pt x="64" y="143"/>
                    <a:pt x="64" y="143"/>
                  </a:cubicBezTo>
                  <a:cubicBezTo>
                    <a:pt x="42" y="147"/>
                    <a:pt x="25" y="153"/>
                    <a:pt x="25" y="161"/>
                  </a:cubicBezTo>
                  <a:cubicBezTo>
                    <a:pt x="25" y="172"/>
                    <a:pt x="60" y="180"/>
                    <a:pt x="93" y="180"/>
                  </a:cubicBezTo>
                  <a:cubicBezTo>
                    <a:pt x="126" y="180"/>
                    <a:pt x="161" y="172"/>
                    <a:pt x="161" y="161"/>
                  </a:cubicBezTo>
                  <a:cubicBezTo>
                    <a:pt x="161" y="153"/>
                    <a:pt x="143" y="147"/>
                    <a:pt x="121" y="143"/>
                  </a:cubicBezTo>
                  <a:cubicBezTo>
                    <a:pt x="122" y="132"/>
                    <a:pt x="122" y="132"/>
                    <a:pt x="122" y="132"/>
                  </a:cubicBezTo>
                  <a:cubicBezTo>
                    <a:pt x="159" y="136"/>
                    <a:pt x="186" y="148"/>
                    <a:pt x="186" y="161"/>
                  </a:cubicBezTo>
                  <a:cubicBezTo>
                    <a:pt x="186" y="177"/>
                    <a:pt x="144" y="191"/>
                    <a:pt x="93" y="191"/>
                  </a:cubicBezTo>
                  <a:close/>
                  <a:moveTo>
                    <a:pt x="105" y="168"/>
                  </a:moveTo>
                  <a:cubicBezTo>
                    <a:pt x="93" y="168"/>
                    <a:pt x="93" y="168"/>
                    <a:pt x="93" y="168"/>
                  </a:cubicBezTo>
                  <a:cubicBezTo>
                    <a:pt x="93" y="168"/>
                    <a:pt x="93" y="168"/>
                    <a:pt x="93" y="168"/>
                  </a:cubicBezTo>
                  <a:cubicBezTo>
                    <a:pt x="81" y="168"/>
                    <a:pt x="81" y="168"/>
                    <a:pt x="81" y="168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57" y="108"/>
                    <a:pt x="57" y="108"/>
                  </a:cubicBezTo>
                  <a:cubicBezTo>
                    <a:pt x="57" y="108"/>
                    <a:pt x="57" y="74"/>
                    <a:pt x="57" y="60"/>
                  </a:cubicBezTo>
                  <a:cubicBezTo>
                    <a:pt x="57" y="47"/>
                    <a:pt x="90" y="49"/>
                    <a:pt x="93" y="49"/>
                  </a:cubicBezTo>
                  <a:cubicBezTo>
                    <a:pt x="96" y="49"/>
                    <a:pt x="129" y="47"/>
                    <a:pt x="129" y="60"/>
                  </a:cubicBezTo>
                  <a:cubicBezTo>
                    <a:pt x="129" y="74"/>
                    <a:pt x="129" y="108"/>
                    <a:pt x="129" y="108"/>
                  </a:cubicBezTo>
                  <a:cubicBezTo>
                    <a:pt x="110" y="108"/>
                    <a:pt x="110" y="108"/>
                    <a:pt x="110" y="108"/>
                  </a:cubicBezTo>
                  <a:lnTo>
                    <a:pt x="105" y="168"/>
                  </a:lnTo>
                  <a:close/>
                  <a:moveTo>
                    <a:pt x="92" y="40"/>
                  </a:moveTo>
                  <a:cubicBezTo>
                    <a:pt x="81" y="40"/>
                    <a:pt x="72" y="31"/>
                    <a:pt x="72" y="20"/>
                  </a:cubicBezTo>
                  <a:cubicBezTo>
                    <a:pt x="72" y="9"/>
                    <a:pt x="81" y="0"/>
                    <a:pt x="92" y="0"/>
                  </a:cubicBezTo>
                  <a:cubicBezTo>
                    <a:pt x="103" y="0"/>
                    <a:pt x="112" y="9"/>
                    <a:pt x="112" y="20"/>
                  </a:cubicBezTo>
                  <a:cubicBezTo>
                    <a:pt x="112" y="31"/>
                    <a:pt x="103" y="40"/>
                    <a:pt x="92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grpSp>
        <p:nvGrpSpPr>
          <p:cNvPr id="11" name="组合 26"/>
          <p:cNvGrpSpPr/>
          <p:nvPr/>
        </p:nvGrpSpPr>
        <p:grpSpPr>
          <a:xfrm>
            <a:off x="1135070" y="2520753"/>
            <a:ext cx="1611074" cy="625330"/>
            <a:chOff x="1325116" y="2355096"/>
            <a:chExt cx="1611283" cy="625330"/>
          </a:xfrm>
        </p:grpSpPr>
        <p:sp>
          <p:nvSpPr>
            <p:cNvPr id="4" name="任意多边形 3"/>
            <p:cNvSpPr/>
            <p:nvPr/>
          </p:nvSpPr>
          <p:spPr>
            <a:xfrm>
              <a:off x="1325116" y="2355096"/>
              <a:ext cx="1611283" cy="625330"/>
            </a:xfrm>
            <a:custGeom>
              <a:gdLst>
                <a:gd fmla="*/ 425985 w 1460502" name="connsiteX0"/>
                <a:gd fmla="*/ 0 h 725082" name="connsiteY0"/>
                <a:gd fmla="*/ 608543 w 1460502" name="connsiteX1"/>
                <a:gd fmla="*/ 246110 h 725082" name="connsiteY1"/>
                <a:gd fmla="*/ 1380672 w 1460502" name="connsiteX2"/>
                <a:gd fmla="*/ 246110 h 725082" name="connsiteY2"/>
                <a:gd fmla="*/ 1460502 w 1460502" name="connsiteX3"/>
                <a:gd fmla="*/ 325940 h 725082" name="connsiteY3"/>
                <a:gd fmla="*/ 1460502 w 1460502" name="connsiteX4"/>
                <a:gd fmla="*/ 445682 h 725082" name="connsiteY4"/>
                <a:gd fmla="*/ 1460502 w 1460502" name="connsiteX5"/>
                <a:gd fmla="*/ 645252 h 725082" name="connsiteY5"/>
                <a:gd fmla="*/ 1380672 w 1460502" name="connsiteX6"/>
                <a:gd fmla="*/ 725082 h 725082" name="connsiteY6"/>
                <a:gd fmla="*/ 608543 w 1460502" name="connsiteX7"/>
                <a:gd fmla="*/ 725082 h 725082" name="connsiteY7"/>
                <a:gd fmla="*/ 243417 w 1460502" name="connsiteX8"/>
                <a:gd fmla="*/ 725082 h 725082" name="connsiteY8"/>
                <a:gd fmla="*/ 79830 w 1460502" name="connsiteX9"/>
                <a:gd fmla="*/ 725082 h 725082" name="connsiteY9"/>
                <a:gd fmla="*/ 0 w 1460502" name="connsiteX10"/>
                <a:gd fmla="*/ 645252 h 725082" name="connsiteY10"/>
                <a:gd fmla="*/ 0 w 1460502" name="connsiteX11"/>
                <a:gd fmla="*/ 445682 h 725082" name="connsiteY11"/>
                <a:gd fmla="*/ 0 w 1460502" name="connsiteX12"/>
                <a:gd fmla="*/ 325940 h 725082" name="connsiteY12"/>
                <a:gd fmla="*/ 79830 w 1460502" name="connsiteX13"/>
                <a:gd fmla="*/ 246110 h 725082" name="connsiteY13"/>
                <a:gd fmla="*/ 243417 w 1460502" name="connsiteX14"/>
                <a:gd fmla="*/ 246110 h 725082" name="connsiteY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b="b" l="l" r="r" t="t"/>
              <a:pathLst>
                <a:path h="725082" w="1460502">
                  <a:moveTo>
                    <a:pt x="425985" y="0"/>
                  </a:moveTo>
                  <a:lnTo>
                    <a:pt x="608543" y="246110"/>
                  </a:lnTo>
                  <a:lnTo>
                    <a:pt x="1380672" y="246110"/>
                  </a:lnTo>
                  <a:cubicBezTo>
                    <a:pt x="1424761" y="246110"/>
                    <a:pt x="1460502" y="281851"/>
                    <a:pt x="1460502" y="325940"/>
                  </a:cubicBezTo>
                  <a:lnTo>
                    <a:pt x="1460502" y="445682"/>
                  </a:lnTo>
                  <a:lnTo>
                    <a:pt x="1460502" y="645252"/>
                  </a:lnTo>
                  <a:cubicBezTo>
                    <a:pt x="1460502" y="689341"/>
                    <a:pt x="1424761" y="725082"/>
                    <a:pt x="1380672" y="725082"/>
                  </a:cubicBezTo>
                  <a:lnTo>
                    <a:pt x="608543" y="725082"/>
                  </a:lnTo>
                  <a:lnTo>
                    <a:pt x="243417" y="725082"/>
                  </a:lnTo>
                  <a:lnTo>
                    <a:pt x="79830" y="725082"/>
                  </a:lnTo>
                  <a:cubicBezTo>
                    <a:pt x="35741" y="725082"/>
                    <a:pt x="0" y="689341"/>
                    <a:pt x="0" y="645252"/>
                  </a:cubicBezTo>
                  <a:lnTo>
                    <a:pt x="0" y="445682"/>
                  </a:lnTo>
                  <a:lnTo>
                    <a:pt x="0" y="325940"/>
                  </a:lnTo>
                  <a:cubicBezTo>
                    <a:pt x="0" y="281851"/>
                    <a:pt x="35741" y="246110"/>
                    <a:pt x="79830" y="246110"/>
                  </a:cubicBezTo>
                  <a:lnTo>
                    <a:pt x="243417" y="24611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tIns="288000"/>
            <a:lstStyle/>
            <a:p>
              <a:pPr algn="r">
                <a:defRPr/>
              </a:pPr>
              <a:r>
                <a:rPr altLang="en-US" lang="zh-CN" sz="1400">
                  <a:solidFill>
                    <a:srgbClr val="FFFFFF"/>
                  </a:solidFill>
                  <a:latin typeface="+mn-ea"/>
                </a:rPr>
                <a:t>战略上的指导</a:t>
              </a:r>
            </a:p>
          </p:txBody>
        </p:sp>
        <p:sp>
          <p:nvSpPr>
            <p:cNvPr id="20" name="Freeform 11"/>
            <p:cNvSpPr>
              <a:spLocks noEditPoints="1"/>
            </p:cNvSpPr>
            <p:nvPr/>
          </p:nvSpPr>
          <p:spPr bwMode="auto">
            <a:xfrm>
              <a:off x="1417937" y="2657502"/>
              <a:ext cx="223318" cy="229976"/>
            </a:xfrm>
            <a:custGeom>
              <a:gdLst>
                <a:gd fmla="*/ 93 w 185" name="T0"/>
                <a:gd fmla="*/ 190 h 190" name="T1"/>
                <a:gd fmla="*/ 0 w 185" name="T2"/>
                <a:gd fmla="*/ 160 h 190" name="T3"/>
                <a:gd fmla="*/ 63 w 185" name="T4"/>
                <a:gd fmla="*/ 132 h 190" name="T5"/>
                <a:gd fmla="*/ 64 w 185" name="T6"/>
                <a:gd fmla="*/ 143 h 190" name="T7"/>
                <a:gd fmla="*/ 25 w 185" name="T8"/>
                <a:gd fmla="*/ 160 h 190" name="T9"/>
                <a:gd fmla="*/ 93 w 185" name="T10"/>
                <a:gd fmla="*/ 180 h 190" name="T11"/>
                <a:gd fmla="*/ 160 w 185" name="T12"/>
                <a:gd fmla="*/ 160 h 190" name="T13"/>
                <a:gd fmla="*/ 121 w 185" name="T14"/>
                <a:gd fmla="*/ 143 h 190" name="T15"/>
                <a:gd fmla="*/ 122 w 185" name="T16"/>
                <a:gd fmla="*/ 132 h 190" name="T17"/>
                <a:gd fmla="*/ 185 w 185" name="T18"/>
                <a:gd fmla="*/ 160 h 190" name="T19"/>
                <a:gd fmla="*/ 93 w 185" name="T20"/>
                <a:gd fmla="*/ 190 h 190" name="T21"/>
                <a:gd fmla="*/ 88 w 185" name="T22"/>
                <a:gd fmla="*/ 168 h 190" name="T23"/>
                <a:gd fmla="*/ 88 w 185" name="T24"/>
                <a:gd fmla="*/ 116 h 190" name="T25"/>
                <a:gd fmla="*/ 100 w 185" name="T26"/>
                <a:gd fmla="*/ 116 h 190" name="T27"/>
                <a:gd fmla="*/ 100 w 185" name="T28"/>
                <a:gd fmla="*/ 168 h 190" name="T29"/>
                <a:gd fmla="*/ 88 w 185" name="T30"/>
                <a:gd fmla="*/ 168 h 190" name="T31"/>
                <a:gd fmla="*/ 48 w 185" name="T32"/>
                <a:gd fmla="*/ 72 h 190" name="T33"/>
                <a:gd fmla="*/ 129 w 185" name="T34"/>
                <a:gd fmla="*/ 72 h 190" name="T35"/>
                <a:gd fmla="*/ 160 w 185" name="T36"/>
                <a:gd fmla="*/ 92 h 190" name="T37"/>
                <a:gd fmla="*/ 128 w 185" name="T38"/>
                <a:gd fmla="*/ 112 h 190" name="T39"/>
                <a:gd fmla="*/ 48 w 185" name="T40"/>
                <a:gd fmla="*/ 112 h 190" name="T41"/>
                <a:gd fmla="*/ 48 w 185" name="T42"/>
                <a:gd fmla="*/ 72 h 190" name="T43"/>
                <a:gd fmla="*/ 7 w 185" name="T44"/>
                <a:gd fmla="*/ 44 h 190" name="T45"/>
                <a:gd fmla="*/ 39 w 185" name="T46"/>
                <a:gd fmla="*/ 24 h 190" name="T47"/>
                <a:gd fmla="*/ 160 w 185" name="T48"/>
                <a:gd fmla="*/ 24 h 190" name="T49"/>
                <a:gd fmla="*/ 160 w 185" name="T50"/>
                <a:gd fmla="*/ 64 h 190" name="T51"/>
                <a:gd fmla="*/ 39 w 185" name="T52"/>
                <a:gd fmla="*/ 64 h 190" name="T53"/>
                <a:gd fmla="*/ 7 w 185" name="T54"/>
                <a:gd fmla="*/ 44 h 190" name="T55"/>
                <a:gd fmla="*/ 88 w 185" name="T56"/>
                <a:gd fmla="*/ 0 h 190" name="T57"/>
                <a:gd fmla="*/ 100 w 185" name="T58"/>
                <a:gd fmla="*/ 0 h 190" name="T59"/>
                <a:gd fmla="*/ 100 w 185" name="T60"/>
                <a:gd fmla="*/ 19 h 190" name="T61"/>
                <a:gd fmla="*/ 88 w 185" name="T62"/>
                <a:gd fmla="*/ 19 h 190" name="T63"/>
                <a:gd fmla="*/ 88 w 185" name="T64"/>
                <a:gd fmla="*/ 0 h 190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190" w="185">
                  <a:moveTo>
                    <a:pt x="93" y="190"/>
                  </a:moveTo>
                  <a:cubicBezTo>
                    <a:pt x="41" y="190"/>
                    <a:pt x="0" y="177"/>
                    <a:pt x="0" y="160"/>
                  </a:cubicBezTo>
                  <a:cubicBezTo>
                    <a:pt x="0" y="147"/>
                    <a:pt x="26" y="136"/>
                    <a:pt x="63" y="132"/>
                  </a:cubicBezTo>
                  <a:cubicBezTo>
                    <a:pt x="64" y="143"/>
                    <a:pt x="64" y="143"/>
                    <a:pt x="64" y="143"/>
                  </a:cubicBezTo>
                  <a:cubicBezTo>
                    <a:pt x="42" y="146"/>
                    <a:pt x="25" y="153"/>
                    <a:pt x="25" y="160"/>
                  </a:cubicBezTo>
                  <a:cubicBezTo>
                    <a:pt x="25" y="171"/>
                    <a:pt x="59" y="180"/>
                    <a:pt x="93" y="180"/>
                  </a:cubicBezTo>
                  <a:cubicBezTo>
                    <a:pt x="126" y="180"/>
                    <a:pt x="160" y="171"/>
                    <a:pt x="160" y="160"/>
                  </a:cubicBezTo>
                  <a:cubicBezTo>
                    <a:pt x="160" y="153"/>
                    <a:pt x="143" y="146"/>
                    <a:pt x="121" y="143"/>
                  </a:cubicBezTo>
                  <a:cubicBezTo>
                    <a:pt x="122" y="132"/>
                    <a:pt x="122" y="132"/>
                    <a:pt x="122" y="132"/>
                  </a:cubicBezTo>
                  <a:cubicBezTo>
                    <a:pt x="159" y="136"/>
                    <a:pt x="185" y="147"/>
                    <a:pt x="185" y="160"/>
                  </a:cubicBezTo>
                  <a:cubicBezTo>
                    <a:pt x="185" y="177"/>
                    <a:pt x="144" y="190"/>
                    <a:pt x="93" y="190"/>
                  </a:cubicBezTo>
                  <a:close/>
                  <a:moveTo>
                    <a:pt x="88" y="168"/>
                  </a:moveTo>
                  <a:cubicBezTo>
                    <a:pt x="88" y="116"/>
                    <a:pt x="88" y="116"/>
                    <a:pt x="88" y="116"/>
                  </a:cubicBezTo>
                  <a:cubicBezTo>
                    <a:pt x="100" y="116"/>
                    <a:pt x="100" y="116"/>
                    <a:pt x="100" y="116"/>
                  </a:cubicBezTo>
                  <a:cubicBezTo>
                    <a:pt x="100" y="168"/>
                    <a:pt x="100" y="168"/>
                    <a:pt x="100" y="168"/>
                  </a:cubicBezTo>
                  <a:lnTo>
                    <a:pt x="88" y="168"/>
                  </a:lnTo>
                  <a:close/>
                  <a:moveTo>
                    <a:pt x="48" y="72"/>
                  </a:moveTo>
                  <a:cubicBezTo>
                    <a:pt x="129" y="72"/>
                    <a:pt x="129" y="72"/>
                    <a:pt x="129" y="72"/>
                  </a:cubicBezTo>
                  <a:cubicBezTo>
                    <a:pt x="160" y="92"/>
                    <a:pt x="160" y="92"/>
                    <a:pt x="160" y="92"/>
                  </a:cubicBezTo>
                  <a:cubicBezTo>
                    <a:pt x="128" y="112"/>
                    <a:pt x="128" y="112"/>
                    <a:pt x="128" y="112"/>
                  </a:cubicBezTo>
                  <a:cubicBezTo>
                    <a:pt x="48" y="112"/>
                    <a:pt x="48" y="112"/>
                    <a:pt x="48" y="112"/>
                  </a:cubicBezTo>
                  <a:lnTo>
                    <a:pt x="48" y="72"/>
                  </a:lnTo>
                  <a:close/>
                  <a:moveTo>
                    <a:pt x="7" y="44"/>
                  </a:moveTo>
                  <a:cubicBezTo>
                    <a:pt x="39" y="24"/>
                    <a:pt x="39" y="24"/>
                    <a:pt x="39" y="24"/>
                  </a:cubicBezTo>
                  <a:cubicBezTo>
                    <a:pt x="160" y="24"/>
                    <a:pt x="160" y="24"/>
                    <a:pt x="160" y="24"/>
                  </a:cubicBezTo>
                  <a:cubicBezTo>
                    <a:pt x="160" y="64"/>
                    <a:pt x="160" y="64"/>
                    <a:pt x="160" y="64"/>
                  </a:cubicBezTo>
                  <a:cubicBezTo>
                    <a:pt x="39" y="64"/>
                    <a:pt x="39" y="64"/>
                    <a:pt x="39" y="64"/>
                  </a:cubicBezTo>
                  <a:lnTo>
                    <a:pt x="7" y="44"/>
                  </a:lnTo>
                  <a:close/>
                  <a:moveTo>
                    <a:pt x="88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88" y="19"/>
                    <a:pt x="88" y="19"/>
                    <a:pt x="88" y="19"/>
                  </a:cubicBezTo>
                  <a:lnTo>
                    <a:pt x="8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grpSp>
        <p:nvGrpSpPr>
          <p:cNvPr id="12" name="组合 3071"/>
          <p:cNvGrpSpPr/>
          <p:nvPr/>
        </p:nvGrpSpPr>
        <p:grpSpPr>
          <a:xfrm>
            <a:off x="2920070" y="2732843"/>
            <a:ext cx="1611074" cy="413239"/>
            <a:chOff x="3009957" y="2567188"/>
            <a:chExt cx="1611283" cy="413238"/>
          </a:xfrm>
        </p:grpSpPr>
        <p:sp>
          <p:nvSpPr>
            <p:cNvPr id="3" name="圆角矩形标注 2"/>
            <p:cNvSpPr/>
            <p:nvPr/>
          </p:nvSpPr>
          <p:spPr>
            <a:xfrm>
              <a:off x="3009957" y="2567188"/>
              <a:ext cx="1611283" cy="413238"/>
            </a:xfrm>
            <a:prstGeom prst="wedgeRoundRectCallout">
              <a:avLst>
                <a:gd fmla="val -20833" name="adj1"/>
                <a:gd fmla="val 101383" name="adj2"/>
                <a:gd fmla="val 16667" name="adj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altLang="en-US" lang="zh-CN" sz="1400">
                  <a:solidFill>
                    <a:srgbClr val="FFFFFF"/>
                  </a:solidFill>
                  <a:latin typeface="+mn-ea"/>
                </a:rPr>
                <a:t>政策上的倾斜</a:t>
              </a:r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3116188" y="2664553"/>
              <a:ext cx="222326" cy="218508"/>
            </a:xfrm>
            <a:custGeom>
              <a:gdLst>
                <a:gd fmla="*/ 197 w 197" name="T0"/>
                <a:gd fmla="*/ 95 h 194" name="T1"/>
                <a:gd fmla="*/ 138 w 197" name="T2"/>
                <a:gd fmla="*/ 89 h 194" name="T3"/>
                <a:gd fmla="*/ 100 w 197" name="T4"/>
                <a:gd fmla="*/ 76 h 194" name="T5"/>
                <a:gd fmla="*/ 100 w 197" name="T6"/>
                <a:gd fmla="*/ 172 h 194" name="T7"/>
                <a:gd fmla="*/ 84 w 197" name="T8"/>
                <a:gd fmla="*/ 172 h 194" name="T9"/>
                <a:gd fmla="*/ 84 w 197" name="T10"/>
                <a:gd fmla="*/ 0 h 194" name="T11"/>
                <a:gd fmla="*/ 100 w 197" name="T12"/>
                <a:gd fmla="*/ 0 h 194" name="T13"/>
                <a:gd fmla="*/ 100 w 197" name="T14"/>
                <a:gd fmla="*/ 10 h 194" name="T15"/>
                <a:gd fmla="*/ 138 w 197" name="T16"/>
                <a:gd fmla="*/ 23 h 194" name="T17"/>
                <a:gd fmla="*/ 197 w 197" name="T18"/>
                <a:gd fmla="*/ 30 h 194" name="T19"/>
                <a:gd fmla="*/ 178 w 197" name="T20"/>
                <a:gd fmla="*/ 63 h 194" name="T21"/>
                <a:gd fmla="*/ 197 w 197" name="T22"/>
                <a:gd fmla="*/ 95 h 194" name="T23"/>
                <a:gd fmla="*/ 25 w 197" name="T24"/>
                <a:gd fmla="*/ 164 h 194" name="T25"/>
                <a:gd fmla="*/ 92 w 197" name="T26"/>
                <a:gd fmla="*/ 184 h 194" name="T27"/>
                <a:gd fmla="*/ 160 w 197" name="T28"/>
                <a:gd fmla="*/ 164 h 194" name="T29"/>
                <a:gd fmla="*/ 120 w 197" name="T30"/>
                <a:gd fmla="*/ 147 h 194" name="T31"/>
                <a:gd fmla="*/ 121 w 197" name="T32"/>
                <a:gd fmla="*/ 136 h 194" name="T33"/>
                <a:gd fmla="*/ 185 w 197" name="T34"/>
                <a:gd fmla="*/ 164 h 194" name="T35"/>
                <a:gd fmla="*/ 92 w 197" name="T36"/>
                <a:gd fmla="*/ 194 h 194" name="T37"/>
                <a:gd fmla="*/ 0 w 197" name="T38"/>
                <a:gd fmla="*/ 164 h 194" name="T39"/>
                <a:gd fmla="*/ 63 w 197" name="T40"/>
                <a:gd fmla="*/ 136 h 194" name="T41"/>
                <a:gd fmla="*/ 64 w 197" name="T42"/>
                <a:gd fmla="*/ 147 h 194" name="T43"/>
                <a:gd fmla="*/ 25 w 197" name="T44"/>
                <a:gd fmla="*/ 164 h 194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194" w="197">
                  <a:moveTo>
                    <a:pt x="197" y="95"/>
                  </a:moveTo>
                  <a:cubicBezTo>
                    <a:pt x="197" y="95"/>
                    <a:pt x="164" y="89"/>
                    <a:pt x="138" y="89"/>
                  </a:cubicBezTo>
                  <a:cubicBezTo>
                    <a:pt x="112" y="89"/>
                    <a:pt x="100" y="76"/>
                    <a:pt x="100" y="76"/>
                  </a:cubicBezTo>
                  <a:cubicBezTo>
                    <a:pt x="100" y="172"/>
                    <a:pt x="100" y="172"/>
                    <a:pt x="100" y="172"/>
                  </a:cubicBezTo>
                  <a:cubicBezTo>
                    <a:pt x="84" y="172"/>
                    <a:pt x="84" y="172"/>
                    <a:pt x="84" y="172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10"/>
                    <a:pt x="112" y="23"/>
                    <a:pt x="138" y="23"/>
                  </a:cubicBezTo>
                  <a:cubicBezTo>
                    <a:pt x="164" y="23"/>
                    <a:pt x="197" y="30"/>
                    <a:pt x="197" y="30"/>
                  </a:cubicBezTo>
                  <a:cubicBezTo>
                    <a:pt x="178" y="63"/>
                    <a:pt x="178" y="63"/>
                    <a:pt x="178" y="63"/>
                  </a:cubicBezTo>
                  <a:lnTo>
                    <a:pt x="197" y="95"/>
                  </a:lnTo>
                  <a:close/>
                  <a:moveTo>
                    <a:pt x="25" y="164"/>
                  </a:moveTo>
                  <a:cubicBezTo>
                    <a:pt x="25" y="175"/>
                    <a:pt x="59" y="184"/>
                    <a:pt x="92" y="184"/>
                  </a:cubicBezTo>
                  <a:cubicBezTo>
                    <a:pt x="126" y="184"/>
                    <a:pt x="160" y="175"/>
                    <a:pt x="160" y="164"/>
                  </a:cubicBezTo>
                  <a:cubicBezTo>
                    <a:pt x="160" y="157"/>
                    <a:pt x="142" y="150"/>
                    <a:pt x="120" y="147"/>
                  </a:cubicBezTo>
                  <a:cubicBezTo>
                    <a:pt x="121" y="136"/>
                    <a:pt x="121" y="136"/>
                    <a:pt x="121" y="136"/>
                  </a:cubicBezTo>
                  <a:cubicBezTo>
                    <a:pt x="158" y="140"/>
                    <a:pt x="185" y="151"/>
                    <a:pt x="185" y="164"/>
                  </a:cubicBezTo>
                  <a:cubicBezTo>
                    <a:pt x="185" y="181"/>
                    <a:pt x="144" y="194"/>
                    <a:pt x="92" y="194"/>
                  </a:cubicBezTo>
                  <a:cubicBezTo>
                    <a:pt x="41" y="194"/>
                    <a:pt x="0" y="181"/>
                    <a:pt x="0" y="164"/>
                  </a:cubicBezTo>
                  <a:cubicBezTo>
                    <a:pt x="0" y="151"/>
                    <a:pt x="26" y="140"/>
                    <a:pt x="63" y="136"/>
                  </a:cubicBezTo>
                  <a:cubicBezTo>
                    <a:pt x="64" y="147"/>
                    <a:pt x="64" y="147"/>
                    <a:pt x="64" y="147"/>
                  </a:cubicBezTo>
                  <a:cubicBezTo>
                    <a:pt x="42" y="150"/>
                    <a:pt x="25" y="157"/>
                    <a:pt x="25" y="1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grpSp>
        <p:nvGrpSpPr>
          <p:cNvPr id="13" name="组合 3072"/>
          <p:cNvGrpSpPr/>
          <p:nvPr/>
        </p:nvGrpSpPr>
        <p:grpSpPr>
          <a:xfrm>
            <a:off x="4705071" y="2520753"/>
            <a:ext cx="1611074" cy="625330"/>
            <a:chOff x="4672905" y="2355096"/>
            <a:chExt cx="1611283" cy="625330"/>
          </a:xfrm>
        </p:grpSpPr>
        <p:sp>
          <p:nvSpPr>
            <p:cNvPr id="5" name="任意多边形 4"/>
            <p:cNvSpPr/>
            <p:nvPr/>
          </p:nvSpPr>
          <p:spPr>
            <a:xfrm>
              <a:off x="4672905" y="2355096"/>
              <a:ext cx="1611283" cy="625330"/>
            </a:xfrm>
            <a:custGeom>
              <a:gdLst>
                <a:gd fmla="*/ 425985 w 1460502" name="connsiteX0"/>
                <a:gd fmla="*/ 0 h 725082" name="connsiteY0"/>
                <a:gd fmla="*/ 608543 w 1460502" name="connsiteX1"/>
                <a:gd fmla="*/ 246110 h 725082" name="connsiteY1"/>
                <a:gd fmla="*/ 1380672 w 1460502" name="connsiteX2"/>
                <a:gd fmla="*/ 246110 h 725082" name="connsiteY2"/>
                <a:gd fmla="*/ 1460502 w 1460502" name="connsiteX3"/>
                <a:gd fmla="*/ 325940 h 725082" name="connsiteY3"/>
                <a:gd fmla="*/ 1460502 w 1460502" name="connsiteX4"/>
                <a:gd fmla="*/ 445682 h 725082" name="connsiteY4"/>
                <a:gd fmla="*/ 1460502 w 1460502" name="connsiteX5"/>
                <a:gd fmla="*/ 645252 h 725082" name="connsiteY5"/>
                <a:gd fmla="*/ 1380672 w 1460502" name="connsiteX6"/>
                <a:gd fmla="*/ 725082 h 725082" name="connsiteY6"/>
                <a:gd fmla="*/ 608543 w 1460502" name="connsiteX7"/>
                <a:gd fmla="*/ 725082 h 725082" name="connsiteY7"/>
                <a:gd fmla="*/ 243417 w 1460502" name="connsiteX8"/>
                <a:gd fmla="*/ 725082 h 725082" name="connsiteY8"/>
                <a:gd fmla="*/ 79830 w 1460502" name="connsiteX9"/>
                <a:gd fmla="*/ 725082 h 725082" name="connsiteY9"/>
                <a:gd fmla="*/ 0 w 1460502" name="connsiteX10"/>
                <a:gd fmla="*/ 645252 h 725082" name="connsiteY10"/>
                <a:gd fmla="*/ 0 w 1460502" name="connsiteX11"/>
                <a:gd fmla="*/ 445682 h 725082" name="connsiteY11"/>
                <a:gd fmla="*/ 0 w 1460502" name="connsiteX12"/>
                <a:gd fmla="*/ 325940 h 725082" name="connsiteY12"/>
                <a:gd fmla="*/ 79830 w 1460502" name="connsiteX13"/>
                <a:gd fmla="*/ 246110 h 725082" name="connsiteY13"/>
                <a:gd fmla="*/ 243417 w 1460502" name="connsiteX14"/>
                <a:gd fmla="*/ 246110 h 725082" name="connsiteY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b="b" l="l" r="r" t="t"/>
              <a:pathLst>
                <a:path h="725082" w="1460502">
                  <a:moveTo>
                    <a:pt x="425985" y="0"/>
                  </a:moveTo>
                  <a:lnTo>
                    <a:pt x="608543" y="246110"/>
                  </a:lnTo>
                  <a:lnTo>
                    <a:pt x="1380672" y="246110"/>
                  </a:lnTo>
                  <a:cubicBezTo>
                    <a:pt x="1424761" y="246110"/>
                    <a:pt x="1460502" y="281851"/>
                    <a:pt x="1460502" y="325940"/>
                  </a:cubicBezTo>
                  <a:lnTo>
                    <a:pt x="1460502" y="445682"/>
                  </a:lnTo>
                  <a:lnTo>
                    <a:pt x="1460502" y="645252"/>
                  </a:lnTo>
                  <a:cubicBezTo>
                    <a:pt x="1460502" y="689341"/>
                    <a:pt x="1424761" y="725082"/>
                    <a:pt x="1380672" y="725082"/>
                  </a:cubicBezTo>
                  <a:lnTo>
                    <a:pt x="608543" y="725082"/>
                  </a:lnTo>
                  <a:lnTo>
                    <a:pt x="243417" y="725082"/>
                  </a:lnTo>
                  <a:lnTo>
                    <a:pt x="79830" y="725082"/>
                  </a:lnTo>
                  <a:cubicBezTo>
                    <a:pt x="35741" y="725082"/>
                    <a:pt x="0" y="689341"/>
                    <a:pt x="0" y="645252"/>
                  </a:cubicBezTo>
                  <a:lnTo>
                    <a:pt x="0" y="445682"/>
                  </a:lnTo>
                  <a:lnTo>
                    <a:pt x="0" y="325940"/>
                  </a:lnTo>
                  <a:cubicBezTo>
                    <a:pt x="0" y="281851"/>
                    <a:pt x="35741" y="246110"/>
                    <a:pt x="79830" y="246110"/>
                  </a:cubicBezTo>
                  <a:lnTo>
                    <a:pt x="243417" y="2461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tIns="288000"/>
            <a:lstStyle/>
            <a:p>
              <a:pPr algn="r">
                <a:defRPr/>
              </a:pPr>
              <a:r>
                <a:rPr altLang="en-US" lang="zh-CN" sz="1400">
                  <a:solidFill>
                    <a:srgbClr val="FFFFFF"/>
                  </a:solidFill>
                  <a:latin typeface="+mn-ea"/>
                </a:rPr>
                <a:t>资金上的支持</a:t>
              </a:r>
            </a:p>
          </p:txBody>
        </p:sp>
        <p:grpSp>
          <p:nvGrpSpPr>
            <p:cNvPr id="14" name="组合 30"/>
            <p:cNvGrpSpPr/>
            <p:nvPr/>
          </p:nvGrpSpPr>
          <p:grpSpPr>
            <a:xfrm>
              <a:off x="4754994" y="2681581"/>
              <a:ext cx="327282" cy="204741"/>
              <a:chOff x="4748774" y="2700241"/>
              <a:chExt cx="327282" cy="204741"/>
            </a:xfrm>
          </p:grpSpPr>
          <p:sp>
            <p:nvSpPr>
              <p:cNvPr id="26" name="Freeform 21"/>
              <p:cNvSpPr>
                <a:spLocks noEditPoints="1"/>
              </p:cNvSpPr>
              <p:nvPr/>
            </p:nvSpPr>
            <p:spPr bwMode="auto">
              <a:xfrm>
                <a:off x="4803182" y="2700241"/>
                <a:ext cx="189894" cy="161922"/>
              </a:xfrm>
              <a:custGeom>
                <a:gdLst>
                  <a:gd fmla="*/ 175 w 204" name="T0"/>
                  <a:gd fmla="*/ 146 h 174" name="T1"/>
                  <a:gd fmla="*/ 169 w 204" name="T2"/>
                  <a:gd fmla="*/ 170 h 174" name="T3"/>
                  <a:gd fmla="*/ 147 w 204" name="T4"/>
                  <a:gd fmla="*/ 172 h 174" name="T5"/>
                  <a:gd fmla="*/ 144 w 204" name="T6"/>
                  <a:gd fmla="*/ 163 h 174" name="T7"/>
                  <a:gd fmla="*/ 116 w 204" name="T8"/>
                  <a:gd fmla="*/ 166 h 174" name="T9"/>
                  <a:gd fmla="*/ 104 w 204" name="T10"/>
                  <a:gd fmla="*/ 165 h 174" name="T11"/>
                  <a:gd fmla="*/ 100 w 204" name="T12"/>
                  <a:gd fmla="*/ 172 h 174" name="T13"/>
                  <a:gd fmla="*/ 84 w 204" name="T14"/>
                  <a:gd fmla="*/ 172 h 174" name="T15"/>
                  <a:gd fmla="*/ 78 w 204" name="T16"/>
                  <a:gd fmla="*/ 160 h 174" name="T17"/>
                  <a:gd fmla="*/ 74 w 204" name="T18"/>
                  <a:gd fmla="*/ 159 h 174" name="T19"/>
                  <a:gd fmla="*/ 72 w 204" name="T20"/>
                  <a:gd fmla="*/ 165 h 174" name="T21"/>
                  <a:gd fmla="*/ 48 w 204" name="T22"/>
                  <a:gd fmla="*/ 163 h 174" name="T23"/>
                  <a:gd fmla="*/ 50 w 204" name="T24"/>
                  <a:gd fmla="*/ 146 h 174" name="T25"/>
                  <a:gd fmla="*/ 31 w 204" name="T26"/>
                  <a:gd fmla="*/ 128 h 174" name="T27"/>
                  <a:gd fmla="*/ 5 w 204" name="T28"/>
                  <a:gd fmla="*/ 118 h 174" name="T29"/>
                  <a:gd fmla="*/ 6 w 204" name="T30"/>
                  <a:gd fmla="*/ 87 h 174" name="T31"/>
                  <a:gd fmla="*/ 16 w 204" name="T32"/>
                  <a:gd fmla="*/ 80 h 174" name="T33"/>
                  <a:gd fmla="*/ 41 w 204" name="T34"/>
                  <a:gd fmla="*/ 30 h 174" name="T35"/>
                  <a:gd fmla="*/ 36 w 204" name="T36"/>
                  <a:gd fmla="*/ 3 h 174" name="T37"/>
                  <a:gd fmla="*/ 79 w 204" name="T38"/>
                  <a:gd fmla="*/ 15 h 174" name="T39"/>
                  <a:gd fmla="*/ 114 w 204" name="T40"/>
                  <a:gd fmla="*/ 9 h 174" name="T41"/>
                  <a:gd fmla="*/ 204 w 204" name="T42"/>
                  <a:gd fmla="*/ 87 h 174" name="T43"/>
                  <a:gd fmla="*/ 175 w 204" name="T44"/>
                  <a:gd fmla="*/ 146 h 174" name="T45"/>
                  <a:gd fmla="*/ 56 w 204" name="T46"/>
                  <a:gd fmla="*/ 47 h 174" name="T47"/>
                  <a:gd fmla="*/ 45 w 204" name="T48"/>
                  <a:gd fmla="*/ 58 h 174" name="T49"/>
                  <a:gd fmla="*/ 56 w 204" name="T50"/>
                  <a:gd fmla="*/ 69 h 174" name="T51"/>
                  <a:gd fmla="*/ 67 w 204" name="T52"/>
                  <a:gd fmla="*/ 58 h 174" name="T53"/>
                  <a:gd fmla="*/ 56 w 204" name="T54"/>
                  <a:gd fmla="*/ 47 h 174" name="T55"/>
                  <a:gd fmla="*/ 154 w 204" name="T56"/>
                  <a:gd fmla="*/ 41 h 174" name="T57"/>
                  <a:gd fmla="*/ 110 w 204" name="T58"/>
                  <a:gd fmla="*/ 35 h 174" name="T59"/>
                  <a:gd fmla="*/ 104 w 204" name="T60"/>
                  <a:gd fmla="*/ 41 h 174" name="T61"/>
                  <a:gd fmla="*/ 110 w 204" name="T62"/>
                  <a:gd fmla="*/ 47 h 174" name="T63"/>
                  <a:gd fmla="*/ 154 w 204" name="T64"/>
                  <a:gd fmla="*/ 53 h 174" name="T65"/>
                  <a:gd fmla="*/ 160 w 204" name="T66"/>
                  <a:gd fmla="*/ 47 h 174" name="T67"/>
                  <a:gd fmla="*/ 154 w 204" name="T68"/>
                  <a:gd fmla="*/ 41 h 174" name="T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b="b" l="0" r="r" t="0"/>
                <a:pathLst>
                  <a:path h="174" w="204">
                    <a:moveTo>
                      <a:pt x="175" y="146"/>
                    </a:moveTo>
                    <a:cubicBezTo>
                      <a:pt x="170" y="149"/>
                      <a:pt x="175" y="165"/>
                      <a:pt x="169" y="170"/>
                    </a:cubicBezTo>
                    <a:cubicBezTo>
                      <a:pt x="166" y="174"/>
                      <a:pt x="149" y="171"/>
                      <a:pt x="147" y="172"/>
                    </a:cubicBezTo>
                    <a:cubicBezTo>
                      <a:pt x="142" y="171"/>
                      <a:pt x="150" y="162"/>
                      <a:pt x="144" y="163"/>
                    </a:cubicBezTo>
                    <a:cubicBezTo>
                      <a:pt x="134" y="165"/>
                      <a:pt x="127" y="166"/>
                      <a:pt x="116" y="166"/>
                    </a:cubicBezTo>
                    <a:cubicBezTo>
                      <a:pt x="112" y="166"/>
                      <a:pt x="108" y="166"/>
                      <a:pt x="104" y="165"/>
                    </a:cubicBezTo>
                    <a:cubicBezTo>
                      <a:pt x="103" y="165"/>
                      <a:pt x="104" y="171"/>
                      <a:pt x="100" y="172"/>
                    </a:cubicBezTo>
                    <a:cubicBezTo>
                      <a:pt x="93" y="172"/>
                      <a:pt x="87" y="173"/>
                      <a:pt x="84" y="172"/>
                    </a:cubicBezTo>
                    <a:cubicBezTo>
                      <a:pt x="76" y="172"/>
                      <a:pt x="81" y="162"/>
                      <a:pt x="78" y="160"/>
                    </a:cubicBezTo>
                    <a:cubicBezTo>
                      <a:pt x="77" y="159"/>
                      <a:pt x="76" y="159"/>
                      <a:pt x="74" y="159"/>
                    </a:cubicBezTo>
                    <a:cubicBezTo>
                      <a:pt x="72" y="159"/>
                      <a:pt x="75" y="163"/>
                      <a:pt x="72" y="165"/>
                    </a:cubicBezTo>
                    <a:cubicBezTo>
                      <a:pt x="67" y="168"/>
                      <a:pt x="50" y="167"/>
                      <a:pt x="48" y="163"/>
                    </a:cubicBezTo>
                    <a:cubicBezTo>
                      <a:pt x="44" y="152"/>
                      <a:pt x="51" y="147"/>
                      <a:pt x="50" y="146"/>
                    </a:cubicBezTo>
                    <a:cubicBezTo>
                      <a:pt x="43" y="140"/>
                      <a:pt x="36" y="135"/>
                      <a:pt x="31" y="128"/>
                    </a:cubicBezTo>
                    <a:cubicBezTo>
                      <a:pt x="21" y="117"/>
                      <a:pt x="15" y="126"/>
                      <a:pt x="5" y="118"/>
                    </a:cubicBezTo>
                    <a:cubicBezTo>
                      <a:pt x="0" y="110"/>
                      <a:pt x="4" y="89"/>
                      <a:pt x="6" y="87"/>
                    </a:cubicBezTo>
                    <a:cubicBezTo>
                      <a:pt x="10" y="82"/>
                      <a:pt x="12" y="88"/>
                      <a:pt x="16" y="80"/>
                    </a:cubicBezTo>
                    <a:cubicBezTo>
                      <a:pt x="17" y="61"/>
                      <a:pt x="26" y="43"/>
                      <a:pt x="41" y="30"/>
                    </a:cubicBezTo>
                    <a:cubicBezTo>
                      <a:pt x="34" y="23"/>
                      <a:pt x="20" y="12"/>
                      <a:pt x="36" y="3"/>
                    </a:cubicBezTo>
                    <a:cubicBezTo>
                      <a:pt x="50" y="0"/>
                      <a:pt x="79" y="15"/>
                      <a:pt x="79" y="15"/>
                    </a:cubicBezTo>
                    <a:cubicBezTo>
                      <a:pt x="79" y="15"/>
                      <a:pt x="96" y="9"/>
                      <a:pt x="114" y="9"/>
                    </a:cubicBezTo>
                    <a:cubicBezTo>
                      <a:pt x="167" y="9"/>
                      <a:pt x="204" y="44"/>
                      <a:pt x="204" y="87"/>
                    </a:cubicBezTo>
                    <a:cubicBezTo>
                      <a:pt x="204" y="113"/>
                      <a:pt x="198" y="132"/>
                      <a:pt x="175" y="146"/>
                    </a:cubicBezTo>
                    <a:close/>
                    <a:moveTo>
                      <a:pt x="56" y="47"/>
                    </a:moveTo>
                    <a:cubicBezTo>
                      <a:pt x="50" y="47"/>
                      <a:pt x="45" y="52"/>
                      <a:pt x="45" y="58"/>
                    </a:cubicBezTo>
                    <a:cubicBezTo>
                      <a:pt x="45" y="64"/>
                      <a:pt x="50" y="69"/>
                      <a:pt x="56" y="69"/>
                    </a:cubicBezTo>
                    <a:cubicBezTo>
                      <a:pt x="62" y="69"/>
                      <a:pt x="67" y="64"/>
                      <a:pt x="67" y="58"/>
                    </a:cubicBezTo>
                    <a:cubicBezTo>
                      <a:pt x="67" y="52"/>
                      <a:pt x="62" y="47"/>
                      <a:pt x="56" y="47"/>
                    </a:cubicBezTo>
                    <a:close/>
                    <a:moveTo>
                      <a:pt x="154" y="41"/>
                    </a:moveTo>
                    <a:cubicBezTo>
                      <a:pt x="154" y="41"/>
                      <a:pt x="132" y="34"/>
                      <a:pt x="110" y="35"/>
                    </a:cubicBezTo>
                    <a:cubicBezTo>
                      <a:pt x="106" y="35"/>
                      <a:pt x="104" y="37"/>
                      <a:pt x="104" y="41"/>
                    </a:cubicBezTo>
                    <a:cubicBezTo>
                      <a:pt x="104" y="44"/>
                      <a:pt x="106" y="47"/>
                      <a:pt x="110" y="47"/>
                    </a:cubicBezTo>
                    <a:cubicBezTo>
                      <a:pt x="110" y="47"/>
                      <a:pt x="133" y="45"/>
                      <a:pt x="154" y="53"/>
                    </a:cubicBezTo>
                    <a:cubicBezTo>
                      <a:pt x="157" y="53"/>
                      <a:pt x="160" y="51"/>
                      <a:pt x="160" y="47"/>
                    </a:cubicBezTo>
                    <a:cubicBezTo>
                      <a:pt x="160" y="44"/>
                      <a:pt x="157" y="41"/>
                      <a:pt x="154" y="4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pic>
            <p:nvPicPr>
              <p:cNvPr descr="C:\Users\MDG\Desktop\图片2副本.png" id="3094" name="Picture 22"/>
              <p:cNvPicPr>
                <a:picLocks noChangeArrowheads="1"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748774" y="2801230"/>
                <a:ext cx="327282" cy="103752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</p:cSld>
  <p:clrMapOvr>
    <a:masterClrMapping/>
  </p:clrMapOvr>
  <p:transition spd="med">
    <p:dissolv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8"/>
      <p:bldP grpId="0" spid="10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Box 42"/>
          <p:cNvSpPr txBox="1">
            <a:spLocks noChangeArrowheads="1"/>
          </p:cNvSpPr>
          <p:nvPr/>
        </p:nvSpPr>
        <p:spPr bwMode="auto">
          <a:xfrm>
            <a:off x="3667778" y="454943"/>
            <a:ext cx="1808446" cy="33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bIns="45711" lIns="91423" rIns="91423" tIns="45711" wrap="none">
            <a:spAutoFit/>
          </a:bodyPr>
          <a:lstStyle/>
          <a:p>
            <a:pPr algn="ctr">
              <a:buFont typeface="Arial"/>
              <a:buNone/>
            </a:pPr>
            <a:r>
              <a:rPr altLang="en-US" lang="zh-CN" smtClean="0" sz="16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此处添加标题文本</a:t>
            </a:r>
          </a:p>
        </p:txBody>
      </p:sp>
      <p:sp>
        <p:nvSpPr>
          <p:cNvPr id="3" name="Text Box 43"/>
          <p:cNvSpPr txBox="1">
            <a:spLocks noChangeArrowheads="1"/>
          </p:cNvSpPr>
          <p:nvPr/>
        </p:nvSpPr>
        <p:spPr bwMode="auto">
          <a:xfrm>
            <a:off x="3521589" y="732756"/>
            <a:ext cx="2092608" cy="213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bIns="45711" lIns="91423" rIns="91423" tIns="45711" wrap="none">
            <a:spAutoFit/>
          </a:bodyPr>
          <a:lstStyle/>
          <a:p>
            <a:pPr algn="ctr">
              <a:buFont typeface="Arial"/>
              <a:buNone/>
            </a:pPr>
            <a:r>
              <a:rPr altLang="zh-CN" lang="en-US" sz="8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This is a good space for a short subtitle</a:t>
            </a:r>
          </a:p>
        </p:txBody>
      </p:sp>
      <p:grpSp>
        <p:nvGrpSpPr>
          <p:cNvPr id="4" name="组合 56"/>
          <p:cNvGrpSpPr/>
          <p:nvPr/>
        </p:nvGrpSpPr>
        <p:grpSpPr>
          <a:xfrm>
            <a:off x="3461572" y="2518037"/>
            <a:ext cx="2212638" cy="2599402"/>
            <a:chOff x="3461572" y="2719359"/>
            <a:chExt cx="2212638" cy="2481908"/>
          </a:xfrm>
        </p:grpSpPr>
        <p:sp>
          <p:nvSpPr>
            <p:cNvPr id="5" name="淘宝店chenying0907 89"/>
            <p:cNvSpPr/>
            <p:nvPr/>
          </p:nvSpPr>
          <p:spPr bwMode="auto">
            <a:xfrm>
              <a:off x="3461572" y="2719359"/>
              <a:ext cx="2212638" cy="2481908"/>
            </a:xfrm>
            <a:custGeom>
              <a:gdLst>
                <a:gd fmla="*/ 537 w 866" name="T0"/>
                <a:gd fmla="*/ 959 h 971" name="T1"/>
                <a:gd fmla="*/ 630 w 866" name="T2"/>
                <a:gd fmla="*/ 825 h 971" name="T3"/>
                <a:gd fmla="*/ 760 w 866" name="T4"/>
                <a:gd fmla="*/ 821 h 971" name="T5"/>
                <a:gd fmla="*/ 775 w 866" name="T6"/>
                <a:gd fmla="*/ 748 h 971" name="T7"/>
                <a:gd fmla="*/ 799 w 866" name="T8"/>
                <a:gd fmla="*/ 720 h 971" name="T9"/>
                <a:gd fmla="*/ 784 w 866" name="T10"/>
                <a:gd fmla="*/ 700 h 971" name="T11"/>
                <a:gd fmla="*/ 811 w 866" name="T12"/>
                <a:gd fmla="*/ 682 h 971" name="T13"/>
                <a:gd fmla="*/ 827 w 866" name="T14"/>
                <a:gd fmla="*/ 652 h 971" name="T15"/>
                <a:gd fmla="*/ 845 w 866" name="T16"/>
                <a:gd fmla="*/ 602 h 971" name="T17"/>
                <a:gd fmla="*/ 779 w 866" name="T18"/>
                <a:gd fmla="*/ 458 h 971" name="T19"/>
                <a:gd fmla="*/ 664 w 866" name="T20"/>
                <a:gd fmla="*/ 113 h 971" name="T21"/>
                <a:gd fmla="*/ 62 w 866" name="T22"/>
                <a:gd fmla="*/ 292 h 971" name="T23"/>
                <a:gd fmla="*/ 197 w 866" name="T24"/>
                <a:gd fmla="*/ 712 h 971" name="T25"/>
                <a:gd fmla="*/ 191 w 866" name="T26"/>
                <a:gd fmla="*/ 971 h 971" name="T27"/>
                <a:gd fmla="*/ 537 w 866" name="T28"/>
                <a:gd fmla="*/ 971 h 971" name="T29"/>
                <a:gd fmla="*/ 537 w 866" name="T30"/>
                <a:gd fmla="*/ 959 h 971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971" w="865">
                  <a:moveTo>
                    <a:pt x="537" y="959"/>
                  </a:moveTo>
                  <a:cubicBezTo>
                    <a:pt x="537" y="959"/>
                    <a:pt x="532" y="821"/>
                    <a:pt x="630" y="825"/>
                  </a:cubicBezTo>
                  <a:cubicBezTo>
                    <a:pt x="727" y="829"/>
                    <a:pt x="736" y="858"/>
                    <a:pt x="760" y="821"/>
                  </a:cubicBezTo>
                  <a:cubicBezTo>
                    <a:pt x="783" y="784"/>
                    <a:pt x="759" y="764"/>
                    <a:pt x="775" y="748"/>
                  </a:cubicBezTo>
                  <a:cubicBezTo>
                    <a:pt x="775" y="748"/>
                    <a:pt x="799" y="736"/>
                    <a:pt x="799" y="720"/>
                  </a:cubicBezTo>
                  <a:cubicBezTo>
                    <a:pt x="800" y="704"/>
                    <a:pt x="784" y="700"/>
                    <a:pt x="784" y="700"/>
                  </a:cubicBezTo>
                  <a:cubicBezTo>
                    <a:pt x="784" y="700"/>
                    <a:pt x="810" y="699"/>
                    <a:pt x="811" y="682"/>
                  </a:cubicBezTo>
                  <a:cubicBezTo>
                    <a:pt x="812" y="665"/>
                    <a:pt x="800" y="664"/>
                    <a:pt x="827" y="652"/>
                  </a:cubicBezTo>
                  <a:cubicBezTo>
                    <a:pt x="854" y="641"/>
                    <a:pt x="862" y="630"/>
                    <a:pt x="845" y="602"/>
                  </a:cubicBezTo>
                  <a:cubicBezTo>
                    <a:pt x="829" y="573"/>
                    <a:pt x="772" y="493"/>
                    <a:pt x="779" y="458"/>
                  </a:cubicBezTo>
                  <a:cubicBezTo>
                    <a:pt x="785" y="424"/>
                    <a:pt x="866" y="226"/>
                    <a:pt x="664" y="113"/>
                  </a:cubicBezTo>
                  <a:cubicBezTo>
                    <a:pt x="461" y="0"/>
                    <a:pt x="125" y="49"/>
                    <a:pt x="62" y="292"/>
                  </a:cubicBezTo>
                  <a:cubicBezTo>
                    <a:pt x="0" y="536"/>
                    <a:pt x="197" y="712"/>
                    <a:pt x="197" y="712"/>
                  </a:cubicBezTo>
                  <a:cubicBezTo>
                    <a:pt x="197" y="712"/>
                    <a:pt x="278" y="866"/>
                    <a:pt x="191" y="971"/>
                  </a:cubicBezTo>
                  <a:cubicBezTo>
                    <a:pt x="537" y="971"/>
                    <a:pt x="537" y="971"/>
                    <a:pt x="537" y="971"/>
                  </a:cubicBezTo>
                  <a:lnTo>
                    <a:pt x="537" y="959"/>
                  </a:lnTo>
                  <a:close/>
                </a:path>
              </a:pathLst>
            </a:custGeom>
            <a:noFill/>
            <a:ln w="57150">
              <a:solidFill>
                <a:schemeClr val="tx1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000">
                <a:ln w="6350">
                  <a:noFill/>
                </a:ln>
                <a:solidFill>
                  <a:schemeClr val="bg1"/>
                </a:solidFill>
                <a:latin charset="0" panose="020b0806030902050204" pitchFamily="34" typeface="Impact"/>
                <a:ea charset="-122" panose="020b0503020204020204" pitchFamily="34" typeface="微软雅黑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3802893" y="3092741"/>
              <a:ext cx="1338092" cy="1172256"/>
              <a:chOff x="1992267" y="2273691"/>
              <a:chExt cx="1648011" cy="1443763"/>
            </a:xfrm>
            <a:solidFill>
              <a:schemeClr val="tx1">
                <a:lumMod val="10000"/>
                <a:lumOff val="90000"/>
              </a:schemeClr>
            </a:solidFill>
          </p:grpSpPr>
          <p:sp>
            <p:nvSpPr>
              <p:cNvPr id="7" name="淘宝店chenying0907 90"/>
              <p:cNvSpPr/>
              <p:nvPr/>
            </p:nvSpPr>
            <p:spPr bwMode="auto">
              <a:xfrm>
                <a:off x="2564707" y="2475820"/>
                <a:ext cx="616054" cy="438546"/>
              </a:xfrm>
              <a:custGeom>
                <a:gdLst>
                  <a:gd fmla="*/ 149 w 241" name="T0"/>
                  <a:gd fmla="*/ 150 h 176" name="T1"/>
                  <a:gd fmla="*/ 84 w 241" name="T2"/>
                  <a:gd fmla="*/ 163 h 176" name="T3"/>
                  <a:gd fmla="*/ 43 w 241" name="T4"/>
                  <a:gd fmla="*/ 148 h 176" name="T5"/>
                  <a:gd fmla="*/ 1 w 241" name="T6"/>
                  <a:gd fmla="*/ 71 h 176" name="T7"/>
                  <a:gd fmla="*/ 60 w 241" name="T8"/>
                  <a:gd fmla="*/ 8 h 176" name="T9"/>
                  <a:gd fmla="*/ 124 w 241" name="T10"/>
                  <a:gd fmla="*/ 39 h 176" name="T11"/>
                  <a:gd fmla="*/ 132 w 241" name="T12"/>
                  <a:gd fmla="*/ 43 h 176" name="T13"/>
                  <a:gd fmla="*/ 140 w 241" name="T14"/>
                  <a:gd fmla="*/ 40 h 176" name="T15"/>
                  <a:gd fmla="*/ 198 w 241" name="T16"/>
                  <a:gd fmla="*/ 32 h 176" name="T17"/>
                  <a:gd fmla="*/ 241 w 241" name="T18"/>
                  <a:gd fmla="*/ 76 h 176" name="T19"/>
                  <a:gd fmla="*/ 236 w 241" name="T20"/>
                  <a:gd fmla="*/ 80 h 176" name="T21"/>
                  <a:gd fmla="*/ 186 w 241" name="T22"/>
                  <a:gd fmla="*/ 176 h 176" name="T23"/>
                  <a:gd fmla="*/ 149 w 241" name="T24"/>
                  <a:gd fmla="*/ 150 h 176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76" w="241">
                    <a:moveTo>
                      <a:pt x="149" y="150"/>
                    </a:moveTo>
                    <a:cubicBezTo>
                      <a:pt x="118" y="144"/>
                      <a:pt x="95" y="156"/>
                      <a:pt x="84" y="163"/>
                    </a:cubicBezTo>
                    <a:cubicBezTo>
                      <a:pt x="76" y="158"/>
                      <a:pt x="62" y="151"/>
                      <a:pt x="43" y="148"/>
                    </a:cubicBezTo>
                    <a:cubicBezTo>
                      <a:pt x="43" y="126"/>
                      <a:pt x="33" y="88"/>
                      <a:pt x="1" y="71"/>
                    </a:cubicBezTo>
                    <a:cubicBezTo>
                      <a:pt x="0" y="54"/>
                      <a:pt x="13" y="15"/>
                      <a:pt x="60" y="8"/>
                    </a:cubicBezTo>
                    <a:cubicBezTo>
                      <a:pt x="103" y="0"/>
                      <a:pt x="124" y="37"/>
                      <a:pt x="124" y="39"/>
                    </a:cubicBezTo>
                    <a:cubicBezTo>
                      <a:pt x="126" y="41"/>
                      <a:pt x="129" y="43"/>
                      <a:pt x="132" y="43"/>
                    </a:cubicBezTo>
                    <a:cubicBezTo>
                      <a:pt x="135" y="44"/>
                      <a:pt x="138" y="42"/>
                      <a:pt x="140" y="40"/>
                    </a:cubicBezTo>
                    <a:cubicBezTo>
                      <a:pt x="140" y="39"/>
                      <a:pt x="155" y="21"/>
                      <a:pt x="198" y="32"/>
                    </a:cubicBezTo>
                    <a:cubicBezTo>
                      <a:pt x="233" y="40"/>
                      <a:pt x="240" y="66"/>
                      <a:pt x="241" y="76"/>
                    </a:cubicBezTo>
                    <a:cubicBezTo>
                      <a:pt x="239" y="77"/>
                      <a:pt x="238" y="79"/>
                      <a:pt x="236" y="80"/>
                    </a:cubicBezTo>
                    <a:cubicBezTo>
                      <a:pt x="200" y="106"/>
                      <a:pt x="189" y="147"/>
                      <a:pt x="186" y="176"/>
                    </a:cubicBezTo>
                    <a:cubicBezTo>
                      <a:pt x="179" y="164"/>
                      <a:pt x="167" y="153"/>
                      <a:pt x="149" y="150"/>
                    </a:cubicBez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000">
                  <a:ln w="6350">
                    <a:noFill/>
                  </a:ln>
                  <a:solidFill>
                    <a:schemeClr val="bg1"/>
                  </a:solidFill>
                  <a:latin charset="0" panose="020b0806030902050204" pitchFamily="34" typeface="Impact"/>
                  <a:ea charset="-122" panose="020b0503020204020204" pitchFamily="34" typeface="微软雅黑"/>
                </a:endParaRPr>
              </a:p>
            </p:txBody>
          </p:sp>
          <p:sp>
            <p:nvSpPr>
              <p:cNvPr id="8" name="淘宝店chenying0907 91"/>
              <p:cNvSpPr/>
              <p:nvPr/>
            </p:nvSpPr>
            <p:spPr bwMode="auto">
              <a:xfrm>
                <a:off x="1992267" y="2273691"/>
                <a:ext cx="1648011" cy="1443763"/>
              </a:xfrm>
              <a:custGeom>
                <a:gdLst>
                  <a:gd fmla="*/ 48 w 656" name="T0"/>
                  <a:gd fmla="*/ 205 h 588" name="T1"/>
                  <a:gd fmla="*/ 204 w 656" name="T2"/>
                  <a:gd fmla="*/ 82 h 588" name="T3"/>
                  <a:gd fmla="*/ 531 w 656" name="T4"/>
                  <a:gd fmla="*/ 119 h 588" name="T5"/>
                  <a:gd fmla="*/ 486 w 656" name="T6"/>
                  <a:gd fmla="*/ 359 h 588" name="T7"/>
                  <a:gd fmla="*/ 466 w 656" name="T8"/>
                  <a:gd fmla="*/ 195 h 588" name="T9"/>
                  <a:gd fmla="*/ 555 w 656" name="T10"/>
                  <a:gd fmla="*/ 247 h 588" name="T11"/>
                  <a:gd fmla="*/ 497 w 656" name="T12"/>
                  <a:gd fmla="*/ 268 h 588" name="T13"/>
                  <a:gd fmla="*/ 490 w 656" name="T14"/>
                  <a:gd fmla="*/ 285 h 588" name="T15"/>
                  <a:gd fmla="*/ 573 w 656" name="T16"/>
                  <a:gd fmla="*/ 254 h 588" name="T17"/>
                  <a:gd fmla="*/ 478 w 656" name="T18"/>
                  <a:gd fmla="*/ 168 h 588" name="T19"/>
                  <a:gd fmla="*/ 353 w 656" name="T20"/>
                  <a:gd fmla="*/ 120 h 588" name="T21"/>
                  <a:gd fmla="*/ 217 w 656" name="T22"/>
                  <a:gd fmla="*/ 124 h 588" name="T23"/>
                  <a:gd fmla="*/ 101 w 656" name="T24"/>
                  <a:gd fmla="*/ 191 h 588" name="T25"/>
                  <a:gd fmla="*/ 59 w 656" name="T26"/>
                  <a:gd fmla="*/ 339 h 588" name="T27"/>
                  <a:gd fmla="*/ 169 w 656" name="T28"/>
                  <a:gd fmla="*/ 374 h 588" name="T29"/>
                  <a:gd fmla="*/ 347 w 656" name="T30"/>
                  <a:gd fmla="*/ 402 h 588" name="T31"/>
                  <a:gd fmla="*/ 382 w 656" name="T32"/>
                  <a:gd fmla="*/ 374 h 588" name="T33"/>
                  <a:gd fmla="*/ 365 w 656" name="T34"/>
                  <a:gd fmla="*/ 366 h 588" name="T35"/>
                  <a:gd fmla="*/ 295 w 656" name="T36"/>
                  <a:gd fmla="*/ 358 h 588" name="T37"/>
                  <a:gd fmla="*/ 99 w 656" name="T38"/>
                  <a:gd fmla="*/ 366 h 588" name="T39"/>
                  <a:gd fmla="*/ 97 w 656" name="T40"/>
                  <a:gd fmla="*/ 279 h 588" name="T41"/>
                  <a:gd fmla="*/ 114 w 656" name="T42"/>
                  <a:gd fmla="*/ 203 h 588" name="T43"/>
                  <a:gd fmla="*/ 244 w 656" name="T44"/>
                  <a:gd fmla="*/ 247 h 588" name="T45"/>
                  <a:gd fmla="*/ 172 w 656" name="T46"/>
                  <a:gd fmla="*/ 302 h 588" name="T47"/>
                  <a:gd fmla="*/ 298 w 656" name="T48"/>
                  <a:gd fmla="*/ 281 h 588" name="T49"/>
                  <a:gd fmla="*/ 364 w 656" name="T50"/>
                  <a:gd fmla="*/ 268 h 588" name="T51"/>
                  <a:gd fmla="*/ 408 w 656" name="T52"/>
                  <a:gd fmla="*/ 319 h 588" name="T53"/>
                  <a:gd fmla="*/ 477 w 656" name="T54"/>
                  <a:gd fmla="*/ 404 h 588" name="T55"/>
                  <a:gd fmla="*/ 343 w 656" name="T56"/>
                  <a:gd fmla="*/ 491 h 588" name="T57"/>
                  <a:gd fmla="*/ 211 w 656" name="T58"/>
                  <a:gd fmla="*/ 441 h 588" name="T59"/>
                  <a:gd fmla="*/ 232 w 656" name="T60"/>
                  <a:gd fmla="*/ 415 h 588" name="T61"/>
                  <a:gd fmla="*/ 194 w 656" name="T62"/>
                  <a:gd fmla="*/ 435 h 588" name="T63"/>
                  <a:gd fmla="*/ 205 w 656" name="T64"/>
                  <a:gd fmla="*/ 491 h 588" name="T65"/>
                  <a:gd fmla="*/ 336 w 656" name="T66"/>
                  <a:gd fmla="*/ 513 h 588" name="T67"/>
                  <a:gd fmla="*/ 143 w 656" name="T68"/>
                  <a:gd fmla="*/ 543 h 588" name="T69"/>
                  <a:gd fmla="*/ 3 w 656" name="T70"/>
                  <a:gd fmla="*/ 310 h 588" name="T71"/>
                  <a:gd fmla="*/ 3 w 10000" name="connsiteX0"/>
                  <a:gd fmla="*/ 4954 h 10000" name="connsiteY0"/>
                  <a:gd fmla="*/ 726 w 10000" name="connsiteX1"/>
                  <a:gd fmla="*/ 3028 h 10000" name="connsiteY1"/>
                  <a:gd fmla="*/ 1337 w 10000" name="connsiteX2"/>
                  <a:gd fmla="*/ 1635 h 10000" name="connsiteY2"/>
                  <a:gd fmla="*/ 3233 w 10000" name="connsiteX3"/>
                  <a:gd fmla="*/ 773 h 10000" name="connsiteY3"/>
                  <a:gd fmla="*/ 5997 w 10000" name="connsiteX4"/>
                  <a:gd fmla="*/ 424 h 10000" name="connsiteY4"/>
                  <a:gd fmla="*/ 8488 w 10000" name="connsiteX5"/>
                  <a:gd fmla="*/ 1452 h 10000" name="connsiteY5"/>
                  <a:gd fmla="*/ 9693 w 10000" name="connsiteX6"/>
                  <a:gd fmla="*/ 4661 h 10000" name="connsiteY6"/>
                  <a:gd fmla="*/ 7765 w 10000" name="connsiteX7"/>
                  <a:gd fmla="*/ 5852 h 10000" name="connsiteY7"/>
                  <a:gd fmla="*/ 6752 w 10000" name="connsiteX8"/>
                  <a:gd fmla="*/ 4844 h 10000" name="connsiteY8"/>
                  <a:gd fmla="*/ 7444 w 10000" name="connsiteX9"/>
                  <a:gd fmla="*/ 2845 h 10000" name="connsiteY9"/>
                  <a:gd fmla="*/ 8680 w 10000" name="connsiteX10"/>
                  <a:gd fmla="*/ 2808 h 10000" name="connsiteY10"/>
                  <a:gd fmla="*/ 8873 w 10000" name="connsiteX11"/>
                  <a:gd fmla="*/ 3799 h 10000" name="connsiteY11"/>
                  <a:gd fmla="*/ 8568 w 10000" name="connsiteX12"/>
                  <a:gd fmla="*/ 4203 h 10000" name="connsiteY12"/>
                  <a:gd fmla="*/ 7941 w 10000" name="connsiteX13"/>
                  <a:gd fmla="*/ 4184 h 10000" name="connsiteY13"/>
                  <a:gd fmla="*/ 7748 w 10000" name="connsiteX14"/>
                  <a:gd fmla="*/ 4276 h 10000" name="connsiteY14"/>
                  <a:gd fmla="*/ 7829 w 10000" name="connsiteX15"/>
                  <a:gd fmla="*/ 4496 h 10000" name="connsiteY15"/>
                  <a:gd fmla="*/ 8664 w 10000" name="connsiteX16"/>
                  <a:gd fmla="*/ 4514 h 10000" name="connsiteY16"/>
                  <a:gd fmla="*/ 9163 w 10000" name="connsiteX17"/>
                  <a:gd fmla="*/ 3928 h 10000" name="connsiteY17"/>
                  <a:gd fmla="*/ 8857 w 10000" name="connsiteX18"/>
                  <a:gd fmla="*/ 2533 h 10000" name="connsiteY18"/>
                  <a:gd fmla="*/ 7637 w 10000" name="connsiteX19"/>
                  <a:gd fmla="*/ 2350 h 10000" name="connsiteY19"/>
                  <a:gd fmla="*/ 6720 w 10000" name="connsiteX20"/>
                  <a:gd fmla="*/ 1360 h 10000" name="connsiteY20"/>
                  <a:gd fmla="*/ 5627 w 10000" name="connsiteX21"/>
                  <a:gd fmla="*/ 1470 h 10000" name="connsiteY21"/>
                  <a:gd fmla="*/ 4390 w 10000" name="connsiteX22"/>
                  <a:gd fmla="*/ 902 h 10000" name="connsiteY22"/>
                  <a:gd fmla="*/ 3442 w 10000" name="connsiteX23"/>
                  <a:gd fmla="*/ 1543 h 10000" name="connsiteY23"/>
                  <a:gd fmla="*/ 3201 w 10000" name="connsiteX24"/>
                  <a:gd fmla="*/ 2277 h 10000" name="connsiteY24"/>
                  <a:gd fmla="*/ 1578 w 10000" name="connsiteX25"/>
                  <a:gd fmla="*/ 2771 h 10000" name="connsiteY25"/>
                  <a:gd fmla="*/ 1257 w 10000" name="connsiteX26"/>
                  <a:gd fmla="*/ 4203 h 10000" name="connsiteY26"/>
                  <a:gd fmla="*/ 902 w 10000" name="connsiteX27"/>
                  <a:gd fmla="*/ 5486 h 10000" name="connsiteY27"/>
                  <a:gd fmla="*/ 1417 w 10000" name="connsiteX28"/>
                  <a:gd fmla="*/ 6294 h 10000" name="connsiteY28"/>
                  <a:gd fmla="*/ 2670 w 10000" name="connsiteX29"/>
                  <a:gd fmla="*/ 6129 h 10000" name="connsiteY29"/>
                  <a:gd fmla="*/ 4518 w 10000" name="connsiteX30"/>
                  <a:gd fmla="*/ 6092 h 10000" name="connsiteY30"/>
                  <a:gd fmla="*/ 5531 w 10000" name="connsiteX31"/>
                  <a:gd fmla="*/ 6642 h 10000" name="connsiteY31"/>
                  <a:gd fmla="*/ 5611 w 10000" name="connsiteX32"/>
                  <a:gd fmla="*/ 6642 h 10000" name="connsiteY32"/>
                  <a:gd fmla="*/ 6093 w 10000" name="connsiteX33"/>
                  <a:gd fmla="*/ 6129 h 10000" name="connsiteY33"/>
                  <a:gd fmla="*/ 6013 w 10000" name="connsiteX34"/>
                  <a:gd fmla="*/ 5907 h 10000" name="connsiteY34"/>
                  <a:gd fmla="*/ 5820 w 10000" name="connsiteX35"/>
                  <a:gd fmla="*/ 5981 h 10000" name="connsiteY35"/>
                  <a:gd fmla="*/ 5547 w 10000" name="connsiteX36"/>
                  <a:gd fmla="*/ 6312 h 10000" name="connsiteY36"/>
                  <a:gd fmla="*/ 4695 w 10000" name="connsiteX37"/>
                  <a:gd fmla="*/ 5834 h 10000" name="connsiteY37"/>
                  <a:gd fmla="*/ 2510 w 10000" name="connsiteX38"/>
                  <a:gd fmla="*/ 5852 h 10000" name="connsiteY38"/>
                  <a:gd fmla="*/ 1545 w 10000" name="connsiteX39"/>
                  <a:gd fmla="*/ 5981 h 10000" name="connsiteY39"/>
                  <a:gd fmla="*/ 1208 w 10000" name="connsiteX40"/>
                  <a:gd fmla="*/ 5431 h 10000" name="connsiteY40"/>
                  <a:gd fmla="*/ 1514 w 10000" name="connsiteX41"/>
                  <a:gd fmla="*/ 4386 h 10000" name="connsiteY41"/>
                  <a:gd fmla="*/ 1561 w 10000" name="connsiteX42"/>
                  <a:gd fmla="*/ 4203 h 10000" name="connsiteY42"/>
                  <a:gd fmla="*/ 1787 w 10000" name="connsiteX43"/>
                  <a:gd fmla="*/ 2991 h 10000" name="connsiteY43"/>
                  <a:gd fmla="*/ 3136 w 10000" name="connsiteX44"/>
                  <a:gd fmla="*/ 2606 h 10000" name="connsiteY44"/>
                  <a:gd fmla="*/ 3876 w 10000" name="connsiteX45"/>
                  <a:gd fmla="*/ 3799 h 10000" name="connsiteY45"/>
                  <a:gd fmla="*/ 2703 w 10000" name="connsiteX46"/>
                  <a:gd fmla="*/ 4569 h 10000" name="connsiteY46"/>
                  <a:gd fmla="*/ 2719 w 10000" name="connsiteX47"/>
                  <a:gd fmla="*/ 4808 h 10000" name="connsiteY47"/>
                  <a:gd fmla="*/ 2927 w 10000" name="connsiteX48"/>
                  <a:gd fmla="*/ 4771 h 10000" name="connsiteY48"/>
                  <a:gd fmla="*/ 4744 w 10000" name="connsiteX49"/>
                  <a:gd fmla="*/ 4423 h 10000" name="connsiteY49"/>
                  <a:gd fmla="*/ 4937 w 10000" name="connsiteX50"/>
                  <a:gd fmla="*/ 4423 h 10000" name="connsiteY50"/>
                  <a:gd fmla="*/ 5804 w 10000" name="connsiteX51"/>
                  <a:gd fmla="*/ 4184 h 10000" name="connsiteY51"/>
                  <a:gd fmla="*/ 6383 w 10000" name="connsiteX52"/>
                  <a:gd fmla="*/ 4973 h 10000" name="connsiteY52"/>
                  <a:gd fmla="*/ 6512 w 10000" name="connsiteX53"/>
                  <a:gd fmla="*/ 5119 h 10000" name="connsiteY53"/>
                  <a:gd fmla="*/ 7572 w 10000" name="connsiteX54"/>
                  <a:gd fmla="*/ 6532 h 10000" name="connsiteY54"/>
                  <a:gd fmla="*/ 6991 w 10000" name="connsiteX55"/>
                  <a:gd fmla="*/ 7909 h 10000" name="connsiteY55"/>
                  <a:gd fmla="*/ 5483 w 10000" name="connsiteX56"/>
                  <a:gd fmla="*/ 8218 h 10000" name="connsiteY56"/>
                  <a:gd fmla="*/ 3490 w 10000" name="connsiteX57"/>
                  <a:gd fmla="*/ 8053 h 10000" name="connsiteY57"/>
                  <a:gd fmla="*/ 3345 w 10000" name="connsiteX58"/>
                  <a:gd fmla="*/ 7357 h 10000" name="connsiteY58"/>
                  <a:gd fmla="*/ 3586 w 10000" name="connsiteX59"/>
                  <a:gd fmla="*/ 7082 h 10000" name="connsiteY59"/>
                  <a:gd fmla="*/ 3683 w 10000" name="connsiteX60"/>
                  <a:gd fmla="*/ 6880 h 10000" name="connsiteY60"/>
                  <a:gd fmla="*/ 3490 w 10000" name="connsiteX61"/>
                  <a:gd fmla="*/ 6770 h 10000" name="connsiteY61"/>
                  <a:gd fmla="*/ 3072 w 10000" name="connsiteX62"/>
                  <a:gd fmla="*/ 7247 h 10000" name="connsiteY62"/>
                  <a:gd fmla="*/ 3249 w 10000" name="connsiteX63"/>
                  <a:gd fmla="*/ 8255 h 10000" name="connsiteY63"/>
                  <a:gd fmla="*/ 3249 w 10000" name="connsiteX64"/>
                  <a:gd fmla="*/ 8273 h 10000" name="connsiteY64"/>
                  <a:gd fmla="*/ 4680 w 10000" name="connsiteX65"/>
                  <a:gd fmla="*/ 8825 h 10000" name="connsiteY65"/>
                  <a:gd fmla="*/ 5354 w 10000" name="connsiteX66"/>
                  <a:gd fmla="*/ 8677 h 10000" name="connsiteY66"/>
                  <a:gd fmla="*/ 3393 w 10000" name="connsiteX67"/>
                  <a:gd fmla="*/ 9998 h 10000" name="connsiteY67"/>
                  <a:gd fmla="*/ 2253 w 10000" name="connsiteX68"/>
                  <a:gd fmla="*/ 9228 h 10000" name="connsiteY68"/>
                  <a:gd fmla="*/ 1224 w 10000" name="connsiteX69"/>
                  <a:gd fmla="*/ 7137 h 10000" name="connsiteY69"/>
                  <a:gd fmla="*/ 3 w 10000" name="connsiteX70"/>
                  <a:gd fmla="*/ 4954 h 10000" name="connsiteY70"/>
                  <a:gd fmla="*/ 3 w 10000" name="connsiteX71"/>
                  <a:gd fmla="*/ 4954 h 10000" name="connsiteY7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b="b" l="l" r="r" t="t"/>
                <a:pathLst>
                  <a:path h="10000" w="10000">
                    <a:moveTo>
                      <a:pt x="3" y="4954"/>
                    </a:moveTo>
                    <a:cubicBezTo>
                      <a:pt x="35" y="3561"/>
                      <a:pt x="726" y="3028"/>
                      <a:pt x="726" y="3028"/>
                    </a:cubicBezTo>
                    <a:cubicBezTo>
                      <a:pt x="726" y="3028"/>
                      <a:pt x="806" y="2350"/>
                      <a:pt x="1337" y="1635"/>
                    </a:cubicBezTo>
                    <a:cubicBezTo>
                      <a:pt x="2173" y="589"/>
                      <a:pt x="3233" y="773"/>
                      <a:pt x="3233" y="773"/>
                    </a:cubicBezTo>
                    <a:cubicBezTo>
                      <a:pt x="4598" y="-731"/>
                      <a:pt x="5997" y="424"/>
                      <a:pt x="5997" y="424"/>
                    </a:cubicBezTo>
                    <a:cubicBezTo>
                      <a:pt x="7941" y="-291"/>
                      <a:pt x="8488" y="1452"/>
                      <a:pt x="8488" y="1452"/>
                    </a:cubicBezTo>
                    <a:cubicBezTo>
                      <a:pt x="9596" y="1580"/>
                      <a:pt x="10497" y="3065"/>
                      <a:pt x="9693" y="4661"/>
                    </a:cubicBezTo>
                    <a:cubicBezTo>
                      <a:pt x="9066" y="5889"/>
                      <a:pt x="8150" y="5907"/>
                      <a:pt x="7765" y="5852"/>
                    </a:cubicBezTo>
                    <a:cubicBezTo>
                      <a:pt x="7637" y="5467"/>
                      <a:pt x="7347" y="5027"/>
                      <a:pt x="6752" y="4844"/>
                    </a:cubicBezTo>
                    <a:cubicBezTo>
                      <a:pt x="6752" y="4771"/>
                      <a:pt x="6672" y="3469"/>
                      <a:pt x="7444" y="2845"/>
                    </a:cubicBezTo>
                    <a:cubicBezTo>
                      <a:pt x="7893" y="2478"/>
                      <a:pt x="8391" y="2570"/>
                      <a:pt x="8680" y="2808"/>
                    </a:cubicBezTo>
                    <a:cubicBezTo>
                      <a:pt x="8937" y="3046"/>
                      <a:pt x="9019" y="3396"/>
                      <a:pt x="8873" y="3799"/>
                    </a:cubicBezTo>
                    <a:cubicBezTo>
                      <a:pt x="8809" y="4001"/>
                      <a:pt x="8697" y="4129"/>
                      <a:pt x="8568" y="4203"/>
                    </a:cubicBezTo>
                    <a:cubicBezTo>
                      <a:pt x="8279" y="4331"/>
                      <a:pt x="7957" y="4184"/>
                      <a:pt x="7941" y="4184"/>
                    </a:cubicBezTo>
                    <a:cubicBezTo>
                      <a:pt x="7877" y="4148"/>
                      <a:pt x="7781" y="4184"/>
                      <a:pt x="7748" y="4276"/>
                    </a:cubicBezTo>
                    <a:cubicBezTo>
                      <a:pt x="7717" y="4349"/>
                      <a:pt x="7748" y="4459"/>
                      <a:pt x="7829" y="4496"/>
                    </a:cubicBezTo>
                    <a:cubicBezTo>
                      <a:pt x="7845" y="4496"/>
                      <a:pt x="8279" y="4698"/>
                      <a:pt x="8664" y="4514"/>
                    </a:cubicBezTo>
                    <a:cubicBezTo>
                      <a:pt x="8890" y="4404"/>
                      <a:pt x="9050" y="4203"/>
                      <a:pt x="9163" y="3928"/>
                    </a:cubicBezTo>
                    <a:cubicBezTo>
                      <a:pt x="9339" y="3378"/>
                      <a:pt x="9227" y="2863"/>
                      <a:pt x="8857" y="2533"/>
                    </a:cubicBezTo>
                    <a:cubicBezTo>
                      <a:pt x="8520" y="2240"/>
                      <a:pt x="8054" y="2185"/>
                      <a:pt x="7637" y="2350"/>
                    </a:cubicBezTo>
                    <a:cubicBezTo>
                      <a:pt x="7555" y="2002"/>
                      <a:pt x="7315" y="1507"/>
                      <a:pt x="6720" y="1360"/>
                    </a:cubicBezTo>
                    <a:cubicBezTo>
                      <a:pt x="6142" y="1195"/>
                      <a:pt x="5804" y="1342"/>
                      <a:pt x="5627" y="1470"/>
                    </a:cubicBezTo>
                    <a:cubicBezTo>
                      <a:pt x="5419" y="1158"/>
                      <a:pt x="5001" y="792"/>
                      <a:pt x="4390" y="902"/>
                    </a:cubicBezTo>
                    <a:cubicBezTo>
                      <a:pt x="3892" y="993"/>
                      <a:pt x="3602" y="1305"/>
                      <a:pt x="3442" y="1543"/>
                    </a:cubicBezTo>
                    <a:cubicBezTo>
                      <a:pt x="3297" y="1763"/>
                      <a:pt x="3217" y="2020"/>
                      <a:pt x="3201" y="2277"/>
                    </a:cubicBezTo>
                    <a:cubicBezTo>
                      <a:pt x="2622" y="2112"/>
                      <a:pt x="1963" y="2313"/>
                      <a:pt x="1578" y="2771"/>
                    </a:cubicBezTo>
                    <a:cubicBezTo>
                      <a:pt x="1257" y="3138"/>
                      <a:pt x="1144" y="3634"/>
                      <a:pt x="1257" y="4203"/>
                    </a:cubicBezTo>
                    <a:cubicBezTo>
                      <a:pt x="1112" y="4368"/>
                      <a:pt x="822" y="4771"/>
                      <a:pt x="902" y="5486"/>
                    </a:cubicBezTo>
                    <a:cubicBezTo>
                      <a:pt x="951" y="5852"/>
                      <a:pt x="1144" y="6147"/>
                      <a:pt x="1417" y="6294"/>
                    </a:cubicBezTo>
                    <a:cubicBezTo>
                      <a:pt x="1787" y="6477"/>
                      <a:pt x="2269" y="6422"/>
                      <a:pt x="2670" y="6129"/>
                    </a:cubicBezTo>
                    <a:cubicBezTo>
                      <a:pt x="3233" y="5724"/>
                      <a:pt x="4101" y="5706"/>
                      <a:pt x="4518" y="6092"/>
                    </a:cubicBezTo>
                    <a:cubicBezTo>
                      <a:pt x="4824" y="6385"/>
                      <a:pt x="5194" y="6679"/>
                      <a:pt x="5531" y="6642"/>
                    </a:cubicBezTo>
                    <a:lnTo>
                      <a:pt x="5611" y="6642"/>
                    </a:lnTo>
                    <a:cubicBezTo>
                      <a:pt x="5804" y="6587"/>
                      <a:pt x="5965" y="6422"/>
                      <a:pt x="6093" y="6129"/>
                    </a:cubicBezTo>
                    <a:cubicBezTo>
                      <a:pt x="6126" y="6055"/>
                      <a:pt x="6093" y="5944"/>
                      <a:pt x="6013" y="5907"/>
                    </a:cubicBezTo>
                    <a:cubicBezTo>
                      <a:pt x="5949" y="5871"/>
                      <a:pt x="5853" y="5907"/>
                      <a:pt x="5820" y="5981"/>
                    </a:cubicBezTo>
                    <a:cubicBezTo>
                      <a:pt x="5740" y="6165"/>
                      <a:pt x="5660" y="6275"/>
                      <a:pt x="5547" y="6312"/>
                    </a:cubicBezTo>
                    <a:cubicBezTo>
                      <a:pt x="5306" y="6367"/>
                      <a:pt x="4953" y="6055"/>
                      <a:pt x="4695" y="5834"/>
                    </a:cubicBezTo>
                    <a:cubicBezTo>
                      <a:pt x="4197" y="5339"/>
                      <a:pt x="3185" y="5357"/>
                      <a:pt x="2510" y="5852"/>
                    </a:cubicBezTo>
                    <a:cubicBezTo>
                      <a:pt x="2188" y="6074"/>
                      <a:pt x="1818" y="6129"/>
                      <a:pt x="1545" y="5981"/>
                    </a:cubicBezTo>
                    <a:cubicBezTo>
                      <a:pt x="1353" y="5889"/>
                      <a:pt x="1241" y="5687"/>
                      <a:pt x="1208" y="5431"/>
                    </a:cubicBezTo>
                    <a:cubicBezTo>
                      <a:pt x="1112" y="4716"/>
                      <a:pt x="1497" y="4386"/>
                      <a:pt x="1514" y="4386"/>
                    </a:cubicBezTo>
                    <a:cubicBezTo>
                      <a:pt x="1561" y="4349"/>
                      <a:pt x="1578" y="4276"/>
                      <a:pt x="1561" y="4203"/>
                    </a:cubicBezTo>
                    <a:cubicBezTo>
                      <a:pt x="1450" y="3726"/>
                      <a:pt x="1514" y="3303"/>
                      <a:pt x="1787" y="2991"/>
                    </a:cubicBezTo>
                    <a:cubicBezTo>
                      <a:pt x="2108" y="2625"/>
                      <a:pt x="2654" y="2460"/>
                      <a:pt x="3136" y="2606"/>
                    </a:cubicBezTo>
                    <a:cubicBezTo>
                      <a:pt x="3763" y="2790"/>
                      <a:pt x="3859" y="3561"/>
                      <a:pt x="3876" y="3799"/>
                    </a:cubicBezTo>
                    <a:cubicBezTo>
                      <a:pt x="3506" y="3836"/>
                      <a:pt x="3089" y="4019"/>
                      <a:pt x="2703" y="4569"/>
                    </a:cubicBezTo>
                    <a:cubicBezTo>
                      <a:pt x="2639" y="4643"/>
                      <a:pt x="2654" y="4734"/>
                      <a:pt x="2719" y="4808"/>
                    </a:cubicBezTo>
                    <a:cubicBezTo>
                      <a:pt x="2783" y="4863"/>
                      <a:pt x="2879" y="4844"/>
                      <a:pt x="2927" y="4771"/>
                    </a:cubicBezTo>
                    <a:cubicBezTo>
                      <a:pt x="3763" y="3616"/>
                      <a:pt x="4711" y="4404"/>
                      <a:pt x="4744" y="4423"/>
                    </a:cubicBezTo>
                    <a:cubicBezTo>
                      <a:pt x="4808" y="4478"/>
                      <a:pt x="4888" y="4478"/>
                      <a:pt x="4937" y="4423"/>
                    </a:cubicBezTo>
                    <a:cubicBezTo>
                      <a:pt x="4953" y="4404"/>
                      <a:pt x="5290" y="4074"/>
                      <a:pt x="5804" y="4184"/>
                    </a:cubicBezTo>
                    <a:cubicBezTo>
                      <a:pt x="6302" y="4294"/>
                      <a:pt x="6383" y="4973"/>
                      <a:pt x="6383" y="4973"/>
                    </a:cubicBezTo>
                    <a:cubicBezTo>
                      <a:pt x="6399" y="5046"/>
                      <a:pt x="6447" y="5101"/>
                      <a:pt x="6512" y="5119"/>
                    </a:cubicBezTo>
                    <a:cubicBezTo>
                      <a:pt x="7637" y="5357"/>
                      <a:pt x="7650" y="6240"/>
                      <a:pt x="7572" y="6532"/>
                    </a:cubicBezTo>
                    <a:cubicBezTo>
                      <a:pt x="7725" y="7073"/>
                      <a:pt x="7245" y="7742"/>
                      <a:pt x="6991" y="7909"/>
                    </a:cubicBezTo>
                    <a:cubicBezTo>
                      <a:pt x="6359" y="8325"/>
                      <a:pt x="6075" y="8199"/>
                      <a:pt x="5483" y="8218"/>
                    </a:cubicBezTo>
                    <a:cubicBezTo>
                      <a:pt x="4314" y="8808"/>
                      <a:pt x="3635" y="8328"/>
                      <a:pt x="3490" y="8053"/>
                    </a:cubicBezTo>
                    <a:cubicBezTo>
                      <a:pt x="3345" y="7778"/>
                      <a:pt x="3297" y="7540"/>
                      <a:pt x="3345" y="7357"/>
                    </a:cubicBezTo>
                    <a:cubicBezTo>
                      <a:pt x="3409" y="7155"/>
                      <a:pt x="3586" y="7082"/>
                      <a:pt x="3586" y="7082"/>
                    </a:cubicBezTo>
                    <a:cubicBezTo>
                      <a:pt x="3666" y="7064"/>
                      <a:pt x="3715" y="6954"/>
                      <a:pt x="3683" y="6880"/>
                    </a:cubicBezTo>
                    <a:cubicBezTo>
                      <a:pt x="3651" y="6789"/>
                      <a:pt x="3571" y="6734"/>
                      <a:pt x="3490" y="6770"/>
                    </a:cubicBezTo>
                    <a:cubicBezTo>
                      <a:pt x="3474" y="6770"/>
                      <a:pt x="3185" y="6899"/>
                      <a:pt x="3072" y="7247"/>
                    </a:cubicBezTo>
                    <a:cubicBezTo>
                      <a:pt x="2976" y="7522"/>
                      <a:pt x="3040" y="7870"/>
                      <a:pt x="3249" y="8255"/>
                    </a:cubicBezTo>
                    <a:lnTo>
                      <a:pt x="3249" y="8273"/>
                    </a:lnTo>
                    <a:cubicBezTo>
                      <a:pt x="3635" y="8788"/>
                      <a:pt x="4197" y="8880"/>
                      <a:pt x="4680" y="8825"/>
                    </a:cubicBezTo>
                    <a:cubicBezTo>
                      <a:pt x="4937" y="8806"/>
                      <a:pt x="5177" y="8733"/>
                      <a:pt x="5354" y="8677"/>
                    </a:cubicBezTo>
                    <a:cubicBezTo>
                      <a:pt x="5001" y="9558"/>
                      <a:pt x="4229" y="9961"/>
                      <a:pt x="3393" y="9998"/>
                    </a:cubicBezTo>
                    <a:cubicBezTo>
                      <a:pt x="2430" y="10053"/>
                      <a:pt x="2253" y="9228"/>
                      <a:pt x="2253" y="9228"/>
                    </a:cubicBezTo>
                    <a:cubicBezTo>
                      <a:pt x="935" y="8640"/>
                      <a:pt x="1224" y="7137"/>
                      <a:pt x="1224" y="7137"/>
                    </a:cubicBezTo>
                    <a:cubicBezTo>
                      <a:pt x="678" y="7045"/>
                      <a:pt x="-45" y="6349"/>
                      <a:pt x="3" y="49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350">
                <a:solidFill>
                  <a:schemeClr val="bg1"/>
                </a:solidFill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000">
                  <a:ln w="6350">
                    <a:noFill/>
                  </a:ln>
                  <a:solidFill>
                    <a:schemeClr val="bg1"/>
                  </a:solidFill>
                  <a:latin charset="0" panose="020b0806030902050204" pitchFamily="34" typeface="Impact"/>
                  <a:ea charset="-122" panose="020b0503020204020204" pitchFamily="34" typeface="微软雅黑"/>
                </a:endParaRPr>
              </a:p>
            </p:txBody>
          </p:sp>
        </p:grpSp>
      </p:grpSp>
      <p:sp>
        <p:nvSpPr>
          <p:cNvPr id="9" name="椭圆 8"/>
          <p:cNvSpPr/>
          <p:nvPr/>
        </p:nvSpPr>
        <p:spPr>
          <a:xfrm>
            <a:off x="2767269" y="1721934"/>
            <a:ext cx="3601244" cy="3601244"/>
          </a:xfrm>
          <a:prstGeom prst="ellipse">
            <a:avLst/>
          </a:prstGeom>
          <a:noFill/>
          <a:ln w="38100"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1" lIns="91423" rIns="91423" rtlCol="0" tIns="45711"/>
          <a:lstStyle/>
          <a:p>
            <a:pPr algn="ctr"/>
            <a:endParaRPr altLang="en-US" lang="zh-CN"/>
          </a:p>
        </p:txBody>
      </p:sp>
      <p:sp>
        <p:nvSpPr>
          <p:cNvPr id="10" name="Oval 36"/>
          <p:cNvSpPr>
            <a:spLocks noChangeArrowheads="1"/>
          </p:cNvSpPr>
          <p:nvPr/>
        </p:nvSpPr>
        <p:spPr bwMode="auto">
          <a:xfrm>
            <a:off x="3192877" y="1696561"/>
            <a:ext cx="648116" cy="6481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t" anchorCtr="0" bIns="45711" compatLnSpc="1" lIns="91423" numCol="1" rIns="91423" tIns="45711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" name="Oval 37"/>
          <p:cNvSpPr>
            <a:spLocks noChangeArrowheads="1"/>
          </p:cNvSpPr>
          <p:nvPr/>
        </p:nvSpPr>
        <p:spPr bwMode="auto">
          <a:xfrm>
            <a:off x="2480719" y="3530432"/>
            <a:ext cx="648116" cy="64449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="t" anchorCtr="0" bIns="45711" compatLnSpc="1" lIns="91423" numCol="1" rIns="91423" tIns="45711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2" name="Oval 38"/>
          <p:cNvSpPr>
            <a:spLocks noChangeArrowheads="1"/>
          </p:cNvSpPr>
          <p:nvPr/>
        </p:nvSpPr>
        <p:spPr bwMode="auto">
          <a:xfrm>
            <a:off x="6030368" y="3523676"/>
            <a:ext cx="648116" cy="64449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t" anchorCtr="0" bIns="45711" compatLnSpc="1" lIns="91423" numCol="1" rIns="91423" tIns="45711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3" name="Oval 39"/>
          <p:cNvSpPr>
            <a:spLocks noChangeArrowheads="1"/>
          </p:cNvSpPr>
          <p:nvPr/>
        </p:nvSpPr>
        <p:spPr bwMode="auto">
          <a:xfrm>
            <a:off x="5341371" y="1721996"/>
            <a:ext cx="648116" cy="6481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="t" anchorCtr="0" bIns="45711" compatLnSpc="1" lIns="91423" numCol="1" rIns="91423" tIns="45711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14" name="组合 13"/>
          <p:cNvGrpSpPr/>
          <p:nvPr/>
        </p:nvGrpSpPr>
        <p:grpSpPr>
          <a:xfrm>
            <a:off x="2682647" y="3634665"/>
            <a:ext cx="244258" cy="436028"/>
            <a:chOff x="4062413" y="3968750"/>
            <a:chExt cx="192088" cy="342901"/>
          </a:xfrm>
          <a:solidFill>
            <a:schemeClr val="bg1"/>
          </a:solidFill>
        </p:grpSpPr>
        <p:sp>
          <p:nvSpPr>
            <p:cNvPr id="15" name="淘宝店chenying0907 37"/>
            <p:cNvSpPr/>
            <p:nvPr/>
          </p:nvSpPr>
          <p:spPr bwMode="auto">
            <a:xfrm>
              <a:off x="4116388" y="3968750"/>
              <a:ext cx="69850" cy="71438"/>
            </a:xfrm>
            <a:custGeom>
              <a:gdLst>
                <a:gd fmla="*/ 1 w 23" name="T0"/>
                <a:gd fmla="*/ 14 h 24" name="T1"/>
                <a:gd fmla="*/ 12 w 23" name="T2"/>
                <a:gd fmla="*/ 24 h 24" name="T3"/>
                <a:gd fmla="*/ 22 w 23" name="T4"/>
                <a:gd fmla="*/ 14 h 24" name="T5"/>
                <a:gd fmla="*/ 23 w 23" name="T6"/>
                <a:gd fmla="*/ 12 h 24" name="T7"/>
                <a:gd fmla="*/ 22 w 23" name="T8"/>
                <a:gd fmla="*/ 9 h 24" name="T9"/>
                <a:gd fmla="*/ 22 w 23" name="T10"/>
                <a:gd fmla="*/ 9 h 24" name="T11"/>
                <a:gd fmla="*/ 13 w 23" name="T12"/>
                <a:gd fmla="*/ 0 h 24" name="T13"/>
                <a:gd fmla="*/ 14 w 23" name="T14"/>
                <a:gd fmla="*/ 0 h 24" name="T15"/>
                <a:gd fmla="*/ 11 w 23" name="T16"/>
                <a:gd fmla="*/ 0 h 24" name="T17"/>
                <a:gd fmla="*/ 9 w 23" name="T18"/>
                <a:gd fmla="*/ 0 h 24" name="T19"/>
                <a:gd fmla="*/ 11 w 23" name="T20"/>
                <a:gd fmla="*/ 0 h 24" name="T21"/>
                <a:gd fmla="*/ 10 w 23" name="T22"/>
                <a:gd fmla="*/ 0 h 24" name="T23"/>
                <a:gd fmla="*/ 7 w 23" name="T24"/>
                <a:gd fmla="*/ 1 h 24" name="T25"/>
                <a:gd fmla="*/ 8 w 23" name="T26"/>
                <a:gd fmla="*/ 1 h 24" name="T27"/>
                <a:gd fmla="*/ 1 w 23" name="T28"/>
                <a:gd fmla="*/ 9 h 24" name="T29"/>
                <a:gd fmla="*/ 1 w 23" name="T30"/>
                <a:gd fmla="*/ 9 h 24" name="T31"/>
                <a:gd fmla="*/ 0 w 23" name="T32"/>
                <a:gd fmla="*/ 12 h 24" name="T33"/>
                <a:gd fmla="*/ 1 w 23" name="T34"/>
                <a:gd fmla="*/ 14 h 24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24" w="23">
                  <a:moveTo>
                    <a:pt x="1" y="14"/>
                  </a:moveTo>
                  <a:cubicBezTo>
                    <a:pt x="3" y="20"/>
                    <a:pt x="7" y="24"/>
                    <a:pt x="12" y="24"/>
                  </a:cubicBezTo>
                  <a:cubicBezTo>
                    <a:pt x="17" y="24"/>
                    <a:pt x="21" y="20"/>
                    <a:pt x="22" y="14"/>
                  </a:cubicBezTo>
                  <a:cubicBezTo>
                    <a:pt x="23" y="14"/>
                    <a:pt x="23" y="13"/>
                    <a:pt x="23" y="12"/>
                  </a:cubicBezTo>
                  <a:cubicBezTo>
                    <a:pt x="23" y="10"/>
                    <a:pt x="23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1" y="4"/>
                    <a:pt x="17" y="1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2" y="0"/>
                    <a:pt x="11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10" y="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9" y="0"/>
                    <a:pt x="8" y="0"/>
                    <a:pt x="7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5" y="2"/>
                    <a:pt x="2" y="5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10"/>
                    <a:pt x="0" y="12"/>
                  </a:cubicBezTo>
                  <a:cubicBezTo>
                    <a:pt x="0" y="13"/>
                    <a:pt x="1" y="14"/>
                    <a:pt x="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" name="淘宝店chenying0907 38"/>
            <p:cNvSpPr/>
            <p:nvPr/>
          </p:nvSpPr>
          <p:spPr bwMode="auto">
            <a:xfrm>
              <a:off x="4062413" y="4052888"/>
              <a:ext cx="192088" cy="258763"/>
            </a:xfrm>
            <a:custGeom>
              <a:gdLst>
                <a:gd fmla="*/ 62 w 64" name="T0"/>
                <a:gd fmla="*/ 10 h 86" name="T1"/>
                <a:gd fmla="*/ 56 w 64" name="T2"/>
                <a:gd fmla="*/ 10 h 86" name="T3"/>
                <a:gd fmla="*/ 51 w 64" name="T4"/>
                <a:gd fmla="*/ 16 h 86" name="T5"/>
                <a:gd fmla="*/ 48 w 64" name="T6"/>
                <a:gd fmla="*/ 8 h 86" name="T7"/>
                <a:gd fmla="*/ 46 w 64" name="T8"/>
                <a:gd fmla="*/ 4 h 86" name="T9"/>
                <a:gd fmla="*/ 44 w 64" name="T10"/>
                <a:gd fmla="*/ 1 h 86" name="T11"/>
                <a:gd fmla="*/ 44 w 64" name="T12"/>
                <a:gd fmla="*/ 1 h 86" name="T13"/>
                <a:gd fmla="*/ 39 w 64" name="T14"/>
                <a:gd fmla="*/ 0 h 86" name="T15"/>
                <a:gd fmla="*/ 36 w 64" name="T16"/>
                <a:gd fmla="*/ 0 h 86" name="T17"/>
                <a:gd fmla="*/ 36 w 64" name="T18"/>
                <a:gd fmla="*/ 3 h 86" name="T19"/>
                <a:gd fmla="*/ 33 w 64" name="T20"/>
                <a:gd fmla="*/ 13 h 86" name="T21"/>
                <a:gd fmla="*/ 32 w 64" name="T22"/>
                <a:gd fmla="*/ 5 h 86" name="T23"/>
                <a:gd fmla="*/ 32 w 64" name="T24"/>
                <a:gd fmla="*/ 5 h 86" name="T25"/>
                <a:gd fmla="*/ 32 w 64" name="T26"/>
                <a:gd fmla="*/ 4 h 86" name="T27"/>
                <a:gd fmla="*/ 33 w 64" name="T28"/>
                <a:gd fmla="*/ 0 h 86" name="T29"/>
                <a:gd fmla="*/ 33 w 64" name="T30"/>
                <a:gd fmla="*/ 0 h 86" name="T31"/>
                <a:gd fmla="*/ 26 w 64" name="T32"/>
                <a:gd fmla="*/ 0 h 86" name="T33"/>
                <a:gd fmla="*/ 26 w 64" name="T34"/>
                <a:gd fmla="*/ 0 h 86" name="T35"/>
                <a:gd fmla="*/ 27 w 64" name="T36"/>
                <a:gd fmla="*/ 4 h 86" name="T37"/>
                <a:gd fmla="*/ 27 w 64" name="T38"/>
                <a:gd fmla="*/ 5 h 86" name="T39"/>
                <a:gd fmla="*/ 27 w 64" name="T40"/>
                <a:gd fmla="*/ 5 h 86" name="T41"/>
                <a:gd fmla="*/ 26 w 64" name="T42"/>
                <a:gd fmla="*/ 13 h 86" name="T43"/>
                <a:gd fmla="*/ 23 w 64" name="T44"/>
                <a:gd fmla="*/ 3 h 86" name="T45"/>
                <a:gd fmla="*/ 23 w 64" name="T46"/>
                <a:gd fmla="*/ 0 h 86" name="T47"/>
                <a:gd fmla="*/ 20 w 64" name="T48"/>
                <a:gd fmla="*/ 0 h 86" name="T49"/>
                <a:gd fmla="*/ 15 w 64" name="T50"/>
                <a:gd fmla="*/ 1 h 86" name="T51"/>
                <a:gd fmla="*/ 15 w 64" name="T52"/>
                <a:gd fmla="*/ 1 h 86" name="T53"/>
                <a:gd fmla="*/ 13 w 64" name="T54"/>
                <a:gd fmla="*/ 4 h 86" name="T55"/>
                <a:gd fmla="*/ 11 w 64" name="T56"/>
                <a:gd fmla="*/ 8 h 86" name="T57"/>
                <a:gd fmla="*/ 1 w 64" name="T58"/>
                <a:gd fmla="*/ 35 h 86" name="T59"/>
                <a:gd fmla="*/ 4 w 64" name="T60"/>
                <a:gd fmla="*/ 40 h 86" name="T61"/>
                <a:gd fmla="*/ 10 w 64" name="T62"/>
                <a:gd fmla="*/ 37 h 86" name="T63"/>
                <a:gd fmla="*/ 17 w 64" name="T64"/>
                <a:gd fmla="*/ 21 h 86" name="T65"/>
                <a:gd fmla="*/ 17 w 64" name="T66"/>
                <a:gd fmla="*/ 31 h 86" name="T67"/>
                <a:gd fmla="*/ 17 w 64" name="T68"/>
                <a:gd fmla="*/ 31 h 86" name="T69"/>
                <a:gd fmla="*/ 17 w 64" name="T70"/>
                <a:gd fmla="*/ 31 h 86" name="T71"/>
                <a:gd fmla="*/ 17 w 64" name="T72"/>
                <a:gd fmla="*/ 80 h 86" name="T73"/>
                <a:gd fmla="*/ 22 w 64" name="T74"/>
                <a:gd fmla="*/ 86 h 86" name="T75"/>
                <a:gd fmla="*/ 28 w 64" name="T76"/>
                <a:gd fmla="*/ 80 h 86" name="T77"/>
                <a:gd fmla="*/ 28 w 64" name="T78"/>
                <a:gd fmla="*/ 41 h 86" name="T79"/>
                <a:gd fmla="*/ 31 w 64" name="T80"/>
                <a:gd fmla="*/ 41 h 86" name="T81"/>
                <a:gd fmla="*/ 31 w 64" name="T82"/>
                <a:gd fmla="*/ 80 h 86" name="T83"/>
                <a:gd fmla="*/ 37 w 64" name="T84"/>
                <a:gd fmla="*/ 86 h 86" name="T85"/>
                <a:gd fmla="*/ 42 w 64" name="T86"/>
                <a:gd fmla="*/ 80 h 86" name="T87"/>
                <a:gd fmla="*/ 42 w 64" name="T88"/>
                <a:gd fmla="*/ 31 h 86" name="T89"/>
                <a:gd fmla="*/ 42 w 64" name="T90"/>
                <a:gd fmla="*/ 31 h 86" name="T91"/>
                <a:gd fmla="*/ 42 w 64" name="T92"/>
                <a:gd fmla="*/ 31 h 86" name="T93"/>
                <a:gd fmla="*/ 42 w 64" name="T94"/>
                <a:gd fmla="*/ 20 h 86" name="T95"/>
                <a:gd fmla="*/ 44 w 64" name="T96"/>
                <a:gd fmla="*/ 26 h 86" name="T97"/>
                <a:gd fmla="*/ 46 w 64" name="T98"/>
                <a:gd fmla="*/ 28 h 86" name="T99"/>
                <a:gd fmla="*/ 51 w 64" name="T100"/>
                <a:gd fmla="*/ 28 h 86" name="T101"/>
                <a:gd fmla="*/ 54 w 64" name="T102"/>
                <a:gd fmla="*/ 25 h 86" name="T103"/>
                <a:gd fmla="*/ 62 w 64" name="T104"/>
                <a:gd fmla="*/ 16 h 86" name="T105"/>
                <a:gd fmla="*/ 62 w 64" name="T106"/>
                <a:gd fmla="*/ 10 h 86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86" w="64">
                  <a:moveTo>
                    <a:pt x="62" y="10"/>
                  </a:moveTo>
                  <a:cubicBezTo>
                    <a:pt x="60" y="9"/>
                    <a:pt x="58" y="9"/>
                    <a:pt x="56" y="10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3"/>
                    <a:pt x="45" y="2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3" y="0"/>
                    <a:pt x="41" y="0"/>
                    <a:pt x="39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"/>
                    <a:pt x="36" y="2"/>
                    <a:pt x="36" y="3"/>
                  </a:cubicBezTo>
                  <a:cubicBezTo>
                    <a:pt x="36" y="7"/>
                    <a:pt x="35" y="11"/>
                    <a:pt x="33" y="13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2" y="4"/>
                    <a:pt x="32" y="4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4" y="11"/>
                    <a:pt x="23" y="7"/>
                    <a:pt x="23" y="3"/>
                  </a:cubicBezTo>
                  <a:cubicBezTo>
                    <a:pt x="23" y="2"/>
                    <a:pt x="23" y="1"/>
                    <a:pt x="23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0"/>
                    <a:pt x="16" y="0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2"/>
                    <a:pt x="13" y="3"/>
                    <a:pt x="13" y="4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7"/>
                    <a:pt x="2" y="39"/>
                    <a:pt x="4" y="40"/>
                  </a:cubicBezTo>
                  <a:cubicBezTo>
                    <a:pt x="7" y="41"/>
                    <a:pt x="10" y="40"/>
                    <a:pt x="10" y="37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80"/>
                    <a:pt x="17" y="80"/>
                    <a:pt x="17" y="80"/>
                  </a:cubicBezTo>
                  <a:cubicBezTo>
                    <a:pt x="17" y="83"/>
                    <a:pt x="19" y="86"/>
                    <a:pt x="22" y="86"/>
                  </a:cubicBezTo>
                  <a:cubicBezTo>
                    <a:pt x="25" y="86"/>
                    <a:pt x="28" y="83"/>
                    <a:pt x="28" y="80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1" y="83"/>
                    <a:pt x="33" y="86"/>
                    <a:pt x="37" y="86"/>
                  </a:cubicBezTo>
                  <a:cubicBezTo>
                    <a:pt x="40" y="86"/>
                    <a:pt x="42" y="83"/>
                    <a:pt x="42" y="80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5" y="27"/>
                    <a:pt x="45" y="27"/>
                    <a:pt x="46" y="28"/>
                  </a:cubicBezTo>
                  <a:cubicBezTo>
                    <a:pt x="47" y="30"/>
                    <a:pt x="50" y="29"/>
                    <a:pt x="51" y="28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64" y="14"/>
                    <a:pt x="63" y="12"/>
                    <a:pt x="6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7" name="淘宝店chenying0907 42"/>
          <p:cNvSpPr>
            <a:spLocks noEditPoints="1"/>
          </p:cNvSpPr>
          <p:nvPr/>
        </p:nvSpPr>
        <p:spPr bwMode="auto">
          <a:xfrm>
            <a:off x="3383797" y="1879055"/>
            <a:ext cx="266277" cy="282148"/>
          </a:xfrm>
          <a:custGeom>
            <a:gdLst>
              <a:gd fmla="*/ 46 w 80" name="T0"/>
              <a:gd fmla="*/ 0 h 84" name="T1"/>
              <a:gd fmla="*/ 13 w 80" name="T2"/>
              <a:gd fmla="*/ 34 h 84" name="T3"/>
              <a:gd fmla="*/ 22 w 80" name="T4"/>
              <a:gd fmla="*/ 56 h 84" name="T5"/>
              <a:gd fmla="*/ 1 w 80" name="T6"/>
              <a:gd fmla="*/ 76 h 84" name="T7"/>
              <a:gd fmla="*/ 0 w 80" name="T8"/>
              <a:gd fmla="*/ 79 h 84" name="T9"/>
              <a:gd fmla="*/ 1 w 80" name="T10"/>
              <a:gd fmla="*/ 82 h 84" name="T11"/>
              <a:gd fmla="*/ 7 w 80" name="T12"/>
              <a:gd fmla="*/ 82 h 84" name="T13"/>
              <a:gd fmla="*/ 28 w 80" name="T14"/>
              <a:gd fmla="*/ 62 h 84" name="T15"/>
              <a:gd fmla="*/ 46 w 80" name="T16"/>
              <a:gd fmla="*/ 67 h 84" name="T17"/>
              <a:gd fmla="*/ 80 w 80" name="T18"/>
              <a:gd fmla="*/ 34 h 84" name="T19"/>
              <a:gd fmla="*/ 46 w 80" name="T20"/>
              <a:gd fmla="*/ 0 h 84" name="T21"/>
              <a:gd fmla="*/ 46 w 80" name="T22"/>
              <a:gd fmla="*/ 6 h 84" name="T23"/>
              <a:gd fmla="*/ 74 w 80" name="T24"/>
              <a:gd fmla="*/ 34 h 84" name="T25"/>
              <a:gd fmla="*/ 46 w 80" name="T26"/>
              <a:gd fmla="*/ 61 h 84" name="T27"/>
              <a:gd fmla="*/ 19 w 80" name="T28"/>
              <a:gd fmla="*/ 34 h 84" name="T29"/>
              <a:gd fmla="*/ 46 w 80" name="T30"/>
              <a:gd fmla="*/ 6 h 84" name="T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b="b" l="0" r="r" t="0"/>
            <a:pathLst>
              <a:path h="84" w="80">
                <a:moveTo>
                  <a:pt x="46" y="0"/>
                </a:moveTo>
                <a:cubicBezTo>
                  <a:pt x="28" y="0"/>
                  <a:pt x="13" y="15"/>
                  <a:pt x="13" y="34"/>
                </a:cubicBezTo>
                <a:cubicBezTo>
                  <a:pt x="13" y="42"/>
                  <a:pt x="16" y="50"/>
                  <a:pt x="22" y="56"/>
                </a:cubicBezTo>
                <a:cubicBezTo>
                  <a:pt x="1" y="76"/>
                  <a:pt x="1" y="76"/>
                  <a:pt x="1" y="76"/>
                </a:cubicBezTo>
                <a:cubicBezTo>
                  <a:pt x="1" y="77"/>
                  <a:pt x="0" y="78"/>
                  <a:pt x="0" y="79"/>
                </a:cubicBezTo>
                <a:cubicBezTo>
                  <a:pt x="0" y="80"/>
                  <a:pt x="1" y="81"/>
                  <a:pt x="1" y="82"/>
                </a:cubicBezTo>
                <a:cubicBezTo>
                  <a:pt x="3" y="84"/>
                  <a:pt x="6" y="84"/>
                  <a:pt x="7" y="82"/>
                </a:cubicBezTo>
                <a:cubicBezTo>
                  <a:pt x="28" y="62"/>
                  <a:pt x="28" y="62"/>
                  <a:pt x="28" y="62"/>
                </a:cubicBezTo>
                <a:cubicBezTo>
                  <a:pt x="33" y="65"/>
                  <a:pt x="40" y="67"/>
                  <a:pt x="46" y="67"/>
                </a:cubicBezTo>
                <a:cubicBezTo>
                  <a:pt x="65" y="67"/>
                  <a:pt x="80" y="52"/>
                  <a:pt x="80" y="34"/>
                </a:cubicBezTo>
                <a:cubicBezTo>
                  <a:pt x="80" y="15"/>
                  <a:pt x="65" y="0"/>
                  <a:pt x="46" y="0"/>
                </a:cubicBezTo>
                <a:close/>
                <a:moveTo>
                  <a:pt x="46" y="6"/>
                </a:moveTo>
                <a:cubicBezTo>
                  <a:pt x="62" y="6"/>
                  <a:pt x="74" y="18"/>
                  <a:pt x="74" y="34"/>
                </a:cubicBezTo>
                <a:cubicBezTo>
                  <a:pt x="74" y="49"/>
                  <a:pt x="62" y="61"/>
                  <a:pt x="46" y="61"/>
                </a:cubicBezTo>
                <a:cubicBezTo>
                  <a:pt x="31" y="61"/>
                  <a:pt x="19" y="49"/>
                  <a:pt x="19" y="34"/>
                </a:cubicBezTo>
                <a:cubicBezTo>
                  <a:pt x="19" y="18"/>
                  <a:pt x="31" y="6"/>
                  <a:pt x="46" y="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11" compatLnSpc="1" lIns="91423" numCol="1" rIns="91423" tIns="45711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18" name="组合 17"/>
          <p:cNvGrpSpPr/>
          <p:nvPr/>
        </p:nvGrpSpPr>
        <p:grpSpPr>
          <a:xfrm>
            <a:off x="5508441" y="1898301"/>
            <a:ext cx="313977" cy="295507"/>
            <a:chOff x="4860032" y="3075012"/>
            <a:chExt cx="296863" cy="279400"/>
          </a:xfrm>
          <a:solidFill>
            <a:schemeClr val="bg1"/>
          </a:solidFill>
        </p:grpSpPr>
        <p:sp>
          <p:nvSpPr>
            <p:cNvPr id="19" name="淘宝店chenying0907 43"/>
            <p:cNvSpPr/>
            <p:nvPr/>
          </p:nvSpPr>
          <p:spPr bwMode="auto">
            <a:xfrm>
              <a:off x="4910832" y="3124224"/>
              <a:ext cx="198438" cy="230188"/>
            </a:xfrm>
            <a:custGeom>
              <a:gdLst>
                <a:gd fmla="*/ 63 w 125" name="T0"/>
                <a:gd fmla="*/ 0 h 145" name="T1"/>
                <a:gd fmla="*/ 125 w 125" name="T2"/>
                <a:gd fmla="*/ 62 h 145" name="T3"/>
                <a:gd fmla="*/ 125 w 125" name="T4"/>
                <a:gd fmla="*/ 145 h 145" name="T5"/>
                <a:gd fmla="*/ 83 w 125" name="T6"/>
                <a:gd fmla="*/ 145 h 145" name="T7"/>
                <a:gd fmla="*/ 83 w 125" name="T8"/>
                <a:gd fmla="*/ 83 h 145" name="T9"/>
                <a:gd fmla="*/ 42 w 125" name="T10"/>
                <a:gd fmla="*/ 83 h 145" name="T11"/>
                <a:gd fmla="*/ 42 w 125" name="T12"/>
                <a:gd fmla="*/ 145 h 145" name="T13"/>
                <a:gd fmla="*/ 0 w 125" name="T14"/>
                <a:gd fmla="*/ 145 h 145" name="T15"/>
                <a:gd fmla="*/ 0 w 125" name="T16"/>
                <a:gd fmla="*/ 62 h 145" name="T17"/>
                <a:gd fmla="*/ 63 w 125" name="T18"/>
                <a:gd fmla="*/ 0 h 14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45" w="125">
                  <a:moveTo>
                    <a:pt x="63" y="0"/>
                  </a:moveTo>
                  <a:lnTo>
                    <a:pt x="125" y="62"/>
                  </a:lnTo>
                  <a:lnTo>
                    <a:pt x="125" y="145"/>
                  </a:lnTo>
                  <a:lnTo>
                    <a:pt x="83" y="145"/>
                  </a:lnTo>
                  <a:lnTo>
                    <a:pt x="83" y="83"/>
                  </a:lnTo>
                  <a:lnTo>
                    <a:pt x="42" y="83"/>
                  </a:lnTo>
                  <a:lnTo>
                    <a:pt x="42" y="145"/>
                  </a:lnTo>
                  <a:lnTo>
                    <a:pt x="0" y="145"/>
                  </a:lnTo>
                  <a:lnTo>
                    <a:pt x="0" y="62"/>
                  </a:lnTo>
                  <a:lnTo>
                    <a:pt x="6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" name="淘宝店chenying0907 44"/>
            <p:cNvSpPr/>
            <p:nvPr/>
          </p:nvSpPr>
          <p:spPr bwMode="auto">
            <a:xfrm>
              <a:off x="4860032" y="3075012"/>
              <a:ext cx="296863" cy="163513"/>
            </a:xfrm>
            <a:custGeom>
              <a:gdLst>
                <a:gd fmla="*/ 94 w 99" name="T0"/>
                <a:gd fmla="*/ 54 h 54" name="T1"/>
                <a:gd fmla="*/ 90 w 99" name="T2"/>
                <a:gd fmla="*/ 53 h 54" name="T3"/>
                <a:gd fmla="*/ 50 w 99" name="T4"/>
                <a:gd fmla="*/ 12 h 54" name="T5"/>
                <a:gd fmla="*/ 9 w 99" name="T6"/>
                <a:gd fmla="*/ 53 h 54" name="T7"/>
                <a:gd fmla="*/ 2 w 99" name="T8"/>
                <a:gd fmla="*/ 53 h 54" name="T9"/>
                <a:gd fmla="*/ 2 w 99" name="T10"/>
                <a:gd fmla="*/ 46 h 54" name="T11"/>
                <a:gd fmla="*/ 46 w 99" name="T12"/>
                <a:gd fmla="*/ 2 h 54" name="T13"/>
                <a:gd fmla="*/ 53 w 99" name="T14"/>
                <a:gd fmla="*/ 2 h 54" name="T15"/>
                <a:gd fmla="*/ 97 w 99" name="T16"/>
                <a:gd fmla="*/ 46 h 54" name="T17"/>
                <a:gd fmla="*/ 97 w 99" name="T18"/>
                <a:gd fmla="*/ 53 h 54" name="T19"/>
                <a:gd fmla="*/ 94 w 99" name="T20"/>
                <a:gd fmla="*/ 54 h 5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54" w="99">
                  <a:moveTo>
                    <a:pt x="94" y="54"/>
                  </a:moveTo>
                  <a:cubicBezTo>
                    <a:pt x="93" y="54"/>
                    <a:pt x="91" y="54"/>
                    <a:pt x="90" y="53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7" y="54"/>
                    <a:pt x="4" y="54"/>
                    <a:pt x="2" y="53"/>
                  </a:cubicBezTo>
                  <a:cubicBezTo>
                    <a:pt x="0" y="51"/>
                    <a:pt x="0" y="48"/>
                    <a:pt x="2" y="46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8" y="0"/>
                    <a:pt x="51" y="0"/>
                    <a:pt x="53" y="2"/>
                  </a:cubicBezTo>
                  <a:cubicBezTo>
                    <a:pt x="97" y="46"/>
                    <a:pt x="97" y="46"/>
                    <a:pt x="97" y="46"/>
                  </a:cubicBezTo>
                  <a:cubicBezTo>
                    <a:pt x="99" y="48"/>
                    <a:pt x="99" y="51"/>
                    <a:pt x="97" y="53"/>
                  </a:cubicBezTo>
                  <a:cubicBezTo>
                    <a:pt x="96" y="54"/>
                    <a:pt x="95" y="54"/>
                    <a:pt x="94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227631" y="3646779"/>
            <a:ext cx="253590" cy="375688"/>
            <a:chOff x="4062413" y="2374900"/>
            <a:chExt cx="814388" cy="1206501"/>
          </a:xfrm>
          <a:solidFill>
            <a:schemeClr val="bg1"/>
          </a:solidFill>
        </p:grpSpPr>
        <p:sp>
          <p:nvSpPr>
            <p:cNvPr id="22" name="淘宝店chenying0907 11"/>
            <p:cNvSpPr/>
            <p:nvPr/>
          </p:nvSpPr>
          <p:spPr bwMode="auto">
            <a:xfrm>
              <a:off x="4479926" y="2925763"/>
              <a:ext cx="265113" cy="123825"/>
            </a:xfrm>
            <a:custGeom>
              <a:gdLst>
                <a:gd fmla="*/ 167 w 167" name="T0"/>
                <a:gd fmla="*/ 28 h 78" name="T1"/>
                <a:gd fmla="*/ 9 w 167" name="T2"/>
                <a:gd fmla="*/ 78 h 78" name="T3"/>
                <a:gd fmla="*/ 0 w 167" name="T4"/>
                <a:gd fmla="*/ 50 h 78" name="T5"/>
                <a:gd fmla="*/ 158 w 167" name="T6"/>
                <a:gd fmla="*/ 0 h 78" name="T7"/>
                <a:gd fmla="*/ 167 w 167" name="T8"/>
                <a:gd fmla="*/ 28 h 7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8" w="167">
                  <a:moveTo>
                    <a:pt x="167" y="28"/>
                  </a:moveTo>
                  <a:lnTo>
                    <a:pt x="9" y="78"/>
                  </a:lnTo>
                  <a:lnTo>
                    <a:pt x="0" y="50"/>
                  </a:lnTo>
                  <a:lnTo>
                    <a:pt x="158" y="0"/>
                  </a:lnTo>
                  <a:lnTo>
                    <a:pt x="167" y="28"/>
                  </a:lnTo>
                  <a:close/>
                </a:path>
              </a:pathLst>
            </a:cu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000">
                <a:ln w="6350">
                  <a:noFill/>
                </a:ln>
                <a:solidFill>
                  <a:schemeClr val="bg1"/>
                </a:solidFill>
                <a:latin charset="0" panose="020b0806030902050204" pitchFamily="34" typeface="Impact"/>
                <a:ea charset="-122" panose="020b0503020204020204" pitchFamily="34" typeface="微软雅黑"/>
              </a:endParaRPr>
            </a:p>
          </p:txBody>
        </p:sp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>
              <a:off x="4471988" y="3206750"/>
              <a:ext cx="311150" cy="33338"/>
            </a:xfrm>
            <a:prstGeom prst="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000">
                <a:ln w="6350">
                  <a:noFill/>
                </a:ln>
                <a:solidFill>
                  <a:schemeClr val="bg1"/>
                </a:solidFill>
                <a:latin charset="0" panose="020b0806030902050204" pitchFamily="34" typeface="Impact"/>
                <a:ea charset="-122" panose="020b0503020204020204" pitchFamily="34" typeface="微软雅黑"/>
              </a:endParaRPr>
            </a:p>
          </p:txBody>
        </p:sp>
        <p:sp>
          <p:nvSpPr>
            <p:cNvPr id="24" name="淘宝店chenying0907 13"/>
            <p:cNvSpPr/>
            <p:nvPr/>
          </p:nvSpPr>
          <p:spPr bwMode="auto">
            <a:xfrm>
              <a:off x="4568826" y="3005138"/>
              <a:ext cx="123825" cy="93663"/>
            </a:xfrm>
            <a:custGeom>
              <a:gdLst>
                <a:gd fmla="*/ 0 w 78" name="T0"/>
                <a:gd fmla="*/ 19 h 59" name="T1"/>
                <a:gd fmla="*/ 12 w 78" name="T2"/>
                <a:gd fmla="*/ 59 h 59" name="T3"/>
                <a:gd fmla="*/ 78 w 78" name="T4"/>
                <a:gd fmla="*/ 37 h 59" name="T5"/>
                <a:gd fmla="*/ 66 w 78" name="T6"/>
                <a:gd fmla="*/ 0 h 59" name="T7"/>
                <a:gd fmla="*/ 0 w 78" name="T8"/>
                <a:gd fmla="*/ 19 h 5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9" w="78">
                  <a:moveTo>
                    <a:pt x="0" y="19"/>
                  </a:moveTo>
                  <a:lnTo>
                    <a:pt x="12" y="59"/>
                  </a:lnTo>
                  <a:lnTo>
                    <a:pt x="78" y="37"/>
                  </a:lnTo>
                  <a:lnTo>
                    <a:pt x="66" y="0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000">
                <a:ln w="6350">
                  <a:noFill/>
                </a:ln>
                <a:solidFill>
                  <a:schemeClr val="bg1"/>
                </a:solidFill>
                <a:latin charset="0" panose="020b0806030902050204" pitchFamily="34" typeface="Impact"/>
                <a:ea charset="-122" panose="020b0503020204020204" pitchFamily="34" typeface="微软雅黑"/>
              </a:endParaRPr>
            </a:p>
          </p:txBody>
        </p:sp>
        <p:sp>
          <p:nvSpPr>
            <p:cNvPr id="25" name="淘宝店chenying0907 14"/>
            <p:cNvSpPr/>
            <p:nvPr/>
          </p:nvSpPr>
          <p:spPr bwMode="auto">
            <a:xfrm>
              <a:off x="4362451" y="2374900"/>
              <a:ext cx="123825" cy="90488"/>
            </a:xfrm>
            <a:custGeom>
              <a:gdLst>
                <a:gd fmla="*/ 0 w 78" name="T0"/>
                <a:gd fmla="*/ 19 h 57" name="T1"/>
                <a:gd fmla="*/ 12 w 78" name="T2"/>
                <a:gd fmla="*/ 57 h 57" name="T3"/>
                <a:gd fmla="*/ 78 w 78" name="T4"/>
                <a:gd fmla="*/ 38 h 57" name="T5"/>
                <a:gd fmla="*/ 67 w 78" name="T6"/>
                <a:gd fmla="*/ 0 h 57" name="T7"/>
                <a:gd fmla="*/ 0 w 78" name="T8"/>
                <a:gd fmla="*/ 19 h 5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7" w="78">
                  <a:moveTo>
                    <a:pt x="0" y="19"/>
                  </a:moveTo>
                  <a:lnTo>
                    <a:pt x="12" y="57"/>
                  </a:lnTo>
                  <a:lnTo>
                    <a:pt x="78" y="38"/>
                  </a:lnTo>
                  <a:lnTo>
                    <a:pt x="67" y="0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000">
                <a:ln w="6350">
                  <a:noFill/>
                </a:ln>
                <a:solidFill>
                  <a:schemeClr val="bg1"/>
                </a:solidFill>
                <a:latin charset="0" panose="020b0806030902050204" pitchFamily="34" typeface="Impact"/>
                <a:ea charset="-122" panose="020b0503020204020204" pitchFamily="34" typeface="微软雅黑"/>
              </a:endParaRPr>
            </a:p>
          </p:txBody>
        </p:sp>
        <p:sp>
          <p:nvSpPr>
            <p:cNvPr id="26" name="淘宝店chenying0907 15"/>
            <p:cNvSpPr/>
            <p:nvPr/>
          </p:nvSpPr>
          <p:spPr bwMode="auto">
            <a:xfrm>
              <a:off x="4356101" y="2427288"/>
              <a:ext cx="330200" cy="561975"/>
            </a:xfrm>
            <a:custGeom>
              <a:gdLst>
                <a:gd fmla="*/ 46 w 88" name="T0"/>
                <a:gd fmla="*/ 0 h 150" name="T1"/>
                <a:gd fmla="*/ 0 w 88" name="T2"/>
                <a:gd fmla="*/ 14 h 150" name="T3"/>
                <a:gd fmla="*/ 5 w 88" name="T4"/>
                <a:gd fmla="*/ 29 h 150" name="T5"/>
                <a:gd fmla="*/ 30 w 88" name="T6"/>
                <a:gd fmla="*/ 57 h 150" name="T7"/>
                <a:gd fmla="*/ 20 w 88" name="T8"/>
                <a:gd fmla="*/ 79 h 150" name="T9"/>
                <a:gd fmla="*/ 42 w 88" name="T10"/>
                <a:gd fmla="*/ 150 h 150" name="T11"/>
                <a:gd fmla="*/ 88 w 88" name="T12"/>
                <a:gd fmla="*/ 135 h 150" name="T13"/>
                <a:gd fmla="*/ 46 w 88" name="T14"/>
                <a:gd fmla="*/ 0 h 15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50" w="88">
                  <a:moveTo>
                    <a:pt x="46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19" y="31"/>
                    <a:pt x="30" y="43"/>
                    <a:pt x="30" y="57"/>
                  </a:cubicBezTo>
                  <a:cubicBezTo>
                    <a:pt x="30" y="66"/>
                    <a:pt x="26" y="74"/>
                    <a:pt x="20" y="79"/>
                  </a:cubicBezTo>
                  <a:cubicBezTo>
                    <a:pt x="42" y="150"/>
                    <a:pt x="42" y="150"/>
                    <a:pt x="42" y="150"/>
                  </a:cubicBezTo>
                  <a:cubicBezTo>
                    <a:pt x="88" y="135"/>
                    <a:pt x="88" y="135"/>
                    <a:pt x="88" y="135"/>
                  </a:cubicBezTo>
                  <a:lnTo>
                    <a:pt x="46" y="0"/>
                  </a:lnTo>
                  <a:close/>
                </a:path>
              </a:pathLst>
            </a:cu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000">
                <a:ln w="6350">
                  <a:noFill/>
                </a:ln>
                <a:solidFill>
                  <a:schemeClr val="bg1"/>
                </a:solidFill>
                <a:latin charset="0" panose="020b0806030902050204" pitchFamily="34" typeface="Impact"/>
                <a:ea charset="-122" panose="020b0503020204020204" pitchFamily="34" typeface="微软雅黑"/>
              </a:endParaRPr>
            </a:p>
          </p:txBody>
        </p:sp>
        <p:sp>
          <p:nvSpPr>
            <p:cNvPr id="27" name="Oval 16"/>
            <p:cNvSpPr>
              <a:spLocks noChangeArrowheads="1"/>
            </p:cNvSpPr>
            <p:nvPr/>
          </p:nvSpPr>
          <p:spPr bwMode="auto">
            <a:xfrm>
              <a:off x="4268788" y="2551113"/>
              <a:ext cx="184150" cy="184150"/>
            </a:xfrm>
            <a:prstGeom prst="ellipse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000">
                <a:ln w="6350">
                  <a:noFill/>
                </a:ln>
                <a:solidFill>
                  <a:schemeClr val="bg1"/>
                </a:solidFill>
                <a:latin charset="0" panose="020b0806030902050204" pitchFamily="34" typeface="Impact"/>
                <a:ea charset="-122" panose="020b0503020204020204" pitchFamily="34" typeface="微软雅黑"/>
              </a:endParaRPr>
            </a:p>
          </p:txBody>
        </p:sp>
        <p:sp>
          <p:nvSpPr>
            <p:cNvPr id="28" name="Oval 17"/>
            <p:cNvSpPr>
              <a:spLocks noChangeArrowheads="1"/>
            </p:cNvSpPr>
            <p:nvPr/>
          </p:nvSpPr>
          <p:spPr bwMode="auto">
            <a:xfrm>
              <a:off x="4262438" y="3198813"/>
              <a:ext cx="198438" cy="200025"/>
            </a:xfrm>
            <a:prstGeom prst="ellipse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000">
                <a:ln w="6350">
                  <a:noFill/>
                </a:ln>
                <a:solidFill>
                  <a:schemeClr val="bg1"/>
                </a:solidFill>
                <a:latin charset="0" panose="020b0806030902050204" pitchFamily="34" typeface="Impact"/>
                <a:ea charset="-122" panose="020b0503020204020204" pitchFamily="34" typeface="微软雅黑"/>
              </a:endParaRPr>
            </a:p>
          </p:txBody>
        </p:sp>
        <p:sp>
          <p:nvSpPr>
            <p:cNvPr id="29" name="淘宝店chenying0907 18"/>
            <p:cNvSpPr/>
            <p:nvPr/>
          </p:nvSpPr>
          <p:spPr bwMode="auto">
            <a:xfrm>
              <a:off x="4062413" y="2647950"/>
              <a:ext cx="255588" cy="679450"/>
            </a:xfrm>
            <a:custGeom>
              <a:gdLst>
                <a:gd fmla="*/ 50 w 68" name="T0"/>
                <a:gd fmla="*/ 181 h 181" name="T1"/>
                <a:gd fmla="*/ 50 w 68" name="T2"/>
                <a:gd fmla="*/ 174 h 181" name="T3"/>
                <a:gd fmla="*/ 68 w 68" name="T4"/>
                <a:gd fmla="*/ 146 h 181" name="T5"/>
                <a:gd fmla="*/ 39 w 68" name="T6"/>
                <a:gd fmla="*/ 91 h 181" name="T7"/>
                <a:gd fmla="*/ 68 w 68" name="T8"/>
                <a:gd fmla="*/ 24 h 181" name="T9"/>
                <a:gd fmla="*/ 51 w 68" name="T10"/>
                <a:gd fmla="*/ 0 h 181" name="T11"/>
                <a:gd fmla="*/ 1 w 68" name="T12"/>
                <a:gd fmla="*/ 91 h 181" name="T13"/>
                <a:gd fmla="*/ 50 w 68" name="T14"/>
                <a:gd fmla="*/ 181 h 181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81" w="68">
                  <a:moveTo>
                    <a:pt x="50" y="181"/>
                  </a:moveTo>
                  <a:cubicBezTo>
                    <a:pt x="50" y="178"/>
                    <a:pt x="50" y="176"/>
                    <a:pt x="50" y="174"/>
                  </a:cubicBezTo>
                  <a:cubicBezTo>
                    <a:pt x="50" y="161"/>
                    <a:pt x="57" y="151"/>
                    <a:pt x="68" y="146"/>
                  </a:cubicBezTo>
                  <a:cubicBezTo>
                    <a:pt x="52" y="133"/>
                    <a:pt x="41" y="114"/>
                    <a:pt x="39" y="91"/>
                  </a:cubicBezTo>
                  <a:cubicBezTo>
                    <a:pt x="39" y="84"/>
                    <a:pt x="44" y="45"/>
                    <a:pt x="68" y="24"/>
                  </a:cubicBezTo>
                  <a:cubicBezTo>
                    <a:pt x="59" y="20"/>
                    <a:pt x="52" y="11"/>
                    <a:pt x="51" y="0"/>
                  </a:cubicBezTo>
                  <a:cubicBezTo>
                    <a:pt x="23" y="20"/>
                    <a:pt x="3" y="56"/>
                    <a:pt x="1" y="91"/>
                  </a:cubicBezTo>
                  <a:cubicBezTo>
                    <a:pt x="0" y="129"/>
                    <a:pt x="21" y="162"/>
                    <a:pt x="50" y="181"/>
                  </a:cubicBezTo>
                  <a:close/>
                </a:path>
              </a:pathLst>
            </a:cu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000">
                <a:ln w="6350">
                  <a:noFill/>
                </a:ln>
                <a:solidFill>
                  <a:schemeClr val="bg1"/>
                </a:solidFill>
                <a:latin charset="0" panose="020b0806030902050204" pitchFamily="34" typeface="Impact"/>
                <a:ea charset="-122" panose="020b0503020204020204" pitchFamily="34" typeface="微软雅黑"/>
              </a:endParaRPr>
            </a:p>
          </p:txBody>
        </p:sp>
        <p:sp>
          <p:nvSpPr>
            <p:cNvPr id="30" name="淘宝店chenying0907 19"/>
            <p:cNvSpPr/>
            <p:nvPr/>
          </p:nvSpPr>
          <p:spPr bwMode="auto">
            <a:xfrm>
              <a:off x="4114801" y="3255963"/>
              <a:ext cx="762000" cy="325438"/>
            </a:xfrm>
            <a:custGeom>
              <a:gdLst>
                <a:gd fmla="*/ 126 w 203" name="T0"/>
                <a:gd fmla="*/ 60 h 87" name="T1"/>
                <a:gd fmla="*/ 146 w 203" name="T2"/>
                <a:gd fmla="*/ 38 h 87" name="T3"/>
                <a:gd fmla="*/ 183 w 203" name="T4"/>
                <a:gd fmla="*/ 38 h 87" name="T5"/>
                <a:gd fmla="*/ 183 w 203" name="T6"/>
                <a:gd fmla="*/ 0 h 87" name="T7"/>
                <a:gd fmla="*/ 93 w 203" name="T8"/>
                <a:gd fmla="*/ 0 h 87" name="T9"/>
                <a:gd fmla="*/ 96 w 203" name="T10"/>
                <a:gd fmla="*/ 12 h 87" name="T11"/>
                <a:gd fmla="*/ 66 w 203" name="T12"/>
                <a:gd fmla="*/ 42 h 87" name="T13"/>
                <a:gd fmla="*/ 61 w 203" name="T14"/>
                <a:gd fmla="*/ 41 h 87" name="T15"/>
                <a:gd fmla="*/ 23 w 203" name="T16"/>
                <a:gd fmla="*/ 65 h 87" name="T17"/>
                <a:gd fmla="*/ 0 w 203" name="T18"/>
                <a:gd fmla="*/ 66 h 87" name="T19"/>
                <a:gd fmla="*/ 0 w 203" name="T20"/>
                <a:gd fmla="*/ 87 h 87" name="T21"/>
                <a:gd fmla="*/ 23 w 203" name="T22"/>
                <a:gd fmla="*/ 87 h 87" name="T23"/>
                <a:gd fmla="*/ 203 w 203" name="T24"/>
                <a:gd fmla="*/ 87 h 87" name="T25"/>
                <a:gd fmla="*/ 203 w 203" name="T26"/>
                <a:gd fmla="*/ 60 h 87" name="T27"/>
                <a:gd fmla="*/ 126 w 203" name="T28"/>
                <a:gd fmla="*/ 60 h 87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87" w="203">
                  <a:moveTo>
                    <a:pt x="126" y="60"/>
                  </a:moveTo>
                  <a:cubicBezTo>
                    <a:pt x="126" y="60"/>
                    <a:pt x="137" y="50"/>
                    <a:pt x="146" y="38"/>
                  </a:cubicBezTo>
                  <a:cubicBezTo>
                    <a:pt x="183" y="38"/>
                    <a:pt x="183" y="38"/>
                    <a:pt x="183" y="38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4"/>
                    <a:pt x="96" y="8"/>
                    <a:pt x="96" y="12"/>
                  </a:cubicBezTo>
                  <a:cubicBezTo>
                    <a:pt x="96" y="28"/>
                    <a:pt x="82" y="42"/>
                    <a:pt x="66" y="42"/>
                  </a:cubicBezTo>
                  <a:cubicBezTo>
                    <a:pt x="64" y="42"/>
                    <a:pt x="62" y="42"/>
                    <a:pt x="61" y="41"/>
                  </a:cubicBezTo>
                  <a:cubicBezTo>
                    <a:pt x="49" y="52"/>
                    <a:pt x="34" y="63"/>
                    <a:pt x="23" y="65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23" y="87"/>
                    <a:pt x="23" y="87"/>
                    <a:pt x="23" y="87"/>
                  </a:cubicBezTo>
                  <a:cubicBezTo>
                    <a:pt x="203" y="87"/>
                    <a:pt x="203" y="87"/>
                    <a:pt x="203" y="87"/>
                  </a:cubicBezTo>
                  <a:cubicBezTo>
                    <a:pt x="203" y="60"/>
                    <a:pt x="203" y="60"/>
                    <a:pt x="203" y="60"/>
                  </a:cubicBezTo>
                  <a:lnTo>
                    <a:pt x="126" y="60"/>
                  </a:lnTo>
                  <a:close/>
                </a:path>
              </a:pathLst>
            </a:cu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000">
                <a:ln w="6350">
                  <a:noFill/>
                </a:ln>
                <a:solidFill>
                  <a:schemeClr val="bg1"/>
                </a:solidFill>
                <a:latin charset="0" panose="020b0806030902050204" pitchFamily="34" typeface="Impact"/>
                <a:ea charset="-122" panose="020b0503020204020204" pitchFamily="34" typeface="微软雅黑"/>
              </a:endParaRPr>
            </a:p>
          </p:txBody>
        </p:sp>
      </p:grpSp>
      <p:sp>
        <p:nvSpPr>
          <p:cNvPr id="31" name="Rectangle 24"/>
          <p:cNvSpPr>
            <a:spLocks noChangeArrowheads="1"/>
          </p:cNvSpPr>
          <p:nvPr/>
        </p:nvSpPr>
        <p:spPr bwMode="auto">
          <a:xfrm>
            <a:off x="6012161" y="1611997"/>
            <a:ext cx="1422297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r" lvl="0"/>
            <a:r>
              <a:rPr altLang="en-US" lang="zh-CN" smtClean="0" sz="1200">
                <a:solidFill>
                  <a:srgbClr val="FFFFFF">
                    <a:lumMod val="50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sp>
        <p:nvSpPr>
          <p:cNvPr id="32" name="淘宝店chenying0907 31"/>
          <p:cNvSpPr/>
          <p:nvPr/>
        </p:nvSpPr>
        <p:spPr>
          <a:xfrm>
            <a:off x="6255890" y="1847874"/>
            <a:ext cx="1952515" cy="585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altLang="zh-CN" lang="en-US" sz="800">
                <a:solidFill>
                  <a:schemeClr val="bg1">
                    <a:lumMod val="65000"/>
                  </a:schemeClr>
                </a:solidFill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35" name="Rectangle 24"/>
          <p:cNvSpPr>
            <a:spLocks noChangeArrowheads="1"/>
          </p:cNvSpPr>
          <p:nvPr/>
        </p:nvSpPr>
        <p:spPr bwMode="auto">
          <a:xfrm>
            <a:off x="6696236" y="3446731"/>
            <a:ext cx="1422297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r" lvl="0"/>
            <a:r>
              <a:rPr altLang="en-US" lang="zh-CN" smtClean="0" sz="1200">
                <a:solidFill>
                  <a:srgbClr val="FFFFFF">
                    <a:lumMod val="50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sp>
        <p:nvSpPr>
          <p:cNvPr id="36" name="淘宝店chenying0907 35"/>
          <p:cNvSpPr/>
          <p:nvPr/>
        </p:nvSpPr>
        <p:spPr>
          <a:xfrm>
            <a:off x="6939966" y="3682610"/>
            <a:ext cx="1952515" cy="585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altLang="zh-CN" lang="en-US" sz="800">
                <a:solidFill>
                  <a:schemeClr val="bg1">
                    <a:lumMod val="65000"/>
                  </a:schemeClr>
                </a:solidFill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37" name="Rectangle 24"/>
          <p:cNvSpPr>
            <a:spLocks noChangeArrowheads="1"/>
          </p:cNvSpPr>
          <p:nvPr/>
        </p:nvSpPr>
        <p:spPr bwMode="auto">
          <a:xfrm>
            <a:off x="1557949" y="1611997"/>
            <a:ext cx="1422297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r" lvl="0"/>
            <a:r>
              <a:rPr altLang="en-US" lang="zh-CN" smtClean="0" sz="1200">
                <a:solidFill>
                  <a:srgbClr val="FFFFFF">
                    <a:lumMod val="50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sp>
        <p:nvSpPr>
          <p:cNvPr id="38" name="淘宝店chenying0907 37"/>
          <p:cNvSpPr/>
          <p:nvPr/>
        </p:nvSpPr>
        <p:spPr>
          <a:xfrm>
            <a:off x="1034095" y="1847874"/>
            <a:ext cx="1952515" cy="585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300"/>
              </a:spcBef>
            </a:pPr>
            <a:r>
              <a:rPr altLang="zh-CN" lang="en-US" sz="800">
                <a:solidFill>
                  <a:schemeClr val="bg1">
                    <a:lumMod val="65000"/>
                  </a:schemeClr>
                </a:solidFill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39" name="Rectangle 24"/>
          <p:cNvSpPr>
            <a:spLocks noChangeArrowheads="1"/>
          </p:cNvSpPr>
          <p:nvPr/>
        </p:nvSpPr>
        <p:spPr bwMode="auto">
          <a:xfrm>
            <a:off x="899593" y="3446731"/>
            <a:ext cx="1422297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r" lvl="0"/>
            <a:r>
              <a:rPr altLang="en-US" lang="zh-CN" smtClean="0" sz="1200">
                <a:solidFill>
                  <a:srgbClr val="FFFFFF">
                    <a:lumMod val="50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sp>
        <p:nvSpPr>
          <p:cNvPr id="40" name="淘宝店chenying0907 39"/>
          <p:cNvSpPr/>
          <p:nvPr/>
        </p:nvSpPr>
        <p:spPr>
          <a:xfrm>
            <a:off x="375738" y="3682610"/>
            <a:ext cx="1952515" cy="585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300"/>
              </a:spcBef>
            </a:pPr>
            <a:r>
              <a:rPr altLang="zh-CN" lang="en-US" sz="800">
                <a:solidFill>
                  <a:schemeClr val="bg1">
                    <a:lumMod val="65000"/>
                  </a:schemeClr>
                </a:solidFill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cxnSp>
        <p:nvCxnSpPr>
          <p:cNvPr id="43" name="直接连接符 42"/>
          <p:cNvCxnSpPr/>
          <p:nvPr/>
        </p:nvCxnSpPr>
        <p:spPr>
          <a:xfrm flipH="1" flipV="1">
            <a:off x="3718560" y="2313281"/>
            <a:ext cx="259080" cy="388619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V="1">
            <a:off x="5265422" y="2370115"/>
            <a:ext cx="243019" cy="416703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5539740" y="3631538"/>
            <a:ext cx="457200" cy="13716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 flipV="1">
            <a:off x="3154682" y="3634667"/>
            <a:ext cx="362255" cy="126412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24"/>
          <p:cNvSpPr>
            <a:spLocks noChangeArrowheads="1"/>
          </p:cNvSpPr>
          <p:nvPr/>
        </p:nvSpPr>
        <p:spPr bwMode="auto">
          <a:xfrm>
            <a:off x="4187992" y="4350483"/>
            <a:ext cx="75979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ctr"/>
            <a:r>
              <a:rPr altLang="zh-CN" b="1" lang="en-US" smtClean="0" sz="1000">
                <a:solidFill>
                  <a:schemeClr val="accent1"/>
                </a:solidFill>
              </a:rPr>
              <a:t>KEY WORD</a:t>
            </a:r>
          </a:p>
        </p:txBody>
      </p:sp>
    </p:spTree>
    <p:extLst>
      <p:ext uri="{BB962C8B-B14F-4D97-AF65-F5344CB8AC3E}">
        <p14:creationId val="1970339444"/>
      </p:ext>
    </p:extLst>
  </p:cSld>
  <p:clrMapOvr>
    <a:masterClrMapping/>
  </p:clrMapOvr>
  <p:transition spd="med">
    <p:dissolv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4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6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750" id="1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4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7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7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6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8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2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4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5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6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8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9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0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2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3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P grpId="0" spid="11"/>
      <p:bldP grpId="0" spid="12"/>
      <p:bldP grpId="0" spid="13"/>
      <p:bldP grpId="0" spid="17"/>
      <p:bldP grpId="0" spid="31"/>
      <p:bldP grpId="0" spid="32"/>
      <p:bldP grpId="0" spid="35"/>
      <p:bldP grpId="0" spid="36"/>
      <p:bldP grpId="0" spid="37"/>
      <p:bldP grpId="0" spid="38"/>
      <p:bldP grpId="0" spid="39"/>
      <p:bldP grpId="0" spid="40"/>
      <p:bldP grpId="0" spid="58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淘宝店chenying0907 6"/>
          <p:cNvSpPr/>
          <p:nvPr/>
        </p:nvSpPr>
        <p:spPr bwMode="auto">
          <a:xfrm>
            <a:off x="6804250" y="1246062"/>
            <a:ext cx="1400163" cy="1005051"/>
          </a:xfrm>
          <a:custGeom>
            <a:gdLst>
              <a:gd fmla="*/ 1020 w 1297" name="T0"/>
              <a:gd fmla="*/ 394 h 931" name="T1"/>
              <a:gd fmla="*/ 1020 w 1297" name="T2"/>
              <a:gd fmla="*/ 0 h 931" name="T3"/>
              <a:gd fmla="*/ 1020 w 1297" name="T4"/>
              <a:gd fmla="*/ 0 h 931" name="T5"/>
              <a:gd fmla="*/ 647 w 1297" name="T6"/>
              <a:gd fmla="*/ 307 h 931" name="T7"/>
              <a:gd fmla="*/ 276 w 1297" name="T8"/>
              <a:gd fmla="*/ 0 h 931" name="T9"/>
              <a:gd fmla="*/ 276 w 1297" name="T10"/>
              <a:gd fmla="*/ 0 h 931" name="T11"/>
              <a:gd fmla="*/ 276 w 1297" name="T12"/>
              <a:gd fmla="*/ 394 h 931" name="T13"/>
              <a:gd fmla="*/ 0 w 1297" name="T14"/>
              <a:gd fmla="*/ 394 h 931" name="T15"/>
              <a:gd fmla="*/ 647 w 1297" name="T16"/>
              <a:gd fmla="*/ 931 h 931" name="T17"/>
              <a:gd fmla="*/ 1297 w 1297" name="T18"/>
              <a:gd fmla="*/ 394 h 931" name="T19"/>
              <a:gd fmla="*/ 1020 w 1297" name="T20"/>
              <a:gd fmla="*/ 394 h 931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931" w="1297">
                <a:moveTo>
                  <a:pt x="1020" y="394"/>
                </a:moveTo>
                <a:lnTo>
                  <a:pt x="1020" y="0"/>
                </a:lnTo>
                <a:lnTo>
                  <a:pt x="1020" y="0"/>
                </a:lnTo>
                <a:lnTo>
                  <a:pt x="647" y="307"/>
                </a:lnTo>
                <a:lnTo>
                  <a:pt x="276" y="0"/>
                </a:lnTo>
                <a:lnTo>
                  <a:pt x="276" y="0"/>
                </a:lnTo>
                <a:lnTo>
                  <a:pt x="276" y="394"/>
                </a:lnTo>
                <a:lnTo>
                  <a:pt x="0" y="394"/>
                </a:lnTo>
                <a:lnTo>
                  <a:pt x="647" y="931"/>
                </a:lnTo>
                <a:lnTo>
                  <a:pt x="1297" y="394"/>
                </a:lnTo>
                <a:lnTo>
                  <a:pt x="1020" y="394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11" compatLnSpc="1" lIns="91423" numCol="1" rIns="91423" tIns="45711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" name="淘宝店chenying0907 7"/>
          <p:cNvSpPr/>
          <p:nvPr/>
        </p:nvSpPr>
        <p:spPr bwMode="auto">
          <a:xfrm>
            <a:off x="6804250" y="2069750"/>
            <a:ext cx="1400163" cy="1003972"/>
          </a:xfrm>
          <a:custGeom>
            <a:gdLst>
              <a:gd fmla="*/ 1020 w 1297" name="T0"/>
              <a:gd fmla="*/ 394 h 930" name="T1"/>
              <a:gd fmla="*/ 1020 w 1297" name="T2"/>
              <a:gd fmla="*/ 0 h 930" name="T3"/>
              <a:gd fmla="*/ 1020 w 1297" name="T4"/>
              <a:gd fmla="*/ 0 h 930" name="T5"/>
              <a:gd fmla="*/ 647 w 1297" name="T6"/>
              <a:gd fmla="*/ 307 h 930" name="T7"/>
              <a:gd fmla="*/ 276 w 1297" name="T8"/>
              <a:gd fmla="*/ 0 h 930" name="T9"/>
              <a:gd fmla="*/ 276 w 1297" name="T10"/>
              <a:gd fmla="*/ 0 h 930" name="T11"/>
              <a:gd fmla="*/ 276 w 1297" name="T12"/>
              <a:gd fmla="*/ 394 h 930" name="T13"/>
              <a:gd fmla="*/ 0 w 1297" name="T14"/>
              <a:gd fmla="*/ 394 h 930" name="T15"/>
              <a:gd fmla="*/ 647 w 1297" name="T16"/>
              <a:gd fmla="*/ 930 h 930" name="T17"/>
              <a:gd fmla="*/ 1297 w 1297" name="T18"/>
              <a:gd fmla="*/ 394 h 930" name="T19"/>
              <a:gd fmla="*/ 1020 w 1297" name="T20"/>
              <a:gd fmla="*/ 394 h 930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930" w="1297">
                <a:moveTo>
                  <a:pt x="1020" y="394"/>
                </a:moveTo>
                <a:lnTo>
                  <a:pt x="1020" y="0"/>
                </a:lnTo>
                <a:lnTo>
                  <a:pt x="1020" y="0"/>
                </a:lnTo>
                <a:lnTo>
                  <a:pt x="647" y="307"/>
                </a:lnTo>
                <a:lnTo>
                  <a:pt x="276" y="0"/>
                </a:lnTo>
                <a:lnTo>
                  <a:pt x="276" y="0"/>
                </a:lnTo>
                <a:lnTo>
                  <a:pt x="276" y="394"/>
                </a:lnTo>
                <a:lnTo>
                  <a:pt x="0" y="394"/>
                </a:lnTo>
                <a:lnTo>
                  <a:pt x="647" y="930"/>
                </a:lnTo>
                <a:lnTo>
                  <a:pt x="1297" y="394"/>
                </a:lnTo>
                <a:lnTo>
                  <a:pt x="1020" y="394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</p:spPr>
        <p:txBody>
          <a:bodyPr anchor="t" anchorCtr="0" bIns="45711" compatLnSpc="1" lIns="91423" numCol="1" rIns="91423" tIns="45711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" name="淘宝店chenying0907 8"/>
          <p:cNvSpPr/>
          <p:nvPr/>
        </p:nvSpPr>
        <p:spPr bwMode="auto">
          <a:xfrm>
            <a:off x="6804250" y="2893438"/>
            <a:ext cx="1400163" cy="1003972"/>
          </a:xfrm>
          <a:custGeom>
            <a:gdLst>
              <a:gd fmla="*/ 1020 w 1297" name="T0"/>
              <a:gd fmla="*/ 394 h 930" name="T1"/>
              <a:gd fmla="*/ 1020 w 1297" name="T2"/>
              <a:gd fmla="*/ 0 h 930" name="T3"/>
              <a:gd fmla="*/ 1020 w 1297" name="T4"/>
              <a:gd fmla="*/ 0 h 930" name="T5"/>
              <a:gd fmla="*/ 647 w 1297" name="T6"/>
              <a:gd fmla="*/ 307 h 930" name="T7"/>
              <a:gd fmla="*/ 276 w 1297" name="T8"/>
              <a:gd fmla="*/ 0 h 930" name="T9"/>
              <a:gd fmla="*/ 276 w 1297" name="T10"/>
              <a:gd fmla="*/ 0 h 930" name="T11"/>
              <a:gd fmla="*/ 276 w 1297" name="T12"/>
              <a:gd fmla="*/ 394 h 930" name="T13"/>
              <a:gd fmla="*/ 0 w 1297" name="T14"/>
              <a:gd fmla="*/ 394 h 930" name="T15"/>
              <a:gd fmla="*/ 647 w 1297" name="T16"/>
              <a:gd fmla="*/ 930 h 930" name="T17"/>
              <a:gd fmla="*/ 1297 w 1297" name="T18"/>
              <a:gd fmla="*/ 394 h 930" name="T19"/>
              <a:gd fmla="*/ 1020 w 1297" name="T20"/>
              <a:gd fmla="*/ 394 h 930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930" w="1297">
                <a:moveTo>
                  <a:pt x="1020" y="394"/>
                </a:moveTo>
                <a:lnTo>
                  <a:pt x="1020" y="0"/>
                </a:lnTo>
                <a:lnTo>
                  <a:pt x="1020" y="0"/>
                </a:lnTo>
                <a:lnTo>
                  <a:pt x="647" y="307"/>
                </a:lnTo>
                <a:lnTo>
                  <a:pt x="276" y="0"/>
                </a:lnTo>
                <a:lnTo>
                  <a:pt x="276" y="0"/>
                </a:lnTo>
                <a:lnTo>
                  <a:pt x="276" y="394"/>
                </a:lnTo>
                <a:lnTo>
                  <a:pt x="0" y="394"/>
                </a:lnTo>
                <a:lnTo>
                  <a:pt x="647" y="930"/>
                </a:lnTo>
                <a:lnTo>
                  <a:pt x="1297" y="394"/>
                </a:lnTo>
                <a:lnTo>
                  <a:pt x="1020" y="394"/>
                </a:lnTo>
                <a:close/>
              </a:path>
            </a:pathLst>
          </a:custGeom>
          <a:solidFill>
            <a:schemeClr val="accent3">
              <a:alpha val="70000"/>
            </a:schemeClr>
          </a:solidFill>
          <a:ln>
            <a:noFill/>
          </a:ln>
        </p:spPr>
        <p:txBody>
          <a:bodyPr anchor="t" anchorCtr="0" bIns="45711" compatLnSpc="1" lIns="91423" numCol="1" rIns="91423" tIns="45711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" name="淘宝店chenying0907 9"/>
          <p:cNvSpPr/>
          <p:nvPr/>
        </p:nvSpPr>
        <p:spPr bwMode="auto">
          <a:xfrm>
            <a:off x="6804250" y="3717128"/>
            <a:ext cx="1400163" cy="1003972"/>
          </a:xfrm>
          <a:custGeom>
            <a:gdLst>
              <a:gd fmla="*/ 1020 w 1297" name="T0"/>
              <a:gd fmla="*/ 394 h 930" name="T1"/>
              <a:gd fmla="*/ 1020 w 1297" name="T2"/>
              <a:gd fmla="*/ 0 h 930" name="T3"/>
              <a:gd fmla="*/ 1020 w 1297" name="T4"/>
              <a:gd fmla="*/ 0 h 930" name="T5"/>
              <a:gd fmla="*/ 647 w 1297" name="T6"/>
              <a:gd fmla="*/ 307 h 930" name="T7"/>
              <a:gd fmla="*/ 276 w 1297" name="T8"/>
              <a:gd fmla="*/ 0 h 930" name="T9"/>
              <a:gd fmla="*/ 276 w 1297" name="T10"/>
              <a:gd fmla="*/ 0 h 930" name="T11"/>
              <a:gd fmla="*/ 276 w 1297" name="T12"/>
              <a:gd fmla="*/ 394 h 930" name="T13"/>
              <a:gd fmla="*/ 0 w 1297" name="T14"/>
              <a:gd fmla="*/ 394 h 930" name="T15"/>
              <a:gd fmla="*/ 647 w 1297" name="T16"/>
              <a:gd fmla="*/ 930 h 930" name="T17"/>
              <a:gd fmla="*/ 1297 w 1297" name="T18"/>
              <a:gd fmla="*/ 394 h 930" name="T19"/>
              <a:gd fmla="*/ 1020 w 1297" name="T20"/>
              <a:gd fmla="*/ 394 h 930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930" w="1297">
                <a:moveTo>
                  <a:pt x="1020" y="394"/>
                </a:moveTo>
                <a:lnTo>
                  <a:pt x="1020" y="0"/>
                </a:lnTo>
                <a:lnTo>
                  <a:pt x="1020" y="0"/>
                </a:lnTo>
                <a:lnTo>
                  <a:pt x="647" y="307"/>
                </a:lnTo>
                <a:lnTo>
                  <a:pt x="276" y="0"/>
                </a:lnTo>
                <a:lnTo>
                  <a:pt x="276" y="0"/>
                </a:lnTo>
                <a:lnTo>
                  <a:pt x="276" y="394"/>
                </a:lnTo>
                <a:lnTo>
                  <a:pt x="0" y="394"/>
                </a:lnTo>
                <a:lnTo>
                  <a:pt x="647" y="930"/>
                </a:lnTo>
                <a:lnTo>
                  <a:pt x="1297" y="394"/>
                </a:lnTo>
                <a:lnTo>
                  <a:pt x="1020" y="394"/>
                </a:lnTo>
                <a:close/>
              </a:path>
            </a:pathLst>
          </a:custGeom>
          <a:solidFill>
            <a:schemeClr val="accent4">
              <a:alpha val="70000"/>
            </a:schemeClr>
          </a:solidFill>
          <a:ln>
            <a:noFill/>
          </a:ln>
        </p:spPr>
        <p:txBody>
          <a:bodyPr anchor="t" anchorCtr="0" bIns="45711" compatLnSpc="1" lIns="91423" numCol="1" rIns="91423" tIns="45711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2" name="淘宝店chenying0907 18"/>
          <p:cNvSpPr>
            <a:spLocks noEditPoints="1"/>
          </p:cNvSpPr>
          <p:nvPr/>
        </p:nvSpPr>
        <p:spPr bwMode="auto">
          <a:xfrm>
            <a:off x="1113452" y="1500980"/>
            <a:ext cx="148612" cy="189684"/>
          </a:xfrm>
          <a:custGeom>
            <a:gdLst>
              <a:gd fmla="*/ 5 w 99" name="T0"/>
              <a:gd fmla="*/ 0 h 126" name="T1"/>
              <a:gd fmla="*/ 94 w 99" name="T2"/>
              <a:gd fmla="*/ 9 h 126" name="T3"/>
              <a:gd fmla="*/ 81 w 99" name="T4"/>
              <a:gd fmla="*/ 46 h 126" name="T5"/>
              <a:gd fmla="*/ 81 w 99" name="T6"/>
              <a:gd fmla="*/ 82 h 126" name="T7"/>
              <a:gd fmla="*/ 99 w 99" name="T8"/>
              <a:gd fmla="*/ 121 h 126" name="T9"/>
              <a:gd fmla="*/ 0 w 99" name="T10"/>
              <a:gd fmla="*/ 121 h 126" name="T11"/>
              <a:gd fmla="*/ 18 w 99" name="T12"/>
              <a:gd fmla="*/ 82 h 126" name="T13"/>
              <a:gd fmla="*/ 18 w 99" name="T14"/>
              <a:gd fmla="*/ 46 h 126" name="T15"/>
              <a:gd fmla="*/ 5 w 99" name="T16"/>
              <a:gd fmla="*/ 9 h 126" name="T17"/>
              <a:gd fmla="*/ 67 w 99" name="T18"/>
              <a:gd fmla="*/ 94 h 126" name="T19"/>
              <a:gd fmla="*/ 15 w 99" name="T20"/>
              <a:gd fmla="*/ 116 h 126" name="T21"/>
              <a:gd fmla="*/ 17 w 99" name="T22"/>
              <a:gd fmla="*/ 100 h 126" name="T23"/>
              <a:gd fmla="*/ 70 w 99" name="T24"/>
              <a:gd fmla="*/ 89 h 126" name="T25"/>
              <a:gd fmla="*/ 76 w 99" name="T26"/>
              <a:gd fmla="*/ 85 h 126" name="T27"/>
              <a:gd fmla="*/ 53 w 99" name="T28"/>
              <a:gd fmla="*/ 66 h 126" name="T29"/>
              <a:gd fmla="*/ 52 w 99" name="T30"/>
              <a:gd fmla="*/ 66 h 126" name="T31"/>
              <a:gd fmla="*/ 52 w 99" name="T32"/>
              <a:gd fmla="*/ 66 h 126" name="T33"/>
              <a:gd fmla="*/ 51 w 99" name="T34"/>
              <a:gd fmla="*/ 64 h 126" name="T35"/>
              <a:gd fmla="*/ 51 w 99" name="T36"/>
              <a:gd fmla="*/ 64 h 126" name="T37"/>
              <a:gd fmla="*/ 51 w 99" name="T38"/>
              <a:gd fmla="*/ 63 h 126" name="T39"/>
              <a:gd fmla="*/ 51 w 99" name="T40"/>
              <a:gd fmla="*/ 62 h 126" name="T41"/>
              <a:gd fmla="*/ 52 w 99" name="T42"/>
              <a:gd fmla="*/ 62 h 126" name="T43"/>
              <a:gd fmla="*/ 52 w 99" name="T44"/>
              <a:gd fmla="*/ 61 h 126" name="T45"/>
              <a:gd fmla="*/ 53 w 99" name="T46"/>
              <a:gd fmla="*/ 61 h 126" name="T47"/>
              <a:gd fmla="*/ 84 w 99" name="T48"/>
              <a:gd fmla="*/ 9 h 126" name="T49"/>
              <a:gd fmla="*/ 23 w 99" name="T50"/>
              <a:gd fmla="*/ 43 h 126" name="T51"/>
              <a:gd fmla="*/ 46 w 99" name="T52"/>
              <a:gd fmla="*/ 61 h 126" name="T53"/>
              <a:gd fmla="*/ 47 w 99" name="T54"/>
              <a:gd fmla="*/ 62 h 126" name="T55"/>
              <a:gd fmla="*/ 47 w 99" name="T56"/>
              <a:gd fmla="*/ 62 h 126" name="T57"/>
              <a:gd fmla="*/ 48 w 99" name="T58"/>
              <a:gd fmla="*/ 63 h 126" name="T59"/>
              <a:gd fmla="*/ 48 w 99" name="T60"/>
              <a:gd fmla="*/ 64 h 126" name="T61"/>
              <a:gd fmla="*/ 48 w 99" name="T62"/>
              <a:gd fmla="*/ 64 h 126" name="T63"/>
              <a:gd fmla="*/ 47 w 99" name="T64"/>
              <a:gd fmla="*/ 65 h 126" name="T65"/>
              <a:gd fmla="*/ 47 w 99" name="T66"/>
              <a:gd fmla="*/ 66 h 126" name="T67"/>
              <a:gd fmla="*/ 46 w 99" name="T68"/>
              <a:gd fmla="*/ 66 h 126" name="T69"/>
              <a:gd fmla="*/ 45 w 99" name="T70"/>
              <a:gd fmla="*/ 66 h 126" name="T71"/>
              <a:gd fmla="*/ 17 w 99" name="T72"/>
              <a:gd fmla="*/ 100 h 126" name="T73"/>
              <a:gd fmla="*/ 33 w 99" name="T74"/>
              <a:gd fmla="*/ 48 h 126" name="T75"/>
              <a:gd fmla="*/ 47 w 99" name="T76"/>
              <a:gd fmla="*/ 56 h 126" name="T77"/>
              <a:gd fmla="*/ 48 w 99" name="T78"/>
              <a:gd fmla="*/ 57 h 126" name="T79"/>
              <a:gd fmla="*/ 51 w 99" name="T80"/>
              <a:gd fmla="*/ 57 h 126" name="T81"/>
              <a:gd fmla="*/ 52 w 99" name="T82"/>
              <a:gd fmla="*/ 56 h 126" name="T83"/>
              <a:gd fmla="*/ 75 w 99" name="T84"/>
              <a:gd fmla="*/ 34 h 126" name="T85"/>
              <a:gd fmla="*/ 62 w 99" name="T86"/>
              <a:gd fmla="*/ 44 h 126" name="T87"/>
              <a:gd fmla="*/ 50 w 99" name="T88"/>
              <a:gd fmla="*/ 51 h 126" name="T89"/>
              <a:gd fmla="*/ 49 w 99" name="T90"/>
              <a:gd fmla="*/ 51 h 126" name="T91"/>
              <a:gd fmla="*/ 37 w 99" name="T92"/>
              <a:gd fmla="*/ 44 h 126" name="T93"/>
              <a:gd fmla="*/ 24 w 99" name="T94"/>
              <a:gd fmla="*/ 34 h 126" name="T95"/>
              <a:gd fmla="*/ 50 w 99" name="T96"/>
              <a:gd fmla="*/ 51 h 126" name="T9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b="b" l="0" r="r" t="0"/>
            <a:pathLst>
              <a:path h="125" w="99">
                <a:moveTo>
                  <a:pt x="5" y="9"/>
                </a:moveTo>
                <a:cubicBezTo>
                  <a:pt x="2" y="9"/>
                  <a:pt x="0" y="7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97" y="0"/>
                  <a:pt x="99" y="2"/>
                  <a:pt x="99" y="4"/>
                </a:cubicBezTo>
                <a:cubicBezTo>
                  <a:pt x="99" y="7"/>
                  <a:pt x="97" y="9"/>
                  <a:pt x="94" y="9"/>
                </a:cubicBezTo>
                <a:cubicBezTo>
                  <a:pt x="90" y="9"/>
                  <a:pt x="90" y="9"/>
                  <a:pt x="90" y="9"/>
                </a:cubicBezTo>
                <a:cubicBezTo>
                  <a:pt x="89" y="25"/>
                  <a:pt x="86" y="37"/>
                  <a:pt x="81" y="46"/>
                </a:cubicBezTo>
                <a:cubicBezTo>
                  <a:pt x="81" y="46"/>
                  <a:pt x="81" y="46"/>
                  <a:pt x="81" y="46"/>
                </a:cubicBezTo>
                <a:cubicBezTo>
                  <a:pt x="76" y="55"/>
                  <a:pt x="69" y="60"/>
                  <a:pt x="62" y="64"/>
                </a:cubicBezTo>
                <a:cubicBezTo>
                  <a:pt x="69" y="67"/>
                  <a:pt x="76" y="73"/>
                  <a:pt x="81" y="82"/>
                </a:cubicBezTo>
                <a:cubicBezTo>
                  <a:pt x="81" y="82"/>
                  <a:pt x="81" y="82"/>
                  <a:pt x="81" y="82"/>
                </a:cubicBezTo>
                <a:cubicBezTo>
                  <a:pt x="86" y="90"/>
                  <a:pt x="89" y="101"/>
                  <a:pt x="90" y="116"/>
                </a:cubicBezTo>
                <a:cubicBezTo>
                  <a:pt x="94" y="116"/>
                  <a:pt x="94" y="116"/>
                  <a:pt x="94" y="116"/>
                </a:cubicBezTo>
                <a:cubicBezTo>
                  <a:pt x="97" y="116"/>
                  <a:pt x="99" y="118"/>
                  <a:pt x="99" y="121"/>
                </a:cubicBezTo>
                <a:cubicBezTo>
                  <a:pt x="99" y="124"/>
                  <a:pt x="97" y="126"/>
                  <a:pt x="94" y="126"/>
                </a:cubicBezTo>
                <a:cubicBezTo>
                  <a:pt x="5" y="126"/>
                  <a:pt x="5" y="126"/>
                  <a:pt x="5" y="126"/>
                </a:cubicBezTo>
                <a:cubicBezTo>
                  <a:pt x="2" y="126"/>
                  <a:pt x="0" y="124"/>
                  <a:pt x="0" y="121"/>
                </a:cubicBezTo>
                <a:cubicBezTo>
                  <a:pt x="0" y="118"/>
                  <a:pt x="2" y="116"/>
                  <a:pt x="5" y="116"/>
                </a:cubicBezTo>
                <a:cubicBezTo>
                  <a:pt x="9" y="116"/>
                  <a:pt x="9" y="116"/>
                  <a:pt x="9" y="116"/>
                </a:cubicBezTo>
                <a:cubicBezTo>
                  <a:pt x="10" y="101"/>
                  <a:pt x="13" y="90"/>
                  <a:pt x="18" y="82"/>
                </a:cubicBezTo>
                <a:cubicBezTo>
                  <a:pt x="18" y="82"/>
                  <a:pt x="18" y="82"/>
                  <a:pt x="18" y="82"/>
                </a:cubicBezTo>
                <a:cubicBezTo>
                  <a:pt x="23" y="73"/>
                  <a:pt x="30" y="67"/>
                  <a:pt x="37" y="64"/>
                </a:cubicBezTo>
                <a:cubicBezTo>
                  <a:pt x="30" y="60"/>
                  <a:pt x="23" y="55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3" y="37"/>
                  <a:pt x="9" y="25"/>
                  <a:pt x="9" y="9"/>
                </a:cubicBezTo>
                <a:cubicBezTo>
                  <a:pt x="5" y="9"/>
                  <a:pt x="5" y="9"/>
                  <a:pt x="5" y="9"/>
                </a:cubicBezTo>
                <a:close/>
                <a:moveTo>
                  <a:pt x="83" y="116"/>
                </a:moveTo>
                <a:cubicBezTo>
                  <a:pt x="83" y="116"/>
                  <a:pt x="83" y="116"/>
                  <a:pt x="83" y="116"/>
                </a:cubicBezTo>
                <a:cubicBezTo>
                  <a:pt x="81" y="106"/>
                  <a:pt x="75" y="99"/>
                  <a:pt x="67" y="94"/>
                </a:cubicBezTo>
                <a:cubicBezTo>
                  <a:pt x="62" y="91"/>
                  <a:pt x="55" y="90"/>
                  <a:pt x="49" y="90"/>
                </a:cubicBezTo>
                <a:cubicBezTo>
                  <a:pt x="43" y="90"/>
                  <a:pt x="37" y="91"/>
                  <a:pt x="32" y="94"/>
                </a:cubicBezTo>
                <a:cubicBezTo>
                  <a:pt x="24" y="99"/>
                  <a:pt x="18" y="106"/>
                  <a:pt x="15" y="116"/>
                </a:cubicBezTo>
                <a:cubicBezTo>
                  <a:pt x="83" y="116"/>
                  <a:pt x="83" y="116"/>
                  <a:pt x="83" y="116"/>
                </a:cubicBezTo>
                <a:close/>
                <a:moveTo>
                  <a:pt x="17" y="100"/>
                </a:moveTo>
                <a:cubicBezTo>
                  <a:pt x="17" y="100"/>
                  <a:pt x="17" y="100"/>
                  <a:pt x="17" y="100"/>
                </a:cubicBezTo>
                <a:cubicBezTo>
                  <a:pt x="20" y="95"/>
                  <a:pt x="24" y="92"/>
                  <a:pt x="29" y="89"/>
                </a:cubicBezTo>
                <a:cubicBezTo>
                  <a:pt x="35" y="86"/>
                  <a:pt x="42" y="84"/>
                  <a:pt x="49" y="84"/>
                </a:cubicBezTo>
                <a:cubicBezTo>
                  <a:pt x="56" y="84"/>
                  <a:pt x="64" y="86"/>
                  <a:pt x="70" y="89"/>
                </a:cubicBezTo>
                <a:cubicBezTo>
                  <a:pt x="74" y="92"/>
                  <a:pt x="78" y="95"/>
                  <a:pt x="82" y="100"/>
                </a:cubicBezTo>
                <a:cubicBezTo>
                  <a:pt x="80" y="94"/>
                  <a:pt x="78" y="89"/>
                  <a:pt x="76" y="85"/>
                </a:cubicBezTo>
                <a:cubicBezTo>
                  <a:pt x="76" y="85"/>
                  <a:pt x="76" y="85"/>
                  <a:pt x="76" y="85"/>
                </a:cubicBezTo>
                <a:cubicBezTo>
                  <a:pt x="70" y="75"/>
                  <a:pt x="62" y="69"/>
                  <a:pt x="53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3" y="66"/>
                  <a:pt x="52" y="66"/>
                  <a:pt x="52" y="66"/>
                </a:cubicBezTo>
                <a:cubicBezTo>
                  <a:pt x="52" y="66"/>
                  <a:pt x="52" y="66"/>
                  <a:pt x="52" y="66"/>
                </a:cubicBezTo>
                <a:cubicBezTo>
                  <a:pt x="52" y="66"/>
                  <a:pt x="52" y="66"/>
                  <a:pt x="52" y="66"/>
                </a:cubicBezTo>
                <a:cubicBezTo>
                  <a:pt x="52" y="66"/>
                  <a:pt x="52" y="66"/>
                  <a:pt x="52" y="66"/>
                </a:cubicBezTo>
                <a:cubicBezTo>
                  <a:pt x="52" y="66"/>
                  <a:pt x="52" y="66"/>
                  <a:pt x="52" y="66"/>
                </a:cubicBezTo>
                <a:cubicBezTo>
                  <a:pt x="52" y="66"/>
                  <a:pt x="52" y="66"/>
                  <a:pt x="52" y="66"/>
                </a:cubicBezTo>
                <a:cubicBezTo>
                  <a:pt x="52" y="65"/>
                  <a:pt x="52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3"/>
                  <a:pt x="51" y="63"/>
                  <a:pt x="51" y="63"/>
                </a:cubicBezTo>
                <a:cubicBezTo>
                  <a:pt x="51" y="63"/>
                  <a:pt x="51" y="63"/>
                  <a:pt x="51" y="63"/>
                </a:cubicBezTo>
                <a:cubicBezTo>
                  <a:pt x="51" y="63"/>
                  <a:pt x="51" y="63"/>
                  <a:pt x="51" y="63"/>
                </a:cubicBezTo>
                <a:cubicBezTo>
                  <a:pt x="51" y="63"/>
                  <a:pt x="51" y="63"/>
                  <a:pt x="51" y="63"/>
                </a:cubicBezTo>
                <a:cubicBezTo>
                  <a:pt x="51" y="62"/>
                  <a:pt x="51" y="62"/>
                  <a:pt x="51" y="62"/>
                </a:cubicBezTo>
                <a:cubicBezTo>
                  <a:pt x="52" y="62"/>
                  <a:pt x="52" y="62"/>
                  <a:pt x="52" y="62"/>
                </a:cubicBezTo>
                <a:cubicBezTo>
                  <a:pt x="52" y="62"/>
                  <a:pt x="52" y="62"/>
                  <a:pt x="52" y="62"/>
                </a:cubicBezTo>
                <a:cubicBezTo>
                  <a:pt x="52" y="62"/>
                  <a:pt x="52" y="62"/>
                  <a:pt x="52" y="62"/>
                </a:cubicBezTo>
                <a:cubicBezTo>
                  <a:pt x="52" y="62"/>
                  <a:pt x="52" y="62"/>
                  <a:pt x="52" y="62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1"/>
                  <a:pt x="53" y="61"/>
                  <a:pt x="53" y="61"/>
                </a:cubicBezTo>
                <a:cubicBezTo>
                  <a:pt x="53" y="61"/>
                  <a:pt x="53" y="61"/>
                  <a:pt x="53" y="61"/>
                </a:cubicBezTo>
                <a:cubicBezTo>
                  <a:pt x="53" y="61"/>
                  <a:pt x="53" y="61"/>
                  <a:pt x="53" y="61"/>
                </a:cubicBezTo>
                <a:cubicBezTo>
                  <a:pt x="62" y="58"/>
                  <a:pt x="70" y="53"/>
                  <a:pt x="76" y="43"/>
                </a:cubicBezTo>
                <a:cubicBezTo>
                  <a:pt x="76" y="43"/>
                  <a:pt x="76" y="43"/>
                  <a:pt x="76" y="43"/>
                </a:cubicBezTo>
                <a:cubicBezTo>
                  <a:pt x="81" y="35"/>
                  <a:pt x="84" y="24"/>
                  <a:pt x="84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24"/>
                  <a:pt x="18" y="35"/>
                  <a:pt x="23" y="43"/>
                </a:cubicBezTo>
                <a:cubicBezTo>
                  <a:pt x="23" y="43"/>
                  <a:pt x="23" y="43"/>
                  <a:pt x="23" y="43"/>
                </a:cubicBezTo>
                <a:cubicBezTo>
                  <a:pt x="29" y="53"/>
                  <a:pt x="37" y="58"/>
                  <a:pt x="45" y="61"/>
                </a:cubicBezTo>
                <a:cubicBezTo>
                  <a:pt x="46" y="61"/>
                  <a:pt x="46" y="61"/>
                  <a:pt x="46" y="61"/>
                </a:cubicBezTo>
                <a:cubicBezTo>
                  <a:pt x="46" y="61"/>
                  <a:pt x="46" y="61"/>
                  <a:pt x="46" y="61"/>
                </a:cubicBezTo>
                <a:cubicBezTo>
                  <a:pt x="46" y="61"/>
                  <a:pt x="46" y="61"/>
                  <a:pt x="46" y="61"/>
                </a:cubicBezTo>
                <a:cubicBezTo>
                  <a:pt x="46" y="61"/>
                  <a:pt x="46" y="61"/>
                  <a:pt x="46" y="61"/>
                </a:cubicBezTo>
                <a:cubicBezTo>
                  <a:pt x="47" y="62"/>
                  <a:pt x="47" y="62"/>
                  <a:pt x="47" y="62"/>
                </a:cubicBezTo>
                <a:cubicBezTo>
                  <a:pt x="47" y="62"/>
                  <a:pt x="47" y="62"/>
                  <a:pt x="47" y="62"/>
                </a:cubicBezTo>
                <a:cubicBezTo>
                  <a:pt x="47" y="62"/>
                  <a:pt x="47" y="62"/>
                  <a:pt x="47" y="62"/>
                </a:cubicBezTo>
                <a:cubicBezTo>
                  <a:pt x="47" y="62"/>
                  <a:pt x="47" y="62"/>
                  <a:pt x="47" y="62"/>
                </a:cubicBezTo>
                <a:cubicBezTo>
                  <a:pt x="47" y="62"/>
                  <a:pt x="47" y="62"/>
                  <a:pt x="47" y="62"/>
                </a:cubicBezTo>
                <a:cubicBezTo>
                  <a:pt x="47" y="63"/>
                  <a:pt x="47" y="63"/>
                  <a:pt x="47" y="63"/>
                </a:cubicBezTo>
                <a:cubicBezTo>
                  <a:pt x="47" y="63"/>
                  <a:pt x="47" y="63"/>
                  <a:pt x="48" y="63"/>
                </a:cubicBezTo>
                <a:cubicBezTo>
                  <a:pt x="48" y="63"/>
                  <a:pt x="48" y="63"/>
                  <a:pt x="48" y="63"/>
                </a:cubicBezTo>
                <a:cubicBezTo>
                  <a:pt x="48" y="63"/>
                  <a:pt x="48" y="63"/>
                  <a:pt x="48" y="63"/>
                </a:cubicBezTo>
                <a:cubicBezTo>
                  <a:pt x="48" y="64"/>
                  <a:pt x="48" y="64"/>
                  <a:pt x="48" y="64"/>
                </a:cubicBezTo>
                <a:cubicBezTo>
                  <a:pt x="48" y="64"/>
                  <a:pt x="48" y="64"/>
                  <a:pt x="48" y="64"/>
                </a:cubicBezTo>
                <a:cubicBezTo>
                  <a:pt x="48" y="64"/>
                  <a:pt x="48" y="64"/>
                  <a:pt x="48" y="64"/>
                </a:cubicBezTo>
                <a:cubicBezTo>
                  <a:pt x="48" y="64"/>
                  <a:pt x="48" y="64"/>
                  <a:pt x="48" y="64"/>
                </a:cubicBezTo>
                <a:cubicBezTo>
                  <a:pt x="48" y="64"/>
                  <a:pt x="48" y="64"/>
                  <a:pt x="48" y="64"/>
                </a:cubicBezTo>
                <a:cubicBezTo>
                  <a:pt x="47" y="64"/>
                  <a:pt x="47" y="65"/>
                  <a:pt x="47" y="65"/>
                </a:cubicBezTo>
                <a:cubicBezTo>
                  <a:pt x="47" y="65"/>
                  <a:pt x="47" y="65"/>
                  <a:pt x="47" y="65"/>
                </a:cubicBezTo>
                <a:cubicBezTo>
                  <a:pt x="47" y="65"/>
                  <a:pt x="47" y="65"/>
                  <a:pt x="47" y="66"/>
                </a:cubicBezTo>
                <a:cubicBezTo>
                  <a:pt x="47" y="66"/>
                  <a:pt x="47" y="66"/>
                  <a:pt x="47" y="66"/>
                </a:cubicBezTo>
                <a:cubicBezTo>
                  <a:pt x="47" y="66"/>
                  <a:pt x="47" y="66"/>
                  <a:pt x="47" y="66"/>
                </a:cubicBezTo>
                <a:cubicBezTo>
                  <a:pt x="47" y="66"/>
                  <a:pt x="47" y="66"/>
                  <a:pt x="47" y="66"/>
                </a:cubicBezTo>
                <a:cubicBezTo>
                  <a:pt x="46" y="66"/>
                  <a:pt x="46" y="66"/>
                  <a:pt x="46" y="66"/>
                </a:cubicBezTo>
                <a:cubicBezTo>
                  <a:pt x="46" y="66"/>
                  <a:pt x="46" y="66"/>
                  <a:pt x="46" y="66"/>
                </a:cubicBezTo>
                <a:cubicBezTo>
                  <a:pt x="46" y="66"/>
                  <a:pt x="46" y="66"/>
                  <a:pt x="46" y="66"/>
                </a:cubicBezTo>
                <a:cubicBezTo>
                  <a:pt x="46" y="66"/>
                  <a:pt x="46" y="66"/>
                  <a:pt x="46" y="66"/>
                </a:cubicBezTo>
                <a:cubicBezTo>
                  <a:pt x="45" y="66"/>
                  <a:pt x="45" y="66"/>
                  <a:pt x="45" y="66"/>
                </a:cubicBezTo>
                <a:cubicBezTo>
                  <a:pt x="37" y="69"/>
                  <a:pt x="29" y="75"/>
                  <a:pt x="23" y="85"/>
                </a:cubicBezTo>
                <a:cubicBezTo>
                  <a:pt x="23" y="85"/>
                  <a:pt x="23" y="85"/>
                  <a:pt x="23" y="85"/>
                </a:cubicBezTo>
                <a:cubicBezTo>
                  <a:pt x="20" y="89"/>
                  <a:pt x="18" y="94"/>
                  <a:pt x="17" y="100"/>
                </a:cubicBezTo>
                <a:close/>
                <a:moveTo>
                  <a:pt x="24" y="34"/>
                </a:moveTo>
                <a:cubicBezTo>
                  <a:pt x="24" y="34"/>
                  <a:pt x="24" y="34"/>
                  <a:pt x="24" y="34"/>
                </a:cubicBezTo>
                <a:cubicBezTo>
                  <a:pt x="26" y="39"/>
                  <a:pt x="29" y="44"/>
                  <a:pt x="33" y="48"/>
                </a:cubicBezTo>
                <a:cubicBezTo>
                  <a:pt x="37" y="52"/>
                  <a:pt x="41" y="55"/>
                  <a:pt x="47" y="56"/>
                </a:cubicBezTo>
                <a:cubicBezTo>
                  <a:pt x="47" y="56"/>
                  <a:pt x="47" y="56"/>
                  <a:pt x="47" y="56"/>
                </a:cubicBezTo>
                <a:cubicBezTo>
                  <a:pt x="47" y="56"/>
                  <a:pt x="47" y="56"/>
                  <a:pt x="47" y="56"/>
                </a:cubicBezTo>
                <a:cubicBezTo>
                  <a:pt x="48" y="57"/>
                  <a:pt x="48" y="57"/>
                  <a:pt x="48" y="57"/>
                </a:cubicBezTo>
                <a:cubicBezTo>
                  <a:pt x="48" y="57"/>
                  <a:pt x="48" y="57"/>
                  <a:pt x="48" y="57"/>
                </a:cubicBezTo>
                <a:cubicBezTo>
                  <a:pt x="48" y="57"/>
                  <a:pt x="48" y="57"/>
                  <a:pt x="48" y="57"/>
                </a:cubicBezTo>
                <a:cubicBezTo>
                  <a:pt x="49" y="57"/>
                  <a:pt x="49" y="57"/>
                  <a:pt x="49" y="57"/>
                </a:cubicBezTo>
                <a:cubicBezTo>
                  <a:pt x="49" y="57"/>
                  <a:pt x="50" y="57"/>
                  <a:pt x="51" y="57"/>
                </a:cubicBezTo>
                <a:cubicBezTo>
                  <a:pt x="51" y="57"/>
                  <a:pt x="51" y="57"/>
                  <a:pt x="51" y="57"/>
                </a:cubicBezTo>
                <a:cubicBezTo>
                  <a:pt x="52" y="56"/>
                  <a:pt x="52" y="56"/>
                  <a:pt x="52" y="56"/>
                </a:cubicBezTo>
                <a:cubicBezTo>
                  <a:pt x="52" y="56"/>
                  <a:pt x="52" y="56"/>
                  <a:pt x="52" y="56"/>
                </a:cubicBezTo>
                <a:cubicBezTo>
                  <a:pt x="52" y="56"/>
                  <a:pt x="52" y="56"/>
                  <a:pt x="52" y="56"/>
                </a:cubicBezTo>
                <a:cubicBezTo>
                  <a:pt x="57" y="55"/>
                  <a:pt x="62" y="52"/>
                  <a:pt x="66" y="48"/>
                </a:cubicBezTo>
                <a:cubicBezTo>
                  <a:pt x="66" y="48"/>
                  <a:pt x="66" y="48"/>
                  <a:pt x="66" y="48"/>
                </a:cubicBezTo>
                <a:cubicBezTo>
                  <a:pt x="70" y="44"/>
                  <a:pt x="73" y="39"/>
                  <a:pt x="75" y="34"/>
                </a:cubicBezTo>
                <a:cubicBezTo>
                  <a:pt x="75" y="32"/>
                  <a:pt x="75" y="31"/>
                  <a:pt x="73" y="30"/>
                </a:cubicBezTo>
                <a:cubicBezTo>
                  <a:pt x="72" y="30"/>
                  <a:pt x="70" y="30"/>
                  <a:pt x="69" y="32"/>
                </a:cubicBezTo>
                <a:cubicBezTo>
                  <a:pt x="68" y="36"/>
                  <a:pt x="65" y="41"/>
                  <a:pt x="62" y="44"/>
                </a:cubicBezTo>
                <a:cubicBezTo>
                  <a:pt x="59" y="47"/>
                  <a:pt x="55" y="49"/>
                  <a:pt x="50" y="51"/>
                </a:cubicBezTo>
                <a:cubicBezTo>
                  <a:pt x="50" y="51"/>
                  <a:pt x="50" y="51"/>
                  <a:pt x="50" y="51"/>
                </a:cubicBezTo>
                <a:cubicBezTo>
                  <a:pt x="50" y="51"/>
                  <a:pt x="50" y="51"/>
                  <a:pt x="50" y="51"/>
                </a:cubicBezTo>
                <a:cubicBezTo>
                  <a:pt x="50" y="51"/>
                  <a:pt x="50" y="51"/>
                  <a:pt x="50" y="51"/>
                </a:cubicBezTo>
                <a:cubicBezTo>
                  <a:pt x="49" y="51"/>
                  <a:pt x="49" y="51"/>
                  <a:pt x="49" y="51"/>
                </a:cubicBezTo>
                <a:cubicBezTo>
                  <a:pt x="49" y="51"/>
                  <a:pt x="49" y="51"/>
                  <a:pt x="49" y="51"/>
                </a:cubicBezTo>
                <a:cubicBezTo>
                  <a:pt x="49" y="51"/>
                  <a:pt x="49" y="51"/>
                  <a:pt x="49" y="51"/>
                </a:cubicBezTo>
                <a:cubicBezTo>
                  <a:pt x="49" y="51"/>
                  <a:pt x="49" y="51"/>
                  <a:pt x="49" y="51"/>
                </a:cubicBezTo>
                <a:cubicBezTo>
                  <a:pt x="44" y="49"/>
                  <a:pt x="40" y="47"/>
                  <a:pt x="37" y="44"/>
                </a:cubicBezTo>
                <a:cubicBezTo>
                  <a:pt x="34" y="41"/>
                  <a:pt x="31" y="36"/>
                  <a:pt x="29" y="32"/>
                </a:cubicBezTo>
                <a:cubicBezTo>
                  <a:pt x="29" y="30"/>
                  <a:pt x="27" y="30"/>
                  <a:pt x="26" y="30"/>
                </a:cubicBezTo>
                <a:cubicBezTo>
                  <a:pt x="24" y="31"/>
                  <a:pt x="23" y="32"/>
                  <a:pt x="24" y="34"/>
                </a:cubicBezTo>
                <a:close/>
                <a:moveTo>
                  <a:pt x="50" y="51"/>
                </a:moveTo>
                <a:cubicBezTo>
                  <a:pt x="50" y="51"/>
                  <a:pt x="50" y="51"/>
                  <a:pt x="50" y="51"/>
                </a:cubicBezTo>
                <a:cubicBezTo>
                  <a:pt x="50" y="51"/>
                  <a:pt x="50" y="51"/>
                  <a:pt x="50" y="51"/>
                </a:cubicBezTo>
                <a:cubicBezTo>
                  <a:pt x="50" y="51"/>
                  <a:pt x="50" y="51"/>
                  <a:pt x="50" y="5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11" compatLnSpc="1" lIns="91423" numCol="1" rIns="91423" tIns="45711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3" name="淘宝店chenying0907 19"/>
          <p:cNvSpPr>
            <a:spLocks noEditPoints="1"/>
          </p:cNvSpPr>
          <p:nvPr/>
        </p:nvSpPr>
        <p:spPr bwMode="auto">
          <a:xfrm>
            <a:off x="1119311" y="3956206"/>
            <a:ext cx="203220" cy="186353"/>
          </a:xfrm>
          <a:custGeom>
            <a:gdLst>
              <a:gd fmla="*/ 79 w 126" name="T0"/>
              <a:gd fmla="*/ 53 h 115" name="T1"/>
              <a:gd fmla="*/ 83 w 126" name="T2"/>
              <a:gd fmla="*/ 69 h 115" name="T3"/>
              <a:gd fmla="*/ 83 w 126" name="T4"/>
              <a:gd fmla="*/ 77 h 115" name="T5"/>
              <a:gd fmla="*/ 89 w 126" name="T6"/>
              <a:gd fmla="*/ 71 h 115" name="T7"/>
              <a:gd fmla="*/ 83 w 126" name="T8"/>
              <a:gd fmla="*/ 49 h 115" name="T9"/>
              <a:gd fmla="*/ 64 w 126" name="T10"/>
              <a:gd fmla="*/ 46 h 115" name="T11"/>
              <a:gd fmla="*/ 122 w 126" name="T12"/>
              <a:gd fmla="*/ 105 h 115" name="T13"/>
              <a:gd fmla="*/ 118 w 126" name="T14"/>
              <a:gd fmla="*/ 105 h 115" name="T15"/>
              <a:gd fmla="*/ 122 w 126" name="T16"/>
              <a:gd fmla="*/ 29 h 115" name="T17"/>
              <a:gd fmla="*/ 122 w 126" name="T18"/>
              <a:gd fmla="*/ 19 h 115" name="T19"/>
              <a:gd fmla="*/ 76 w 126" name="T20"/>
              <a:gd fmla="*/ 13 h 115" name="T21"/>
              <a:gd fmla="*/ 63 w 126" name="T22"/>
              <a:gd fmla="*/ 0 h 115" name="T23"/>
              <a:gd fmla="*/ 51 w 126" name="T24"/>
              <a:gd fmla="*/ 13 h 115" name="T25"/>
              <a:gd fmla="*/ 5 w 126" name="T26"/>
              <a:gd fmla="*/ 19 h 115" name="T27"/>
              <a:gd fmla="*/ 5 w 126" name="T28"/>
              <a:gd fmla="*/ 29 h 115" name="T29"/>
              <a:gd fmla="*/ 9 w 126" name="T30"/>
              <a:gd fmla="*/ 105 h 115" name="T31"/>
              <a:gd fmla="*/ 0 w 126" name="T32"/>
              <a:gd fmla="*/ 110 h 115" name="T33"/>
              <a:gd fmla="*/ 122 w 126" name="T34"/>
              <a:gd fmla="*/ 115 h 115" name="T35"/>
              <a:gd fmla="*/ 122 w 126" name="T36"/>
              <a:gd fmla="*/ 105 h 115" name="T37"/>
              <a:gd fmla="*/ 58 w 126" name="T38"/>
              <a:gd fmla="*/ 8 h 115" name="T39"/>
              <a:gd fmla="*/ 68 w 126" name="T40"/>
              <a:gd fmla="*/ 8 h 115" name="T41"/>
              <a:gd fmla="*/ 68 w 126" name="T42"/>
              <a:gd fmla="*/ 17 h 115" name="T43"/>
              <a:gd fmla="*/ 63 w 126" name="T44"/>
              <a:gd fmla="*/ 19 h 115" name="T45"/>
              <a:gd fmla="*/ 56 w 126" name="T46"/>
              <a:gd fmla="*/ 13 h 115" name="T47"/>
              <a:gd fmla="*/ 112 w 126" name="T48"/>
              <a:gd fmla="*/ 105 h 115" name="T49"/>
              <a:gd fmla="*/ 14 w 126" name="T50"/>
              <a:gd fmla="*/ 105 h 115" name="T51"/>
              <a:gd fmla="*/ 112 w 126" name="T52"/>
              <a:gd fmla="*/ 29 h 115" name="T53"/>
              <a:gd fmla="*/ 59 w 126" name="T54"/>
              <a:gd fmla="*/ 91 h 115" name="T55"/>
              <a:gd fmla="*/ 71 w 126" name="T56"/>
              <a:gd fmla="*/ 89 h 115" name="T57"/>
              <a:gd fmla="*/ 79 w 126" name="T58"/>
              <a:gd fmla="*/ 80 h 115" name="T59"/>
              <a:gd fmla="*/ 78 w 126" name="T60"/>
              <a:gd fmla="*/ 76 h 115" name="T61"/>
              <a:gd fmla="*/ 62 w 126" name="T62"/>
              <a:gd fmla="*/ 50 h 115" name="T63"/>
              <a:gd fmla="*/ 44 w 126" name="T64"/>
              <a:gd fmla="*/ 53 h 115" name="T65"/>
              <a:gd fmla="*/ 44 w 126" name="T66"/>
              <a:gd fmla="*/ 85 h 115" name="T67"/>
              <a:gd fmla="*/ 48 w 126" name="T68"/>
              <a:gd fmla="*/ 57 h 115" name="T69"/>
              <a:gd fmla="*/ 57 w 126" name="T70"/>
              <a:gd fmla="*/ 53 h 115" name="T71"/>
              <a:gd fmla="*/ 58 w 126" name="T72"/>
              <a:gd fmla="*/ 72 h 115" name="T73"/>
              <a:gd fmla="*/ 68 w 126" name="T74"/>
              <a:gd fmla="*/ 83 h 115" name="T75"/>
              <a:gd fmla="*/ 59 w 126" name="T76"/>
              <a:gd fmla="*/ 86 h 115" name="T77"/>
              <a:gd fmla="*/ 43 w 126" name="T78"/>
              <a:gd fmla="*/ 69 h 115" name="T7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b="b" l="0" r="r" t="0"/>
            <a:pathLst>
              <a:path h="115" w="125">
                <a:moveTo>
                  <a:pt x="67" y="49"/>
                </a:moveTo>
                <a:cubicBezTo>
                  <a:pt x="72" y="49"/>
                  <a:pt x="76" y="50"/>
                  <a:pt x="79" y="53"/>
                </a:cubicBezTo>
                <a:cubicBezTo>
                  <a:pt x="82" y="56"/>
                  <a:pt x="84" y="61"/>
                  <a:pt x="84" y="65"/>
                </a:cubicBezTo>
                <a:cubicBezTo>
                  <a:pt x="84" y="67"/>
                  <a:pt x="84" y="68"/>
                  <a:pt x="83" y="69"/>
                </a:cubicBezTo>
                <a:cubicBezTo>
                  <a:pt x="83" y="71"/>
                  <a:pt x="82" y="72"/>
                  <a:pt x="82" y="73"/>
                </a:cubicBezTo>
                <a:cubicBezTo>
                  <a:pt x="81" y="75"/>
                  <a:pt x="81" y="77"/>
                  <a:pt x="83" y="77"/>
                </a:cubicBezTo>
                <a:cubicBezTo>
                  <a:pt x="84" y="78"/>
                  <a:pt x="86" y="78"/>
                  <a:pt x="87" y="76"/>
                </a:cubicBezTo>
                <a:cubicBezTo>
                  <a:pt x="88" y="75"/>
                  <a:pt x="88" y="73"/>
                  <a:pt x="89" y="71"/>
                </a:cubicBezTo>
                <a:cubicBezTo>
                  <a:pt x="89" y="69"/>
                  <a:pt x="90" y="67"/>
                  <a:pt x="90" y="65"/>
                </a:cubicBezTo>
                <a:cubicBezTo>
                  <a:pt x="90" y="59"/>
                  <a:pt x="87" y="53"/>
                  <a:pt x="83" y="49"/>
                </a:cubicBezTo>
                <a:cubicBezTo>
                  <a:pt x="79" y="45"/>
                  <a:pt x="73" y="43"/>
                  <a:pt x="67" y="43"/>
                </a:cubicBezTo>
                <a:cubicBezTo>
                  <a:pt x="66" y="43"/>
                  <a:pt x="64" y="44"/>
                  <a:pt x="64" y="46"/>
                </a:cubicBezTo>
                <a:cubicBezTo>
                  <a:pt x="64" y="47"/>
                  <a:pt x="66" y="49"/>
                  <a:pt x="67" y="49"/>
                </a:cubicBezTo>
                <a:close/>
                <a:moveTo>
                  <a:pt x="122" y="105"/>
                </a:moveTo>
                <a:cubicBezTo>
                  <a:pt x="122" y="105"/>
                  <a:pt x="122" y="105"/>
                  <a:pt x="122" y="105"/>
                </a:cubicBezTo>
                <a:cubicBezTo>
                  <a:pt x="118" y="105"/>
                  <a:pt x="118" y="105"/>
                  <a:pt x="118" y="105"/>
                </a:cubicBezTo>
                <a:cubicBezTo>
                  <a:pt x="118" y="29"/>
                  <a:pt x="118" y="29"/>
                  <a:pt x="118" y="29"/>
                </a:cubicBezTo>
                <a:cubicBezTo>
                  <a:pt x="122" y="29"/>
                  <a:pt x="122" y="29"/>
                  <a:pt x="122" y="29"/>
                </a:cubicBezTo>
                <a:cubicBezTo>
                  <a:pt x="124" y="29"/>
                  <a:pt x="126" y="27"/>
                  <a:pt x="126" y="24"/>
                </a:cubicBezTo>
                <a:cubicBezTo>
                  <a:pt x="126" y="22"/>
                  <a:pt x="124" y="19"/>
                  <a:pt x="122" y="19"/>
                </a:cubicBezTo>
                <a:cubicBezTo>
                  <a:pt x="74" y="19"/>
                  <a:pt x="74" y="19"/>
                  <a:pt x="74" y="19"/>
                </a:cubicBezTo>
                <a:cubicBezTo>
                  <a:pt x="75" y="17"/>
                  <a:pt x="76" y="15"/>
                  <a:pt x="76" y="13"/>
                </a:cubicBezTo>
                <a:cubicBezTo>
                  <a:pt x="76" y="9"/>
                  <a:pt x="75" y="6"/>
                  <a:pt x="72" y="4"/>
                </a:cubicBezTo>
                <a:cubicBezTo>
                  <a:pt x="70" y="1"/>
                  <a:pt x="67" y="0"/>
                  <a:pt x="63" y="0"/>
                </a:cubicBezTo>
                <a:cubicBezTo>
                  <a:pt x="60" y="0"/>
                  <a:pt x="57" y="1"/>
                  <a:pt x="54" y="4"/>
                </a:cubicBezTo>
                <a:cubicBezTo>
                  <a:pt x="52" y="6"/>
                  <a:pt x="51" y="9"/>
                  <a:pt x="51" y="13"/>
                </a:cubicBezTo>
                <a:cubicBezTo>
                  <a:pt x="51" y="15"/>
                  <a:pt x="51" y="17"/>
                  <a:pt x="53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2" y="19"/>
                  <a:pt x="0" y="22"/>
                  <a:pt x="0" y="24"/>
                </a:cubicBezTo>
                <a:cubicBezTo>
                  <a:pt x="0" y="27"/>
                  <a:pt x="2" y="29"/>
                  <a:pt x="5" y="29"/>
                </a:cubicBezTo>
                <a:cubicBezTo>
                  <a:pt x="9" y="29"/>
                  <a:pt x="9" y="29"/>
                  <a:pt x="9" y="29"/>
                </a:cubicBezTo>
                <a:cubicBezTo>
                  <a:pt x="9" y="105"/>
                  <a:pt x="9" y="105"/>
                  <a:pt x="9" y="105"/>
                </a:cubicBezTo>
                <a:cubicBezTo>
                  <a:pt x="5" y="105"/>
                  <a:pt x="5" y="105"/>
                  <a:pt x="5" y="105"/>
                </a:cubicBezTo>
                <a:cubicBezTo>
                  <a:pt x="2" y="105"/>
                  <a:pt x="0" y="107"/>
                  <a:pt x="0" y="110"/>
                </a:cubicBezTo>
                <a:cubicBezTo>
                  <a:pt x="0" y="113"/>
                  <a:pt x="2" y="115"/>
                  <a:pt x="5" y="115"/>
                </a:cubicBezTo>
                <a:cubicBezTo>
                  <a:pt x="122" y="115"/>
                  <a:pt x="122" y="115"/>
                  <a:pt x="122" y="115"/>
                </a:cubicBezTo>
                <a:cubicBezTo>
                  <a:pt x="124" y="115"/>
                  <a:pt x="126" y="113"/>
                  <a:pt x="126" y="110"/>
                </a:cubicBezTo>
                <a:cubicBezTo>
                  <a:pt x="126" y="107"/>
                  <a:pt x="124" y="105"/>
                  <a:pt x="122" y="105"/>
                </a:cubicBezTo>
                <a:close/>
                <a:moveTo>
                  <a:pt x="58" y="8"/>
                </a:moveTo>
                <a:cubicBezTo>
                  <a:pt x="58" y="8"/>
                  <a:pt x="58" y="8"/>
                  <a:pt x="58" y="8"/>
                </a:cubicBezTo>
                <a:cubicBezTo>
                  <a:pt x="60" y="6"/>
                  <a:pt x="61" y="6"/>
                  <a:pt x="63" y="6"/>
                </a:cubicBezTo>
                <a:cubicBezTo>
                  <a:pt x="65" y="6"/>
                  <a:pt x="67" y="6"/>
                  <a:pt x="68" y="8"/>
                </a:cubicBezTo>
                <a:cubicBezTo>
                  <a:pt x="69" y="9"/>
                  <a:pt x="70" y="11"/>
                  <a:pt x="70" y="13"/>
                </a:cubicBezTo>
                <a:cubicBezTo>
                  <a:pt x="70" y="14"/>
                  <a:pt x="69" y="16"/>
                  <a:pt x="68" y="17"/>
                </a:cubicBezTo>
                <a:cubicBezTo>
                  <a:pt x="67" y="19"/>
                  <a:pt x="65" y="19"/>
                  <a:pt x="63" y="19"/>
                </a:cubicBezTo>
                <a:cubicBezTo>
                  <a:pt x="63" y="19"/>
                  <a:pt x="63" y="19"/>
                  <a:pt x="63" y="19"/>
                </a:cubicBezTo>
                <a:cubicBezTo>
                  <a:pt x="61" y="19"/>
                  <a:pt x="60" y="19"/>
                  <a:pt x="58" y="17"/>
                </a:cubicBezTo>
                <a:cubicBezTo>
                  <a:pt x="57" y="16"/>
                  <a:pt x="56" y="14"/>
                  <a:pt x="56" y="13"/>
                </a:cubicBezTo>
                <a:cubicBezTo>
                  <a:pt x="56" y="11"/>
                  <a:pt x="57" y="9"/>
                  <a:pt x="58" y="8"/>
                </a:cubicBezTo>
                <a:close/>
                <a:moveTo>
                  <a:pt x="112" y="105"/>
                </a:moveTo>
                <a:cubicBezTo>
                  <a:pt x="112" y="105"/>
                  <a:pt x="112" y="105"/>
                  <a:pt x="112" y="105"/>
                </a:cubicBezTo>
                <a:cubicBezTo>
                  <a:pt x="14" y="105"/>
                  <a:pt x="14" y="105"/>
                  <a:pt x="14" y="105"/>
                </a:cubicBezTo>
                <a:cubicBezTo>
                  <a:pt x="14" y="29"/>
                  <a:pt x="14" y="29"/>
                  <a:pt x="14" y="29"/>
                </a:cubicBezTo>
                <a:cubicBezTo>
                  <a:pt x="112" y="29"/>
                  <a:pt x="112" y="29"/>
                  <a:pt x="112" y="29"/>
                </a:cubicBezTo>
                <a:cubicBezTo>
                  <a:pt x="112" y="105"/>
                  <a:pt x="112" y="105"/>
                  <a:pt x="112" y="105"/>
                </a:cubicBezTo>
                <a:close/>
                <a:moveTo>
                  <a:pt x="59" y="91"/>
                </a:moveTo>
                <a:cubicBezTo>
                  <a:pt x="59" y="91"/>
                  <a:pt x="59" y="91"/>
                  <a:pt x="59" y="91"/>
                </a:cubicBezTo>
                <a:cubicBezTo>
                  <a:pt x="63" y="91"/>
                  <a:pt x="67" y="90"/>
                  <a:pt x="71" y="89"/>
                </a:cubicBezTo>
                <a:cubicBezTo>
                  <a:pt x="71" y="88"/>
                  <a:pt x="71" y="88"/>
                  <a:pt x="71" y="88"/>
                </a:cubicBezTo>
                <a:cubicBezTo>
                  <a:pt x="74" y="87"/>
                  <a:pt x="77" y="84"/>
                  <a:pt x="79" y="80"/>
                </a:cubicBezTo>
                <a:cubicBezTo>
                  <a:pt x="79" y="80"/>
                  <a:pt x="79" y="80"/>
                  <a:pt x="79" y="80"/>
                </a:cubicBezTo>
                <a:cubicBezTo>
                  <a:pt x="80" y="79"/>
                  <a:pt x="79" y="77"/>
                  <a:pt x="78" y="76"/>
                </a:cubicBezTo>
                <a:cubicBezTo>
                  <a:pt x="62" y="67"/>
                  <a:pt x="62" y="67"/>
                  <a:pt x="62" y="67"/>
                </a:cubicBezTo>
                <a:cubicBezTo>
                  <a:pt x="62" y="50"/>
                  <a:pt x="62" y="50"/>
                  <a:pt x="62" y="50"/>
                </a:cubicBezTo>
                <a:cubicBezTo>
                  <a:pt x="62" y="48"/>
                  <a:pt x="61" y="47"/>
                  <a:pt x="59" y="47"/>
                </a:cubicBezTo>
                <a:cubicBezTo>
                  <a:pt x="53" y="47"/>
                  <a:pt x="48" y="49"/>
                  <a:pt x="44" y="53"/>
                </a:cubicBezTo>
                <a:cubicBezTo>
                  <a:pt x="40" y="57"/>
                  <a:pt x="37" y="63"/>
                  <a:pt x="37" y="69"/>
                </a:cubicBezTo>
                <a:cubicBezTo>
                  <a:pt x="37" y="75"/>
                  <a:pt x="40" y="81"/>
                  <a:pt x="44" y="85"/>
                </a:cubicBezTo>
                <a:cubicBezTo>
                  <a:pt x="48" y="89"/>
                  <a:pt x="53" y="91"/>
                  <a:pt x="59" y="91"/>
                </a:cubicBezTo>
                <a:close/>
                <a:moveTo>
                  <a:pt x="48" y="57"/>
                </a:moveTo>
                <a:cubicBezTo>
                  <a:pt x="48" y="57"/>
                  <a:pt x="48" y="57"/>
                  <a:pt x="48" y="57"/>
                </a:cubicBezTo>
                <a:cubicBezTo>
                  <a:pt x="50" y="55"/>
                  <a:pt x="53" y="53"/>
                  <a:pt x="57" y="53"/>
                </a:cubicBezTo>
                <a:cubicBezTo>
                  <a:pt x="57" y="69"/>
                  <a:pt x="57" y="69"/>
                  <a:pt x="57" y="69"/>
                </a:cubicBezTo>
                <a:cubicBezTo>
                  <a:pt x="57" y="70"/>
                  <a:pt x="57" y="71"/>
                  <a:pt x="58" y="72"/>
                </a:cubicBezTo>
                <a:cubicBezTo>
                  <a:pt x="72" y="80"/>
                  <a:pt x="72" y="80"/>
                  <a:pt x="72" y="80"/>
                </a:cubicBezTo>
                <a:cubicBezTo>
                  <a:pt x="71" y="81"/>
                  <a:pt x="69" y="82"/>
                  <a:pt x="68" y="83"/>
                </a:cubicBezTo>
                <a:cubicBezTo>
                  <a:pt x="68" y="84"/>
                  <a:pt x="68" y="84"/>
                  <a:pt x="68" y="84"/>
                </a:cubicBezTo>
                <a:cubicBezTo>
                  <a:pt x="65" y="85"/>
                  <a:pt x="62" y="86"/>
                  <a:pt x="59" y="86"/>
                </a:cubicBezTo>
                <a:cubicBezTo>
                  <a:pt x="55" y="86"/>
                  <a:pt x="51" y="84"/>
                  <a:pt x="48" y="81"/>
                </a:cubicBezTo>
                <a:cubicBezTo>
                  <a:pt x="45" y="78"/>
                  <a:pt x="43" y="74"/>
                  <a:pt x="43" y="69"/>
                </a:cubicBezTo>
                <a:cubicBezTo>
                  <a:pt x="43" y="64"/>
                  <a:pt x="45" y="60"/>
                  <a:pt x="48" y="5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11" compatLnSpc="1" lIns="91423" numCol="1" rIns="91423" tIns="45711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4" name="淘宝店chenying0907 20"/>
          <p:cNvSpPr>
            <a:spLocks noEditPoints="1"/>
          </p:cNvSpPr>
          <p:nvPr/>
        </p:nvSpPr>
        <p:spPr bwMode="auto">
          <a:xfrm>
            <a:off x="1124131" y="3133440"/>
            <a:ext cx="198401" cy="183140"/>
          </a:xfrm>
          <a:custGeom>
            <a:gdLst>
              <a:gd fmla="*/ 95 w 123" name="T0"/>
              <a:gd fmla="*/ 54 h 113" name="T1"/>
              <a:gd fmla="*/ 122 w 123" name="T2"/>
              <a:gd fmla="*/ 38 h 113" name="T3"/>
              <a:gd fmla="*/ 111 w 123" name="T4"/>
              <a:gd fmla="*/ 36 h 113" name="T5"/>
              <a:gd fmla="*/ 96 w 123" name="T6"/>
              <a:gd fmla="*/ 28 h 113" name="T7"/>
              <a:gd fmla="*/ 105 w 123" name="T8"/>
              <a:gd fmla="*/ 14 h 113" name="T9"/>
              <a:gd fmla="*/ 114 w 123" name="T10"/>
              <a:gd fmla="*/ 7 h 113" name="T11"/>
              <a:gd fmla="*/ 74 w 123" name="T12"/>
              <a:gd fmla="*/ 14 h 113" name="T13"/>
              <a:gd fmla="*/ 72 w 123" name="T14"/>
              <a:gd fmla="*/ 35 h 113" name="T15"/>
              <a:gd fmla="*/ 50 w 123" name="T16"/>
              <a:gd fmla="*/ 21 h 113" name="T17"/>
              <a:gd fmla="*/ 55 w 123" name="T18"/>
              <a:gd fmla="*/ 13 h 113" name="T19"/>
              <a:gd fmla="*/ 64 w 123" name="T20"/>
              <a:gd fmla="*/ 7 h 113" name="T21"/>
              <a:gd fmla="*/ 33 w 123" name="T22"/>
              <a:gd fmla="*/ 6 h 113" name="T23"/>
              <a:gd fmla="*/ 30 w 123" name="T24"/>
              <a:gd fmla="*/ 6 h 113" name="T25"/>
              <a:gd fmla="*/ 13 w 123" name="T26"/>
              <a:gd fmla="*/ 22 h 113" name="T27"/>
              <a:gd fmla="*/ 14 w 123" name="T28"/>
              <a:gd fmla="*/ 25 h 113" name="T29"/>
              <a:gd fmla="*/ 10 w 123" name="T30"/>
              <a:gd fmla="*/ 27 h 113" name="T31"/>
              <a:gd fmla="*/ 1 w 123" name="T32"/>
              <a:gd fmla="*/ 39 h 113" name="T33"/>
              <a:gd fmla="*/ 9 w 123" name="T34"/>
              <a:gd fmla="*/ 46 h 113" name="T35"/>
              <a:gd fmla="*/ 9 w 123" name="T36"/>
              <a:gd fmla="*/ 46 h 113" name="T37"/>
              <a:gd fmla="*/ 9 w 123" name="T38"/>
              <a:gd fmla="*/ 47 h 113" name="T39"/>
              <a:gd fmla="*/ 27 w 123" name="T40"/>
              <a:gd fmla="*/ 48 h 113" name="T41"/>
              <a:gd fmla="*/ 28 w 123" name="T42"/>
              <a:gd fmla="*/ 42 h 113" name="T43"/>
              <a:gd fmla="*/ 49 w 123" name="T44"/>
              <a:gd fmla="*/ 58 h 113" name="T45"/>
              <a:gd fmla="*/ 25 w 123" name="T46"/>
              <a:gd fmla="*/ 111 h 113" name="T47"/>
              <a:gd fmla="*/ 103 w 123" name="T48"/>
              <a:gd fmla="*/ 112 h 113" name="T49"/>
              <a:gd fmla="*/ 120 w 123" name="T50"/>
              <a:gd fmla="*/ 95 h 113" name="T51"/>
              <a:gd fmla="*/ 34 w 123" name="T52"/>
              <a:gd fmla="*/ 35 h 113" name="T53"/>
              <a:gd fmla="*/ 28 w 123" name="T54"/>
              <a:gd fmla="*/ 36 h 113" name="T55"/>
              <a:gd fmla="*/ 24 w 123" name="T56"/>
              <a:gd fmla="*/ 38 h 113" name="T57"/>
              <a:gd fmla="*/ 18 w 123" name="T58"/>
              <a:gd fmla="*/ 48 h 113" name="T59"/>
              <a:gd fmla="*/ 13 w 123" name="T60"/>
              <a:gd fmla="*/ 42 h 113" name="T61"/>
              <a:gd fmla="*/ 13 w 123" name="T62"/>
              <a:gd fmla="*/ 42 h 113" name="T63"/>
              <a:gd fmla="*/ 13 w 123" name="T64"/>
              <a:gd fmla="*/ 42 h 113" name="T65"/>
              <a:gd fmla="*/ 11 w 123" name="T66"/>
              <a:gd fmla="*/ 33 h 113" name="T67"/>
              <a:gd fmla="*/ 18 w 123" name="T68"/>
              <a:gd fmla="*/ 30 h 113" name="T69"/>
              <a:gd fmla="*/ 21 w 123" name="T70"/>
              <a:gd fmla="*/ 25 h 113" name="T71"/>
              <a:gd fmla="*/ 28 w 123" name="T72"/>
              <a:gd fmla="*/ 12 h 113" name="T73"/>
              <a:gd fmla="*/ 36 w 123" name="T74"/>
              <a:gd fmla="*/ 11 h 113" name="T75"/>
              <a:gd fmla="*/ 40 w 123" name="T76"/>
              <a:gd fmla="*/ 10 h 113" name="T77"/>
              <a:gd fmla="*/ 53 w 123" name="T78"/>
              <a:gd fmla="*/ 7 h 113" name="T79"/>
              <a:gd fmla="*/ 45 w 123" name="T80"/>
              <a:gd fmla="*/ 19 h 113" name="T81"/>
              <a:gd fmla="*/ 43 w 123" name="T82"/>
              <a:gd fmla="*/ 26 h 113" name="T83"/>
              <a:gd fmla="*/ 34 w 123" name="T84"/>
              <a:gd fmla="*/ 35 h 113" name="T85"/>
              <a:gd fmla="*/ 19 w 123" name="T86"/>
              <a:gd fmla="*/ 96 h 113" name="T87"/>
              <a:gd fmla="*/ 78 w 123" name="T88"/>
              <a:gd fmla="*/ 35 h 113" name="T89"/>
              <a:gd fmla="*/ 77 w 123" name="T90"/>
              <a:gd fmla="*/ 33 h 113" name="T91"/>
              <a:gd fmla="*/ 102 w 123" name="T92"/>
              <a:gd fmla="*/ 7 h 113" name="T93"/>
              <a:gd fmla="*/ 96 w 123" name="T94"/>
              <a:gd fmla="*/ 10 h 113" name="T95"/>
              <a:gd fmla="*/ 90 w 123" name="T96"/>
              <a:gd fmla="*/ 31 h 113" name="T97"/>
              <a:gd fmla="*/ 105 w 123" name="T98"/>
              <a:gd fmla="*/ 43 h 113" name="T99"/>
              <a:gd fmla="*/ 111 w 123" name="T100"/>
              <a:gd fmla="*/ 43 h 113" name="T101"/>
              <a:gd fmla="*/ 88 w 123" name="T102"/>
              <a:gd fmla="*/ 47 h 113" name="T103"/>
              <a:gd fmla="*/ 105 w 123" name="T104"/>
              <a:gd fmla="*/ 106 h 113" name="T105"/>
              <a:gd fmla="*/ 78 w 123" name="T106"/>
              <a:gd fmla="*/ 62 h 113" name="T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b="b" l="0" r="r" t="0"/>
            <a:pathLst>
              <a:path h="113" w="123">
                <a:moveTo>
                  <a:pt x="82" y="58"/>
                </a:moveTo>
                <a:cubicBezTo>
                  <a:pt x="88" y="53"/>
                  <a:pt x="88" y="53"/>
                  <a:pt x="88" y="53"/>
                </a:cubicBezTo>
                <a:cubicBezTo>
                  <a:pt x="90" y="54"/>
                  <a:pt x="92" y="54"/>
                  <a:pt x="95" y="54"/>
                </a:cubicBezTo>
                <a:cubicBezTo>
                  <a:pt x="98" y="55"/>
                  <a:pt x="101" y="54"/>
                  <a:pt x="104" y="54"/>
                </a:cubicBezTo>
                <a:cubicBezTo>
                  <a:pt x="108" y="53"/>
                  <a:pt x="112" y="50"/>
                  <a:pt x="115" y="48"/>
                </a:cubicBezTo>
                <a:cubicBezTo>
                  <a:pt x="118" y="45"/>
                  <a:pt x="121" y="41"/>
                  <a:pt x="122" y="38"/>
                </a:cubicBezTo>
                <a:cubicBezTo>
                  <a:pt x="123" y="36"/>
                  <a:pt x="122" y="34"/>
                  <a:pt x="121" y="34"/>
                </a:cubicBezTo>
                <a:cubicBezTo>
                  <a:pt x="120" y="34"/>
                  <a:pt x="119" y="34"/>
                  <a:pt x="119" y="34"/>
                </a:cubicBezTo>
                <a:cubicBezTo>
                  <a:pt x="111" y="36"/>
                  <a:pt x="111" y="36"/>
                  <a:pt x="111" y="36"/>
                </a:cubicBezTo>
                <a:cubicBezTo>
                  <a:pt x="105" y="37"/>
                  <a:pt x="105" y="37"/>
                  <a:pt x="105" y="37"/>
                </a:cubicBezTo>
                <a:cubicBezTo>
                  <a:pt x="100" y="33"/>
                  <a:pt x="100" y="33"/>
                  <a:pt x="100" y="33"/>
                </a:cubicBezTo>
                <a:cubicBezTo>
                  <a:pt x="96" y="28"/>
                  <a:pt x="96" y="28"/>
                  <a:pt x="96" y="28"/>
                </a:cubicBezTo>
                <a:cubicBezTo>
                  <a:pt x="97" y="22"/>
                  <a:pt x="97" y="22"/>
                  <a:pt x="97" y="22"/>
                </a:cubicBezTo>
                <a:cubicBezTo>
                  <a:pt x="99" y="16"/>
                  <a:pt x="99" y="16"/>
                  <a:pt x="99" y="16"/>
                </a:cubicBezTo>
                <a:cubicBezTo>
                  <a:pt x="105" y="14"/>
                  <a:pt x="105" y="14"/>
                  <a:pt x="105" y="14"/>
                </a:cubicBezTo>
                <a:cubicBezTo>
                  <a:pt x="113" y="12"/>
                  <a:pt x="113" y="12"/>
                  <a:pt x="113" y="12"/>
                </a:cubicBezTo>
                <a:cubicBezTo>
                  <a:pt x="115" y="11"/>
                  <a:pt x="115" y="10"/>
                  <a:pt x="115" y="8"/>
                </a:cubicBezTo>
                <a:cubicBezTo>
                  <a:pt x="115" y="8"/>
                  <a:pt x="115" y="7"/>
                  <a:pt x="114" y="7"/>
                </a:cubicBezTo>
                <a:cubicBezTo>
                  <a:pt x="111" y="4"/>
                  <a:pt x="107" y="2"/>
                  <a:pt x="103" y="1"/>
                </a:cubicBezTo>
                <a:cubicBezTo>
                  <a:pt x="99" y="1"/>
                  <a:pt x="95" y="1"/>
                  <a:pt x="90" y="2"/>
                </a:cubicBezTo>
                <a:cubicBezTo>
                  <a:pt x="83" y="4"/>
                  <a:pt x="78" y="8"/>
                  <a:pt x="74" y="14"/>
                </a:cubicBezTo>
                <a:cubicBezTo>
                  <a:pt x="71" y="20"/>
                  <a:pt x="70" y="28"/>
                  <a:pt x="71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2" y="35"/>
                  <a:pt x="72" y="35"/>
                  <a:pt x="72" y="35"/>
                </a:cubicBezTo>
                <a:cubicBezTo>
                  <a:pt x="66" y="41"/>
                  <a:pt x="66" y="41"/>
                  <a:pt x="66" y="41"/>
                </a:cubicBezTo>
                <a:cubicBezTo>
                  <a:pt x="48" y="24"/>
                  <a:pt x="48" y="24"/>
                  <a:pt x="48" y="24"/>
                </a:cubicBezTo>
                <a:cubicBezTo>
                  <a:pt x="49" y="23"/>
                  <a:pt x="49" y="22"/>
                  <a:pt x="50" y="21"/>
                </a:cubicBezTo>
                <a:cubicBezTo>
                  <a:pt x="50" y="21"/>
                  <a:pt x="50" y="21"/>
                  <a:pt x="50" y="21"/>
                </a:cubicBezTo>
                <a:cubicBezTo>
                  <a:pt x="50" y="19"/>
                  <a:pt x="51" y="18"/>
                  <a:pt x="51" y="17"/>
                </a:cubicBezTo>
                <a:cubicBezTo>
                  <a:pt x="52" y="15"/>
                  <a:pt x="54" y="13"/>
                  <a:pt x="55" y="13"/>
                </a:cubicBezTo>
                <a:cubicBezTo>
                  <a:pt x="57" y="12"/>
                  <a:pt x="59" y="12"/>
                  <a:pt x="62" y="12"/>
                </a:cubicBezTo>
                <a:cubicBezTo>
                  <a:pt x="63" y="12"/>
                  <a:pt x="64" y="12"/>
                  <a:pt x="64" y="11"/>
                </a:cubicBezTo>
                <a:cubicBezTo>
                  <a:pt x="65" y="10"/>
                  <a:pt x="65" y="8"/>
                  <a:pt x="64" y="7"/>
                </a:cubicBezTo>
                <a:cubicBezTo>
                  <a:pt x="60" y="3"/>
                  <a:pt x="55" y="0"/>
                  <a:pt x="50" y="0"/>
                </a:cubicBezTo>
                <a:cubicBezTo>
                  <a:pt x="45" y="0"/>
                  <a:pt x="41" y="1"/>
                  <a:pt x="36" y="5"/>
                </a:cubicBezTo>
                <a:cubicBezTo>
                  <a:pt x="35" y="5"/>
                  <a:pt x="34" y="6"/>
                  <a:pt x="33" y="6"/>
                </a:cubicBezTo>
                <a:cubicBezTo>
                  <a:pt x="33" y="7"/>
                  <a:pt x="32" y="7"/>
                  <a:pt x="32" y="7"/>
                </a:cubicBezTo>
                <a:cubicBezTo>
                  <a:pt x="30" y="6"/>
                  <a:pt x="30" y="6"/>
                  <a:pt x="30" y="6"/>
                </a:cubicBezTo>
                <a:cubicBezTo>
                  <a:pt x="30" y="6"/>
                  <a:pt x="30" y="6"/>
                  <a:pt x="30" y="6"/>
                </a:cubicBezTo>
                <a:cubicBezTo>
                  <a:pt x="29" y="5"/>
                  <a:pt x="27" y="5"/>
                  <a:pt x="26" y="6"/>
                </a:cubicBezTo>
                <a:cubicBezTo>
                  <a:pt x="13" y="18"/>
                  <a:pt x="13" y="18"/>
                  <a:pt x="13" y="18"/>
                </a:cubicBezTo>
                <a:cubicBezTo>
                  <a:pt x="12" y="20"/>
                  <a:pt x="12" y="21"/>
                  <a:pt x="13" y="22"/>
                </a:cubicBezTo>
                <a:cubicBezTo>
                  <a:pt x="15" y="24"/>
                  <a:pt x="15" y="24"/>
                  <a:pt x="15" y="24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14" y="26"/>
                  <a:pt x="13" y="27"/>
                </a:cubicBezTo>
                <a:cubicBezTo>
                  <a:pt x="13" y="27"/>
                  <a:pt x="13" y="27"/>
                  <a:pt x="12" y="27"/>
                </a:cubicBezTo>
                <a:cubicBezTo>
                  <a:pt x="12" y="27"/>
                  <a:pt x="11" y="28"/>
                  <a:pt x="10" y="27"/>
                </a:cubicBezTo>
                <a:cubicBezTo>
                  <a:pt x="9" y="27"/>
                  <a:pt x="8" y="28"/>
                  <a:pt x="7" y="28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6"/>
                  <a:pt x="0" y="38"/>
                  <a:pt x="1" y="39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9" y="46"/>
                  <a:pt x="9" y="46"/>
                  <a:pt x="9" y="46"/>
                </a:cubicBezTo>
                <a:cubicBezTo>
                  <a:pt x="9" y="46"/>
                  <a:pt x="9" y="46"/>
                  <a:pt x="9" y="46"/>
                </a:cubicBezTo>
                <a:cubicBezTo>
                  <a:pt x="9" y="46"/>
                  <a:pt x="9" y="46"/>
                  <a:pt x="9" y="46"/>
                </a:cubicBezTo>
                <a:cubicBezTo>
                  <a:pt x="9" y="46"/>
                  <a:pt x="9" y="46"/>
                  <a:pt x="9" y="46"/>
                </a:cubicBezTo>
                <a:cubicBezTo>
                  <a:pt x="9" y="46"/>
                  <a:pt x="9" y="46"/>
                  <a:pt x="9" y="46"/>
                </a:cubicBezTo>
                <a:cubicBezTo>
                  <a:pt x="9" y="47"/>
                  <a:pt x="9" y="47"/>
                  <a:pt x="9" y="47"/>
                </a:cubicBezTo>
                <a:cubicBezTo>
                  <a:pt x="9" y="47"/>
                  <a:pt x="9" y="47"/>
                  <a:pt x="9" y="47"/>
                </a:cubicBezTo>
                <a:cubicBezTo>
                  <a:pt x="16" y="54"/>
                  <a:pt x="16" y="54"/>
                  <a:pt x="16" y="54"/>
                </a:cubicBezTo>
                <a:cubicBezTo>
                  <a:pt x="18" y="55"/>
                  <a:pt x="19" y="55"/>
                  <a:pt x="21" y="54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47"/>
                  <a:pt x="28" y="46"/>
                  <a:pt x="28" y="45"/>
                </a:cubicBezTo>
                <a:cubicBezTo>
                  <a:pt x="28" y="45"/>
                  <a:pt x="28" y="44"/>
                  <a:pt x="28" y="43"/>
                </a:cubicBezTo>
                <a:cubicBezTo>
                  <a:pt x="28" y="43"/>
                  <a:pt x="28" y="43"/>
                  <a:pt x="28" y="42"/>
                </a:cubicBezTo>
                <a:cubicBezTo>
                  <a:pt x="29" y="42"/>
                  <a:pt x="30" y="41"/>
                  <a:pt x="31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49" y="58"/>
                  <a:pt x="49" y="58"/>
                  <a:pt x="49" y="58"/>
                </a:cubicBezTo>
                <a:cubicBezTo>
                  <a:pt x="13" y="94"/>
                  <a:pt x="13" y="94"/>
                  <a:pt x="13" y="94"/>
                </a:cubicBezTo>
                <a:cubicBezTo>
                  <a:pt x="11" y="95"/>
                  <a:pt x="11" y="97"/>
                  <a:pt x="13" y="98"/>
                </a:cubicBezTo>
                <a:cubicBezTo>
                  <a:pt x="25" y="111"/>
                  <a:pt x="25" y="111"/>
                  <a:pt x="25" y="111"/>
                </a:cubicBezTo>
                <a:cubicBezTo>
                  <a:pt x="27" y="112"/>
                  <a:pt x="28" y="112"/>
                  <a:pt x="30" y="111"/>
                </a:cubicBezTo>
                <a:cubicBezTo>
                  <a:pt x="66" y="75"/>
                  <a:pt x="66" y="75"/>
                  <a:pt x="66" y="75"/>
                </a:cubicBezTo>
                <a:cubicBezTo>
                  <a:pt x="103" y="112"/>
                  <a:pt x="103" y="112"/>
                  <a:pt x="103" y="112"/>
                </a:cubicBezTo>
                <a:cubicBezTo>
                  <a:pt x="104" y="113"/>
                  <a:pt x="106" y="113"/>
                  <a:pt x="107" y="112"/>
                </a:cubicBezTo>
                <a:cubicBezTo>
                  <a:pt x="120" y="99"/>
                  <a:pt x="120" y="99"/>
                  <a:pt x="120" y="99"/>
                </a:cubicBezTo>
                <a:cubicBezTo>
                  <a:pt x="121" y="98"/>
                  <a:pt x="121" y="96"/>
                  <a:pt x="120" y="95"/>
                </a:cubicBezTo>
                <a:cubicBezTo>
                  <a:pt x="82" y="58"/>
                  <a:pt x="82" y="58"/>
                  <a:pt x="82" y="58"/>
                </a:cubicBezTo>
                <a:close/>
                <a:moveTo>
                  <a:pt x="34" y="35"/>
                </a:moveTo>
                <a:cubicBezTo>
                  <a:pt x="34" y="35"/>
                  <a:pt x="34" y="35"/>
                  <a:pt x="34" y="35"/>
                </a:cubicBezTo>
                <a:cubicBezTo>
                  <a:pt x="33" y="34"/>
                  <a:pt x="31" y="34"/>
                  <a:pt x="30" y="35"/>
                </a:cubicBezTo>
                <a:cubicBezTo>
                  <a:pt x="29" y="35"/>
                  <a:pt x="29" y="36"/>
                  <a:pt x="28" y="36"/>
                </a:cubicBezTo>
                <a:cubicBezTo>
                  <a:pt x="28" y="36"/>
                  <a:pt x="28" y="36"/>
                  <a:pt x="28" y="36"/>
                </a:cubicBezTo>
                <a:cubicBezTo>
                  <a:pt x="28" y="36"/>
                  <a:pt x="28" y="36"/>
                  <a:pt x="28" y="36"/>
                </a:cubicBezTo>
                <a:cubicBezTo>
                  <a:pt x="27" y="36"/>
                  <a:pt x="26" y="37"/>
                  <a:pt x="26" y="37"/>
                </a:cubicBezTo>
                <a:cubicBezTo>
                  <a:pt x="25" y="37"/>
                  <a:pt x="25" y="38"/>
                  <a:pt x="24" y="38"/>
                </a:cubicBezTo>
                <a:cubicBezTo>
                  <a:pt x="24" y="39"/>
                  <a:pt x="23" y="40"/>
                  <a:pt x="22" y="41"/>
                </a:cubicBezTo>
                <a:cubicBezTo>
                  <a:pt x="22" y="42"/>
                  <a:pt x="22" y="43"/>
                  <a:pt x="22" y="45"/>
                </a:cubicBezTo>
                <a:cubicBezTo>
                  <a:pt x="18" y="48"/>
                  <a:pt x="18" y="48"/>
                  <a:pt x="18" y="48"/>
                </a:cubicBezTo>
                <a:cubicBezTo>
                  <a:pt x="13" y="43"/>
                  <a:pt x="13" y="43"/>
                  <a:pt x="13" y="43"/>
                </a:cubicBezTo>
                <a:cubicBezTo>
                  <a:pt x="13" y="42"/>
                  <a:pt x="13" y="42"/>
                  <a:pt x="13" y="42"/>
                </a:cubicBezTo>
                <a:cubicBezTo>
                  <a:pt x="13" y="42"/>
                  <a:pt x="13" y="42"/>
                  <a:pt x="13" y="42"/>
                </a:cubicBezTo>
                <a:cubicBezTo>
                  <a:pt x="13" y="42"/>
                  <a:pt x="13" y="42"/>
                  <a:pt x="13" y="42"/>
                </a:cubicBezTo>
                <a:cubicBezTo>
                  <a:pt x="13" y="42"/>
                  <a:pt x="13" y="42"/>
                  <a:pt x="13" y="42"/>
                </a:cubicBezTo>
                <a:cubicBezTo>
                  <a:pt x="13" y="42"/>
                  <a:pt x="13" y="42"/>
                  <a:pt x="13" y="42"/>
                </a:cubicBezTo>
                <a:cubicBezTo>
                  <a:pt x="13" y="42"/>
                  <a:pt x="13" y="42"/>
                  <a:pt x="13" y="42"/>
                </a:cubicBezTo>
                <a:cubicBezTo>
                  <a:pt x="13" y="42"/>
                  <a:pt x="13" y="42"/>
                  <a:pt x="13" y="42"/>
                </a:cubicBezTo>
                <a:cubicBezTo>
                  <a:pt x="13" y="42"/>
                  <a:pt x="13" y="42"/>
                  <a:pt x="13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7" y="37"/>
                  <a:pt x="7" y="37"/>
                  <a:pt x="7" y="37"/>
                </a:cubicBezTo>
                <a:cubicBezTo>
                  <a:pt x="11" y="33"/>
                  <a:pt x="11" y="33"/>
                  <a:pt x="11" y="33"/>
                </a:cubicBezTo>
                <a:cubicBezTo>
                  <a:pt x="12" y="33"/>
                  <a:pt x="13" y="33"/>
                  <a:pt x="14" y="33"/>
                </a:cubicBezTo>
                <a:cubicBezTo>
                  <a:pt x="15" y="32"/>
                  <a:pt x="17" y="32"/>
                  <a:pt x="18" y="31"/>
                </a:cubicBezTo>
                <a:cubicBezTo>
                  <a:pt x="18" y="30"/>
                  <a:pt x="18" y="30"/>
                  <a:pt x="18" y="30"/>
                </a:cubicBezTo>
                <a:cubicBezTo>
                  <a:pt x="19" y="29"/>
                  <a:pt x="19" y="28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20" y="26"/>
                  <a:pt x="21" y="25"/>
                </a:cubicBezTo>
                <a:cubicBezTo>
                  <a:pt x="22" y="24"/>
                  <a:pt x="21" y="22"/>
                  <a:pt x="20" y="21"/>
                </a:cubicBezTo>
                <a:cubicBezTo>
                  <a:pt x="20" y="20"/>
                  <a:pt x="20" y="20"/>
                  <a:pt x="20" y="20"/>
                </a:cubicBezTo>
                <a:cubicBezTo>
                  <a:pt x="28" y="12"/>
                  <a:pt x="28" y="12"/>
                  <a:pt x="28" y="12"/>
                </a:cubicBezTo>
                <a:cubicBezTo>
                  <a:pt x="29" y="13"/>
                  <a:pt x="29" y="13"/>
                  <a:pt x="29" y="13"/>
                </a:cubicBezTo>
                <a:cubicBezTo>
                  <a:pt x="30" y="14"/>
                  <a:pt x="32" y="14"/>
                  <a:pt x="33" y="13"/>
                </a:cubicBezTo>
                <a:cubicBezTo>
                  <a:pt x="34" y="12"/>
                  <a:pt x="35" y="12"/>
                  <a:pt x="36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7" y="11"/>
                  <a:pt x="38" y="11"/>
                  <a:pt x="39" y="10"/>
                </a:cubicBezTo>
                <a:cubicBezTo>
                  <a:pt x="39" y="10"/>
                  <a:pt x="40" y="10"/>
                  <a:pt x="40" y="10"/>
                </a:cubicBezTo>
                <a:cubicBezTo>
                  <a:pt x="43" y="7"/>
                  <a:pt x="46" y="6"/>
                  <a:pt x="50" y="6"/>
                </a:cubicBezTo>
                <a:cubicBezTo>
                  <a:pt x="51" y="6"/>
                  <a:pt x="53" y="6"/>
                  <a:pt x="54" y="7"/>
                </a:cubicBezTo>
                <a:cubicBezTo>
                  <a:pt x="54" y="7"/>
                  <a:pt x="53" y="7"/>
                  <a:pt x="53" y="7"/>
                </a:cubicBezTo>
                <a:cubicBezTo>
                  <a:pt x="50" y="9"/>
                  <a:pt x="48" y="11"/>
                  <a:pt x="46" y="14"/>
                </a:cubicBezTo>
                <a:cubicBezTo>
                  <a:pt x="46" y="14"/>
                  <a:pt x="46" y="15"/>
                  <a:pt x="46" y="15"/>
                </a:cubicBezTo>
                <a:cubicBezTo>
                  <a:pt x="46" y="16"/>
                  <a:pt x="45" y="17"/>
                  <a:pt x="45" y="19"/>
                </a:cubicBezTo>
                <a:cubicBezTo>
                  <a:pt x="44" y="19"/>
                  <a:pt x="44" y="19"/>
                  <a:pt x="44" y="19"/>
                </a:cubicBezTo>
                <a:cubicBezTo>
                  <a:pt x="44" y="20"/>
                  <a:pt x="43" y="21"/>
                  <a:pt x="42" y="23"/>
                </a:cubicBezTo>
                <a:cubicBezTo>
                  <a:pt x="41" y="24"/>
                  <a:pt x="42" y="25"/>
                  <a:pt x="43" y="26"/>
                </a:cubicBezTo>
                <a:cubicBezTo>
                  <a:pt x="61" y="45"/>
                  <a:pt x="61" y="45"/>
                  <a:pt x="61" y="45"/>
                </a:cubicBezTo>
                <a:cubicBezTo>
                  <a:pt x="53" y="54"/>
                  <a:pt x="53" y="54"/>
                  <a:pt x="53" y="54"/>
                </a:cubicBezTo>
                <a:cubicBezTo>
                  <a:pt x="34" y="35"/>
                  <a:pt x="34" y="35"/>
                  <a:pt x="34" y="35"/>
                </a:cubicBezTo>
                <a:close/>
                <a:moveTo>
                  <a:pt x="27" y="105"/>
                </a:moveTo>
                <a:cubicBezTo>
                  <a:pt x="27" y="105"/>
                  <a:pt x="27" y="105"/>
                  <a:pt x="27" y="105"/>
                </a:cubicBezTo>
                <a:cubicBezTo>
                  <a:pt x="19" y="96"/>
                  <a:pt x="19" y="96"/>
                  <a:pt x="19" y="96"/>
                </a:cubicBezTo>
                <a:cubicBezTo>
                  <a:pt x="55" y="60"/>
                  <a:pt x="55" y="60"/>
                  <a:pt x="55" y="60"/>
                </a:cubicBezTo>
                <a:cubicBezTo>
                  <a:pt x="77" y="38"/>
                  <a:pt x="77" y="38"/>
                  <a:pt x="77" y="38"/>
                </a:cubicBezTo>
                <a:cubicBezTo>
                  <a:pt x="78" y="37"/>
                  <a:pt x="78" y="36"/>
                  <a:pt x="78" y="35"/>
                </a:cubicBezTo>
                <a:cubicBezTo>
                  <a:pt x="77" y="34"/>
                  <a:pt x="77" y="34"/>
                  <a:pt x="77" y="34"/>
                </a:cubicBezTo>
                <a:cubicBezTo>
                  <a:pt x="77" y="33"/>
                  <a:pt x="77" y="33"/>
                  <a:pt x="77" y="33"/>
                </a:cubicBezTo>
                <a:cubicBezTo>
                  <a:pt x="77" y="33"/>
                  <a:pt x="77" y="33"/>
                  <a:pt x="77" y="33"/>
                </a:cubicBezTo>
                <a:cubicBezTo>
                  <a:pt x="76" y="28"/>
                  <a:pt x="76" y="22"/>
                  <a:pt x="79" y="17"/>
                </a:cubicBezTo>
                <a:cubicBezTo>
                  <a:pt x="82" y="13"/>
                  <a:pt x="86" y="9"/>
                  <a:pt x="92" y="7"/>
                </a:cubicBezTo>
                <a:cubicBezTo>
                  <a:pt x="95" y="7"/>
                  <a:pt x="99" y="6"/>
                  <a:pt x="102" y="7"/>
                </a:cubicBezTo>
                <a:cubicBezTo>
                  <a:pt x="103" y="7"/>
                  <a:pt x="104" y="8"/>
                  <a:pt x="105" y="8"/>
                </a:cubicBezTo>
                <a:cubicBezTo>
                  <a:pt x="104" y="8"/>
                  <a:pt x="104" y="8"/>
                  <a:pt x="104" y="8"/>
                </a:cubicBezTo>
                <a:cubicBezTo>
                  <a:pt x="96" y="10"/>
                  <a:pt x="96" y="10"/>
                  <a:pt x="96" y="10"/>
                </a:cubicBezTo>
                <a:cubicBezTo>
                  <a:pt x="95" y="11"/>
                  <a:pt x="94" y="11"/>
                  <a:pt x="94" y="12"/>
                </a:cubicBezTo>
                <a:cubicBezTo>
                  <a:pt x="90" y="28"/>
                  <a:pt x="90" y="28"/>
                  <a:pt x="90" y="28"/>
                </a:cubicBezTo>
                <a:cubicBezTo>
                  <a:pt x="89" y="29"/>
                  <a:pt x="90" y="30"/>
                  <a:pt x="90" y="31"/>
                </a:cubicBezTo>
                <a:cubicBezTo>
                  <a:pt x="96" y="37"/>
                  <a:pt x="96" y="37"/>
                  <a:pt x="96" y="37"/>
                </a:cubicBezTo>
                <a:cubicBezTo>
                  <a:pt x="102" y="43"/>
                  <a:pt x="102" y="43"/>
                  <a:pt x="102" y="43"/>
                </a:cubicBezTo>
                <a:cubicBezTo>
                  <a:pt x="102" y="43"/>
                  <a:pt x="104" y="44"/>
                  <a:pt x="105" y="43"/>
                </a:cubicBezTo>
                <a:cubicBezTo>
                  <a:pt x="113" y="41"/>
                  <a:pt x="113" y="41"/>
                  <a:pt x="113" y="41"/>
                </a:cubicBezTo>
                <a:cubicBezTo>
                  <a:pt x="114" y="41"/>
                  <a:pt x="114" y="41"/>
                  <a:pt x="114" y="41"/>
                </a:cubicBezTo>
                <a:cubicBezTo>
                  <a:pt x="113" y="42"/>
                  <a:pt x="112" y="43"/>
                  <a:pt x="111" y="43"/>
                </a:cubicBezTo>
                <a:cubicBezTo>
                  <a:pt x="109" y="46"/>
                  <a:pt x="106" y="47"/>
                  <a:pt x="103" y="48"/>
                </a:cubicBezTo>
                <a:cubicBezTo>
                  <a:pt x="100" y="49"/>
                  <a:pt x="98" y="49"/>
                  <a:pt x="95" y="49"/>
                </a:cubicBezTo>
                <a:cubicBezTo>
                  <a:pt x="93" y="48"/>
                  <a:pt x="91" y="48"/>
                  <a:pt x="88" y="47"/>
                </a:cubicBezTo>
                <a:cubicBezTo>
                  <a:pt x="87" y="46"/>
                  <a:pt x="86" y="46"/>
                  <a:pt x="85" y="47"/>
                </a:cubicBezTo>
                <a:cubicBezTo>
                  <a:pt x="27" y="105"/>
                  <a:pt x="27" y="105"/>
                  <a:pt x="27" y="105"/>
                </a:cubicBezTo>
                <a:close/>
                <a:moveTo>
                  <a:pt x="105" y="106"/>
                </a:moveTo>
                <a:cubicBezTo>
                  <a:pt x="105" y="106"/>
                  <a:pt x="105" y="106"/>
                  <a:pt x="105" y="106"/>
                </a:cubicBezTo>
                <a:cubicBezTo>
                  <a:pt x="70" y="71"/>
                  <a:pt x="70" y="71"/>
                  <a:pt x="70" y="71"/>
                </a:cubicBezTo>
                <a:cubicBezTo>
                  <a:pt x="78" y="62"/>
                  <a:pt x="78" y="62"/>
                  <a:pt x="78" y="62"/>
                </a:cubicBezTo>
                <a:cubicBezTo>
                  <a:pt x="113" y="97"/>
                  <a:pt x="113" y="97"/>
                  <a:pt x="113" y="97"/>
                </a:cubicBezTo>
                <a:cubicBezTo>
                  <a:pt x="105" y="106"/>
                  <a:pt x="105" y="106"/>
                  <a:pt x="105" y="10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11" compatLnSpc="1" lIns="91423" numCol="1" rIns="91423" tIns="45711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" name="淘宝店chenying0907 22"/>
          <p:cNvSpPr>
            <a:spLocks noEditPoints="1"/>
          </p:cNvSpPr>
          <p:nvPr/>
        </p:nvSpPr>
        <p:spPr bwMode="auto">
          <a:xfrm>
            <a:off x="1129623" y="2298442"/>
            <a:ext cx="170540" cy="196004"/>
          </a:xfrm>
          <a:custGeom>
            <a:gdLst>
              <a:gd fmla="*/ 27 w 110" name="T0"/>
              <a:gd fmla="*/ 90 h 126" name="T1"/>
              <a:gd fmla="*/ 27 w 110" name="T2"/>
              <a:gd fmla="*/ 96 h 126" name="T3"/>
              <a:gd fmla="*/ 86 w 110" name="T4"/>
              <a:gd fmla="*/ 93 h 126" name="T5"/>
              <a:gd fmla="*/ 24 w 110" name="T6"/>
              <a:gd fmla="*/ 52 h 126" name="T7"/>
              <a:gd fmla="*/ 27 w 110" name="T8"/>
              <a:gd fmla="*/ 55 h 126" name="T9"/>
              <a:gd fmla="*/ 86 w 110" name="T10"/>
              <a:gd fmla="*/ 52 h 126" name="T11"/>
              <a:gd fmla="*/ 27 w 110" name="T12"/>
              <a:gd fmla="*/ 49 h 126" name="T13"/>
              <a:gd fmla="*/ 109 w 110" name="T14"/>
              <a:gd fmla="*/ 36 h 126" name="T15"/>
              <a:gd fmla="*/ 74 w 110" name="T16"/>
              <a:gd fmla="*/ 1 h 126" name="T17"/>
              <a:gd fmla="*/ 13 w 110" name="T18"/>
              <a:gd fmla="*/ 0 h 126" name="T19"/>
              <a:gd fmla="*/ 0 w 110" name="T20"/>
              <a:gd fmla="*/ 13 h 126" name="T21"/>
              <a:gd fmla="*/ 4 w 110" name="T22"/>
              <a:gd fmla="*/ 122 h 126" name="T23"/>
              <a:gd fmla="*/ 13 w 110" name="T24"/>
              <a:gd fmla="*/ 126 h 126" name="T25"/>
              <a:gd fmla="*/ 106 w 110" name="T26"/>
              <a:gd fmla="*/ 122 h 126" name="T27"/>
              <a:gd fmla="*/ 110 w 110" name="T28"/>
              <a:gd fmla="*/ 113 h 126" name="T29"/>
              <a:gd fmla="*/ 109 w 110" name="T30"/>
              <a:gd fmla="*/ 36 h 126" name="T31"/>
              <a:gd fmla="*/ 73 w 110" name="T32"/>
              <a:gd fmla="*/ 14 h 126" name="T33"/>
              <a:gd fmla="*/ 79 w 110" name="T34"/>
              <a:gd fmla="*/ 37 h 126" name="T35"/>
              <a:gd fmla="*/ 75 w 110" name="T36"/>
              <a:gd fmla="*/ 35 h 126" name="T37"/>
              <a:gd fmla="*/ 73 w 110" name="T38"/>
              <a:gd fmla="*/ 14 h 126" name="T39"/>
              <a:gd fmla="*/ 101 w 110" name="T40"/>
              <a:gd fmla="*/ 113 h 126" name="T41"/>
              <a:gd fmla="*/ 100 w 110" name="T42"/>
              <a:gd fmla="*/ 115 h 126" name="T43"/>
              <a:gd fmla="*/ 13 w 110" name="T44"/>
              <a:gd fmla="*/ 116 h 126" name="T45"/>
              <a:gd fmla="*/ 10 w 110" name="T46"/>
              <a:gd fmla="*/ 113 h 126" name="T47"/>
              <a:gd fmla="*/ 11 w 110" name="T48"/>
              <a:gd fmla="*/ 10 h 126" name="T49"/>
              <a:gd fmla="*/ 68 w 110" name="T50"/>
              <a:gd fmla="*/ 9 h 126" name="T51"/>
              <a:gd fmla="*/ 71 w 110" name="T52"/>
              <a:gd fmla="*/ 39 h 126" name="T53"/>
              <a:gd fmla="*/ 79 w 110" name="T54"/>
              <a:gd fmla="*/ 43 h 126" name="T55"/>
              <a:gd fmla="*/ 101 w 110" name="T56"/>
              <a:gd fmla="*/ 113 h 126" name="T57"/>
              <a:gd fmla="*/ 83 w 110" name="T58"/>
              <a:gd fmla="*/ 70 h 126" name="T59"/>
              <a:gd fmla="*/ 24 w 110" name="T60"/>
              <a:gd fmla="*/ 73 h 126" name="T61"/>
              <a:gd fmla="*/ 83 w 110" name="T62"/>
              <a:gd fmla="*/ 76 h 126" name="T63"/>
              <a:gd fmla="*/ 83 w 110" name="T64"/>
              <a:gd fmla="*/ 70 h 126" name="T6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b="b" l="0" r="r" t="0"/>
            <a:pathLst>
              <a:path h="125" w="110">
                <a:moveTo>
                  <a:pt x="83" y="90"/>
                </a:moveTo>
                <a:cubicBezTo>
                  <a:pt x="27" y="90"/>
                  <a:pt x="27" y="90"/>
                  <a:pt x="27" y="90"/>
                </a:cubicBezTo>
                <a:cubicBezTo>
                  <a:pt x="25" y="90"/>
                  <a:pt x="24" y="92"/>
                  <a:pt x="24" y="93"/>
                </a:cubicBezTo>
                <a:cubicBezTo>
                  <a:pt x="24" y="95"/>
                  <a:pt x="25" y="96"/>
                  <a:pt x="27" y="96"/>
                </a:cubicBezTo>
                <a:cubicBezTo>
                  <a:pt x="83" y="96"/>
                  <a:pt x="83" y="96"/>
                  <a:pt x="83" y="96"/>
                </a:cubicBezTo>
                <a:cubicBezTo>
                  <a:pt x="85" y="96"/>
                  <a:pt x="86" y="95"/>
                  <a:pt x="86" y="93"/>
                </a:cubicBezTo>
                <a:cubicBezTo>
                  <a:pt x="86" y="92"/>
                  <a:pt x="85" y="90"/>
                  <a:pt x="83" y="90"/>
                </a:cubicBezTo>
                <a:close/>
                <a:moveTo>
                  <a:pt x="24" y="52"/>
                </a:moveTo>
                <a:cubicBezTo>
                  <a:pt x="24" y="52"/>
                  <a:pt x="24" y="52"/>
                  <a:pt x="24" y="52"/>
                </a:cubicBezTo>
                <a:cubicBezTo>
                  <a:pt x="24" y="54"/>
                  <a:pt x="25" y="55"/>
                  <a:pt x="27" y="55"/>
                </a:cubicBezTo>
                <a:cubicBezTo>
                  <a:pt x="83" y="55"/>
                  <a:pt x="83" y="55"/>
                  <a:pt x="83" y="55"/>
                </a:cubicBezTo>
                <a:cubicBezTo>
                  <a:pt x="85" y="55"/>
                  <a:pt x="86" y="54"/>
                  <a:pt x="86" y="52"/>
                </a:cubicBezTo>
                <a:cubicBezTo>
                  <a:pt x="86" y="51"/>
                  <a:pt x="85" y="49"/>
                  <a:pt x="83" y="49"/>
                </a:cubicBezTo>
                <a:cubicBezTo>
                  <a:pt x="27" y="49"/>
                  <a:pt x="27" y="49"/>
                  <a:pt x="27" y="49"/>
                </a:cubicBezTo>
                <a:cubicBezTo>
                  <a:pt x="25" y="49"/>
                  <a:pt x="24" y="51"/>
                  <a:pt x="24" y="52"/>
                </a:cubicBezTo>
                <a:close/>
                <a:moveTo>
                  <a:pt x="109" y="36"/>
                </a:moveTo>
                <a:cubicBezTo>
                  <a:pt x="109" y="36"/>
                  <a:pt x="109" y="36"/>
                  <a:pt x="109" y="36"/>
                </a:cubicBezTo>
                <a:cubicBezTo>
                  <a:pt x="74" y="1"/>
                  <a:pt x="74" y="1"/>
                  <a:pt x="74" y="1"/>
                </a:cubicBezTo>
                <a:cubicBezTo>
                  <a:pt x="73" y="0"/>
                  <a:pt x="72" y="0"/>
                  <a:pt x="70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9" y="0"/>
                  <a:pt x="6" y="1"/>
                  <a:pt x="4" y="3"/>
                </a:cubicBezTo>
                <a:cubicBezTo>
                  <a:pt x="1" y="6"/>
                  <a:pt x="0" y="9"/>
                  <a:pt x="0" y="1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116"/>
                  <a:pt x="1" y="120"/>
                  <a:pt x="4" y="122"/>
                </a:cubicBezTo>
                <a:cubicBezTo>
                  <a:pt x="4" y="122"/>
                  <a:pt x="4" y="122"/>
                  <a:pt x="4" y="122"/>
                </a:cubicBezTo>
                <a:cubicBezTo>
                  <a:pt x="6" y="124"/>
                  <a:pt x="9" y="126"/>
                  <a:pt x="13" y="126"/>
                </a:cubicBezTo>
                <a:cubicBezTo>
                  <a:pt x="97" y="126"/>
                  <a:pt x="97" y="126"/>
                  <a:pt x="97" y="126"/>
                </a:cubicBezTo>
                <a:cubicBezTo>
                  <a:pt x="101" y="126"/>
                  <a:pt x="104" y="124"/>
                  <a:pt x="106" y="122"/>
                </a:cubicBezTo>
                <a:cubicBezTo>
                  <a:pt x="107" y="122"/>
                  <a:pt x="107" y="122"/>
                  <a:pt x="107" y="122"/>
                </a:cubicBezTo>
                <a:cubicBezTo>
                  <a:pt x="109" y="120"/>
                  <a:pt x="110" y="116"/>
                  <a:pt x="110" y="113"/>
                </a:cubicBezTo>
                <a:cubicBezTo>
                  <a:pt x="110" y="40"/>
                  <a:pt x="110" y="40"/>
                  <a:pt x="110" y="40"/>
                </a:cubicBezTo>
                <a:cubicBezTo>
                  <a:pt x="110" y="38"/>
                  <a:pt x="110" y="37"/>
                  <a:pt x="109" y="36"/>
                </a:cubicBezTo>
                <a:close/>
                <a:moveTo>
                  <a:pt x="73" y="14"/>
                </a:moveTo>
                <a:cubicBezTo>
                  <a:pt x="73" y="14"/>
                  <a:pt x="73" y="14"/>
                  <a:pt x="73" y="14"/>
                </a:cubicBezTo>
                <a:cubicBezTo>
                  <a:pt x="96" y="37"/>
                  <a:pt x="96" y="37"/>
                  <a:pt x="96" y="37"/>
                </a:cubicBezTo>
                <a:cubicBezTo>
                  <a:pt x="79" y="37"/>
                  <a:pt x="79" y="37"/>
                  <a:pt x="79" y="37"/>
                </a:cubicBezTo>
                <a:cubicBezTo>
                  <a:pt x="77" y="37"/>
                  <a:pt x="76" y="36"/>
                  <a:pt x="75" y="35"/>
                </a:cubicBezTo>
                <a:cubicBezTo>
                  <a:pt x="75" y="35"/>
                  <a:pt x="75" y="35"/>
                  <a:pt x="75" y="35"/>
                </a:cubicBezTo>
                <a:cubicBezTo>
                  <a:pt x="74" y="34"/>
                  <a:pt x="73" y="33"/>
                  <a:pt x="73" y="31"/>
                </a:cubicBezTo>
                <a:cubicBezTo>
                  <a:pt x="73" y="14"/>
                  <a:pt x="73" y="14"/>
                  <a:pt x="73" y="14"/>
                </a:cubicBezTo>
                <a:close/>
                <a:moveTo>
                  <a:pt x="101" y="113"/>
                </a:moveTo>
                <a:cubicBezTo>
                  <a:pt x="101" y="113"/>
                  <a:pt x="101" y="113"/>
                  <a:pt x="101" y="113"/>
                </a:cubicBezTo>
                <a:cubicBezTo>
                  <a:pt x="101" y="114"/>
                  <a:pt x="100" y="115"/>
                  <a:pt x="100" y="115"/>
                </a:cubicBezTo>
                <a:cubicBezTo>
                  <a:pt x="100" y="115"/>
                  <a:pt x="100" y="115"/>
                  <a:pt x="100" y="115"/>
                </a:cubicBezTo>
                <a:cubicBezTo>
                  <a:pt x="99" y="116"/>
                  <a:pt x="98" y="116"/>
                  <a:pt x="97" y="116"/>
                </a:cubicBezTo>
                <a:cubicBezTo>
                  <a:pt x="13" y="116"/>
                  <a:pt x="13" y="116"/>
                  <a:pt x="13" y="116"/>
                </a:cubicBezTo>
                <a:cubicBezTo>
                  <a:pt x="12" y="116"/>
                  <a:pt x="11" y="116"/>
                  <a:pt x="11" y="115"/>
                </a:cubicBezTo>
                <a:cubicBezTo>
                  <a:pt x="10" y="115"/>
                  <a:pt x="10" y="114"/>
                  <a:pt x="10" y="1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0"/>
                </a:cubicBezTo>
                <a:cubicBezTo>
                  <a:pt x="11" y="10"/>
                  <a:pt x="12" y="9"/>
                  <a:pt x="13" y="9"/>
                </a:cubicBezTo>
                <a:cubicBezTo>
                  <a:pt x="68" y="9"/>
                  <a:pt x="68" y="9"/>
                  <a:pt x="68" y="9"/>
                </a:cubicBezTo>
                <a:cubicBezTo>
                  <a:pt x="68" y="31"/>
                  <a:pt x="68" y="31"/>
                  <a:pt x="68" y="31"/>
                </a:cubicBezTo>
                <a:cubicBezTo>
                  <a:pt x="68" y="34"/>
                  <a:pt x="69" y="37"/>
                  <a:pt x="71" y="39"/>
                </a:cubicBezTo>
                <a:cubicBezTo>
                  <a:pt x="71" y="39"/>
                  <a:pt x="71" y="39"/>
                  <a:pt x="71" y="39"/>
                </a:cubicBezTo>
                <a:cubicBezTo>
                  <a:pt x="73" y="41"/>
                  <a:pt x="75" y="43"/>
                  <a:pt x="79" y="43"/>
                </a:cubicBezTo>
                <a:cubicBezTo>
                  <a:pt x="101" y="43"/>
                  <a:pt x="101" y="43"/>
                  <a:pt x="101" y="43"/>
                </a:cubicBezTo>
                <a:cubicBezTo>
                  <a:pt x="101" y="113"/>
                  <a:pt x="101" y="113"/>
                  <a:pt x="101" y="113"/>
                </a:cubicBezTo>
                <a:close/>
                <a:moveTo>
                  <a:pt x="83" y="70"/>
                </a:moveTo>
                <a:cubicBezTo>
                  <a:pt x="83" y="70"/>
                  <a:pt x="83" y="70"/>
                  <a:pt x="83" y="70"/>
                </a:cubicBezTo>
                <a:cubicBezTo>
                  <a:pt x="27" y="70"/>
                  <a:pt x="27" y="70"/>
                  <a:pt x="27" y="70"/>
                </a:cubicBezTo>
                <a:cubicBezTo>
                  <a:pt x="25" y="70"/>
                  <a:pt x="24" y="71"/>
                  <a:pt x="24" y="73"/>
                </a:cubicBezTo>
                <a:cubicBezTo>
                  <a:pt x="24" y="74"/>
                  <a:pt x="25" y="76"/>
                  <a:pt x="27" y="76"/>
                </a:cubicBezTo>
                <a:cubicBezTo>
                  <a:pt x="83" y="76"/>
                  <a:pt x="83" y="76"/>
                  <a:pt x="83" y="76"/>
                </a:cubicBezTo>
                <a:cubicBezTo>
                  <a:pt x="85" y="76"/>
                  <a:pt x="86" y="74"/>
                  <a:pt x="86" y="73"/>
                </a:cubicBezTo>
                <a:cubicBezTo>
                  <a:pt x="86" y="71"/>
                  <a:pt x="85" y="70"/>
                  <a:pt x="83" y="7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11" compatLnSpc="1" lIns="91423" numCol="1" rIns="91423" tIns="45711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1475658" y="1486206"/>
            <a:ext cx="1422297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lvl="0"/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sp>
        <p:nvSpPr>
          <p:cNvPr id="27" name="淘宝店chenying0907 26"/>
          <p:cNvSpPr/>
          <p:nvPr/>
        </p:nvSpPr>
        <p:spPr>
          <a:xfrm>
            <a:off x="1475656" y="1722084"/>
            <a:ext cx="5256584" cy="29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altLang="zh-CN" lang="en-US" sz="800">
                <a:solidFill>
                  <a:schemeClr val="bg1">
                    <a:lumMod val="50000"/>
                  </a:schemeClr>
                </a:solidFill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1475658" y="2308117"/>
            <a:ext cx="1422297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lvl="0"/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sp>
        <p:nvSpPr>
          <p:cNvPr id="20" name="淘宝店chenying0907 19"/>
          <p:cNvSpPr/>
          <p:nvPr/>
        </p:nvSpPr>
        <p:spPr>
          <a:xfrm>
            <a:off x="1475656" y="2549287"/>
            <a:ext cx="5256584" cy="29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altLang="zh-CN" lang="en-US" sz="800">
                <a:solidFill>
                  <a:schemeClr val="bg1">
                    <a:lumMod val="50000"/>
                  </a:schemeClr>
                </a:solidFill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22" name="Rectangle 24"/>
          <p:cNvSpPr>
            <a:spLocks noChangeArrowheads="1"/>
          </p:cNvSpPr>
          <p:nvPr/>
        </p:nvSpPr>
        <p:spPr bwMode="auto">
          <a:xfrm>
            <a:off x="1475658" y="3122574"/>
            <a:ext cx="1422297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lvl="0"/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sp>
        <p:nvSpPr>
          <p:cNvPr id="28" name="淘宝店chenying0907 27"/>
          <p:cNvSpPr/>
          <p:nvPr/>
        </p:nvSpPr>
        <p:spPr>
          <a:xfrm>
            <a:off x="1475656" y="3365354"/>
            <a:ext cx="5256584" cy="29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altLang="zh-CN" lang="en-US" sz="800">
                <a:solidFill>
                  <a:schemeClr val="bg1">
                    <a:lumMod val="50000"/>
                  </a:schemeClr>
                </a:solidFill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29" name="Rectangle 24"/>
          <p:cNvSpPr>
            <a:spLocks noChangeArrowheads="1"/>
          </p:cNvSpPr>
          <p:nvPr/>
        </p:nvSpPr>
        <p:spPr bwMode="auto">
          <a:xfrm>
            <a:off x="1475658" y="3963534"/>
            <a:ext cx="1422297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lvl="0"/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sp>
        <p:nvSpPr>
          <p:cNvPr id="30" name="淘宝店chenying0907 29"/>
          <p:cNvSpPr/>
          <p:nvPr/>
        </p:nvSpPr>
        <p:spPr>
          <a:xfrm>
            <a:off x="1475656" y="4185931"/>
            <a:ext cx="5256584" cy="29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altLang="zh-CN" lang="en-US" sz="800">
                <a:solidFill>
                  <a:schemeClr val="bg1">
                    <a:lumMod val="50000"/>
                  </a:schemeClr>
                </a:solidFill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31" name="Rectangle 24"/>
          <p:cNvSpPr>
            <a:spLocks noChangeArrowheads="1"/>
          </p:cNvSpPr>
          <p:nvPr/>
        </p:nvSpPr>
        <p:spPr bwMode="auto">
          <a:xfrm>
            <a:off x="7134415" y="1722082"/>
            <a:ext cx="73982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ctr"/>
            <a:r>
              <a:rPr altLang="zh-CN" lang="en-US" smtClean="0" sz="1000">
                <a:solidFill>
                  <a:schemeClr val="bg1"/>
                </a:solidFill>
              </a:rPr>
              <a:t>STEP 01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7134415" y="2549287"/>
            <a:ext cx="73982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ctr"/>
            <a:r>
              <a:rPr altLang="zh-CN" lang="en-US" smtClean="0" sz="1000">
                <a:solidFill>
                  <a:schemeClr val="bg1"/>
                </a:solidFill>
              </a:rPr>
              <a:t>STEP 02</a:t>
            </a:r>
          </a:p>
        </p:txBody>
      </p:sp>
      <p:sp>
        <p:nvSpPr>
          <p:cNvPr id="33" name="Rectangle 24"/>
          <p:cNvSpPr>
            <a:spLocks noChangeArrowheads="1"/>
          </p:cNvSpPr>
          <p:nvPr/>
        </p:nvSpPr>
        <p:spPr bwMode="auto">
          <a:xfrm>
            <a:off x="7134415" y="3365353"/>
            <a:ext cx="73982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ctr"/>
            <a:r>
              <a:rPr altLang="zh-CN" lang="en-US" smtClean="0" sz="1000">
                <a:solidFill>
                  <a:schemeClr val="bg1"/>
                </a:solidFill>
              </a:rPr>
              <a:t>STEP 03</a:t>
            </a:r>
          </a:p>
        </p:txBody>
      </p:sp>
      <p:sp>
        <p:nvSpPr>
          <p:cNvPr id="34" name="Rectangle 24"/>
          <p:cNvSpPr>
            <a:spLocks noChangeArrowheads="1"/>
          </p:cNvSpPr>
          <p:nvPr/>
        </p:nvSpPr>
        <p:spPr bwMode="auto">
          <a:xfrm>
            <a:off x="7134415" y="4185930"/>
            <a:ext cx="73982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ctr"/>
            <a:r>
              <a:rPr altLang="zh-CN" lang="en-US" smtClean="0" sz="1000">
                <a:solidFill>
                  <a:schemeClr val="bg1"/>
                </a:solidFill>
              </a:rPr>
              <a:t>STEP 04</a:t>
            </a:r>
          </a:p>
        </p:txBody>
      </p:sp>
      <p:cxnSp>
        <p:nvCxnSpPr>
          <p:cNvPr id="35" name="直接连接符 34"/>
          <p:cNvCxnSpPr/>
          <p:nvPr/>
        </p:nvCxnSpPr>
        <p:spPr>
          <a:xfrm>
            <a:off x="1475656" y="1672624"/>
            <a:ext cx="5318650" cy="0"/>
          </a:xfrm>
          <a:prstGeom prst="line">
            <a:avLst/>
          </a:prstGeom>
          <a:noFill/>
          <a:ln algn="ctr" cap="flat" cmpd="sng" w="6350">
            <a:solidFill>
              <a:schemeClr val="bg1">
                <a:lumMod val="50000"/>
              </a:schemeClr>
            </a:solidFill>
            <a:prstDash val="solid"/>
          </a:ln>
          <a:effectLst/>
        </p:spPr>
      </p:cxnSp>
      <p:cxnSp>
        <p:nvCxnSpPr>
          <p:cNvPr id="36" name="直接连接符 35"/>
          <p:cNvCxnSpPr/>
          <p:nvPr/>
        </p:nvCxnSpPr>
        <p:spPr>
          <a:xfrm>
            <a:off x="1475656" y="2492726"/>
            <a:ext cx="5318650" cy="0"/>
          </a:xfrm>
          <a:prstGeom prst="line">
            <a:avLst/>
          </a:prstGeom>
          <a:noFill/>
          <a:ln algn="ctr" cap="flat" cmpd="sng" w="6350">
            <a:solidFill>
              <a:schemeClr val="bg1">
                <a:lumMod val="50000"/>
              </a:schemeClr>
            </a:solidFill>
            <a:prstDash val="solid"/>
          </a:ln>
          <a:effectLst/>
        </p:spPr>
      </p:cxnSp>
      <p:cxnSp>
        <p:nvCxnSpPr>
          <p:cNvPr id="37" name="直接连接符 36"/>
          <p:cNvCxnSpPr/>
          <p:nvPr/>
        </p:nvCxnSpPr>
        <p:spPr>
          <a:xfrm>
            <a:off x="1475656" y="3318067"/>
            <a:ext cx="5318650" cy="0"/>
          </a:xfrm>
          <a:prstGeom prst="line">
            <a:avLst/>
          </a:prstGeom>
          <a:noFill/>
          <a:ln algn="ctr" cap="flat" cmpd="sng" w="6350">
            <a:solidFill>
              <a:schemeClr val="bg1">
                <a:lumMod val="50000"/>
              </a:schemeClr>
            </a:solidFill>
            <a:prstDash val="solid"/>
          </a:ln>
          <a:effectLst/>
        </p:spPr>
      </p:cxnSp>
      <p:cxnSp>
        <p:nvCxnSpPr>
          <p:cNvPr id="38" name="直接连接符 37"/>
          <p:cNvCxnSpPr/>
          <p:nvPr/>
        </p:nvCxnSpPr>
        <p:spPr>
          <a:xfrm>
            <a:off x="1475656" y="4145312"/>
            <a:ext cx="5318650" cy="0"/>
          </a:xfrm>
          <a:prstGeom prst="line">
            <a:avLst/>
          </a:prstGeom>
          <a:noFill/>
          <a:ln algn="ctr" cap="flat" cmpd="sng" w="6350">
            <a:solidFill>
              <a:schemeClr val="bg1">
                <a:lumMod val="50000"/>
              </a:schemeClr>
            </a:solidFill>
            <a:prstDash val="solid"/>
          </a:ln>
          <a:effectLst/>
        </p:spPr>
      </p:cxnSp>
    </p:spTree>
    <p:extLst>
      <p:ext uri="{BB962C8B-B14F-4D97-AF65-F5344CB8AC3E}">
        <p14:creationId val="3454885973"/>
      </p:ext>
    </p:extLst>
  </p:cSld>
  <p:clrMapOvr>
    <a:masterClrMapping/>
  </p:clrMapOvr>
  <p:transition spd="med">
    <p:dissolv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2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4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9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4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5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8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4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5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5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6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6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6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6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7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7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75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77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2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4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88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3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5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99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4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6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110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1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5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7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1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8"/>
      <p:bldP grpId="0" spid="9"/>
      <p:bldP grpId="0" spid="12"/>
      <p:bldP grpId="0" spid="13"/>
      <p:bldP grpId="0" spid="14"/>
      <p:bldP grpId="0" spid="15"/>
      <p:bldP grpId="0" spid="26"/>
      <p:bldP grpId="0" spid="27"/>
      <p:bldP grpId="0" spid="19"/>
      <p:bldP grpId="0" spid="20"/>
      <p:bldP grpId="0" spid="22"/>
      <p:bldP grpId="0" spid="28"/>
      <p:bldP grpId="0" spid="29"/>
      <p:bldP grpId="0" spid="30"/>
      <p:bldP grpId="0" spid="31"/>
      <p:bldP grpId="0" spid="32"/>
      <p:bldP grpId="0" spid="33"/>
      <p:bldP grpId="0" spid="34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304516" y="2975576"/>
            <a:ext cx="3701854" cy="216792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0">
            <a:noFill/>
            <a:prstDash val="solid"/>
            <a:miter lim="800000"/>
          </a:ln>
        </p:spPr>
        <p:txBody>
          <a:bodyPr anchor="t" anchorCtr="0" bIns="45717" compatLnSpc="1" lIns="91433" numCol="1" rIns="91433" tIns="45717" vert="horz" wrap="square">
            <a:prstTxWarp prst="textNoShape">
              <a:avLst/>
            </a:prstTxWarp>
          </a:bodyPr>
          <a:lstStyle/>
          <a:p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804886" y="1810895"/>
            <a:ext cx="1421576" cy="1113615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0">
            <a:noFill/>
            <a:prstDash val="solid"/>
            <a:miter lim="800000"/>
          </a:ln>
        </p:spPr>
        <p:txBody>
          <a:bodyPr anchor="t" anchorCtr="0" bIns="45717" compatLnSpc="1" lIns="91433" numCol="1" rIns="91433" tIns="45717" vert="horz" wrap="square">
            <a:prstTxWarp prst="textNoShape">
              <a:avLst/>
            </a:prstTxWarp>
          </a:bodyPr>
          <a:lstStyle/>
          <a:p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7279232" y="1810895"/>
            <a:ext cx="1864518" cy="2283239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0">
            <a:noFill/>
            <a:prstDash val="solid"/>
            <a:miter lim="800000"/>
          </a:ln>
        </p:spPr>
        <p:txBody>
          <a:bodyPr anchor="t" anchorCtr="0" bIns="45717" compatLnSpc="1" lIns="91433" numCol="1" rIns="91433" tIns="45717" vert="horz" wrap="square">
            <a:prstTxWarp prst="textNoShape">
              <a:avLst/>
            </a:prstTxWarp>
          </a:bodyPr>
          <a:lstStyle/>
          <a:p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809243" y="1814188"/>
            <a:ext cx="1957266" cy="111032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0">
            <a:noFill/>
            <a:prstDash val="solid"/>
            <a:miter lim="800000"/>
          </a:ln>
        </p:spPr>
        <p:txBody>
          <a:bodyPr anchor="t" anchorCtr="0" bIns="45717" compatLnSpc="1" lIns="91433" numCol="1" rIns="91433" tIns="45717" vert="horz" wrap="square">
            <a:prstTxWarp prst="textNoShape">
              <a:avLst/>
            </a:prstTxWarp>
          </a:bodyPr>
          <a:lstStyle/>
          <a:p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809242" y="652800"/>
            <a:ext cx="1175319" cy="1110320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0">
            <a:noFill/>
            <a:prstDash val="solid"/>
            <a:miter lim="800000"/>
          </a:ln>
        </p:spPr>
        <p:txBody>
          <a:bodyPr anchor="t" anchorCtr="0" bIns="45717" compatLnSpc="1" lIns="91433" numCol="1" rIns="91433" tIns="45717" vert="horz" wrap="square">
            <a:prstTxWarp prst="textNoShape">
              <a:avLst/>
            </a:prstTxWarp>
          </a:bodyPr>
          <a:lstStyle/>
          <a:p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054341" y="2975576"/>
            <a:ext cx="1172121" cy="1110320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0">
            <a:noFill/>
            <a:prstDash val="solid"/>
            <a:miter lim="800000"/>
          </a:ln>
        </p:spPr>
        <p:txBody>
          <a:bodyPr anchor="t" anchorCtr="0" bIns="45717" compatLnSpc="1" lIns="91433" numCol="1" rIns="91433" tIns="45717" vert="horz" wrap="square">
            <a:prstTxWarp prst="textNoShape">
              <a:avLst/>
            </a:prstTxWarp>
          </a:bodyPr>
          <a:lstStyle/>
          <a:p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52" y="440291"/>
            <a:ext cx="3756223" cy="2484217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0">
            <a:noFill/>
            <a:prstDash val="solid"/>
            <a:miter lim="800000"/>
          </a:ln>
        </p:spPr>
        <p:txBody>
          <a:bodyPr anchor="t" anchorCtr="0" bIns="45717" compatLnSpc="1" lIns="91433" numCol="1" rIns="91433" tIns="45717" vert="horz" wrap="square">
            <a:prstTxWarp prst="textNoShape">
              <a:avLst/>
            </a:prstTxWarp>
          </a:bodyPr>
          <a:lstStyle/>
          <a:p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219517" y="3116264"/>
            <a:ext cx="2019745" cy="61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2511" lIns="65023" rIns="65023" tIns="32511" wrap="squar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50000"/>
              </a:lnSpc>
            </a:pPr>
            <a:r>
              <a:rPr altLang="en-US" lang="zh-CN" smtClean="0" sz="6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15" name="TextBox 32"/>
          <p:cNvSpPr txBox="1"/>
          <p:nvPr/>
        </p:nvSpPr>
        <p:spPr>
          <a:xfrm>
            <a:off x="5059065" y="1048429"/>
            <a:ext cx="4084935" cy="491742"/>
          </a:xfrm>
          <a:prstGeom prst="rect">
            <a:avLst/>
          </a:prstGeom>
          <a:noFill/>
        </p:spPr>
        <p:txBody>
          <a:bodyPr bIns="32511" lIns="65023" rIns="65023" rtlCol="0" tIns="32511" wrap="square">
            <a:spAutoFit/>
          </a:bodyPr>
          <a:lstStyle/>
          <a:p>
            <a:r>
              <a:rPr altLang="zh-CN" lang="en-US" sz="2800">
                <a:solidFill>
                  <a:schemeClr val="bg1">
                    <a:lumMod val="65000"/>
                  </a:schemeClr>
                </a:solidFill>
                <a:latin charset="0" panose="020b0806030902050204" pitchFamily="34" typeface="Impact"/>
                <a:ea charset="-122" panose="020b0503020204020204" pitchFamily="34" typeface="微软雅黑"/>
              </a:rPr>
              <a:t>ADD RELATED  TITLE WORDS</a:t>
            </a:r>
          </a:p>
        </p:txBody>
      </p:sp>
    </p:spTree>
    <p:extLst>
      <p:ext uri="{BB962C8B-B14F-4D97-AF65-F5344CB8AC3E}">
        <p14:creationId val="127682254"/>
      </p:ext>
    </p:extLst>
  </p:cSld>
  <p:clrMapOvr>
    <a:masterClrMapping/>
  </p:clrMapOvr>
  <p:transition spd="med">
    <p:dissolv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9" nodeType="after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6" nodeType="after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3" nodeType="after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0" nodeType="after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7" nodeType="after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5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5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5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5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4"/>
      <p:bldP grpId="0" spid="15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D:\背景\bd315c6034a85edfd13e8aea49540923dc54754c.jpg" id="1026" name="Picture 2"/>
          <p:cNvPicPr>
            <a:picLocks noChangeArrowheads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4221285" y="2683247"/>
            <a:ext cx="3589655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YOUR COMOANY’S NAME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21285" y="3011349"/>
            <a:ext cx="4246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4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非常感谢您的观看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235945" y="3717487"/>
            <a:ext cx="30022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 eaLnBrk="1" hangingPunct="1">
              <a:buFont charset="0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itchFamily="34" typeface="微软雅黑"/>
              </a:rPr>
              <a:t>适用于商务总结/工作总结/工作计划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11960" y="1707654"/>
            <a:ext cx="3688080" cy="1188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pc="-300" sz="7200">
                <a:solidFill>
                  <a:schemeClr val="bg1"/>
                </a:solidFill>
                <a:latin charset="0" panose="04040905080b02020502" pitchFamily="82" typeface="Broadway"/>
              </a:rPr>
              <a:t>2018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click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6" nodeType="afterEffect" presetClass="entr" presetID="45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2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29" nodeType="afterEffect" presetClass="entr" presetID="4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6"/>
      <p:bldP grpId="0" spid="27"/>
      <p:bldP grpId="0" spid="33"/>
      <p:bldP grpId="0" spid="13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D:\背景\bd315c6034a85edfd13e8aea49540923dc54754c.jpg" id="20" name="Picture 2"/>
          <p:cNvPicPr>
            <a:picLocks noChangeArrowheads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1" name="TextBox 11">
            <a:extLst>
              <a:ext uri="{FF2B5EF4-FFF2-40B4-BE49-F238E27FC236}">
                <a16:creationId xmlns:a16="http://schemas.microsoft.com/office/drawing/2014/main" id="{4E59B2F5-1D38-431D-B5EF-F3BE06FDA12E}"/>
              </a:ext>
            </a:extLst>
          </p:cNvPr>
          <p:cNvSpPr txBox="1"/>
          <p:nvPr/>
        </p:nvSpPr>
        <p:spPr>
          <a:xfrm>
            <a:off x="5902236" y="2457075"/>
            <a:ext cx="946467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lvl="1" marL="0"/>
            <a:r>
              <a:rPr altLang="en-US" b="1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第一部分</a:t>
            </a:r>
          </a:p>
          <a:p>
            <a:pPr lvl="1" marL="0"/>
            <a:r>
              <a:rPr altLang="en-US" b="1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公司介绍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14901697-7294-4787-8C21-B17D6C79F8DF}"/>
              </a:ext>
            </a:extLst>
          </p:cNvPr>
          <p:cNvCxnSpPr/>
          <p:nvPr/>
        </p:nvCxnSpPr>
        <p:spPr>
          <a:xfrm flipH="1" flipV="1">
            <a:off x="5767510" y="2358966"/>
            <a:ext cx="0" cy="1420341"/>
          </a:xfrm>
          <a:prstGeom prst="line">
            <a:avLst/>
          </a:prstGeom>
          <a:ln w="127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3">
            <a:extLst>
              <a:ext uri="{FF2B5EF4-FFF2-40B4-BE49-F238E27FC236}">
                <a16:creationId xmlns:a16="http://schemas.microsoft.com/office/drawing/2014/main" id="{0A8FC614-04A7-495E-8A16-62C8CB87190F}"/>
              </a:ext>
            </a:extLst>
          </p:cNvPr>
          <p:cNvSpPr txBox="1"/>
          <p:nvPr/>
        </p:nvSpPr>
        <p:spPr>
          <a:xfrm>
            <a:off x="4513726" y="3533148"/>
            <a:ext cx="902574" cy="24384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zh-CN" lang="en-US" sz="1600">
                <a:solidFill>
                  <a:schemeClr val="bg1"/>
                </a:solidFill>
                <a:latin charset="0" pitchFamily="34" typeface="Arial"/>
                <a:ea typeface="+mj-ea"/>
                <a:cs charset="0" pitchFamily="34" typeface="Arial"/>
              </a:rPr>
              <a:t>PART 01</a:t>
            </a: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6FEF5A68-FBBE-4F6A-87D8-F6D8C6918FDB}"/>
              </a:ext>
            </a:extLst>
          </p:cNvPr>
          <p:cNvSpPr/>
          <p:nvPr/>
        </p:nvSpPr>
        <p:spPr>
          <a:xfrm>
            <a:off x="4357715" y="2355726"/>
            <a:ext cx="1004222" cy="10042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280">
              <a:solidFill>
                <a:srgbClr val="080808"/>
              </a:solidFill>
              <a:latin typeface="+mj-ea"/>
              <a:ea typeface="+mj-ea"/>
            </a:endParaRPr>
          </a:p>
        </p:txBody>
      </p:sp>
      <p:sp>
        <p:nvSpPr>
          <p:cNvPr id="15" name="TextBox 24">
            <a:extLst>
              <a:ext uri="{FF2B5EF4-FFF2-40B4-BE49-F238E27FC236}">
                <a16:creationId xmlns:a16="http://schemas.microsoft.com/office/drawing/2014/main" id="{DC7F564C-AF3E-412F-A9DB-99FE675509DB}"/>
              </a:ext>
            </a:extLst>
          </p:cNvPr>
          <p:cNvSpPr txBox="1"/>
          <p:nvPr/>
        </p:nvSpPr>
        <p:spPr>
          <a:xfrm>
            <a:off x="6080112" y="3442140"/>
            <a:ext cx="1064411" cy="157988"/>
          </a:xfrm>
          <a:prstGeom prst="rect">
            <a:avLst/>
          </a:prstGeom>
          <a:noFill/>
        </p:spPr>
        <p:txBody>
          <a:bodyPr bIns="30226" lIns="60452" rIns="60452" rtlCol="0" tIns="30226" wrap="square">
            <a:spAutoFit/>
          </a:bodyPr>
          <a:lstStyle/>
          <a:p>
            <a:r>
              <a:rPr altLang="zh-CN" lang="en-US" sz="64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01 点击添加相关标题文字</a:t>
            </a:r>
          </a:p>
        </p:txBody>
      </p:sp>
      <p:sp>
        <p:nvSpPr>
          <p:cNvPr id="16" name="TextBox 25">
            <a:extLst>
              <a:ext uri="{FF2B5EF4-FFF2-40B4-BE49-F238E27FC236}">
                <a16:creationId xmlns:a16="http://schemas.microsoft.com/office/drawing/2014/main" id="{C358591E-35A2-4889-8764-02985A4292AC}"/>
              </a:ext>
            </a:extLst>
          </p:cNvPr>
          <p:cNvSpPr txBox="1"/>
          <p:nvPr/>
        </p:nvSpPr>
        <p:spPr>
          <a:xfrm>
            <a:off x="7132466" y="3442140"/>
            <a:ext cx="1111942" cy="157988"/>
          </a:xfrm>
          <a:prstGeom prst="rect">
            <a:avLst/>
          </a:prstGeom>
          <a:noFill/>
        </p:spPr>
        <p:txBody>
          <a:bodyPr bIns="30226" lIns="60452" rIns="60452" rtlCol="0" tIns="30226" wrap="square">
            <a:spAutoFit/>
          </a:bodyPr>
          <a:lstStyle/>
          <a:p>
            <a:r>
              <a:rPr altLang="zh-CN" lang="en-US" sz="64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02 点击添加相关标题文字</a:t>
            </a: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891578EA-D96C-4429-B1E5-FC1D8B659495}"/>
              </a:ext>
            </a:extLst>
          </p:cNvPr>
          <p:cNvSpPr txBox="1"/>
          <p:nvPr/>
        </p:nvSpPr>
        <p:spPr>
          <a:xfrm>
            <a:off x="4495493" y="2497710"/>
            <a:ext cx="902574" cy="761695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zh-CN" b="1" lang="en-US" sz="4998">
                <a:solidFill>
                  <a:schemeClr val="bg1"/>
                </a:solidFill>
                <a:latin charset="0" pitchFamily="34" typeface="Arial"/>
                <a:ea typeface="+mj-ea"/>
                <a:cs charset="0" pitchFamily="34" typeface="Arial"/>
              </a:rPr>
              <a:t>01</a:t>
            </a:r>
          </a:p>
        </p:txBody>
      </p:sp>
      <p:sp>
        <p:nvSpPr>
          <p:cNvPr id="18" name="TextBox 24">
            <a:extLst>
              <a:ext uri="{FF2B5EF4-FFF2-40B4-BE49-F238E27FC236}">
                <a16:creationId xmlns:a16="http://schemas.microsoft.com/office/drawing/2014/main" id="{85367FAC-339C-4000-AB67-63A448FAB21D}"/>
              </a:ext>
            </a:extLst>
          </p:cNvPr>
          <p:cNvSpPr txBox="1"/>
          <p:nvPr/>
        </p:nvSpPr>
        <p:spPr>
          <a:xfrm>
            <a:off x="6080112" y="3648105"/>
            <a:ext cx="1064411" cy="157988"/>
          </a:xfrm>
          <a:prstGeom prst="rect">
            <a:avLst/>
          </a:prstGeom>
          <a:noFill/>
        </p:spPr>
        <p:txBody>
          <a:bodyPr bIns="30226" lIns="60452" rIns="60452" rtlCol="0" tIns="30226" wrap="square">
            <a:spAutoFit/>
          </a:bodyPr>
          <a:lstStyle/>
          <a:p>
            <a:r>
              <a:rPr altLang="zh-CN" lang="en-US" sz="64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03 点击添加相关标题文字</a:t>
            </a:r>
          </a:p>
        </p:txBody>
      </p:sp>
      <p:sp>
        <p:nvSpPr>
          <p:cNvPr id="19" name="TextBox 25">
            <a:extLst>
              <a:ext uri="{FF2B5EF4-FFF2-40B4-BE49-F238E27FC236}">
                <a16:creationId xmlns:a16="http://schemas.microsoft.com/office/drawing/2014/main" id="{73FC7A37-72A6-4390-A7D6-1D27CD999982}"/>
              </a:ext>
            </a:extLst>
          </p:cNvPr>
          <p:cNvSpPr txBox="1"/>
          <p:nvPr/>
        </p:nvSpPr>
        <p:spPr>
          <a:xfrm>
            <a:off x="7132466" y="3648105"/>
            <a:ext cx="1111942" cy="157988"/>
          </a:xfrm>
          <a:prstGeom prst="rect">
            <a:avLst/>
          </a:prstGeom>
          <a:noFill/>
        </p:spPr>
        <p:txBody>
          <a:bodyPr bIns="30226" lIns="60452" rIns="60452" rtlCol="0" tIns="30226" wrap="square">
            <a:spAutoFit/>
          </a:bodyPr>
          <a:lstStyle/>
          <a:p>
            <a:r>
              <a:rPr altLang="zh-CN" lang="en-US" sz="64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04 点击添加相关标题文字</a:t>
            </a:r>
          </a:p>
        </p:txBody>
      </p:sp>
    </p:spTree>
    <p:extLst>
      <p:ext uri="{BB962C8B-B14F-4D97-AF65-F5344CB8AC3E}">
        <p14:creationId val="176505173"/>
      </p:ext>
    </p:extLst>
  </p:cSld>
  <p:clrMapOvr>
    <a:masterClrMapping/>
  </p:clrMapOvr>
  <p:transition spd="med">
    <p:pull dir="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click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1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7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2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fill="hold" grpId="0" id="4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3"/>
      <p:bldP grpId="0" spid="14"/>
      <p:bldP grpId="0" spid="15"/>
      <p:bldP grpId="0" spid="16"/>
      <p:bldP grpId="0" spid="17"/>
      <p:bldP grpId="0" spid="18"/>
      <p:bldP grpId="0" spid="19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1629"/>
          <p:cNvGrpSpPr/>
          <p:nvPr/>
        </p:nvGrpSpPr>
        <p:grpSpPr>
          <a:xfrm>
            <a:off x="1154664" y="2577255"/>
            <a:ext cx="942853" cy="1992719"/>
            <a:chOff x="0" y="-9647"/>
            <a:chExt cx="1257300" cy="2656957"/>
          </a:xfrm>
        </p:grpSpPr>
        <p:sp>
          <p:nvSpPr>
            <p:cNvPr id="1626" name="Shape 1626"/>
            <p:cNvSpPr/>
            <p:nvPr/>
          </p:nvSpPr>
          <p:spPr>
            <a:xfrm flipH="1">
              <a:off x="662644" y="-9647"/>
              <a:ext cx="1" cy="1529368"/>
            </a:xfrm>
            <a:prstGeom prst="line">
              <a:avLst/>
            </a:prstGeom>
            <a:noFill/>
            <a:ln cap="flat" w="38100">
              <a:solidFill>
                <a:schemeClr val="bg1">
                  <a:lumMod val="60000"/>
                  <a:lumOff val="40000"/>
                </a:schemeClr>
              </a:solidFill>
              <a:prstDash val="solid"/>
              <a:miter lim="400000"/>
            </a:ln>
            <a:effectLst/>
          </p:spPr>
          <p:txBody>
            <a:bodyPr anchor="t" bIns="0" lIns="0" numCol="1" rIns="0" tIns="0" wrap="square">
              <a:noAutofit/>
            </a:bodyPr>
            <a:lstStyle/>
            <a:p>
              <a:pPr defTabSz="342833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9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graphicFrame>
          <p:nvGraphicFramePr>
            <p:cNvPr id="1627" name="Chart 1627"/>
            <p:cNvGraphicFramePr/>
            <p:nvPr/>
          </p:nvGraphicFramePr>
          <p:xfrm>
            <a:off x="0" y="1390009"/>
            <a:ext cx="1257300" cy="1257301"/>
          </p:xfrm>
          <a:graphic>
            <a:graphicData uri="http://schemas.openxmlformats.org/drawingml/2006/chart">
              <c:chart xmlns:c="http://schemas.openxmlformats.org/drawingml/2006/chart" r:id="rId3"/>
            </a:graphicData>
          </a:graphic>
        </p:graphicFrame>
        <p:sp>
          <p:nvSpPr>
            <p:cNvPr id="1628" name="Shape 1628"/>
            <p:cNvSpPr/>
            <p:nvPr/>
          </p:nvSpPr>
          <p:spPr>
            <a:xfrm>
              <a:off x="333648" y="1888890"/>
              <a:ext cx="782419" cy="487677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</p:spPr>
          <p:txBody>
            <a:bodyPr anchor="t" bIns="45719" lIns="45719" numCol="1" rIns="45719" tIns="45719" wrap="none">
              <a:spAutoFit/>
            </a:bodyPr>
            <a:lstStyle/>
            <a:p>
              <a:pPr algn="ctr" lvl="0">
                <a:defRPr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j-cs"/>
                  <a:sym charset="-122" panose="020b0503020204020204" pitchFamily="34" typeface="微软雅黑"/>
                </a:rPr>
                <a:t>70%</a:t>
              </a:r>
            </a:p>
          </p:txBody>
        </p:sp>
      </p:grpSp>
      <p:grpSp>
        <p:nvGrpSpPr>
          <p:cNvPr id="3" name="Group 1633"/>
          <p:cNvGrpSpPr/>
          <p:nvPr/>
        </p:nvGrpSpPr>
        <p:grpSpPr>
          <a:xfrm>
            <a:off x="965441" y="1849509"/>
            <a:ext cx="1532834" cy="986121"/>
            <a:chOff x="0" y="379713"/>
            <a:chExt cx="2044043" cy="1314825"/>
          </a:xfrm>
        </p:grpSpPr>
        <p:sp>
          <p:nvSpPr>
            <p:cNvPr id="1630" name="Shape 1630"/>
            <p:cNvSpPr/>
            <p:nvPr/>
          </p:nvSpPr>
          <p:spPr>
            <a:xfrm>
              <a:off x="0" y="1359686"/>
              <a:ext cx="1970470" cy="334852"/>
            </a:xfrm>
            <a:prstGeom prst="chevron">
              <a:avLst>
                <a:gd fmla="val 0" name="adj"/>
              </a:avLst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 bIns="0" lIns="0" numCol="1" rIns="0" tIns="0" wrap="square">
              <a:noAutofit/>
            </a:bodyPr>
            <a:lstStyle/>
            <a:p>
              <a:pPr algn="ctr" lvl="0"/>
              <a:endParaRPr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1631" name="Shape 1631"/>
            <p:cNvSpPr/>
            <p:nvPr/>
          </p:nvSpPr>
          <p:spPr>
            <a:xfrm>
              <a:off x="149924" y="919522"/>
              <a:ext cx="1669417" cy="447036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</p:spPr>
          <p:txBody>
            <a:bodyPr anchor="t" bIns="45719" lIns="45719" numCol="1" rIns="45719" tIns="45719" wrap="none">
              <a:spAutoFit/>
            </a:bodyPr>
            <a:lstStyle>
              <a:lvl1pPr algn="ctr">
                <a:defRPr b="1" sz="2000">
                  <a:solidFill>
                    <a:srgbClr val="595C54"/>
                  </a:solidFill>
                  <a:latin typeface="+mj-lt"/>
                  <a:ea typeface="+mj-ea"/>
                  <a:cs typeface="+mj-cs"/>
                  <a:sym panose="020b0503030403020204" typeface="Source Sans Pro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0" sz="16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2005 - 2008</a:t>
              </a:r>
            </a:p>
          </p:txBody>
        </p:sp>
        <p:sp>
          <p:nvSpPr>
            <p:cNvPr id="1632" name="Shape 1632"/>
            <p:cNvSpPr/>
            <p:nvPr/>
          </p:nvSpPr>
          <p:spPr>
            <a:xfrm>
              <a:off x="73574" y="379713"/>
              <a:ext cx="1970469" cy="487676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</p:spPr>
          <p:txBody>
            <a:bodyPr anchor="t" bIns="45719" lIns="45719" numCol="1" rIns="45719" tIns="45719" wrap="square">
              <a:spAutoFit/>
            </a:bodyPr>
            <a:lstStyle/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altLang="en-US" lang="zh-CN" sz="9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您的内容打在这里，或复制文本在此框中粘贴.</a:t>
              </a:r>
            </a:p>
          </p:txBody>
        </p:sp>
      </p:grpSp>
      <p:grpSp>
        <p:nvGrpSpPr>
          <p:cNvPr id="4" name="Group 1637"/>
          <p:cNvGrpSpPr/>
          <p:nvPr/>
        </p:nvGrpSpPr>
        <p:grpSpPr>
          <a:xfrm>
            <a:off x="2443103" y="2584487"/>
            <a:ext cx="1477661" cy="964920"/>
            <a:chExt cx="1970470" cy="1286559"/>
          </a:xfrm>
        </p:grpSpPr>
        <p:sp>
          <p:nvSpPr>
            <p:cNvPr id="1634" name="Shape 1634"/>
            <p:cNvSpPr/>
            <p:nvPr/>
          </p:nvSpPr>
          <p:spPr>
            <a:xfrm>
              <a:off x="0" y="0"/>
              <a:ext cx="1970470" cy="334852"/>
            </a:xfrm>
            <a:prstGeom prst="chevron">
              <a:avLst>
                <a:gd fmla="val 0" name="adj"/>
              </a:avLst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 bIns="0" lIns="0" numCol="1" rIns="0" tIns="0" wrap="square">
              <a:noAutofit/>
            </a:bodyPr>
            <a:lstStyle/>
            <a:p>
              <a:pPr algn="ctr" lvl="0"/>
              <a:endParaRPr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1635" name="Shape 1635"/>
            <p:cNvSpPr/>
            <p:nvPr/>
          </p:nvSpPr>
          <p:spPr>
            <a:xfrm>
              <a:off x="131243" y="451222"/>
              <a:ext cx="1669417" cy="447037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</p:spPr>
          <p:txBody>
            <a:bodyPr anchor="t" bIns="45719" lIns="45719" numCol="1" rIns="45719" tIns="45719" wrap="none">
              <a:spAutoFit/>
            </a:bodyPr>
            <a:lstStyle>
              <a:lvl1pPr algn="ctr">
                <a:defRPr b="1" sz="2000">
                  <a:solidFill>
                    <a:srgbClr val="595C54"/>
                  </a:solidFill>
                  <a:latin typeface="+mj-lt"/>
                  <a:ea typeface="+mj-ea"/>
                  <a:cs typeface="+mj-cs"/>
                  <a:sym panose="020b0503030403020204" typeface="Source Sans Pro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0" sz="16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2008 - 2009</a:t>
              </a:r>
            </a:p>
          </p:txBody>
        </p:sp>
        <p:sp>
          <p:nvSpPr>
            <p:cNvPr id="1636" name="Shape 1636"/>
            <p:cNvSpPr/>
            <p:nvPr/>
          </p:nvSpPr>
          <p:spPr>
            <a:xfrm>
              <a:off x="0" y="794120"/>
              <a:ext cx="1970470" cy="487677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</p:spPr>
          <p:txBody>
            <a:bodyPr anchor="t" bIns="45719" lIns="45719" numCol="1" rIns="45719" tIns="45719" wrap="square">
              <a:spAutoFit/>
            </a:bodyPr>
            <a:lstStyle/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altLang="en-US" lang="zh-CN" sz="9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您的内容打在这里，或复制文本在此框中粘贴.</a:t>
              </a:r>
            </a:p>
          </p:txBody>
        </p:sp>
      </p:grpSp>
      <p:graphicFrame>
        <p:nvGraphicFramePr>
          <p:cNvPr id="1638" name="Chart 1638"/>
          <p:cNvGraphicFramePr/>
          <p:nvPr/>
        </p:nvGraphicFramePr>
        <p:xfrm>
          <a:off x="2607739" y="1103533"/>
          <a:ext cx="1067648" cy="1286862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grpSp>
        <p:nvGrpSpPr>
          <p:cNvPr id="5" name="Group 1642"/>
          <p:cNvGrpSpPr/>
          <p:nvPr/>
        </p:nvGrpSpPr>
        <p:grpSpPr>
          <a:xfrm>
            <a:off x="3920761" y="1849508"/>
            <a:ext cx="1494074" cy="986120"/>
            <a:chOff x="0" y="379714"/>
            <a:chExt cx="1992357" cy="1314824"/>
          </a:xfrm>
        </p:grpSpPr>
        <p:sp>
          <p:nvSpPr>
            <p:cNvPr id="1639" name="Shape 1639"/>
            <p:cNvSpPr/>
            <p:nvPr/>
          </p:nvSpPr>
          <p:spPr>
            <a:xfrm>
              <a:off x="0" y="1359686"/>
              <a:ext cx="1970470" cy="334852"/>
            </a:xfrm>
            <a:prstGeom prst="chevron">
              <a:avLst>
                <a:gd fmla="val 0" name="adj"/>
              </a:avLst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 bIns="0" lIns="0" numCol="1" rIns="0" tIns="0" wrap="square">
              <a:noAutofit/>
            </a:bodyPr>
            <a:lstStyle/>
            <a:p>
              <a:pPr algn="ctr" lvl="0"/>
              <a:endParaRPr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1640" name="Shape 1640"/>
            <p:cNvSpPr/>
            <p:nvPr/>
          </p:nvSpPr>
          <p:spPr>
            <a:xfrm>
              <a:off x="86354" y="920168"/>
              <a:ext cx="1669417" cy="447036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</p:spPr>
          <p:txBody>
            <a:bodyPr anchor="t" bIns="45719" lIns="45719" numCol="1" rIns="45719" tIns="45719" wrap="none">
              <a:spAutoFit/>
            </a:bodyPr>
            <a:lstStyle>
              <a:lvl1pPr algn="ctr">
                <a:defRPr b="1" sz="2000">
                  <a:solidFill>
                    <a:srgbClr val="595C54"/>
                  </a:solidFill>
                  <a:latin typeface="+mj-lt"/>
                  <a:ea typeface="+mj-ea"/>
                  <a:cs typeface="+mj-cs"/>
                  <a:sym panose="020b0503030403020204" typeface="Source Sans Pro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0" sz="16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2009 - 2012</a:t>
              </a:r>
            </a:p>
          </p:txBody>
        </p:sp>
        <p:sp>
          <p:nvSpPr>
            <p:cNvPr id="1641" name="Shape 1641"/>
            <p:cNvSpPr/>
            <p:nvPr/>
          </p:nvSpPr>
          <p:spPr>
            <a:xfrm>
              <a:off x="21888" y="379714"/>
              <a:ext cx="1970469" cy="487676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</p:spPr>
          <p:txBody>
            <a:bodyPr anchor="t" bIns="45719" lIns="45719" numCol="1" rIns="45719" tIns="45719" wrap="square">
              <a:spAutoFit/>
            </a:bodyPr>
            <a:lstStyle/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altLang="en-US" lang="zh-CN" sz="9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您的内容打在这里，或复制文本在此框中粘贴.</a:t>
              </a:r>
            </a:p>
          </p:txBody>
        </p:sp>
      </p:grpSp>
      <p:grpSp>
        <p:nvGrpSpPr>
          <p:cNvPr id="6" name="Group 1646"/>
          <p:cNvGrpSpPr/>
          <p:nvPr/>
        </p:nvGrpSpPr>
        <p:grpSpPr>
          <a:xfrm>
            <a:off x="4068009" y="2835629"/>
            <a:ext cx="942853" cy="1661351"/>
            <a:chOff x="0" y="334852"/>
            <a:chExt cx="1257300" cy="2215133"/>
          </a:xfrm>
        </p:grpSpPr>
        <p:sp>
          <p:nvSpPr>
            <p:cNvPr id="1643" name="Shape 1643"/>
            <p:cNvSpPr/>
            <p:nvPr/>
          </p:nvSpPr>
          <p:spPr>
            <a:xfrm flipH="1">
              <a:off x="628377" y="334852"/>
              <a:ext cx="0" cy="1194516"/>
            </a:xfrm>
            <a:prstGeom prst="line">
              <a:avLst/>
            </a:prstGeom>
            <a:noFill/>
            <a:ln cap="flat" w="38100">
              <a:solidFill>
                <a:schemeClr val="bg1">
                  <a:lumMod val="60000"/>
                  <a:lumOff val="40000"/>
                </a:schemeClr>
              </a:solidFill>
              <a:prstDash val="solid"/>
              <a:miter lim="400000"/>
            </a:ln>
            <a:effectLst/>
          </p:spPr>
          <p:txBody>
            <a:bodyPr anchor="t" bIns="0" lIns="0" numCol="1" rIns="0" tIns="0" wrap="square">
              <a:noAutofit/>
            </a:bodyPr>
            <a:lstStyle/>
            <a:p>
              <a:pPr defTabSz="342833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9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graphicFrame>
          <p:nvGraphicFramePr>
            <p:cNvPr id="1644" name="Chart 1644"/>
            <p:cNvGraphicFramePr/>
            <p:nvPr/>
          </p:nvGraphicFramePr>
          <p:xfrm>
            <a:off x="0" y="1292684"/>
            <a:ext cx="1257300" cy="1257301"/>
          </p:xfrm>
          <a:graphic>
            <a:graphicData uri="http://schemas.openxmlformats.org/drawingml/2006/chart">
              <c:chart xmlns:c="http://schemas.openxmlformats.org/drawingml/2006/chart" r:id="rId5"/>
            </a:graphicData>
          </a:graphic>
        </p:graphicFrame>
        <p:sp>
          <p:nvSpPr>
            <p:cNvPr id="1645" name="Shape 1645"/>
            <p:cNvSpPr/>
            <p:nvPr/>
          </p:nvSpPr>
          <p:spPr>
            <a:xfrm>
              <a:off x="376041" y="1787434"/>
              <a:ext cx="782419" cy="487677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</p:spPr>
          <p:txBody>
            <a:bodyPr anchor="t" bIns="45719" lIns="45719" numCol="1" rIns="45719" tIns="45719" wrap="none">
              <a:spAutoFit/>
            </a:bodyPr>
            <a:lstStyle/>
            <a:p>
              <a:pPr algn="ctr" lvl="0">
                <a:defRPr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j-cs"/>
                  <a:sym charset="-122" panose="020b0503020204020204" pitchFamily="34" typeface="微软雅黑"/>
                </a:rPr>
                <a:t>50%</a:t>
              </a:r>
            </a:p>
          </p:txBody>
        </p:sp>
      </p:grpSp>
      <p:grpSp>
        <p:nvGrpSpPr>
          <p:cNvPr id="7" name="Group 1653"/>
          <p:cNvGrpSpPr/>
          <p:nvPr/>
        </p:nvGrpSpPr>
        <p:grpSpPr>
          <a:xfrm>
            <a:off x="5678807" y="1459093"/>
            <a:ext cx="794920" cy="950220"/>
            <a:chExt cx="1060030" cy="1266959"/>
          </a:xfrm>
        </p:grpSpPr>
        <p:sp>
          <p:nvSpPr>
            <p:cNvPr id="1647" name="Shape 1647"/>
            <p:cNvSpPr/>
            <p:nvPr/>
          </p:nvSpPr>
          <p:spPr>
            <a:xfrm>
              <a:off x="-1" y="-1"/>
              <a:ext cx="228025" cy="1266961"/>
            </a:xfrm>
            <a:prstGeom prst="rect">
              <a:avLst/>
            </a:prstGeom>
            <a:solidFill>
              <a:srgbClr val="91958B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ctr" lvl="0">
                <a:defRPr>
                  <a:solidFill>
                    <a:srgbClr val="000000"/>
                  </a:solidFill>
                </a:defRPr>
              </a:pPr>
              <a:endParaRPr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1648" name="Shape 1648"/>
            <p:cNvSpPr/>
            <p:nvPr/>
          </p:nvSpPr>
          <p:spPr>
            <a:xfrm>
              <a:off x="416002" y="-1"/>
              <a:ext cx="228025" cy="1266961"/>
            </a:xfrm>
            <a:prstGeom prst="rect">
              <a:avLst/>
            </a:prstGeom>
            <a:solidFill>
              <a:srgbClr val="91958B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ctr" lvl="0">
                <a:defRPr>
                  <a:solidFill>
                    <a:srgbClr val="000000"/>
                  </a:solidFill>
                </a:defRPr>
              </a:pPr>
              <a:endParaRPr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1649" name="Shape 1649"/>
            <p:cNvSpPr/>
            <p:nvPr/>
          </p:nvSpPr>
          <p:spPr>
            <a:xfrm>
              <a:off x="832005" y="-1"/>
              <a:ext cx="228025" cy="1266961"/>
            </a:xfrm>
            <a:prstGeom prst="rect">
              <a:avLst/>
            </a:prstGeom>
            <a:solidFill>
              <a:srgbClr val="91958B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ctr" lvl="0">
                <a:defRPr>
                  <a:solidFill>
                    <a:srgbClr val="000000"/>
                  </a:solidFill>
                </a:defRPr>
              </a:pPr>
              <a:endParaRPr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1650" name="Shape 1650"/>
            <p:cNvSpPr/>
            <p:nvPr/>
          </p:nvSpPr>
          <p:spPr>
            <a:xfrm>
              <a:off x="-1" y="539343"/>
              <a:ext cx="228025" cy="72761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 bIns="0" lIns="0" numCol="1" rIns="0" tIns="0" wrap="square">
              <a:noAutofit/>
            </a:bodyPr>
            <a:lstStyle/>
            <a:p>
              <a:pPr algn="ctr"/>
              <a:endParaRPr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1651" name="Shape 1651"/>
            <p:cNvSpPr/>
            <p:nvPr/>
          </p:nvSpPr>
          <p:spPr>
            <a:xfrm>
              <a:off x="416002" y="209266"/>
              <a:ext cx="228025" cy="105769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 bIns="0" lIns="0" numCol="1" rIns="0" tIns="0" wrap="square">
              <a:noAutofit/>
            </a:bodyPr>
            <a:lstStyle/>
            <a:p>
              <a:pPr algn="ctr"/>
              <a:endParaRPr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1652" name="Shape 1652"/>
            <p:cNvSpPr/>
            <p:nvPr/>
          </p:nvSpPr>
          <p:spPr>
            <a:xfrm>
              <a:off x="832005" y="821186"/>
              <a:ext cx="228025" cy="4457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 bIns="0" lIns="0" numCol="1" rIns="0" tIns="0" wrap="square">
              <a:noAutofit/>
            </a:bodyPr>
            <a:lstStyle/>
            <a:p>
              <a:pPr algn="ctr"/>
              <a:endParaRPr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</p:grpSp>
      <p:grpSp>
        <p:nvGrpSpPr>
          <p:cNvPr id="8" name="Group 1657"/>
          <p:cNvGrpSpPr/>
          <p:nvPr/>
        </p:nvGrpSpPr>
        <p:grpSpPr>
          <a:xfrm>
            <a:off x="5398421" y="2584487"/>
            <a:ext cx="1477661" cy="964920"/>
            <a:chExt cx="1970470" cy="1286559"/>
          </a:xfrm>
        </p:grpSpPr>
        <p:sp>
          <p:nvSpPr>
            <p:cNvPr id="1654" name="Shape 1654"/>
            <p:cNvSpPr/>
            <p:nvPr/>
          </p:nvSpPr>
          <p:spPr>
            <a:xfrm>
              <a:off x="0" y="0"/>
              <a:ext cx="1970470" cy="334852"/>
            </a:xfrm>
            <a:prstGeom prst="chevron">
              <a:avLst>
                <a:gd fmla="val 0" name="adj"/>
              </a:avLst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 bIns="0" lIns="0" numCol="1" rIns="0" tIns="0" wrap="square">
              <a:noAutofit/>
            </a:bodyPr>
            <a:lstStyle/>
            <a:p>
              <a:pPr algn="ctr" lvl="0"/>
              <a:endParaRPr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1655" name="Shape 1655"/>
            <p:cNvSpPr/>
            <p:nvPr/>
          </p:nvSpPr>
          <p:spPr>
            <a:xfrm>
              <a:off x="112584" y="451222"/>
              <a:ext cx="1699054" cy="447037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</p:spPr>
          <p:txBody>
            <a:bodyPr anchor="t" bIns="45719" lIns="45719" numCol="1" rIns="45719" tIns="45719" wrap="none">
              <a:spAutoFit/>
            </a:bodyPr>
            <a:lstStyle>
              <a:lvl1pPr algn="ctr">
                <a:defRPr b="1" sz="2000">
                  <a:solidFill>
                    <a:srgbClr val="595C54"/>
                  </a:solidFill>
                  <a:latin typeface="+mj-lt"/>
                  <a:ea typeface="+mj-ea"/>
                  <a:cs typeface="+mj-cs"/>
                  <a:sym panose="020b0503030403020204" typeface="Source Sans Pro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0" sz="16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2012 – 2014</a:t>
              </a:r>
            </a:p>
          </p:txBody>
        </p:sp>
        <p:sp>
          <p:nvSpPr>
            <p:cNvPr id="1656" name="Shape 1656"/>
            <p:cNvSpPr/>
            <p:nvPr/>
          </p:nvSpPr>
          <p:spPr>
            <a:xfrm>
              <a:off x="0" y="794120"/>
              <a:ext cx="1970470" cy="487677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</p:spPr>
          <p:txBody>
            <a:bodyPr anchor="t" bIns="45719" lIns="45719" numCol="1" rIns="45719" tIns="45719" wrap="square">
              <a:spAutoFit/>
            </a:bodyPr>
            <a:lstStyle/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altLang="en-US" lang="zh-CN" sz="9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您的内容打在这里，或复制文本在此框中粘贴.</a:t>
              </a:r>
            </a:p>
          </p:txBody>
        </p:sp>
      </p:grpSp>
      <p:grpSp>
        <p:nvGrpSpPr>
          <p:cNvPr id="9" name="Group 1661"/>
          <p:cNvGrpSpPr/>
          <p:nvPr/>
        </p:nvGrpSpPr>
        <p:grpSpPr>
          <a:xfrm>
            <a:off x="6876079" y="2254365"/>
            <a:ext cx="1530349" cy="1003245"/>
            <a:chExt cx="2040729" cy="1337658"/>
          </a:xfrm>
        </p:grpSpPr>
        <p:sp>
          <p:nvSpPr>
            <p:cNvPr id="1658" name="Shape 1658"/>
            <p:cNvSpPr/>
            <p:nvPr/>
          </p:nvSpPr>
          <p:spPr>
            <a:xfrm>
              <a:off x="0" y="440163"/>
              <a:ext cx="1970470" cy="334852"/>
            </a:xfrm>
            <a:prstGeom prst="chevron">
              <a:avLst>
                <a:gd fmla="val 0" name="adj"/>
              </a:avLst>
            </a:prstGeom>
            <a:solidFill>
              <a:schemeClr val="accent3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ctr" lvl="0"/>
              <a:endParaRPr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1659" name="Shape 1659"/>
            <p:cNvSpPr/>
            <p:nvPr/>
          </p:nvSpPr>
          <p:spPr>
            <a:xfrm>
              <a:off x="126598" y="0"/>
              <a:ext cx="1669416" cy="447037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</p:spPr>
          <p:txBody>
            <a:bodyPr anchor="t" bIns="45719" lIns="45719" numCol="1" rIns="45719" tIns="45719" wrap="none">
              <a:spAutoFit/>
            </a:bodyPr>
            <a:lstStyle>
              <a:lvl1pPr algn="ctr">
                <a:defRPr b="1" sz="2000">
                  <a:solidFill>
                    <a:srgbClr val="595C54"/>
                  </a:solidFill>
                  <a:latin typeface="+mj-lt"/>
                  <a:ea typeface="+mj-ea"/>
                  <a:cs typeface="+mj-cs"/>
                  <a:sym panose="020b0503030403020204" typeface="Source Sans Pro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smtClean="0" sz="16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2014 - 2017</a:t>
              </a:r>
            </a:p>
          </p:txBody>
        </p:sp>
        <p:sp>
          <p:nvSpPr>
            <p:cNvPr id="1660" name="Shape 1660"/>
            <p:cNvSpPr/>
            <p:nvPr/>
          </p:nvSpPr>
          <p:spPr>
            <a:xfrm>
              <a:off x="70257" y="845219"/>
              <a:ext cx="1970471" cy="487677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</p:spPr>
          <p:txBody>
            <a:bodyPr anchor="t" bIns="45719" lIns="45719" numCol="1" rIns="45719" tIns="45719" wrap="square">
              <a:spAutoFit/>
            </a:bodyPr>
            <a:lstStyle/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altLang="en-US" lang="zh-CN" sz="9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您的内容打在这里，或复制文本在此框中粘贴.</a:t>
              </a:r>
            </a:p>
          </p:txBody>
        </p:sp>
      </p:grpSp>
    </p:spTree>
  </p:cSld>
  <p:clrMapOvr>
    <a:masterClrMapping/>
  </p:clrMapOvr>
  <p:transition spd="med">
    <p:pull dir="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indefinite" fill="hold" id="6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indefinite"/>
                            </p:stCondLst>
                            <p:childTnLst>
                              <p:par>
                                <p:cTn fill="hold" grpId="0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indefinite" fill="hold" id="1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indefinite"/>
                            </p:stCondLst>
                            <p:childTnLst>
                              <p:par>
                                <p:cTn fill="hold" grpId="0" id="1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indefinite" fill="hold" id="16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indefinite"/>
                            </p:stCondLst>
                            <p:childTnLst>
                              <p:par>
                                <p:cTn fill="hold" grpId="0" id="2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indefinite" fill="hold" id="2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indefinite"/>
                            </p:stCondLst>
                            <p:childTnLst>
                              <p:par>
                                <p:cTn fill="hold" grpId="0" id="2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indefinite" fill="hold" id="26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indefinite"/>
                            </p:stCondLst>
                            <p:childTnLst>
                              <p:par>
                                <p:cTn fill="hold" grpId="0" id="3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indefinite" fill="hold" id="3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indefinite"/>
                            </p:stCondLst>
                            <p:childTnLst>
                              <p:par>
                                <p:cTn fill="hold" grpId="0" id="3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indefinite" fill="hold" id="36"/>
                                        <p:tgtEl>
                                          <p:spTgt spid="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indefinite"/>
                            </p:stCondLst>
                            <p:childTnLst>
                              <p:par>
                                <p:cTn fill="hold" grpId="0" id="4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indefinite" fill="hold" id="4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indefinite"/>
                            </p:stCondLst>
                            <p:childTnLst>
                              <p:par>
                                <p:cTn fill="hold" grpId="0" id="4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indefinite" fill="hold" id="46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0" grpId="0" spid="2"/>
      <p:bldP advAuto="0" grpId="0" spid="3"/>
      <p:bldP advAuto="0" grpId="0" spid="4"/>
      <p:bldP advAuto="0" grpId="0" spid="1638"/>
      <p:bldP advAuto="0" grpId="0" spid="5"/>
      <p:bldP advAuto="0" grpId="0" spid="6"/>
      <p:bldP advAuto="0" grpId="0" spid="7"/>
      <p:bldP advAuto="0" grpId="0" spid="8"/>
      <p:bldP advAuto="0" grpId="0" spid="9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Freeform 6"/>
          <p:cNvSpPr/>
          <p:nvPr/>
        </p:nvSpPr>
        <p:spPr bwMode="auto">
          <a:xfrm>
            <a:off x="2628185" y="2106636"/>
            <a:ext cx="1261199" cy="1267553"/>
          </a:xfrm>
          <a:custGeom>
            <a:gdLst>
              <a:gd fmla="*/ 84 w 168" name="T0"/>
              <a:gd fmla="*/ 0 h 169" name="T1"/>
              <a:gd fmla="*/ 143 w 168" name="T2"/>
              <a:gd fmla="*/ 24 h 169" name="T3"/>
              <a:gd fmla="*/ 132 w 168" name="T4"/>
              <a:gd fmla="*/ 37 h 169" name="T5"/>
              <a:gd fmla="*/ 84 w 168" name="T6"/>
              <a:gd fmla="*/ 17 h 169" name="T7"/>
              <a:gd fmla="*/ 17 w 168" name="T8"/>
              <a:gd fmla="*/ 84 h 169" name="T9"/>
              <a:gd fmla="*/ 84 w 168" name="T10"/>
              <a:gd fmla="*/ 152 h 169" name="T11"/>
              <a:gd fmla="*/ 152 w 168" name="T12"/>
              <a:gd fmla="*/ 84 h 169" name="T13"/>
              <a:gd fmla="*/ 143 w 168" name="T14"/>
              <a:gd fmla="*/ 51 h 169" name="T15"/>
              <a:gd fmla="*/ 154 w 168" name="T16"/>
              <a:gd fmla="*/ 37 h 169" name="T17"/>
              <a:gd fmla="*/ 168 w 168" name="T18"/>
              <a:gd fmla="*/ 84 h 169" name="T19"/>
              <a:gd fmla="*/ 84 w 168" name="T20"/>
              <a:gd fmla="*/ 169 h 169" name="T21"/>
              <a:gd fmla="*/ 0 w 168" name="T22"/>
              <a:gd fmla="*/ 84 h 169" name="T23"/>
              <a:gd fmla="*/ 84 w 168" name="T24"/>
              <a:gd fmla="*/ 0 h 169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69" w="168">
                <a:moveTo>
                  <a:pt x="84" y="0"/>
                </a:moveTo>
                <a:cubicBezTo>
                  <a:pt x="107" y="0"/>
                  <a:pt x="128" y="9"/>
                  <a:pt x="143" y="24"/>
                </a:cubicBezTo>
                <a:cubicBezTo>
                  <a:pt x="139" y="28"/>
                  <a:pt x="135" y="32"/>
                  <a:pt x="132" y="37"/>
                </a:cubicBezTo>
                <a:cubicBezTo>
                  <a:pt x="120" y="24"/>
                  <a:pt x="103" y="17"/>
                  <a:pt x="84" y="17"/>
                </a:cubicBezTo>
                <a:cubicBezTo>
                  <a:pt x="47" y="17"/>
                  <a:pt x="17" y="47"/>
                  <a:pt x="17" y="84"/>
                </a:cubicBezTo>
                <a:cubicBezTo>
                  <a:pt x="17" y="122"/>
                  <a:pt x="47" y="152"/>
                  <a:pt x="84" y="152"/>
                </a:cubicBezTo>
                <a:cubicBezTo>
                  <a:pt x="121" y="152"/>
                  <a:pt x="152" y="122"/>
                  <a:pt x="152" y="84"/>
                </a:cubicBezTo>
                <a:cubicBezTo>
                  <a:pt x="152" y="72"/>
                  <a:pt x="148" y="61"/>
                  <a:pt x="143" y="51"/>
                </a:cubicBezTo>
                <a:cubicBezTo>
                  <a:pt x="146" y="46"/>
                  <a:pt x="149" y="41"/>
                  <a:pt x="154" y="37"/>
                </a:cubicBezTo>
                <a:cubicBezTo>
                  <a:pt x="163" y="50"/>
                  <a:pt x="168" y="67"/>
                  <a:pt x="168" y="84"/>
                </a:cubicBezTo>
                <a:cubicBezTo>
                  <a:pt x="168" y="131"/>
                  <a:pt x="131" y="169"/>
                  <a:pt x="84" y="169"/>
                </a:cubicBezTo>
                <a:cubicBezTo>
                  <a:pt x="38" y="169"/>
                  <a:pt x="0" y="131"/>
                  <a:pt x="0" y="84"/>
                </a:cubicBezTo>
                <a:cubicBezTo>
                  <a:pt x="0" y="38"/>
                  <a:pt x="38" y="0"/>
                  <a:pt x="84" y="0"/>
                </a:cubicBezTo>
                <a:close/>
              </a:path>
            </a:pathLst>
          </a:custGeom>
          <a:solidFill>
            <a:schemeClr val="accent2"/>
          </a:solidFill>
          <a:ln cap="flat" w="5">
            <a:noFill/>
            <a:prstDash val="solid"/>
            <a:miter lim="800000"/>
          </a:ln>
        </p:spPr>
        <p:txBody>
          <a:bodyPr anchor="t" anchorCtr="0" bIns="34284" compatLnSpc="1" lIns="68566" numCol="1" rIns="68566" tIns="34284" vert="horz" wrap="square"/>
          <a:lstStyle/>
          <a:p>
            <a:endParaRPr altLang="en-US" lang="zh-CN"/>
          </a:p>
        </p:txBody>
      </p:sp>
      <p:sp>
        <p:nvSpPr>
          <p:cNvPr id="5" name="Freeform 7"/>
          <p:cNvSpPr>
            <a:spLocks noEditPoints="1"/>
          </p:cNvSpPr>
          <p:nvPr/>
        </p:nvSpPr>
        <p:spPr bwMode="auto">
          <a:xfrm>
            <a:off x="3504988" y="2106636"/>
            <a:ext cx="1267553" cy="1267553"/>
          </a:xfrm>
          <a:custGeom>
            <a:gdLst>
              <a:gd fmla="*/ 84 w 169" name="T0"/>
              <a:gd fmla="*/ 0 h 169" name="T1"/>
              <a:gd fmla="*/ 169 w 169" name="T2"/>
              <a:gd fmla="*/ 84 h 169" name="T3"/>
              <a:gd fmla="*/ 154 w 169" name="T4"/>
              <a:gd fmla="*/ 132 h 169" name="T5"/>
              <a:gd fmla="*/ 143 w 169" name="T6"/>
              <a:gd fmla="*/ 118 h 169" name="T7"/>
              <a:gd fmla="*/ 152 w 169" name="T8"/>
              <a:gd fmla="*/ 84 h 169" name="T9"/>
              <a:gd fmla="*/ 84 w 169" name="T10"/>
              <a:gd fmla="*/ 17 h 169" name="T11"/>
              <a:gd fmla="*/ 17 w 169" name="T12"/>
              <a:gd fmla="*/ 84 h 169" name="T13"/>
              <a:gd fmla="*/ 26 w 169" name="T14"/>
              <a:gd fmla="*/ 118 h 169" name="T15"/>
              <a:gd fmla="*/ 15 w 169" name="T16"/>
              <a:gd fmla="*/ 132 h 169" name="T17"/>
              <a:gd fmla="*/ 0 w 169" name="T18"/>
              <a:gd fmla="*/ 84 h 169" name="T19"/>
              <a:gd fmla="*/ 84 w 169" name="T20"/>
              <a:gd fmla="*/ 0 h 169" name="T21"/>
              <a:gd fmla="*/ 143 w 169" name="T22"/>
              <a:gd fmla="*/ 145 h 169" name="T23"/>
              <a:gd fmla="*/ 84 w 169" name="T24"/>
              <a:gd fmla="*/ 169 h 169" name="T25"/>
              <a:gd fmla="*/ 26 w 169" name="T26"/>
              <a:gd fmla="*/ 145 h 169" name="T27"/>
              <a:gd fmla="*/ 37 w 169" name="T28"/>
              <a:gd fmla="*/ 132 h 169" name="T29"/>
              <a:gd fmla="*/ 84 w 169" name="T30"/>
              <a:gd fmla="*/ 152 h 169" name="T31"/>
              <a:gd fmla="*/ 132 w 169" name="T32"/>
              <a:gd fmla="*/ 132 h 169" name="T33"/>
              <a:gd fmla="*/ 143 w 169" name="T34"/>
              <a:gd fmla="*/ 145 h 169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169" w="169">
                <a:moveTo>
                  <a:pt x="84" y="0"/>
                </a:moveTo>
                <a:cubicBezTo>
                  <a:pt x="131" y="0"/>
                  <a:pt x="169" y="38"/>
                  <a:pt x="169" y="84"/>
                </a:cubicBezTo>
                <a:cubicBezTo>
                  <a:pt x="169" y="102"/>
                  <a:pt x="163" y="119"/>
                  <a:pt x="154" y="132"/>
                </a:cubicBezTo>
                <a:cubicBezTo>
                  <a:pt x="150" y="128"/>
                  <a:pt x="146" y="123"/>
                  <a:pt x="143" y="118"/>
                </a:cubicBezTo>
                <a:cubicBezTo>
                  <a:pt x="149" y="108"/>
                  <a:pt x="152" y="97"/>
                  <a:pt x="152" y="84"/>
                </a:cubicBezTo>
                <a:cubicBezTo>
                  <a:pt x="152" y="47"/>
                  <a:pt x="122" y="17"/>
                  <a:pt x="84" y="17"/>
                </a:cubicBezTo>
                <a:cubicBezTo>
                  <a:pt x="47" y="17"/>
                  <a:pt x="17" y="47"/>
                  <a:pt x="17" y="84"/>
                </a:cubicBezTo>
                <a:cubicBezTo>
                  <a:pt x="17" y="97"/>
                  <a:pt x="20" y="108"/>
                  <a:pt x="26" y="118"/>
                </a:cubicBezTo>
                <a:cubicBezTo>
                  <a:pt x="23" y="123"/>
                  <a:pt x="19" y="128"/>
                  <a:pt x="15" y="132"/>
                </a:cubicBezTo>
                <a:cubicBezTo>
                  <a:pt x="5" y="119"/>
                  <a:pt x="0" y="102"/>
                  <a:pt x="0" y="84"/>
                </a:cubicBezTo>
                <a:cubicBezTo>
                  <a:pt x="0" y="38"/>
                  <a:pt x="38" y="0"/>
                  <a:pt x="84" y="0"/>
                </a:cubicBezTo>
                <a:close/>
                <a:moveTo>
                  <a:pt x="143" y="145"/>
                </a:moveTo>
                <a:cubicBezTo>
                  <a:pt x="128" y="160"/>
                  <a:pt x="107" y="169"/>
                  <a:pt x="84" y="169"/>
                </a:cubicBezTo>
                <a:cubicBezTo>
                  <a:pt x="62" y="169"/>
                  <a:pt x="41" y="160"/>
                  <a:pt x="26" y="145"/>
                </a:cubicBezTo>
                <a:cubicBezTo>
                  <a:pt x="30" y="141"/>
                  <a:pt x="33" y="137"/>
                  <a:pt x="37" y="132"/>
                </a:cubicBezTo>
                <a:cubicBezTo>
                  <a:pt x="49" y="144"/>
                  <a:pt x="66" y="152"/>
                  <a:pt x="84" y="152"/>
                </a:cubicBezTo>
                <a:cubicBezTo>
                  <a:pt x="103" y="152"/>
                  <a:pt x="120" y="144"/>
                  <a:pt x="132" y="132"/>
                </a:cubicBezTo>
                <a:cubicBezTo>
                  <a:pt x="135" y="137"/>
                  <a:pt x="139" y="141"/>
                  <a:pt x="143" y="145"/>
                </a:cubicBezTo>
                <a:close/>
              </a:path>
            </a:pathLst>
          </a:custGeom>
          <a:solidFill>
            <a:schemeClr val="accent1"/>
          </a:solidFill>
          <a:ln cap="flat" w="5">
            <a:noFill/>
            <a:prstDash val="solid"/>
            <a:miter lim="800000"/>
          </a:ln>
        </p:spPr>
        <p:txBody>
          <a:bodyPr anchor="t" anchorCtr="0" bIns="34284" compatLnSpc="1" lIns="68566" numCol="1" rIns="68566" tIns="34284" vert="horz" wrap="square"/>
          <a:lstStyle/>
          <a:p>
            <a:endParaRPr altLang="en-US" lang="zh-CN"/>
          </a:p>
        </p:txBody>
      </p:sp>
      <p:sp>
        <p:nvSpPr>
          <p:cNvPr id="6" name="Freeform 8"/>
          <p:cNvSpPr>
            <a:spLocks noEditPoints="1"/>
          </p:cNvSpPr>
          <p:nvPr/>
        </p:nvSpPr>
        <p:spPr bwMode="auto">
          <a:xfrm>
            <a:off x="4381790" y="2106636"/>
            <a:ext cx="1267553" cy="1267553"/>
          </a:xfrm>
          <a:custGeom>
            <a:gdLst>
              <a:gd fmla="*/ 85 w 169" name="T0"/>
              <a:gd fmla="*/ 0 h 169" name="T1"/>
              <a:gd fmla="*/ 143 w 169" name="T2"/>
              <a:gd fmla="*/ 24 h 169" name="T3"/>
              <a:gd fmla="*/ 132 w 169" name="T4"/>
              <a:gd fmla="*/ 37 h 169" name="T5"/>
              <a:gd fmla="*/ 85 w 169" name="T6"/>
              <a:gd fmla="*/ 17 h 169" name="T7"/>
              <a:gd fmla="*/ 37 w 169" name="T8"/>
              <a:gd fmla="*/ 37 h 169" name="T9"/>
              <a:gd fmla="*/ 26 w 169" name="T10"/>
              <a:gd fmla="*/ 24 h 169" name="T11"/>
              <a:gd fmla="*/ 85 w 169" name="T12"/>
              <a:gd fmla="*/ 0 h 169" name="T13"/>
              <a:gd fmla="*/ 154 w 169" name="T14"/>
              <a:gd fmla="*/ 37 h 169" name="T15"/>
              <a:gd fmla="*/ 169 w 169" name="T16"/>
              <a:gd fmla="*/ 84 h 169" name="T17"/>
              <a:gd fmla="*/ 85 w 169" name="T18"/>
              <a:gd fmla="*/ 169 h 169" name="T19"/>
              <a:gd fmla="*/ 0 w 169" name="T20"/>
              <a:gd fmla="*/ 84 h 169" name="T21"/>
              <a:gd fmla="*/ 15 w 169" name="T22"/>
              <a:gd fmla="*/ 37 h 169" name="T23"/>
              <a:gd fmla="*/ 26 w 169" name="T24"/>
              <a:gd fmla="*/ 51 h 169" name="T25"/>
              <a:gd fmla="*/ 17 w 169" name="T26"/>
              <a:gd fmla="*/ 84 h 169" name="T27"/>
              <a:gd fmla="*/ 85 w 169" name="T28"/>
              <a:gd fmla="*/ 152 h 169" name="T29"/>
              <a:gd fmla="*/ 152 w 169" name="T30"/>
              <a:gd fmla="*/ 84 h 169" name="T31"/>
              <a:gd fmla="*/ 143 w 169" name="T32"/>
              <a:gd fmla="*/ 51 h 169" name="T33"/>
              <a:gd fmla="*/ 154 w 169" name="T34"/>
              <a:gd fmla="*/ 37 h 169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169" w="169">
                <a:moveTo>
                  <a:pt x="85" y="0"/>
                </a:moveTo>
                <a:cubicBezTo>
                  <a:pt x="107" y="0"/>
                  <a:pt x="128" y="9"/>
                  <a:pt x="143" y="24"/>
                </a:cubicBezTo>
                <a:cubicBezTo>
                  <a:pt x="139" y="28"/>
                  <a:pt x="135" y="32"/>
                  <a:pt x="132" y="37"/>
                </a:cubicBezTo>
                <a:cubicBezTo>
                  <a:pt x="120" y="24"/>
                  <a:pt x="103" y="17"/>
                  <a:pt x="85" y="17"/>
                </a:cubicBezTo>
                <a:cubicBezTo>
                  <a:pt x="66" y="17"/>
                  <a:pt x="49" y="24"/>
                  <a:pt x="37" y="37"/>
                </a:cubicBezTo>
                <a:cubicBezTo>
                  <a:pt x="34" y="32"/>
                  <a:pt x="30" y="28"/>
                  <a:pt x="26" y="24"/>
                </a:cubicBezTo>
                <a:cubicBezTo>
                  <a:pt x="41" y="9"/>
                  <a:pt x="62" y="0"/>
                  <a:pt x="85" y="0"/>
                </a:cubicBezTo>
                <a:close/>
                <a:moveTo>
                  <a:pt x="154" y="37"/>
                </a:moveTo>
                <a:cubicBezTo>
                  <a:pt x="164" y="50"/>
                  <a:pt x="169" y="67"/>
                  <a:pt x="169" y="84"/>
                </a:cubicBezTo>
                <a:cubicBezTo>
                  <a:pt x="169" y="131"/>
                  <a:pt x="131" y="169"/>
                  <a:pt x="85" y="169"/>
                </a:cubicBezTo>
                <a:cubicBezTo>
                  <a:pt x="38" y="169"/>
                  <a:pt x="0" y="131"/>
                  <a:pt x="0" y="84"/>
                </a:cubicBezTo>
                <a:cubicBezTo>
                  <a:pt x="0" y="67"/>
                  <a:pt x="6" y="50"/>
                  <a:pt x="15" y="37"/>
                </a:cubicBezTo>
                <a:cubicBezTo>
                  <a:pt x="19" y="41"/>
                  <a:pt x="23" y="46"/>
                  <a:pt x="26" y="51"/>
                </a:cubicBezTo>
                <a:cubicBezTo>
                  <a:pt x="20" y="61"/>
                  <a:pt x="17" y="72"/>
                  <a:pt x="17" y="84"/>
                </a:cubicBezTo>
                <a:cubicBezTo>
                  <a:pt x="17" y="122"/>
                  <a:pt x="47" y="152"/>
                  <a:pt x="85" y="152"/>
                </a:cubicBezTo>
                <a:cubicBezTo>
                  <a:pt x="122" y="152"/>
                  <a:pt x="152" y="122"/>
                  <a:pt x="152" y="84"/>
                </a:cubicBezTo>
                <a:cubicBezTo>
                  <a:pt x="152" y="72"/>
                  <a:pt x="149" y="61"/>
                  <a:pt x="143" y="51"/>
                </a:cubicBezTo>
                <a:cubicBezTo>
                  <a:pt x="146" y="46"/>
                  <a:pt x="150" y="41"/>
                  <a:pt x="154" y="37"/>
                </a:cubicBezTo>
                <a:close/>
              </a:path>
            </a:pathLst>
          </a:custGeom>
          <a:solidFill>
            <a:schemeClr val="accent3"/>
          </a:solidFill>
          <a:ln cap="flat" w="5">
            <a:noFill/>
            <a:prstDash val="solid"/>
            <a:miter lim="800000"/>
          </a:ln>
        </p:spPr>
        <p:txBody>
          <a:bodyPr anchor="t" anchorCtr="0" bIns="34284" compatLnSpc="1" lIns="68566" numCol="1" rIns="68566" tIns="34284" vert="horz" wrap="square"/>
          <a:lstStyle/>
          <a:p>
            <a:endParaRPr altLang="en-US" lang="zh-CN"/>
          </a:p>
        </p:txBody>
      </p:sp>
      <p:sp>
        <p:nvSpPr>
          <p:cNvPr id="7" name="Freeform 9"/>
          <p:cNvSpPr/>
          <p:nvPr/>
        </p:nvSpPr>
        <p:spPr bwMode="auto">
          <a:xfrm>
            <a:off x="5261768" y="2106636"/>
            <a:ext cx="1267553" cy="1267553"/>
          </a:xfrm>
          <a:custGeom>
            <a:gdLst>
              <a:gd fmla="*/ 85 w 169" name="T0"/>
              <a:gd fmla="*/ 0 h 169" name="T1"/>
              <a:gd fmla="*/ 169 w 169" name="T2"/>
              <a:gd fmla="*/ 84 h 169" name="T3"/>
              <a:gd fmla="*/ 85 w 169" name="T4"/>
              <a:gd fmla="*/ 169 h 169" name="T5"/>
              <a:gd fmla="*/ 26 w 169" name="T6"/>
              <a:gd fmla="*/ 145 h 169" name="T7"/>
              <a:gd fmla="*/ 37 w 169" name="T8"/>
              <a:gd fmla="*/ 132 h 169" name="T9"/>
              <a:gd fmla="*/ 85 w 169" name="T10"/>
              <a:gd fmla="*/ 152 h 169" name="T11"/>
              <a:gd fmla="*/ 152 w 169" name="T12"/>
              <a:gd fmla="*/ 84 h 169" name="T13"/>
              <a:gd fmla="*/ 85 w 169" name="T14"/>
              <a:gd fmla="*/ 17 h 169" name="T15"/>
              <a:gd fmla="*/ 17 w 169" name="T16"/>
              <a:gd fmla="*/ 84 h 169" name="T17"/>
              <a:gd fmla="*/ 26 w 169" name="T18"/>
              <a:gd fmla="*/ 118 h 169" name="T19"/>
              <a:gd fmla="*/ 15 w 169" name="T20"/>
              <a:gd fmla="*/ 132 h 169" name="T21"/>
              <a:gd fmla="*/ 0 w 169" name="T22"/>
              <a:gd fmla="*/ 84 h 169" name="T23"/>
              <a:gd fmla="*/ 85 w 169" name="T24"/>
              <a:gd fmla="*/ 0 h 169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69" w="169">
                <a:moveTo>
                  <a:pt x="85" y="0"/>
                </a:moveTo>
                <a:cubicBezTo>
                  <a:pt x="131" y="0"/>
                  <a:pt x="169" y="38"/>
                  <a:pt x="169" y="84"/>
                </a:cubicBezTo>
                <a:cubicBezTo>
                  <a:pt x="169" y="131"/>
                  <a:pt x="131" y="169"/>
                  <a:pt x="85" y="169"/>
                </a:cubicBezTo>
                <a:cubicBezTo>
                  <a:pt x="62" y="169"/>
                  <a:pt x="41" y="160"/>
                  <a:pt x="26" y="145"/>
                </a:cubicBezTo>
                <a:cubicBezTo>
                  <a:pt x="30" y="141"/>
                  <a:pt x="34" y="137"/>
                  <a:pt x="37" y="132"/>
                </a:cubicBezTo>
                <a:cubicBezTo>
                  <a:pt x="49" y="144"/>
                  <a:pt x="66" y="152"/>
                  <a:pt x="85" y="152"/>
                </a:cubicBezTo>
                <a:cubicBezTo>
                  <a:pt x="122" y="152"/>
                  <a:pt x="152" y="122"/>
                  <a:pt x="152" y="84"/>
                </a:cubicBezTo>
                <a:cubicBezTo>
                  <a:pt x="152" y="47"/>
                  <a:pt x="122" y="17"/>
                  <a:pt x="85" y="17"/>
                </a:cubicBezTo>
                <a:cubicBezTo>
                  <a:pt x="48" y="17"/>
                  <a:pt x="17" y="47"/>
                  <a:pt x="17" y="84"/>
                </a:cubicBezTo>
                <a:cubicBezTo>
                  <a:pt x="17" y="97"/>
                  <a:pt x="21" y="108"/>
                  <a:pt x="26" y="118"/>
                </a:cubicBezTo>
                <a:cubicBezTo>
                  <a:pt x="23" y="123"/>
                  <a:pt x="19" y="128"/>
                  <a:pt x="15" y="132"/>
                </a:cubicBezTo>
                <a:cubicBezTo>
                  <a:pt x="6" y="119"/>
                  <a:pt x="0" y="102"/>
                  <a:pt x="0" y="84"/>
                </a:cubicBezTo>
                <a:cubicBezTo>
                  <a:pt x="0" y="38"/>
                  <a:pt x="38" y="0"/>
                  <a:pt x="85" y="0"/>
                </a:cubicBezTo>
                <a:close/>
              </a:path>
            </a:pathLst>
          </a:custGeom>
          <a:solidFill>
            <a:schemeClr val="accent4"/>
          </a:solidFill>
          <a:ln cap="flat" w="5">
            <a:noFill/>
            <a:prstDash val="solid"/>
            <a:miter lim="800000"/>
          </a:ln>
        </p:spPr>
        <p:txBody>
          <a:bodyPr anchor="t" anchorCtr="0" bIns="34284" compatLnSpc="1" lIns="68566" numCol="1" rIns="68566" tIns="34284" vert="horz" wrap="square"/>
          <a:lstStyle/>
          <a:p>
            <a:endParaRPr altLang="en-US" lang="zh-CN"/>
          </a:p>
        </p:txBody>
      </p:sp>
      <p:sp>
        <p:nvSpPr>
          <p:cNvPr id="8" name="Freeform 10"/>
          <p:cNvSpPr/>
          <p:nvPr/>
        </p:nvSpPr>
        <p:spPr bwMode="auto">
          <a:xfrm>
            <a:off x="2618654" y="1684119"/>
            <a:ext cx="638542" cy="279561"/>
          </a:xfrm>
          <a:custGeom>
            <a:gdLst>
              <a:gd fmla="*/ 201 w 201" name="T0"/>
              <a:gd fmla="*/ 88 h 88" name="T1"/>
              <a:gd fmla="*/ 201 w 201" name="T2"/>
              <a:gd fmla="*/ 0 h 88" name="T3"/>
              <a:gd fmla="*/ 0 w 201" name="T4"/>
              <a:gd fmla="*/ 0 h 88" name="T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b="b" l="0" r="r" t="0"/>
            <a:pathLst>
              <a:path h="88" w="201">
                <a:moveTo>
                  <a:pt x="201" y="88"/>
                </a:moveTo>
                <a:lnTo>
                  <a:pt x="201" y="0"/>
                </a:lnTo>
                <a:lnTo>
                  <a:pt x="0" y="0"/>
                </a:lnTo>
              </a:path>
            </a:pathLst>
          </a:custGeom>
          <a:noFill/>
          <a:ln cap="flat" w="12700">
            <a:solidFill>
              <a:schemeClr val="bg1">
                <a:lumMod val="50000"/>
              </a:schemeClr>
            </a:solidFill>
            <a:prstDash val="solid"/>
            <a:miter lim="800000"/>
            <a:headEnd len="med" type="diamond" w="med"/>
            <a:tailEnd len="med" type="diamond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t" anchorCtr="0" bIns="34284" compatLnSpc="1" lIns="68566" numCol="1" rIns="68566" tIns="34284" vert="horz" wrap="square"/>
          <a:lstStyle/>
          <a:p>
            <a:endParaRPr altLang="en-US" lang="zh-CN"/>
          </a:p>
        </p:txBody>
      </p:sp>
      <p:sp>
        <p:nvSpPr>
          <p:cNvPr id="9" name="Freeform 11"/>
          <p:cNvSpPr/>
          <p:nvPr/>
        </p:nvSpPr>
        <p:spPr bwMode="auto">
          <a:xfrm>
            <a:off x="2154839" y="1528454"/>
            <a:ext cx="336743" cy="298622"/>
          </a:xfrm>
          <a:custGeom>
            <a:gdLst>
              <a:gd fmla="*/ 7 w 45" name="T0"/>
              <a:gd fmla="*/ 0 h 40" name="T1"/>
              <a:gd fmla="*/ 39 w 45" name="T2"/>
              <a:gd fmla="*/ 0 h 40" name="T3"/>
              <a:gd fmla="*/ 45 w 45" name="T4"/>
              <a:gd fmla="*/ 7 h 40" name="T5"/>
              <a:gd fmla="*/ 45 w 45" name="T6"/>
              <a:gd fmla="*/ 33 h 40" name="T7"/>
              <a:gd fmla="*/ 39 w 45" name="T8"/>
              <a:gd fmla="*/ 40 h 40" name="T9"/>
              <a:gd fmla="*/ 7 w 45" name="T10"/>
              <a:gd fmla="*/ 40 h 40" name="T11"/>
              <a:gd fmla="*/ 0 w 45" name="T12"/>
              <a:gd fmla="*/ 33 h 40" name="T13"/>
              <a:gd fmla="*/ 0 w 45" name="T14"/>
              <a:gd fmla="*/ 7 h 40" name="T15"/>
              <a:gd fmla="*/ 7 w 45" name="T16"/>
              <a:gd fmla="*/ 0 h 40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40" w="45">
                <a:moveTo>
                  <a:pt x="7" y="0"/>
                </a:moveTo>
                <a:cubicBezTo>
                  <a:pt x="39" y="0"/>
                  <a:pt x="39" y="0"/>
                  <a:pt x="39" y="0"/>
                </a:cubicBezTo>
                <a:cubicBezTo>
                  <a:pt x="42" y="0"/>
                  <a:pt x="45" y="3"/>
                  <a:pt x="45" y="7"/>
                </a:cubicBezTo>
                <a:cubicBezTo>
                  <a:pt x="45" y="33"/>
                  <a:pt x="45" y="33"/>
                  <a:pt x="45" y="33"/>
                </a:cubicBezTo>
                <a:cubicBezTo>
                  <a:pt x="45" y="37"/>
                  <a:pt x="42" y="40"/>
                  <a:pt x="39" y="40"/>
                </a:cubicBezTo>
                <a:cubicBezTo>
                  <a:pt x="7" y="40"/>
                  <a:pt x="7" y="40"/>
                  <a:pt x="7" y="40"/>
                </a:cubicBezTo>
                <a:cubicBezTo>
                  <a:pt x="3" y="40"/>
                  <a:pt x="0" y="37"/>
                  <a:pt x="0" y="33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3" y="0"/>
                  <a:pt x="7" y="0"/>
                </a:cubicBezTo>
                <a:close/>
              </a:path>
            </a:pathLst>
          </a:custGeom>
          <a:solidFill>
            <a:schemeClr val="accent2"/>
          </a:solidFill>
          <a:ln cap="flat" w="5">
            <a:noFill/>
            <a:prstDash val="solid"/>
            <a:miter lim="800000"/>
          </a:ln>
        </p:spPr>
        <p:txBody>
          <a:bodyPr anchor="ctr" anchorCtr="0" bIns="34284" compatLnSpc="1" lIns="68566" numCol="1" rIns="68566" tIns="34284" vert="horz" wrap="square"/>
          <a:lstStyle/>
          <a:p>
            <a:pPr algn="ctr"/>
            <a:r>
              <a:rPr altLang="zh-CN" lang="en-US">
                <a:solidFill>
                  <a:schemeClr val="bg1"/>
                </a:solidFill>
                <a:latin charset="0" pitchFamily="2" typeface="Bebas"/>
              </a:rPr>
              <a:t>01</a:t>
            </a:r>
          </a:p>
        </p:txBody>
      </p:sp>
      <p:sp>
        <p:nvSpPr>
          <p:cNvPr id="10" name="Freeform 12"/>
          <p:cNvSpPr/>
          <p:nvPr/>
        </p:nvSpPr>
        <p:spPr bwMode="auto">
          <a:xfrm>
            <a:off x="5884425" y="1684119"/>
            <a:ext cx="635364" cy="279561"/>
          </a:xfrm>
          <a:custGeom>
            <a:gdLst>
              <a:gd fmla="*/ 0 w 200" name="T0"/>
              <a:gd fmla="*/ 88 h 88" name="T1"/>
              <a:gd fmla="*/ 0 w 200" name="T2"/>
              <a:gd fmla="*/ 0 h 88" name="T3"/>
              <a:gd fmla="*/ 200 w 200" name="T4"/>
              <a:gd fmla="*/ 0 h 88" name="T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b="b" l="0" r="r" t="0"/>
            <a:pathLst>
              <a:path h="88" w="200">
                <a:moveTo>
                  <a:pt x="0" y="88"/>
                </a:moveTo>
                <a:lnTo>
                  <a:pt x="0" y="0"/>
                </a:lnTo>
                <a:lnTo>
                  <a:pt x="200" y="0"/>
                </a:lnTo>
              </a:path>
            </a:pathLst>
          </a:custGeom>
          <a:noFill/>
          <a:ln cap="flat" w="12700">
            <a:solidFill>
              <a:schemeClr val="bg1">
                <a:lumMod val="50000"/>
              </a:schemeClr>
            </a:solidFill>
            <a:prstDash val="solid"/>
            <a:miter lim="800000"/>
            <a:headEnd len="med" type="diamond" w="med"/>
            <a:tailEnd len="med" type="diamond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t" anchorCtr="0" bIns="34284" compatLnSpc="1" lIns="68566" numCol="1" rIns="68566" tIns="34284" vert="horz" wrap="square"/>
          <a:lstStyle/>
          <a:p>
            <a:endParaRPr altLang="en-US" lang="zh-CN"/>
          </a:p>
        </p:txBody>
      </p:sp>
      <p:sp>
        <p:nvSpPr>
          <p:cNvPr id="11" name="Freeform 13"/>
          <p:cNvSpPr/>
          <p:nvPr/>
        </p:nvSpPr>
        <p:spPr bwMode="auto">
          <a:xfrm>
            <a:off x="6640510" y="1528454"/>
            <a:ext cx="346274" cy="298622"/>
          </a:xfrm>
          <a:custGeom>
            <a:gdLst>
              <a:gd fmla="*/ 39 w 46" name="T0"/>
              <a:gd fmla="*/ 0 h 40" name="T1"/>
              <a:gd fmla="*/ 7 w 46" name="T2"/>
              <a:gd fmla="*/ 0 h 40" name="T3"/>
              <a:gd fmla="*/ 0 w 46" name="T4"/>
              <a:gd fmla="*/ 7 h 40" name="T5"/>
              <a:gd fmla="*/ 0 w 46" name="T6"/>
              <a:gd fmla="*/ 33 h 40" name="T7"/>
              <a:gd fmla="*/ 7 w 46" name="T8"/>
              <a:gd fmla="*/ 40 h 40" name="T9"/>
              <a:gd fmla="*/ 39 w 46" name="T10"/>
              <a:gd fmla="*/ 40 h 40" name="T11"/>
              <a:gd fmla="*/ 46 w 46" name="T12"/>
              <a:gd fmla="*/ 33 h 40" name="T13"/>
              <a:gd fmla="*/ 46 w 46" name="T14"/>
              <a:gd fmla="*/ 7 h 40" name="T15"/>
              <a:gd fmla="*/ 39 w 46" name="T16"/>
              <a:gd fmla="*/ 0 h 40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40" w="46">
                <a:moveTo>
                  <a:pt x="39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7"/>
                  <a:pt x="3" y="40"/>
                  <a:pt x="7" y="40"/>
                </a:cubicBezTo>
                <a:cubicBezTo>
                  <a:pt x="39" y="40"/>
                  <a:pt x="39" y="40"/>
                  <a:pt x="39" y="40"/>
                </a:cubicBezTo>
                <a:cubicBezTo>
                  <a:pt x="43" y="40"/>
                  <a:pt x="46" y="37"/>
                  <a:pt x="46" y="33"/>
                </a:cubicBezTo>
                <a:cubicBezTo>
                  <a:pt x="46" y="7"/>
                  <a:pt x="46" y="7"/>
                  <a:pt x="46" y="7"/>
                </a:cubicBezTo>
                <a:cubicBezTo>
                  <a:pt x="46" y="3"/>
                  <a:pt x="43" y="0"/>
                  <a:pt x="39" y="0"/>
                </a:cubicBezTo>
                <a:close/>
              </a:path>
            </a:pathLst>
          </a:custGeom>
          <a:solidFill>
            <a:schemeClr val="accent4"/>
          </a:solidFill>
          <a:ln cap="flat" w="5">
            <a:noFill/>
            <a:prstDash val="solid"/>
            <a:miter lim="800000"/>
          </a:ln>
        </p:spPr>
        <p:txBody>
          <a:bodyPr anchor="ctr" anchorCtr="0" bIns="34284" compatLnSpc="1" lIns="68566" numCol="1" rIns="68566" tIns="34284" vert="horz" wrap="square"/>
          <a:lstStyle/>
          <a:p>
            <a:pPr algn="ctr"/>
            <a:r>
              <a:rPr altLang="zh-CN" lang="en-US">
                <a:solidFill>
                  <a:schemeClr val="bg1"/>
                </a:solidFill>
                <a:latin charset="0" pitchFamily="2" typeface="Bebas"/>
              </a:rPr>
              <a:t>04</a:t>
            </a:r>
          </a:p>
        </p:txBody>
      </p:sp>
      <p:sp>
        <p:nvSpPr>
          <p:cNvPr id="12" name="Freeform 14"/>
          <p:cNvSpPr/>
          <p:nvPr/>
        </p:nvSpPr>
        <p:spPr bwMode="auto">
          <a:xfrm>
            <a:off x="3511341" y="3469492"/>
            <a:ext cx="638542" cy="285915"/>
          </a:xfrm>
          <a:custGeom>
            <a:gdLst>
              <a:gd fmla="*/ 201 w 201" name="T0"/>
              <a:gd fmla="*/ 0 h 90" name="T1"/>
              <a:gd fmla="*/ 201 w 201" name="T2"/>
              <a:gd fmla="*/ 90 h 90" name="T3"/>
              <a:gd fmla="*/ 0 w 201" name="T4"/>
              <a:gd fmla="*/ 90 h 90" name="T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b="b" l="0" r="r" t="0"/>
            <a:pathLst>
              <a:path h="90" w="201">
                <a:moveTo>
                  <a:pt x="201" y="0"/>
                </a:moveTo>
                <a:lnTo>
                  <a:pt x="201" y="90"/>
                </a:lnTo>
                <a:lnTo>
                  <a:pt x="0" y="90"/>
                </a:lnTo>
              </a:path>
            </a:pathLst>
          </a:custGeom>
          <a:noFill/>
          <a:ln cap="flat" w="12700">
            <a:solidFill>
              <a:schemeClr val="bg1">
                <a:lumMod val="50000"/>
              </a:schemeClr>
            </a:solidFill>
            <a:prstDash val="solid"/>
            <a:miter lim="800000"/>
            <a:headEnd len="med" type="diamond" w="med"/>
            <a:tailEnd len="med" type="diamond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t" anchorCtr="0" bIns="34284" compatLnSpc="1" lIns="68566" numCol="1" rIns="68566" tIns="34284" vert="horz" wrap="square"/>
          <a:lstStyle/>
          <a:p>
            <a:endParaRPr altLang="en-US" lang="zh-CN"/>
          </a:p>
        </p:txBody>
      </p:sp>
      <p:sp>
        <p:nvSpPr>
          <p:cNvPr id="13" name="Freeform 15"/>
          <p:cNvSpPr/>
          <p:nvPr/>
        </p:nvSpPr>
        <p:spPr bwMode="auto">
          <a:xfrm>
            <a:off x="3041172" y="3612449"/>
            <a:ext cx="343097" cy="292268"/>
          </a:xfrm>
          <a:custGeom>
            <a:gdLst>
              <a:gd fmla="*/ 7 w 46" name="T0"/>
              <a:gd fmla="*/ 39 h 39" name="T1"/>
              <a:gd fmla="*/ 39 w 46" name="T2"/>
              <a:gd fmla="*/ 39 h 39" name="T3"/>
              <a:gd fmla="*/ 46 w 46" name="T4"/>
              <a:gd fmla="*/ 32 h 39" name="T5"/>
              <a:gd fmla="*/ 46 w 46" name="T6"/>
              <a:gd fmla="*/ 7 h 39" name="T7"/>
              <a:gd fmla="*/ 39 w 46" name="T8"/>
              <a:gd fmla="*/ 0 h 39" name="T9"/>
              <a:gd fmla="*/ 7 w 46" name="T10"/>
              <a:gd fmla="*/ 0 h 39" name="T11"/>
              <a:gd fmla="*/ 0 w 46" name="T12"/>
              <a:gd fmla="*/ 7 h 39" name="T13"/>
              <a:gd fmla="*/ 0 w 46" name="T14"/>
              <a:gd fmla="*/ 32 h 39" name="T15"/>
              <a:gd fmla="*/ 7 w 46" name="T16"/>
              <a:gd fmla="*/ 39 h 39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39" w="46">
                <a:moveTo>
                  <a:pt x="7" y="39"/>
                </a:moveTo>
                <a:cubicBezTo>
                  <a:pt x="39" y="39"/>
                  <a:pt x="39" y="39"/>
                  <a:pt x="39" y="39"/>
                </a:cubicBezTo>
                <a:cubicBezTo>
                  <a:pt x="43" y="39"/>
                  <a:pt x="46" y="36"/>
                  <a:pt x="46" y="32"/>
                </a:cubicBezTo>
                <a:cubicBezTo>
                  <a:pt x="46" y="7"/>
                  <a:pt x="46" y="7"/>
                  <a:pt x="46" y="7"/>
                </a:cubicBezTo>
                <a:cubicBezTo>
                  <a:pt x="46" y="3"/>
                  <a:pt x="43" y="0"/>
                  <a:pt x="39" y="0"/>
                </a:cubicBez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6"/>
                  <a:pt x="3" y="39"/>
                  <a:pt x="7" y="39"/>
                </a:cubicBezTo>
                <a:close/>
              </a:path>
            </a:pathLst>
          </a:custGeom>
          <a:solidFill>
            <a:schemeClr val="accent1"/>
          </a:solidFill>
          <a:ln cap="flat" w="5">
            <a:noFill/>
            <a:prstDash val="solid"/>
            <a:miter lim="800000"/>
          </a:ln>
        </p:spPr>
        <p:txBody>
          <a:bodyPr anchor="ctr" anchorCtr="0" bIns="34284" compatLnSpc="1" lIns="68566" numCol="1" rIns="68566" tIns="34284" vert="horz" wrap="square"/>
          <a:lstStyle/>
          <a:p>
            <a:pPr algn="ctr"/>
            <a:r>
              <a:rPr altLang="zh-CN" lang="en-US">
                <a:solidFill>
                  <a:schemeClr val="bg1"/>
                </a:solidFill>
                <a:latin charset="0" pitchFamily="2" typeface="Bebas"/>
              </a:rPr>
              <a:t>03</a:t>
            </a:r>
          </a:p>
        </p:txBody>
      </p:sp>
      <p:sp>
        <p:nvSpPr>
          <p:cNvPr id="14" name="Freeform 16"/>
          <p:cNvSpPr/>
          <p:nvPr/>
        </p:nvSpPr>
        <p:spPr bwMode="auto">
          <a:xfrm>
            <a:off x="4998094" y="3469492"/>
            <a:ext cx="638542" cy="285915"/>
          </a:xfrm>
          <a:custGeom>
            <a:gdLst>
              <a:gd fmla="*/ 0 w 201" name="T0"/>
              <a:gd fmla="*/ 0 h 90" name="T1"/>
              <a:gd fmla="*/ 0 w 201" name="T2"/>
              <a:gd fmla="*/ 90 h 90" name="T3"/>
              <a:gd fmla="*/ 201 w 201" name="T4"/>
              <a:gd fmla="*/ 90 h 90" name="T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b="b" l="0" r="r" t="0"/>
            <a:pathLst>
              <a:path h="90" w="201">
                <a:moveTo>
                  <a:pt x="0" y="0"/>
                </a:moveTo>
                <a:lnTo>
                  <a:pt x="0" y="90"/>
                </a:lnTo>
                <a:lnTo>
                  <a:pt x="201" y="90"/>
                </a:lnTo>
              </a:path>
            </a:pathLst>
          </a:custGeom>
          <a:noFill/>
          <a:ln cap="flat" w="12700">
            <a:solidFill>
              <a:schemeClr val="bg1">
                <a:lumMod val="50000"/>
              </a:schemeClr>
            </a:solidFill>
            <a:prstDash val="solid"/>
            <a:miter lim="800000"/>
            <a:headEnd len="med" type="diamond" w="med"/>
            <a:tailEnd len="med" type="diamond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t" anchorCtr="0" bIns="34284" compatLnSpc="1" lIns="68566" numCol="1" rIns="68566" tIns="34284" vert="horz" wrap="square"/>
          <a:lstStyle/>
          <a:p>
            <a:endParaRPr altLang="en-US" lang="zh-CN"/>
          </a:p>
        </p:txBody>
      </p:sp>
      <p:sp>
        <p:nvSpPr>
          <p:cNvPr id="15" name="Freeform 17"/>
          <p:cNvSpPr/>
          <p:nvPr/>
        </p:nvSpPr>
        <p:spPr bwMode="auto">
          <a:xfrm>
            <a:off x="5763707" y="3612449"/>
            <a:ext cx="346274" cy="292268"/>
          </a:xfrm>
          <a:custGeom>
            <a:gdLst>
              <a:gd fmla="*/ 39 w 46" name="T0"/>
              <a:gd fmla="*/ 39 h 39" name="T1"/>
              <a:gd fmla="*/ 7 w 46" name="T2"/>
              <a:gd fmla="*/ 39 h 39" name="T3"/>
              <a:gd fmla="*/ 0 w 46" name="T4"/>
              <a:gd fmla="*/ 32 h 39" name="T5"/>
              <a:gd fmla="*/ 0 w 46" name="T6"/>
              <a:gd fmla="*/ 7 h 39" name="T7"/>
              <a:gd fmla="*/ 7 w 46" name="T8"/>
              <a:gd fmla="*/ 0 h 39" name="T9"/>
              <a:gd fmla="*/ 39 w 46" name="T10"/>
              <a:gd fmla="*/ 0 h 39" name="T11"/>
              <a:gd fmla="*/ 46 w 46" name="T12"/>
              <a:gd fmla="*/ 7 h 39" name="T13"/>
              <a:gd fmla="*/ 46 w 46" name="T14"/>
              <a:gd fmla="*/ 32 h 39" name="T15"/>
              <a:gd fmla="*/ 39 w 46" name="T16"/>
              <a:gd fmla="*/ 39 h 39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39" w="46">
                <a:moveTo>
                  <a:pt x="39" y="39"/>
                </a:moveTo>
                <a:cubicBezTo>
                  <a:pt x="7" y="39"/>
                  <a:pt x="7" y="39"/>
                  <a:pt x="7" y="39"/>
                </a:cubicBezTo>
                <a:cubicBezTo>
                  <a:pt x="3" y="39"/>
                  <a:pt x="0" y="36"/>
                  <a:pt x="0" y="32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43" y="0"/>
                  <a:pt x="46" y="3"/>
                  <a:pt x="46" y="7"/>
                </a:cubicBezTo>
                <a:cubicBezTo>
                  <a:pt x="46" y="32"/>
                  <a:pt x="46" y="32"/>
                  <a:pt x="46" y="32"/>
                </a:cubicBezTo>
                <a:cubicBezTo>
                  <a:pt x="46" y="36"/>
                  <a:pt x="43" y="39"/>
                  <a:pt x="39" y="39"/>
                </a:cubicBezTo>
                <a:close/>
              </a:path>
            </a:pathLst>
          </a:custGeom>
          <a:solidFill>
            <a:schemeClr val="accent3"/>
          </a:solidFill>
          <a:ln cap="flat" w="5">
            <a:noFill/>
            <a:prstDash val="solid"/>
            <a:miter lim="800000"/>
          </a:ln>
        </p:spPr>
        <p:txBody>
          <a:bodyPr anchor="ctr" anchorCtr="0" bIns="34284" compatLnSpc="1" lIns="68566" numCol="1" rIns="68566" tIns="34284" vert="horz" wrap="square"/>
          <a:lstStyle/>
          <a:p>
            <a:pPr algn="ctr"/>
            <a:r>
              <a:rPr altLang="zh-CN" lang="en-US">
                <a:solidFill>
                  <a:schemeClr val="bg1"/>
                </a:solidFill>
                <a:latin charset="0" pitchFamily="2" typeface="Bebas"/>
              </a:rPr>
              <a:t>02</a:t>
            </a:r>
          </a:p>
        </p:txBody>
      </p:sp>
      <p:sp>
        <p:nvSpPr>
          <p:cNvPr id="18" name="Freeform 20"/>
          <p:cNvSpPr>
            <a:spLocks noEditPoints="1"/>
          </p:cNvSpPr>
          <p:nvPr/>
        </p:nvSpPr>
        <p:spPr bwMode="auto">
          <a:xfrm>
            <a:off x="4902295" y="2572037"/>
            <a:ext cx="226542" cy="336751"/>
          </a:xfrm>
          <a:custGeom>
            <a:gdLst>
              <a:gd fmla="*/ 63 w 94" name="T0"/>
              <a:gd fmla="*/ 23 h 140" name="T1"/>
              <a:gd fmla="*/ 58 w 94" name="T2"/>
              <a:gd fmla="*/ 12 h 140" name="T3"/>
              <a:gd fmla="*/ 47 w 94" name="T4"/>
              <a:gd fmla="*/ 0 h 140" name="T5"/>
              <a:gd fmla="*/ 36 w 94" name="T6"/>
              <a:gd fmla="*/ 12 h 140" name="T7"/>
              <a:gd fmla="*/ 32 w 94" name="T8"/>
              <a:gd fmla="*/ 23 h 140" name="T9"/>
              <a:gd fmla="*/ 0 w 94" name="T10"/>
              <a:gd fmla="*/ 30 h 140" name="T11"/>
              <a:gd fmla="*/ 8 w 94" name="T12"/>
              <a:gd fmla="*/ 140 h 140" name="T13"/>
              <a:gd fmla="*/ 94 w 94" name="T14"/>
              <a:gd fmla="*/ 132 h 140" name="T15"/>
              <a:gd fmla="*/ 86 w 94" name="T16"/>
              <a:gd fmla="*/ 23 h 140" name="T17"/>
              <a:gd fmla="*/ 56 w 94" name="T18"/>
              <a:gd fmla="*/ 11 h 140" name="T19"/>
              <a:gd fmla="*/ 38 w 94" name="T20"/>
              <a:gd fmla="*/ 11 h 140" name="T21"/>
              <a:gd fmla="*/ 83 w 94" name="T22"/>
              <a:gd fmla="*/ 124 h 140" name="T23"/>
              <a:gd fmla="*/ 11 w 94" name="T24"/>
              <a:gd fmla="*/ 29 h 140" name="T25"/>
              <a:gd fmla="*/ 22 w 94" name="T26"/>
              <a:gd fmla="*/ 35 h 140" name="T27"/>
              <a:gd fmla="*/ 70 w 94" name="T28"/>
              <a:gd fmla="*/ 29 h 140" name="T29"/>
              <a:gd fmla="*/ 83 w 94" name="T30"/>
              <a:gd fmla="*/ 124 h 140" name="T31"/>
              <a:gd fmla="*/ 54 w 94" name="T32"/>
              <a:gd fmla="*/ 11 h 140" name="T33"/>
              <a:gd fmla="*/ 40 w 94" name="T34"/>
              <a:gd fmla="*/ 11 h 140" name="T35"/>
              <a:gd fmla="*/ 47 w 94" name="T36"/>
              <a:gd fmla="*/ 6 h 140" name="T37"/>
              <a:gd fmla="*/ 47 w 94" name="T38"/>
              <a:gd fmla="*/ 16 h 140" name="T39"/>
              <a:gd fmla="*/ 47 w 94" name="T40"/>
              <a:gd fmla="*/ 6 h 140" name="T41"/>
              <a:gd fmla="*/ 37 w 94" name="T42"/>
              <a:gd fmla="*/ 88 h 140" name="T43"/>
              <a:gd fmla="*/ 25 w 94" name="T44"/>
              <a:gd fmla="*/ 102 h 140" name="T45"/>
              <a:gd fmla="*/ 18 w 94" name="T46"/>
              <a:gd fmla="*/ 94 h 140" name="T47"/>
              <a:gd fmla="*/ 25 w 94" name="T48"/>
              <a:gd fmla="*/ 95 h 140" name="T49"/>
              <a:gd fmla="*/ 35 w 94" name="T50"/>
              <a:gd fmla="*/ 67 h 140" name="T51"/>
              <a:gd fmla="*/ 26 w 94" name="T52"/>
              <a:gd fmla="*/ 81 h 140" name="T53"/>
              <a:gd fmla="*/ 24 w 94" name="T54"/>
              <a:gd fmla="*/ 81 h 140" name="T55"/>
              <a:gd fmla="*/ 20 w 94" name="T56"/>
              <a:gd fmla="*/ 72 h 140" name="T57"/>
              <a:gd fmla="*/ 35 w 94" name="T58"/>
              <a:gd fmla="*/ 67 h 140" name="T59"/>
              <a:gd fmla="*/ 37 w 94" name="T60"/>
              <a:gd fmla="*/ 50 h 140" name="T61"/>
              <a:gd fmla="*/ 25 w 94" name="T62"/>
              <a:gd fmla="*/ 63 h 140" name="T63"/>
              <a:gd fmla="*/ 18 w 94" name="T64"/>
              <a:gd fmla="*/ 55 h 140" name="T65"/>
              <a:gd fmla="*/ 25 w 94" name="T66"/>
              <a:gd fmla="*/ 57 h 140" name="T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b="b" l="0" r="r" t="0"/>
            <a:pathLst>
              <a:path h="140" w="94">
                <a:moveTo>
                  <a:pt x="86" y="23"/>
                </a:moveTo>
                <a:cubicBezTo>
                  <a:pt x="63" y="23"/>
                  <a:pt x="63" y="23"/>
                  <a:pt x="63" y="23"/>
                </a:cubicBezTo>
                <a:cubicBezTo>
                  <a:pt x="58" y="19"/>
                  <a:pt x="58" y="12"/>
                  <a:pt x="58" y="12"/>
                </a:cubicBezTo>
                <a:cubicBezTo>
                  <a:pt x="58" y="12"/>
                  <a:pt x="58" y="12"/>
                  <a:pt x="58" y="12"/>
                </a:cubicBezTo>
                <a:cubicBezTo>
                  <a:pt x="58" y="12"/>
                  <a:pt x="58" y="11"/>
                  <a:pt x="58" y="11"/>
                </a:cubicBezTo>
                <a:cubicBezTo>
                  <a:pt x="58" y="5"/>
                  <a:pt x="53" y="0"/>
                  <a:pt x="47" y="0"/>
                </a:cubicBezTo>
                <a:cubicBezTo>
                  <a:pt x="41" y="0"/>
                  <a:pt x="36" y="5"/>
                  <a:pt x="36" y="11"/>
                </a:cubicBezTo>
                <a:cubicBezTo>
                  <a:pt x="36" y="11"/>
                  <a:pt x="36" y="12"/>
                  <a:pt x="3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12"/>
                  <a:pt x="37" y="19"/>
                  <a:pt x="32" y="23"/>
                </a:cubicBezTo>
                <a:cubicBezTo>
                  <a:pt x="8" y="23"/>
                  <a:pt x="8" y="23"/>
                  <a:pt x="8" y="23"/>
                </a:cubicBezTo>
                <a:cubicBezTo>
                  <a:pt x="4" y="23"/>
                  <a:pt x="0" y="26"/>
                  <a:pt x="0" y="30"/>
                </a:cubicBezTo>
                <a:cubicBezTo>
                  <a:pt x="0" y="132"/>
                  <a:pt x="0" y="132"/>
                  <a:pt x="0" y="132"/>
                </a:cubicBezTo>
                <a:cubicBezTo>
                  <a:pt x="0" y="137"/>
                  <a:pt x="4" y="140"/>
                  <a:pt x="8" y="140"/>
                </a:cubicBezTo>
                <a:cubicBezTo>
                  <a:pt x="86" y="140"/>
                  <a:pt x="86" y="140"/>
                  <a:pt x="86" y="140"/>
                </a:cubicBezTo>
                <a:cubicBezTo>
                  <a:pt x="91" y="140"/>
                  <a:pt x="94" y="137"/>
                  <a:pt x="94" y="132"/>
                </a:cubicBezTo>
                <a:cubicBezTo>
                  <a:pt x="94" y="30"/>
                  <a:pt x="94" y="30"/>
                  <a:pt x="94" y="30"/>
                </a:cubicBezTo>
                <a:cubicBezTo>
                  <a:pt x="94" y="26"/>
                  <a:pt x="91" y="23"/>
                  <a:pt x="86" y="23"/>
                </a:cubicBezTo>
                <a:close/>
                <a:moveTo>
                  <a:pt x="47" y="2"/>
                </a:moveTo>
                <a:cubicBezTo>
                  <a:pt x="52" y="2"/>
                  <a:pt x="56" y="6"/>
                  <a:pt x="56" y="11"/>
                </a:cubicBezTo>
                <a:cubicBezTo>
                  <a:pt x="56" y="16"/>
                  <a:pt x="52" y="20"/>
                  <a:pt x="47" y="20"/>
                </a:cubicBezTo>
                <a:cubicBezTo>
                  <a:pt x="42" y="20"/>
                  <a:pt x="38" y="16"/>
                  <a:pt x="38" y="11"/>
                </a:cubicBezTo>
                <a:cubicBezTo>
                  <a:pt x="38" y="6"/>
                  <a:pt x="42" y="2"/>
                  <a:pt x="47" y="2"/>
                </a:cubicBezTo>
                <a:close/>
                <a:moveTo>
                  <a:pt x="83" y="124"/>
                </a:moveTo>
                <a:cubicBezTo>
                  <a:pt x="11" y="124"/>
                  <a:pt x="11" y="124"/>
                  <a:pt x="11" y="124"/>
                </a:cubicBezTo>
                <a:cubicBezTo>
                  <a:pt x="11" y="29"/>
                  <a:pt x="11" y="29"/>
                  <a:pt x="11" y="29"/>
                </a:cubicBezTo>
                <a:cubicBezTo>
                  <a:pt x="24" y="29"/>
                  <a:pt x="24" y="29"/>
                  <a:pt x="24" y="29"/>
                </a:cubicBezTo>
                <a:cubicBezTo>
                  <a:pt x="22" y="35"/>
                  <a:pt x="22" y="35"/>
                  <a:pt x="22" y="35"/>
                </a:cubicBezTo>
                <a:cubicBezTo>
                  <a:pt x="72" y="35"/>
                  <a:pt x="72" y="35"/>
                  <a:pt x="72" y="35"/>
                </a:cubicBezTo>
                <a:cubicBezTo>
                  <a:pt x="70" y="29"/>
                  <a:pt x="70" y="29"/>
                  <a:pt x="70" y="29"/>
                </a:cubicBezTo>
                <a:cubicBezTo>
                  <a:pt x="83" y="29"/>
                  <a:pt x="83" y="29"/>
                  <a:pt x="83" y="29"/>
                </a:cubicBezTo>
                <a:lnTo>
                  <a:pt x="83" y="124"/>
                </a:lnTo>
                <a:close/>
                <a:moveTo>
                  <a:pt x="47" y="18"/>
                </a:moveTo>
                <a:cubicBezTo>
                  <a:pt x="51" y="18"/>
                  <a:pt x="54" y="15"/>
                  <a:pt x="54" y="11"/>
                </a:cubicBezTo>
                <a:cubicBezTo>
                  <a:pt x="54" y="7"/>
                  <a:pt x="51" y="4"/>
                  <a:pt x="47" y="4"/>
                </a:cubicBezTo>
                <a:cubicBezTo>
                  <a:pt x="43" y="4"/>
                  <a:pt x="40" y="7"/>
                  <a:pt x="40" y="11"/>
                </a:cubicBezTo>
                <a:cubicBezTo>
                  <a:pt x="40" y="15"/>
                  <a:pt x="43" y="18"/>
                  <a:pt x="47" y="18"/>
                </a:cubicBezTo>
                <a:close/>
                <a:moveTo>
                  <a:pt x="47" y="6"/>
                </a:moveTo>
                <a:cubicBezTo>
                  <a:pt x="50" y="6"/>
                  <a:pt x="52" y="8"/>
                  <a:pt x="52" y="11"/>
                </a:cubicBezTo>
                <a:cubicBezTo>
                  <a:pt x="52" y="14"/>
                  <a:pt x="50" y="16"/>
                  <a:pt x="47" y="16"/>
                </a:cubicBezTo>
                <a:cubicBezTo>
                  <a:pt x="44" y="16"/>
                  <a:pt x="42" y="14"/>
                  <a:pt x="42" y="11"/>
                </a:cubicBezTo>
                <a:cubicBezTo>
                  <a:pt x="42" y="8"/>
                  <a:pt x="44" y="6"/>
                  <a:pt x="47" y="6"/>
                </a:cubicBezTo>
                <a:close/>
                <a:moveTo>
                  <a:pt x="35" y="86"/>
                </a:moveTo>
                <a:cubicBezTo>
                  <a:pt x="37" y="88"/>
                  <a:pt x="37" y="88"/>
                  <a:pt x="37" y="88"/>
                </a:cubicBezTo>
                <a:cubicBezTo>
                  <a:pt x="26" y="101"/>
                  <a:pt x="26" y="101"/>
                  <a:pt x="26" y="101"/>
                </a:cubicBezTo>
                <a:cubicBezTo>
                  <a:pt x="25" y="102"/>
                  <a:pt x="25" y="102"/>
                  <a:pt x="25" y="102"/>
                </a:cubicBezTo>
                <a:cubicBezTo>
                  <a:pt x="24" y="100"/>
                  <a:pt x="24" y="100"/>
                  <a:pt x="24" y="100"/>
                </a:cubicBezTo>
                <a:cubicBezTo>
                  <a:pt x="18" y="94"/>
                  <a:pt x="18" y="94"/>
                  <a:pt x="18" y="94"/>
                </a:cubicBezTo>
                <a:cubicBezTo>
                  <a:pt x="20" y="91"/>
                  <a:pt x="20" y="91"/>
                  <a:pt x="20" y="91"/>
                </a:cubicBezTo>
                <a:cubicBezTo>
                  <a:pt x="25" y="95"/>
                  <a:pt x="25" y="95"/>
                  <a:pt x="25" y="95"/>
                </a:cubicBezTo>
                <a:lnTo>
                  <a:pt x="35" y="86"/>
                </a:lnTo>
                <a:close/>
                <a:moveTo>
                  <a:pt x="35" y="67"/>
                </a:moveTo>
                <a:cubicBezTo>
                  <a:pt x="37" y="69"/>
                  <a:pt x="37" y="69"/>
                  <a:pt x="37" y="69"/>
                </a:cubicBezTo>
                <a:cubicBezTo>
                  <a:pt x="26" y="81"/>
                  <a:pt x="26" y="81"/>
                  <a:pt x="26" y="81"/>
                </a:cubicBezTo>
                <a:cubicBezTo>
                  <a:pt x="25" y="83"/>
                  <a:pt x="25" y="83"/>
                  <a:pt x="25" y="83"/>
                </a:cubicBezTo>
                <a:cubicBezTo>
                  <a:pt x="24" y="81"/>
                  <a:pt x="24" y="81"/>
                  <a:pt x="24" y="81"/>
                </a:cubicBezTo>
                <a:cubicBezTo>
                  <a:pt x="18" y="74"/>
                  <a:pt x="18" y="74"/>
                  <a:pt x="18" y="74"/>
                </a:cubicBezTo>
                <a:cubicBezTo>
                  <a:pt x="20" y="72"/>
                  <a:pt x="20" y="72"/>
                  <a:pt x="20" y="72"/>
                </a:cubicBezTo>
                <a:cubicBezTo>
                  <a:pt x="25" y="76"/>
                  <a:pt x="25" y="76"/>
                  <a:pt x="25" y="76"/>
                </a:cubicBezTo>
                <a:lnTo>
                  <a:pt x="35" y="67"/>
                </a:lnTo>
                <a:close/>
                <a:moveTo>
                  <a:pt x="35" y="48"/>
                </a:moveTo>
                <a:cubicBezTo>
                  <a:pt x="37" y="50"/>
                  <a:pt x="37" y="50"/>
                  <a:pt x="37" y="50"/>
                </a:cubicBezTo>
                <a:cubicBezTo>
                  <a:pt x="26" y="62"/>
                  <a:pt x="26" y="62"/>
                  <a:pt x="26" y="62"/>
                </a:cubicBezTo>
                <a:cubicBezTo>
                  <a:pt x="25" y="63"/>
                  <a:pt x="25" y="63"/>
                  <a:pt x="25" y="63"/>
                </a:cubicBezTo>
                <a:cubicBezTo>
                  <a:pt x="24" y="62"/>
                  <a:pt x="24" y="62"/>
                  <a:pt x="24" y="62"/>
                </a:cubicBezTo>
                <a:cubicBezTo>
                  <a:pt x="18" y="55"/>
                  <a:pt x="18" y="55"/>
                  <a:pt x="18" y="55"/>
                </a:cubicBezTo>
                <a:cubicBezTo>
                  <a:pt x="20" y="53"/>
                  <a:pt x="20" y="53"/>
                  <a:pt x="20" y="53"/>
                </a:cubicBezTo>
                <a:cubicBezTo>
                  <a:pt x="25" y="57"/>
                  <a:pt x="25" y="57"/>
                  <a:pt x="25" y="57"/>
                </a:cubicBezTo>
                <a:lnTo>
                  <a:pt x="35" y="4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t" anchorCtr="0" bIns="34284" compatLnSpc="1" lIns="68566" numCol="1" rIns="68566" tIns="34284" vert="horz" wrap="square"/>
          <a:lstStyle/>
          <a:p>
            <a:endParaRPr altLang="en-US" lang="zh-CN"/>
          </a:p>
        </p:txBody>
      </p:sp>
      <p:sp>
        <p:nvSpPr>
          <p:cNvPr id="19" name="Freeform 22"/>
          <p:cNvSpPr>
            <a:spLocks noEditPoints="1"/>
          </p:cNvSpPr>
          <p:nvPr/>
        </p:nvSpPr>
        <p:spPr bwMode="auto">
          <a:xfrm>
            <a:off x="5726659" y="2594489"/>
            <a:ext cx="337772" cy="291851"/>
          </a:xfrm>
          <a:custGeom>
            <a:gdLst>
              <a:gd fmla="*/ 34 w 140" name="T0"/>
              <a:gd fmla="*/ 0 h 121" name="T1"/>
              <a:gd fmla="*/ 30 w 140" name="T2"/>
              <a:gd fmla="*/ 49 h 121" name="T3"/>
              <a:gd fmla="*/ 50 w 140" name="T4"/>
              <a:gd fmla="*/ 19 h 121" name="T5"/>
              <a:gd fmla="*/ 54 w 140" name="T6"/>
              <a:gd fmla="*/ 32 h 121" name="T7"/>
              <a:gd fmla="*/ 55 w 140" name="T8"/>
              <a:gd fmla="*/ 21 h 121" name="T9"/>
              <a:gd fmla="*/ 17 w 140" name="T10"/>
              <a:gd fmla="*/ 28 h 121" name="T11"/>
              <a:gd fmla="*/ 7 w 140" name="T12"/>
              <a:gd fmla="*/ 32 h 121" name="T13"/>
              <a:gd fmla="*/ 14 w 140" name="T14"/>
              <a:gd fmla="*/ 22 h 121" name="T15"/>
              <a:gd fmla="*/ 14 w 140" name="T16"/>
              <a:gd fmla="*/ 18 h 121" name="T17"/>
              <a:gd fmla="*/ 13 w 140" name="T18"/>
              <a:gd fmla="*/ 21 h 121" name="T19"/>
              <a:gd fmla="*/ 10 w 140" name="T20"/>
              <a:gd fmla="*/ 16 h 121" name="T21"/>
              <a:gd fmla="*/ 19 w 140" name="T22"/>
              <a:gd fmla="*/ 20 h 121" name="T23"/>
              <a:gd fmla="*/ 15 w 140" name="T24"/>
              <a:gd fmla="*/ 28 h 121" name="T25"/>
              <a:gd fmla="*/ 31 w 140" name="T26"/>
              <a:gd fmla="*/ 28 h 121" name="T27"/>
              <a:gd fmla="*/ 27 w 140" name="T28"/>
              <a:gd fmla="*/ 28 h 121" name="T29"/>
              <a:gd fmla="*/ 26 w 140" name="T30"/>
              <a:gd fmla="*/ 15 h 121" name="T31"/>
              <a:gd fmla="*/ 33 w 140" name="T32"/>
              <a:gd fmla="*/ 25 h 121" name="T33"/>
              <a:gd fmla="*/ 46 w 140" name="T34"/>
              <a:gd fmla="*/ 13 h 121" name="T35"/>
              <a:gd fmla="*/ 34 w 140" name="T36"/>
              <a:gd fmla="*/ 36 h 121" name="T37"/>
              <a:gd fmla="*/ 27 w 140" name="T38"/>
              <a:gd fmla="*/ 21 h 121" name="T39"/>
              <a:gd fmla="*/ 24 w 140" name="T40"/>
              <a:gd fmla="*/ 25 h 121" name="T41"/>
              <a:gd fmla="*/ 65 w 140" name="T42"/>
              <a:gd fmla="*/ 71 h 121" name="T43"/>
              <a:gd fmla="*/ 43 w 140" name="T44"/>
              <a:gd fmla="*/ 81 h 121" name="T45"/>
              <a:gd fmla="*/ 65 w 140" name="T46"/>
              <a:gd fmla="*/ 71 h 121" name="T47"/>
              <a:gd fmla="*/ 106 w 140" name="T48"/>
              <a:gd fmla="*/ 13 h 121" name="T49"/>
              <a:gd fmla="*/ 98 w 140" name="T50"/>
              <a:gd fmla="*/ 35 h 121" name="T51"/>
              <a:gd fmla="*/ 66 w 140" name="T52"/>
              <a:gd fmla="*/ 72 h 121" name="T53"/>
              <a:gd fmla="*/ 88 w 140" name="T54"/>
              <a:gd fmla="*/ 60 h 121" name="T55"/>
              <a:gd fmla="*/ 88 w 140" name="T56"/>
              <a:gd fmla="*/ 60 h 121" name="T57"/>
              <a:gd fmla="*/ 117 w 140" name="T58"/>
              <a:gd fmla="*/ 17 h 121" name="T59"/>
              <a:gd fmla="*/ 80 w 140" name="T60"/>
              <a:gd fmla="*/ 92 h 121" name="T61"/>
              <a:gd fmla="*/ 81 w 140" name="T62"/>
              <a:gd fmla="*/ 118 h 121" name="T63"/>
              <a:gd fmla="*/ 57 w 140" name="T64"/>
              <a:gd fmla="*/ 112 h 121" name="T65"/>
              <a:gd fmla="*/ 57 w 140" name="T66"/>
              <a:gd fmla="*/ 101 h 121" name="T67"/>
              <a:gd fmla="*/ 61 w 140" name="T68"/>
              <a:gd fmla="*/ 109 h 121" name="T69"/>
              <a:gd fmla="*/ 83 w 140" name="T70"/>
              <a:gd fmla="*/ 115 h 121" name="T71"/>
              <a:gd fmla="*/ 87 w 140" name="T72"/>
              <a:gd fmla="*/ 120 h 121" name="T73"/>
              <a:gd fmla="*/ 99 w 140" name="T74"/>
              <a:gd fmla="*/ 103 h 121" name="T75"/>
              <a:gd fmla="*/ 104 w 140" name="T76"/>
              <a:gd fmla="*/ 119 h 121" name="T77"/>
              <a:gd fmla="*/ 108 w 140" name="T78"/>
              <a:gd fmla="*/ 103 h 121" name="T79"/>
              <a:gd fmla="*/ 126 w 140" name="T80"/>
              <a:gd fmla="*/ 107 h 121" name="T81"/>
              <a:gd fmla="*/ 113 w 140" name="T82"/>
              <a:gd fmla="*/ 115 h 121" name="T83"/>
              <a:gd fmla="*/ 126 w 140" name="T84"/>
              <a:gd fmla="*/ 107 h 121" name="T85"/>
              <a:gd fmla="*/ 127 w 140" name="T86"/>
              <a:gd fmla="*/ 120 h 121" name="T87"/>
              <a:gd fmla="*/ 139 w 140" name="T88"/>
              <a:gd fmla="*/ 103 h 121" name="T8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b="b" l="0" r="r" t="0"/>
            <a:pathLst>
              <a:path h="120" w="140">
                <a:moveTo>
                  <a:pt x="45" y="49"/>
                </a:moveTo>
                <a:cubicBezTo>
                  <a:pt x="59" y="45"/>
                  <a:pt x="68" y="36"/>
                  <a:pt x="68" y="25"/>
                </a:cubicBezTo>
                <a:cubicBezTo>
                  <a:pt x="68" y="11"/>
                  <a:pt x="53" y="0"/>
                  <a:pt x="34" y="0"/>
                </a:cubicBezTo>
                <a:cubicBezTo>
                  <a:pt x="15" y="0"/>
                  <a:pt x="0" y="11"/>
                  <a:pt x="0" y="25"/>
                </a:cubicBezTo>
                <a:cubicBezTo>
                  <a:pt x="0" y="37"/>
                  <a:pt x="13" y="48"/>
                  <a:pt x="30" y="49"/>
                </a:cubicBezTo>
                <a:cubicBezTo>
                  <a:pt x="30" y="49"/>
                  <a:pt x="30" y="49"/>
                  <a:pt x="30" y="49"/>
                </a:cubicBezTo>
                <a:cubicBezTo>
                  <a:pt x="30" y="49"/>
                  <a:pt x="39" y="59"/>
                  <a:pt x="48" y="61"/>
                </a:cubicBezTo>
                <a:cubicBezTo>
                  <a:pt x="48" y="61"/>
                  <a:pt x="44" y="55"/>
                  <a:pt x="45" y="49"/>
                </a:cubicBezTo>
                <a:close/>
                <a:moveTo>
                  <a:pt x="50" y="19"/>
                </a:moveTo>
                <a:cubicBezTo>
                  <a:pt x="50" y="15"/>
                  <a:pt x="50" y="15"/>
                  <a:pt x="50" y="15"/>
                </a:cubicBezTo>
                <a:cubicBezTo>
                  <a:pt x="62" y="15"/>
                  <a:pt x="62" y="15"/>
                  <a:pt x="62" y="15"/>
                </a:cubicBezTo>
                <a:cubicBezTo>
                  <a:pt x="54" y="32"/>
                  <a:pt x="54" y="32"/>
                  <a:pt x="54" y="32"/>
                </a:cubicBezTo>
                <a:cubicBezTo>
                  <a:pt x="49" y="32"/>
                  <a:pt x="49" y="32"/>
                  <a:pt x="49" y="32"/>
                </a:cubicBezTo>
                <a:cubicBezTo>
                  <a:pt x="54" y="23"/>
                  <a:pt x="54" y="23"/>
                  <a:pt x="54" y="23"/>
                </a:cubicBezTo>
                <a:cubicBezTo>
                  <a:pt x="54" y="22"/>
                  <a:pt x="54" y="21"/>
                  <a:pt x="55" y="21"/>
                </a:cubicBezTo>
                <a:cubicBezTo>
                  <a:pt x="55" y="20"/>
                  <a:pt x="55" y="19"/>
                  <a:pt x="56" y="19"/>
                </a:cubicBezTo>
                <a:lnTo>
                  <a:pt x="50" y="19"/>
                </a:lnTo>
                <a:close/>
                <a:moveTo>
                  <a:pt x="17" y="28"/>
                </a:moveTo>
                <a:cubicBezTo>
                  <a:pt x="18" y="28"/>
                  <a:pt x="18" y="28"/>
                  <a:pt x="19" y="28"/>
                </a:cubicBezTo>
                <a:cubicBezTo>
                  <a:pt x="19" y="32"/>
                  <a:pt x="19" y="32"/>
                  <a:pt x="19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12" y="26"/>
                  <a:pt x="12" y="26"/>
                  <a:pt x="12" y="26"/>
                </a:cubicBezTo>
                <a:cubicBezTo>
                  <a:pt x="13" y="25"/>
                  <a:pt x="13" y="24"/>
                  <a:pt x="13" y="24"/>
                </a:cubicBezTo>
                <a:cubicBezTo>
                  <a:pt x="14" y="23"/>
                  <a:pt x="14" y="23"/>
                  <a:pt x="14" y="22"/>
                </a:cubicBezTo>
                <a:cubicBezTo>
                  <a:pt x="15" y="21"/>
                  <a:pt x="15" y="21"/>
                  <a:pt x="15" y="20"/>
                </a:cubicBezTo>
                <a:cubicBezTo>
                  <a:pt x="15" y="19"/>
                  <a:pt x="15" y="19"/>
                  <a:pt x="15" y="19"/>
                </a:cubicBezTo>
                <a:cubicBezTo>
                  <a:pt x="14" y="18"/>
                  <a:pt x="14" y="18"/>
                  <a:pt x="14" y="18"/>
                </a:cubicBezTo>
                <a:cubicBezTo>
                  <a:pt x="13" y="18"/>
                  <a:pt x="13" y="19"/>
                  <a:pt x="13" y="20"/>
                </a:cubicBezTo>
                <a:cubicBezTo>
                  <a:pt x="13" y="20"/>
                  <a:pt x="13" y="21"/>
                  <a:pt x="13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8" y="21"/>
                  <a:pt x="8" y="21"/>
                  <a:pt x="8" y="21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19"/>
                  <a:pt x="9" y="17"/>
                  <a:pt x="10" y="16"/>
                </a:cubicBezTo>
                <a:cubicBezTo>
                  <a:pt x="11" y="15"/>
                  <a:pt x="12" y="15"/>
                  <a:pt x="14" y="15"/>
                </a:cubicBezTo>
                <a:cubicBezTo>
                  <a:pt x="15" y="15"/>
                  <a:pt x="17" y="15"/>
                  <a:pt x="18" y="16"/>
                </a:cubicBezTo>
                <a:cubicBezTo>
                  <a:pt x="19" y="17"/>
                  <a:pt x="19" y="19"/>
                  <a:pt x="19" y="20"/>
                </a:cubicBezTo>
                <a:cubicBezTo>
                  <a:pt x="19" y="22"/>
                  <a:pt x="19" y="23"/>
                  <a:pt x="18" y="24"/>
                </a:cubicBezTo>
                <a:cubicBezTo>
                  <a:pt x="18" y="25"/>
                  <a:pt x="17" y="25"/>
                  <a:pt x="17" y="26"/>
                </a:cubicBezTo>
                <a:cubicBezTo>
                  <a:pt x="16" y="27"/>
                  <a:pt x="16" y="27"/>
                  <a:pt x="15" y="28"/>
                </a:cubicBezTo>
                <a:cubicBezTo>
                  <a:pt x="16" y="28"/>
                  <a:pt x="16" y="28"/>
                  <a:pt x="17" y="28"/>
                </a:cubicBezTo>
                <a:close/>
                <a:moveTo>
                  <a:pt x="33" y="28"/>
                </a:moveTo>
                <a:cubicBezTo>
                  <a:pt x="31" y="28"/>
                  <a:pt x="31" y="28"/>
                  <a:pt x="31" y="28"/>
                </a:cubicBezTo>
                <a:cubicBezTo>
                  <a:pt x="31" y="32"/>
                  <a:pt x="31" y="32"/>
                  <a:pt x="31" y="32"/>
                </a:cubicBezTo>
                <a:cubicBezTo>
                  <a:pt x="27" y="32"/>
                  <a:pt x="27" y="32"/>
                  <a:pt x="27" y="32"/>
                </a:cubicBezTo>
                <a:cubicBezTo>
                  <a:pt x="27" y="28"/>
                  <a:pt x="27" y="28"/>
                  <a:pt x="27" y="28"/>
                </a:cubicBezTo>
                <a:cubicBezTo>
                  <a:pt x="21" y="28"/>
                  <a:pt x="21" y="28"/>
                  <a:pt x="21" y="28"/>
                </a:cubicBezTo>
                <a:cubicBezTo>
                  <a:pt x="21" y="25"/>
                  <a:pt x="21" y="25"/>
                  <a:pt x="21" y="25"/>
                </a:cubicBezTo>
                <a:cubicBezTo>
                  <a:pt x="26" y="15"/>
                  <a:pt x="26" y="15"/>
                  <a:pt x="26" y="15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25"/>
                  <a:pt x="31" y="25"/>
                  <a:pt x="31" y="25"/>
                </a:cubicBezTo>
                <a:cubicBezTo>
                  <a:pt x="33" y="25"/>
                  <a:pt x="33" y="25"/>
                  <a:pt x="33" y="25"/>
                </a:cubicBezTo>
                <a:lnTo>
                  <a:pt x="33" y="28"/>
                </a:lnTo>
                <a:close/>
                <a:moveTo>
                  <a:pt x="34" y="36"/>
                </a:moveTo>
                <a:cubicBezTo>
                  <a:pt x="46" y="13"/>
                  <a:pt x="46" y="13"/>
                  <a:pt x="46" y="13"/>
                </a:cubicBezTo>
                <a:cubicBezTo>
                  <a:pt x="48" y="14"/>
                  <a:pt x="48" y="14"/>
                  <a:pt x="48" y="14"/>
                </a:cubicBezTo>
                <a:cubicBezTo>
                  <a:pt x="36" y="37"/>
                  <a:pt x="36" y="37"/>
                  <a:pt x="36" y="37"/>
                </a:cubicBezTo>
                <a:lnTo>
                  <a:pt x="34" y="36"/>
                </a:lnTo>
                <a:close/>
                <a:moveTo>
                  <a:pt x="26" y="21"/>
                </a:moveTo>
                <a:cubicBezTo>
                  <a:pt x="27" y="20"/>
                  <a:pt x="27" y="20"/>
                  <a:pt x="27" y="20"/>
                </a:cubicBezTo>
                <a:cubicBezTo>
                  <a:pt x="27" y="20"/>
                  <a:pt x="27" y="20"/>
                  <a:pt x="27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7" y="25"/>
                  <a:pt x="27" y="25"/>
                  <a:pt x="27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5" y="24"/>
                  <a:pt x="25" y="24"/>
                  <a:pt x="25" y="23"/>
                </a:cubicBezTo>
                <a:cubicBezTo>
                  <a:pt x="26" y="22"/>
                  <a:pt x="26" y="22"/>
                  <a:pt x="26" y="21"/>
                </a:cubicBezTo>
                <a:close/>
                <a:moveTo>
                  <a:pt x="65" y="71"/>
                </a:moveTo>
                <a:cubicBezTo>
                  <a:pt x="47" y="91"/>
                  <a:pt x="47" y="91"/>
                  <a:pt x="47" y="91"/>
                </a:cubicBezTo>
                <a:cubicBezTo>
                  <a:pt x="43" y="88"/>
                  <a:pt x="43" y="88"/>
                  <a:pt x="43" y="88"/>
                </a:cubicBezTo>
                <a:cubicBezTo>
                  <a:pt x="41" y="86"/>
                  <a:pt x="41" y="83"/>
                  <a:pt x="43" y="81"/>
                </a:cubicBezTo>
                <a:cubicBezTo>
                  <a:pt x="55" y="68"/>
                  <a:pt x="55" y="68"/>
                  <a:pt x="55" y="68"/>
                </a:cubicBezTo>
                <a:cubicBezTo>
                  <a:pt x="56" y="66"/>
                  <a:pt x="59" y="66"/>
                  <a:pt x="61" y="68"/>
                </a:cubicBezTo>
                <a:lnTo>
                  <a:pt x="65" y="71"/>
                </a:lnTo>
                <a:close/>
                <a:moveTo>
                  <a:pt x="94" y="32"/>
                </a:moveTo>
                <a:cubicBezTo>
                  <a:pt x="92" y="30"/>
                  <a:pt x="92" y="28"/>
                  <a:pt x="94" y="26"/>
                </a:cubicBezTo>
                <a:cubicBezTo>
                  <a:pt x="106" y="13"/>
                  <a:pt x="106" y="13"/>
                  <a:pt x="106" y="13"/>
                </a:cubicBezTo>
                <a:cubicBezTo>
                  <a:pt x="107" y="11"/>
                  <a:pt x="110" y="11"/>
                  <a:pt x="112" y="13"/>
                </a:cubicBezTo>
                <a:cubicBezTo>
                  <a:pt x="116" y="16"/>
                  <a:pt x="116" y="16"/>
                  <a:pt x="116" y="16"/>
                </a:cubicBezTo>
                <a:cubicBezTo>
                  <a:pt x="98" y="35"/>
                  <a:pt x="98" y="35"/>
                  <a:pt x="98" y="35"/>
                </a:cubicBezTo>
                <a:lnTo>
                  <a:pt x="94" y="32"/>
                </a:lnTo>
                <a:close/>
                <a:moveTo>
                  <a:pt x="48" y="92"/>
                </a:moveTo>
                <a:cubicBezTo>
                  <a:pt x="66" y="72"/>
                  <a:pt x="66" y="72"/>
                  <a:pt x="66" y="72"/>
                </a:cubicBezTo>
                <a:cubicBezTo>
                  <a:pt x="66" y="72"/>
                  <a:pt x="72" y="77"/>
                  <a:pt x="87" y="61"/>
                </a:cubicBezTo>
                <a:cubicBezTo>
                  <a:pt x="88" y="60"/>
                  <a:pt x="88" y="60"/>
                  <a:pt x="88" y="60"/>
                </a:cubicBezTo>
                <a:cubicBezTo>
                  <a:pt x="88" y="60"/>
                  <a:pt x="88" y="60"/>
                  <a:pt x="88" y="60"/>
                </a:cubicBezTo>
                <a:cubicBezTo>
                  <a:pt x="88" y="60"/>
                  <a:pt x="88" y="60"/>
                  <a:pt x="88" y="60"/>
                </a:cubicBezTo>
                <a:cubicBezTo>
                  <a:pt x="88" y="60"/>
                  <a:pt x="88" y="60"/>
                  <a:pt x="88" y="60"/>
                </a:cubicBezTo>
                <a:cubicBezTo>
                  <a:pt x="88" y="60"/>
                  <a:pt x="88" y="60"/>
                  <a:pt x="88" y="60"/>
                </a:cubicBezTo>
                <a:cubicBezTo>
                  <a:pt x="89" y="59"/>
                  <a:pt x="89" y="59"/>
                  <a:pt x="89" y="59"/>
                </a:cubicBezTo>
                <a:cubicBezTo>
                  <a:pt x="104" y="42"/>
                  <a:pt x="99" y="36"/>
                  <a:pt x="99" y="36"/>
                </a:cubicBezTo>
                <a:cubicBezTo>
                  <a:pt x="117" y="17"/>
                  <a:pt x="117" y="17"/>
                  <a:pt x="117" y="17"/>
                </a:cubicBezTo>
                <a:cubicBezTo>
                  <a:pt x="131" y="27"/>
                  <a:pt x="124" y="42"/>
                  <a:pt x="119" y="49"/>
                </a:cubicBezTo>
                <a:cubicBezTo>
                  <a:pt x="116" y="54"/>
                  <a:pt x="109" y="62"/>
                  <a:pt x="101" y="72"/>
                </a:cubicBezTo>
                <a:cubicBezTo>
                  <a:pt x="93" y="81"/>
                  <a:pt x="85" y="88"/>
                  <a:pt x="80" y="92"/>
                </a:cubicBezTo>
                <a:cubicBezTo>
                  <a:pt x="73" y="97"/>
                  <a:pt x="59" y="105"/>
                  <a:pt x="48" y="92"/>
                </a:cubicBezTo>
                <a:close/>
                <a:moveTo>
                  <a:pt x="83" y="115"/>
                </a:moveTo>
                <a:cubicBezTo>
                  <a:pt x="83" y="117"/>
                  <a:pt x="82" y="118"/>
                  <a:pt x="81" y="118"/>
                </a:cubicBezTo>
                <a:cubicBezTo>
                  <a:pt x="78" y="119"/>
                  <a:pt x="75" y="119"/>
                  <a:pt x="72" y="119"/>
                </a:cubicBezTo>
                <a:cubicBezTo>
                  <a:pt x="72" y="119"/>
                  <a:pt x="72" y="119"/>
                  <a:pt x="72" y="119"/>
                </a:cubicBezTo>
                <a:cubicBezTo>
                  <a:pt x="64" y="119"/>
                  <a:pt x="59" y="116"/>
                  <a:pt x="57" y="112"/>
                </a:cubicBezTo>
                <a:cubicBezTo>
                  <a:pt x="55" y="108"/>
                  <a:pt x="54" y="104"/>
                  <a:pt x="54" y="103"/>
                </a:cubicBezTo>
                <a:cubicBezTo>
                  <a:pt x="54" y="103"/>
                  <a:pt x="54" y="103"/>
                  <a:pt x="54" y="103"/>
                </a:cubicBezTo>
                <a:cubicBezTo>
                  <a:pt x="54" y="102"/>
                  <a:pt x="56" y="101"/>
                  <a:pt x="57" y="101"/>
                </a:cubicBezTo>
                <a:cubicBezTo>
                  <a:pt x="58" y="101"/>
                  <a:pt x="59" y="102"/>
                  <a:pt x="59" y="103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9" y="104"/>
                  <a:pt x="59" y="107"/>
                  <a:pt x="61" y="109"/>
                </a:cubicBezTo>
                <a:cubicBezTo>
                  <a:pt x="63" y="112"/>
                  <a:pt x="65" y="114"/>
                  <a:pt x="72" y="115"/>
                </a:cubicBezTo>
                <a:cubicBezTo>
                  <a:pt x="74" y="115"/>
                  <a:pt x="77" y="114"/>
                  <a:pt x="80" y="114"/>
                </a:cubicBezTo>
                <a:cubicBezTo>
                  <a:pt x="81" y="113"/>
                  <a:pt x="82" y="114"/>
                  <a:pt x="83" y="115"/>
                </a:cubicBezTo>
                <a:close/>
                <a:moveTo>
                  <a:pt x="100" y="107"/>
                </a:moveTo>
                <a:cubicBezTo>
                  <a:pt x="91" y="119"/>
                  <a:pt x="91" y="119"/>
                  <a:pt x="91" y="119"/>
                </a:cubicBezTo>
                <a:cubicBezTo>
                  <a:pt x="90" y="120"/>
                  <a:pt x="88" y="121"/>
                  <a:pt x="87" y="120"/>
                </a:cubicBezTo>
                <a:cubicBezTo>
                  <a:pt x="85" y="119"/>
                  <a:pt x="85" y="117"/>
                  <a:pt x="86" y="115"/>
                </a:cubicBezTo>
                <a:cubicBezTo>
                  <a:pt x="95" y="103"/>
                  <a:pt x="95" y="103"/>
                  <a:pt x="95" y="103"/>
                </a:cubicBezTo>
                <a:cubicBezTo>
                  <a:pt x="96" y="102"/>
                  <a:pt x="98" y="102"/>
                  <a:pt x="99" y="103"/>
                </a:cubicBezTo>
                <a:cubicBezTo>
                  <a:pt x="100" y="104"/>
                  <a:pt x="101" y="106"/>
                  <a:pt x="100" y="107"/>
                </a:cubicBezTo>
                <a:close/>
                <a:moveTo>
                  <a:pt x="113" y="107"/>
                </a:moveTo>
                <a:cubicBezTo>
                  <a:pt x="104" y="119"/>
                  <a:pt x="104" y="119"/>
                  <a:pt x="104" y="119"/>
                </a:cubicBezTo>
                <a:cubicBezTo>
                  <a:pt x="103" y="120"/>
                  <a:pt x="101" y="121"/>
                  <a:pt x="100" y="120"/>
                </a:cubicBezTo>
                <a:cubicBezTo>
                  <a:pt x="99" y="119"/>
                  <a:pt x="98" y="117"/>
                  <a:pt x="99" y="115"/>
                </a:cubicBezTo>
                <a:cubicBezTo>
                  <a:pt x="108" y="103"/>
                  <a:pt x="108" y="103"/>
                  <a:pt x="108" y="103"/>
                </a:cubicBezTo>
                <a:cubicBezTo>
                  <a:pt x="109" y="102"/>
                  <a:pt x="111" y="102"/>
                  <a:pt x="112" y="103"/>
                </a:cubicBezTo>
                <a:cubicBezTo>
                  <a:pt x="114" y="104"/>
                  <a:pt x="114" y="106"/>
                  <a:pt x="113" y="107"/>
                </a:cubicBezTo>
                <a:close/>
                <a:moveTo>
                  <a:pt x="126" y="107"/>
                </a:moveTo>
                <a:cubicBezTo>
                  <a:pt x="118" y="119"/>
                  <a:pt x="118" y="119"/>
                  <a:pt x="118" y="119"/>
                </a:cubicBezTo>
                <a:cubicBezTo>
                  <a:pt x="117" y="120"/>
                  <a:pt x="115" y="121"/>
                  <a:pt x="113" y="120"/>
                </a:cubicBezTo>
                <a:cubicBezTo>
                  <a:pt x="112" y="119"/>
                  <a:pt x="112" y="117"/>
                  <a:pt x="113" y="115"/>
                </a:cubicBezTo>
                <a:cubicBezTo>
                  <a:pt x="121" y="103"/>
                  <a:pt x="121" y="103"/>
                  <a:pt x="121" y="103"/>
                </a:cubicBezTo>
                <a:cubicBezTo>
                  <a:pt x="122" y="102"/>
                  <a:pt x="124" y="102"/>
                  <a:pt x="125" y="103"/>
                </a:cubicBezTo>
                <a:cubicBezTo>
                  <a:pt x="127" y="104"/>
                  <a:pt x="127" y="106"/>
                  <a:pt x="126" y="107"/>
                </a:cubicBezTo>
                <a:close/>
                <a:moveTo>
                  <a:pt x="139" y="107"/>
                </a:moveTo>
                <a:cubicBezTo>
                  <a:pt x="131" y="119"/>
                  <a:pt x="131" y="119"/>
                  <a:pt x="131" y="119"/>
                </a:cubicBezTo>
                <a:cubicBezTo>
                  <a:pt x="130" y="120"/>
                  <a:pt x="128" y="121"/>
                  <a:pt x="127" y="120"/>
                </a:cubicBezTo>
                <a:cubicBezTo>
                  <a:pt x="125" y="119"/>
                  <a:pt x="125" y="117"/>
                  <a:pt x="126" y="115"/>
                </a:cubicBezTo>
                <a:cubicBezTo>
                  <a:pt x="134" y="103"/>
                  <a:pt x="134" y="103"/>
                  <a:pt x="134" y="103"/>
                </a:cubicBezTo>
                <a:cubicBezTo>
                  <a:pt x="135" y="102"/>
                  <a:pt x="137" y="102"/>
                  <a:pt x="139" y="103"/>
                </a:cubicBezTo>
                <a:cubicBezTo>
                  <a:pt x="140" y="104"/>
                  <a:pt x="140" y="106"/>
                  <a:pt x="139" y="10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t" anchorCtr="0" bIns="34284" compatLnSpc="1" lIns="68566" numCol="1" rIns="68566" tIns="34284" vert="horz" wrap="square"/>
          <a:lstStyle/>
          <a:p>
            <a:endParaRPr altLang="en-US" lang="zh-CN"/>
          </a:p>
        </p:txBody>
      </p:sp>
      <p:sp>
        <p:nvSpPr>
          <p:cNvPr id="20" name="Freeform 26"/>
          <p:cNvSpPr>
            <a:spLocks noEditPoints="1"/>
          </p:cNvSpPr>
          <p:nvPr/>
        </p:nvSpPr>
        <p:spPr bwMode="auto">
          <a:xfrm>
            <a:off x="3116940" y="2570506"/>
            <a:ext cx="283688" cy="339813"/>
          </a:xfrm>
          <a:custGeom>
            <a:gdLst>
              <a:gd fmla="*/ 11 w 118" name="T0"/>
              <a:gd fmla="*/ 90 h 141" name="T1"/>
              <a:gd fmla="*/ 13 w 118" name="T2"/>
              <a:gd fmla="*/ 121 h 141" name="T3"/>
              <a:gd fmla="*/ 13 w 118" name="T4"/>
              <a:gd fmla="*/ 61 h 141" name="T5"/>
              <a:gd fmla="*/ 16 w 118" name="T6"/>
              <a:gd fmla="*/ 130 h 141" name="T7"/>
              <a:gd fmla="*/ 13 w 118" name="T8"/>
              <a:gd fmla="*/ 110 h 141" name="T9"/>
              <a:gd fmla="*/ 101 w 118" name="T10"/>
              <a:gd fmla="*/ 112 h 141" name="T11"/>
              <a:gd fmla="*/ 101 w 118" name="T12"/>
              <a:gd fmla="*/ 55 h 141" name="T13"/>
              <a:gd fmla="*/ 107 w 118" name="T14"/>
              <a:gd fmla="*/ 127 h 141" name="T15"/>
              <a:gd fmla="*/ 0 w 118" name="T16"/>
              <a:gd fmla="*/ 127 h 141" name="T17"/>
              <a:gd fmla="*/ 73 w 118" name="T18"/>
              <a:gd fmla="*/ 3 h 141" name="T19"/>
              <a:gd fmla="*/ 114 w 118" name="T20"/>
              <a:gd fmla="*/ 62 h 141" name="T21"/>
              <a:gd fmla="*/ 69 w 118" name="T22"/>
              <a:gd fmla="*/ 48 h 141" name="T23"/>
              <a:gd fmla="*/ 47 w 118" name="T24"/>
              <a:gd fmla="*/ 48 h 141" name="T25"/>
              <a:gd fmla="*/ 53 w 118" name="T26"/>
              <a:gd fmla="*/ 40 h 141" name="T27"/>
              <a:gd fmla="*/ 60 w 118" name="T28"/>
              <a:gd fmla="*/ 47 h 141" name="T29"/>
              <a:gd fmla="*/ 78 w 118" name="T30"/>
              <a:gd fmla="*/ 28 h 141" name="T31"/>
              <a:gd fmla="*/ 75 w 118" name="T32"/>
              <a:gd fmla="*/ 25 h 141" name="T33"/>
              <a:gd fmla="*/ 74 w 118" name="T34"/>
              <a:gd fmla="*/ 25 h 141" name="T35"/>
              <a:gd fmla="*/ 71 w 118" name="T36"/>
              <a:gd fmla="*/ 25 h 141" name="T37"/>
              <a:gd fmla="*/ 69 w 118" name="T38"/>
              <a:gd fmla="*/ 27 h 141" name="T39"/>
              <a:gd fmla="*/ 68 w 118" name="T40"/>
              <a:gd fmla="*/ 30 h 141" name="T41"/>
              <a:gd fmla="*/ 68 w 118" name="T42"/>
              <a:gd fmla="*/ 32 h 141" name="T43"/>
              <a:gd fmla="*/ 69 w 118" name="T44"/>
              <a:gd fmla="*/ 34 h 141" name="T45"/>
              <a:gd fmla="*/ 71 w 118" name="T46"/>
              <a:gd fmla="*/ 35 h 141" name="T47"/>
              <a:gd fmla="*/ 72 w 118" name="T48"/>
              <a:gd fmla="*/ 35 h 141" name="T49"/>
              <a:gd fmla="*/ 74 w 118" name="T50"/>
              <a:gd fmla="*/ 35 h 141" name="T51"/>
              <a:gd fmla="*/ 75 w 118" name="T52"/>
              <a:gd fmla="*/ 35 h 141" name="T53"/>
              <a:gd fmla="*/ 77 w 118" name="T54"/>
              <a:gd fmla="*/ 34 h 141" name="T55"/>
              <a:gd fmla="*/ 78 w 118" name="T56"/>
              <a:gd fmla="*/ 32 h 141" name="T57"/>
              <a:gd fmla="*/ 93 w 118" name="T58"/>
              <a:gd fmla="*/ 45 h 141" name="T59"/>
              <a:gd fmla="*/ 64 w 118" name="T60"/>
              <a:gd fmla="*/ 6 h 141" name="T61"/>
              <a:gd fmla="*/ 63 w 118" name="T62"/>
              <a:gd fmla="*/ 12 h 141" name="T63"/>
              <a:gd fmla="*/ 72 w 118" name="T64"/>
              <a:gd fmla="*/ 11 h 141" name="T65"/>
              <a:gd fmla="*/ 92 w 118" name="T66"/>
              <a:gd fmla="*/ 41 h 141" name="T67"/>
              <a:gd fmla="*/ 93 w 118" name="T68"/>
              <a:gd fmla="*/ 45 h 141" name="T69"/>
              <a:gd fmla="*/ 111 w 118" name="T70"/>
              <a:gd fmla="*/ 105 h 141" name="T71"/>
              <a:gd fmla="*/ 97 w 118" name="T72"/>
              <a:gd fmla="*/ 128 h 141" name="T73"/>
              <a:gd fmla="*/ 78 w 118" name="T74"/>
              <a:gd fmla="*/ 130 h 141" name="T75"/>
              <a:gd fmla="*/ 11 w 118" name="T76"/>
              <a:gd fmla="*/ 79 h 141" name="T77"/>
              <a:gd fmla="*/ 100 w 118" name="T78"/>
              <a:gd fmla="*/ 126 h 141" name="T79"/>
              <a:gd fmla="*/ 64 w 118" name="T80"/>
              <a:gd fmla="*/ 59 h 141" name="T81"/>
              <a:gd fmla="*/ 78 w 118" name="T82"/>
              <a:gd fmla="*/ 59 h 141" name="T83"/>
              <a:gd fmla="*/ 61 w 118" name="T84"/>
              <a:gd fmla="*/ 130 h 141" name="T85"/>
              <a:gd fmla="*/ 75 w 118" name="T86"/>
              <a:gd fmla="*/ 61 h 141" name="T87"/>
              <a:gd fmla="*/ 101 w 118" name="T88"/>
              <a:gd fmla="*/ 76 h 141" name="T89"/>
              <a:gd fmla="*/ 103 w 118" name="T90"/>
              <a:gd fmla="*/ 65 h 141" name="T91"/>
              <a:gd fmla="*/ 23 w 118" name="T92"/>
              <a:gd fmla="*/ 61 h 141" name="T93"/>
              <a:gd fmla="*/ 23 w 118" name="T94"/>
              <a:gd fmla="*/ 61 h 141" name="T95"/>
              <a:gd fmla="*/ 27 w 118" name="T96"/>
              <a:gd fmla="*/ 128 h 141" name="T97"/>
              <a:gd fmla="*/ 30 w 118" name="T98"/>
              <a:gd fmla="*/ 128 h 141" name="T99"/>
              <a:gd fmla="*/ 36 w 118" name="T100"/>
              <a:gd fmla="*/ 61 h 141" name="T101"/>
              <a:gd fmla="*/ 54 w 118" name="T102"/>
              <a:gd fmla="*/ 61 h 141" name="T103"/>
              <a:gd fmla="*/ 47 w 118" name="T104"/>
              <a:gd fmla="*/ 128 h 141" name="T105"/>
              <a:gd fmla="*/ 84 w 118" name="T106"/>
              <a:gd fmla="*/ 88 h 141" name="T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b="b" l="0" r="r" t="0"/>
            <a:pathLst>
              <a:path h="141" w="118">
                <a:moveTo>
                  <a:pt x="11" y="93"/>
                </a:moveTo>
                <a:cubicBezTo>
                  <a:pt x="13" y="93"/>
                  <a:pt x="13" y="93"/>
                  <a:pt x="13" y="93"/>
                </a:cubicBezTo>
                <a:cubicBezTo>
                  <a:pt x="13" y="100"/>
                  <a:pt x="13" y="100"/>
                  <a:pt x="13" y="100"/>
                </a:cubicBezTo>
                <a:cubicBezTo>
                  <a:pt x="11" y="100"/>
                  <a:pt x="11" y="100"/>
                  <a:pt x="11" y="100"/>
                </a:cubicBezTo>
                <a:lnTo>
                  <a:pt x="11" y="93"/>
                </a:lnTo>
                <a:close/>
                <a:moveTo>
                  <a:pt x="11" y="90"/>
                </a:moveTo>
                <a:cubicBezTo>
                  <a:pt x="13" y="90"/>
                  <a:pt x="13" y="90"/>
                  <a:pt x="13" y="90"/>
                </a:cubicBezTo>
                <a:cubicBezTo>
                  <a:pt x="13" y="82"/>
                  <a:pt x="13" y="82"/>
                  <a:pt x="13" y="82"/>
                </a:cubicBezTo>
                <a:cubicBezTo>
                  <a:pt x="11" y="82"/>
                  <a:pt x="11" y="82"/>
                  <a:pt x="11" y="82"/>
                </a:cubicBezTo>
                <a:lnTo>
                  <a:pt x="11" y="90"/>
                </a:lnTo>
                <a:close/>
                <a:moveTo>
                  <a:pt x="11" y="121"/>
                </a:moveTo>
                <a:cubicBezTo>
                  <a:pt x="13" y="121"/>
                  <a:pt x="13" y="121"/>
                  <a:pt x="13" y="121"/>
                </a:cubicBezTo>
                <a:cubicBezTo>
                  <a:pt x="13" y="113"/>
                  <a:pt x="13" y="113"/>
                  <a:pt x="13" y="113"/>
                </a:cubicBezTo>
                <a:cubicBezTo>
                  <a:pt x="11" y="113"/>
                  <a:pt x="11" y="113"/>
                  <a:pt x="11" y="113"/>
                </a:cubicBezTo>
                <a:lnTo>
                  <a:pt x="11" y="121"/>
                </a:lnTo>
                <a:close/>
                <a:moveTo>
                  <a:pt x="13" y="65"/>
                </a:moveTo>
                <a:cubicBezTo>
                  <a:pt x="13" y="64"/>
                  <a:pt x="14" y="63"/>
                  <a:pt x="14" y="63"/>
                </a:cubicBezTo>
                <a:cubicBezTo>
                  <a:pt x="13" y="61"/>
                  <a:pt x="13" y="61"/>
                  <a:pt x="13" y="61"/>
                </a:cubicBezTo>
                <a:cubicBezTo>
                  <a:pt x="12" y="62"/>
                  <a:pt x="11" y="64"/>
                  <a:pt x="11" y="65"/>
                </a:cubicBezTo>
                <a:cubicBezTo>
                  <a:pt x="11" y="69"/>
                  <a:pt x="11" y="69"/>
                  <a:pt x="11" y="69"/>
                </a:cubicBezTo>
                <a:cubicBezTo>
                  <a:pt x="13" y="69"/>
                  <a:pt x="13" y="69"/>
                  <a:pt x="13" y="69"/>
                </a:cubicBezTo>
                <a:lnTo>
                  <a:pt x="13" y="65"/>
                </a:lnTo>
                <a:close/>
                <a:moveTo>
                  <a:pt x="11" y="124"/>
                </a:moveTo>
                <a:cubicBezTo>
                  <a:pt x="11" y="127"/>
                  <a:pt x="14" y="129"/>
                  <a:pt x="16" y="130"/>
                </a:cubicBezTo>
                <a:cubicBezTo>
                  <a:pt x="17" y="128"/>
                  <a:pt x="17" y="128"/>
                  <a:pt x="17" y="128"/>
                </a:cubicBezTo>
                <a:cubicBezTo>
                  <a:pt x="15" y="127"/>
                  <a:pt x="13" y="126"/>
                  <a:pt x="13" y="124"/>
                </a:cubicBezTo>
                <a:cubicBezTo>
                  <a:pt x="13" y="124"/>
                  <a:pt x="13" y="124"/>
                  <a:pt x="13" y="124"/>
                </a:cubicBezTo>
                <a:cubicBezTo>
                  <a:pt x="11" y="124"/>
                  <a:pt x="11" y="124"/>
                  <a:pt x="11" y="124"/>
                </a:cubicBezTo>
                <a:close/>
                <a:moveTo>
                  <a:pt x="11" y="110"/>
                </a:moveTo>
                <a:cubicBezTo>
                  <a:pt x="13" y="110"/>
                  <a:pt x="13" y="110"/>
                  <a:pt x="13" y="110"/>
                </a:cubicBezTo>
                <a:cubicBezTo>
                  <a:pt x="13" y="103"/>
                  <a:pt x="13" y="103"/>
                  <a:pt x="13" y="103"/>
                </a:cubicBezTo>
                <a:cubicBezTo>
                  <a:pt x="11" y="103"/>
                  <a:pt x="11" y="103"/>
                  <a:pt x="11" y="103"/>
                </a:cubicBezTo>
                <a:lnTo>
                  <a:pt x="11" y="110"/>
                </a:lnTo>
                <a:close/>
                <a:moveTo>
                  <a:pt x="103" y="116"/>
                </a:moveTo>
                <a:cubicBezTo>
                  <a:pt x="101" y="116"/>
                  <a:pt x="101" y="116"/>
                  <a:pt x="101" y="116"/>
                </a:cubicBezTo>
                <a:cubicBezTo>
                  <a:pt x="101" y="112"/>
                  <a:pt x="101" y="112"/>
                  <a:pt x="101" y="112"/>
                </a:cubicBezTo>
                <a:cubicBezTo>
                  <a:pt x="83" y="112"/>
                  <a:pt x="83" y="112"/>
                  <a:pt x="83" y="112"/>
                </a:cubicBezTo>
                <a:cubicBezTo>
                  <a:pt x="73" y="112"/>
                  <a:pt x="65" y="104"/>
                  <a:pt x="65" y="94"/>
                </a:cubicBezTo>
                <a:cubicBezTo>
                  <a:pt x="65" y="84"/>
                  <a:pt x="73" y="76"/>
                  <a:pt x="83" y="76"/>
                </a:cubicBezTo>
                <a:cubicBezTo>
                  <a:pt x="107" y="76"/>
                  <a:pt x="107" y="76"/>
                  <a:pt x="107" y="76"/>
                </a:cubicBezTo>
                <a:cubicBezTo>
                  <a:pt x="107" y="62"/>
                  <a:pt x="107" y="62"/>
                  <a:pt x="107" y="62"/>
                </a:cubicBezTo>
                <a:cubicBezTo>
                  <a:pt x="107" y="58"/>
                  <a:pt x="104" y="55"/>
                  <a:pt x="101" y="55"/>
                </a:cubicBezTo>
                <a:cubicBezTo>
                  <a:pt x="14" y="55"/>
                  <a:pt x="14" y="55"/>
                  <a:pt x="14" y="55"/>
                </a:cubicBezTo>
                <a:cubicBezTo>
                  <a:pt x="10" y="55"/>
                  <a:pt x="7" y="58"/>
                  <a:pt x="7" y="62"/>
                </a:cubicBezTo>
                <a:cubicBezTo>
                  <a:pt x="7" y="127"/>
                  <a:pt x="7" y="127"/>
                  <a:pt x="7" y="127"/>
                </a:cubicBezTo>
                <a:cubicBezTo>
                  <a:pt x="7" y="131"/>
                  <a:pt x="10" y="134"/>
                  <a:pt x="14" y="134"/>
                </a:cubicBezTo>
                <a:cubicBezTo>
                  <a:pt x="101" y="134"/>
                  <a:pt x="101" y="134"/>
                  <a:pt x="101" y="134"/>
                </a:cubicBezTo>
                <a:cubicBezTo>
                  <a:pt x="104" y="134"/>
                  <a:pt x="107" y="131"/>
                  <a:pt x="107" y="127"/>
                </a:cubicBezTo>
                <a:cubicBezTo>
                  <a:pt x="107" y="113"/>
                  <a:pt x="107" y="113"/>
                  <a:pt x="107" y="113"/>
                </a:cubicBezTo>
                <a:cubicBezTo>
                  <a:pt x="114" y="113"/>
                  <a:pt x="114" y="113"/>
                  <a:pt x="114" y="113"/>
                </a:cubicBezTo>
                <a:cubicBezTo>
                  <a:pt x="114" y="127"/>
                  <a:pt x="114" y="127"/>
                  <a:pt x="114" y="127"/>
                </a:cubicBezTo>
                <a:cubicBezTo>
                  <a:pt x="114" y="135"/>
                  <a:pt x="108" y="141"/>
                  <a:pt x="101" y="141"/>
                </a:cubicBezTo>
                <a:cubicBezTo>
                  <a:pt x="14" y="141"/>
                  <a:pt x="14" y="141"/>
                  <a:pt x="14" y="141"/>
                </a:cubicBezTo>
                <a:cubicBezTo>
                  <a:pt x="6" y="141"/>
                  <a:pt x="0" y="135"/>
                  <a:pt x="0" y="127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54"/>
                  <a:pt x="6" y="48"/>
                  <a:pt x="14" y="48"/>
                </a:cubicBezTo>
                <a:cubicBezTo>
                  <a:pt x="19" y="48"/>
                  <a:pt x="19" y="48"/>
                  <a:pt x="19" y="48"/>
                </a:cubicBezTo>
                <a:cubicBezTo>
                  <a:pt x="22" y="45"/>
                  <a:pt x="22" y="45"/>
                  <a:pt x="22" y="45"/>
                </a:cubicBezTo>
                <a:cubicBezTo>
                  <a:pt x="64" y="3"/>
                  <a:pt x="64" y="3"/>
                  <a:pt x="64" y="3"/>
                </a:cubicBezTo>
                <a:cubicBezTo>
                  <a:pt x="66" y="0"/>
                  <a:pt x="70" y="0"/>
                  <a:pt x="73" y="3"/>
                </a:cubicBezTo>
                <a:cubicBezTo>
                  <a:pt x="101" y="32"/>
                  <a:pt x="101" y="32"/>
                  <a:pt x="101" y="32"/>
                </a:cubicBezTo>
                <a:cubicBezTo>
                  <a:pt x="104" y="34"/>
                  <a:pt x="104" y="38"/>
                  <a:pt x="101" y="41"/>
                </a:cubicBezTo>
                <a:cubicBezTo>
                  <a:pt x="96" y="46"/>
                  <a:pt x="96" y="46"/>
                  <a:pt x="96" y="46"/>
                </a:cubicBezTo>
                <a:cubicBezTo>
                  <a:pt x="94" y="48"/>
                  <a:pt x="94" y="48"/>
                  <a:pt x="94" y="48"/>
                </a:cubicBezTo>
                <a:cubicBezTo>
                  <a:pt x="101" y="48"/>
                  <a:pt x="101" y="48"/>
                  <a:pt x="101" y="48"/>
                </a:cubicBezTo>
                <a:cubicBezTo>
                  <a:pt x="108" y="48"/>
                  <a:pt x="114" y="54"/>
                  <a:pt x="114" y="62"/>
                </a:cubicBezTo>
                <a:cubicBezTo>
                  <a:pt x="114" y="76"/>
                  <a:pt x="114" y="76"/>
                  <a:pt x="114" y="76"/>
                </a:cubicBezTo>
                <a:cubicBezTo>
                  <a:pt x="118" y="76"/>
                  <a:pt x="118" y="76"/>
                  <a:pt x="118" y="76"/>
                </a:cubicBezTo>
                <a:cubicBezTo>
                  <a:pt x="118" y="112"/>
                  <a:pt x="118" y="112"/>
                  <a:pt x="118" y="112"/>
                </a:cubicBezTo>
                <a:cubicBezTo>
                  <a:pt x="103" y="112"/>
                  <a:pt x="103" y="112"/>
                  <a:pt x="103" y="112"/>
                </a:cubicBezTo>
                <a:lnTo>
                  <a:pt x="103" y="116"/>
                </a:lnTo>
                <a:close/>
                <a:moveTo>
                  <a:pt x="69" y="48"/>
                </a:moveTo>
                <a:cubicBezTo>
                  <a:pt x="69" y="47"/>
                  <a:pt x="69" y="46"/>
                  <a:pt x="69" y="45"/>
                </a:cubicBezTo>
                <a:cubicBezTo>
                  <a:pt x="69" y="42"/>
                  <a:pt x="68" y="40"/>
                  <a:pt x="66" y="38"/>
                </a:cubicBezTo>
                <a:cubicBezTo>
                  <a:pt x="60" y="32"/>
                  <a:pt x="50" y="33"/>
                  <a:pt x="44" y="39"/>
                </a:cubicBezTo>
                <a:cubicBezTo>
                  <a:pt x="42" y="41"/>
                  <a:pt x="41" y="43"/>
                  <a:pt x="40" y="45"/>
                </a:cubicBezTo>
                <a:cubicBezTo>
                  <a:pt x="40" y="46"/>
                  <a:pt x="39" y="47"/>
                  <a:pt x="39" y="48"/>
                </a:cubicBezTo>
                <a:cubicBezTo>
                  <a:pt x="47" y="48"/>
                  <a:pt x="47" y="48"/>
                  <a:pt x="47" y="48"/>
                </a:cubicBezTo>
                <a:cubicBezTo>
                  <a:pt x="47" y="47"/>
                  <a:pt x="47" y="46"/>
                  <a:pt x="48" y="45"/>
                </a:cubicBezTo>
                <a:cubicBezTo>
                  <a:pt x="48" y="45"/>
                  <a:pt x="48" y="44"/>
                  <a:pt x="48" y="44"/>
                </a:cubicBezTo>
                <a:cubicBezTo>
                  <a:pt x="46" y="42"/>
                  <a:pt x="46" y="42"/>
                  <a:pt x="46" y="42"/>
                </a:cubicBezTo>
                <a:cubicBezTo>
                  <a:pt x="48" y="41"/>
                  <a:pt x="48" y="41"/>
                  <a:pt x="48" y="41"/>
                </a:cubicBezTo>
                <a:cubicBezTo>
                  <a:pt x="50" y="42"/>
                  <a:pt x="50" y="42"/>
                  <a:pt x="50" y="42"/>
                </a:cubicBezTo>
                <a:cubicBezTo>
                  <a:pt x="51" y="41"/>
                  <a:pt x="52" y="41"/>
                  <a:pt x="53" y="40"/>
                </a:cubicBezTo>
                <a:cubicBezTo>
                  <a:pt x="54" y="43"/>
                  <a:pt x="54" y="43"/>
                  <a:pt x="54" y="43"/>
                </a:cubicBezTo>
                <a:cubicBezTo>
                  <a:pt x="54" y="43"/>
                  <a:pt x="52" y="43"/>
                  <a:pt x="51" y="45"/>
                </a:cubicBezTo>
                <a:cubicBezTo>
                  <a:pt x="51" y="45"/>
                  <a:pt x="51" y="45"/>
                  <a:pt x="51" y="45"/>
                </a:cubicBezTo>
                <a:cubicBezTo>
                  <a:pt x="50" y="46"/>
                  <a:pt x="50" y="47"/>
                  <a:pt x="50" y="47"/>
                </a:cubicBezTo>
                <a:cubicBezTo>
                  <a:pt x="51" y="48"/>
                  <a:pt x="52" y="48"/>
                  <a:pt x="54" y="47"/>
                </a:cubicBezTo>
                <a:cubicBezTo>
                  <a:pt x="57" y="45"/>
                  <a:pt x="59" y="45"/>
                  <a:pt x="60" y="47"/>
                </a:cubicBezTo>
                <a:cubicBezTo>
                  <a:pt x="61" y="47"/>
                  <a:pt x="61" y="48"/>
                  <a:pt x="61" y="48"/>
                </a:cubicBezTo>
                <a:lnTo>
                  <a:pt x="69" y="48"/>
                </a:lnTo>
                <a:close/>
                <a:moveTo>
                  <a:pt x="79" y="30"/>
                </a:moveTo>
                <a:cubicBezTo>
                  <a:pt x="79" y="30"/>
                  <a:pt x="79" y="29"/>
                  <a:pt x="79" y="28"/>
                </a:cubicBezTo>
                <a:cubicBezTo>
                  <a:pt x="78" y="28"/>
                  <a:pt x="78" y="28"/>
                  <a:pt x="78" y="28"/>
                </a:cubicBezTo>
                <a:cubicBezTo>
                  <a:pt x="78" y="28"/>
                  <a:pt x="78" y="28"/>
                  <a:pt x="78" y="28"/>
                </a:cubicBezTo>
                <a:cubicBezTo>
                  <a:pt x="78" y="28"/>
                  <a:pt x="78" y="28"/>
                  <a:pt x="78" y="28"/>
                </a:cubicBezTo>
                <a:cubicBezTo>
                  <a:pt x="78" y="27"/>
                  <a:pt x="78" y="27"/>
                  <a:pt x="78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77" y="27"/>
                  <a:pt x="77" y="26"/>
                  <a:pt x="77" y="26"/>
                </a:cubicBezTo>
                <a:cubicBezTo>
                  <a:pt x="77" y="26"/>
                  <a:pt x="76" y="25"/>
                  <a:pt x="75" y="25"/>
                </a:cubicBezTo>
                <a:cubicBezTo>
                  <a:pt x="75" y="25"/>
                  <a:pt x="75" y="25"/>
                  <a:pt x="75" y="25"/>
                </a:cubicBezTo>
                <a:cubicBezTo>
                  <a:pt x="75" y="25"/>
                  <a:pt x="75" y="25"/>
                  <a:pt x="75" y="25"/>
                </a:cubicBezTo>
                <a:cubicBezTo>
                  <a:pt x="75" y="25"/>
                  <a:pt x="75" y="25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3" y="24"/>
                  <a:pt x="73" y="24"/>
                  <a:pt x="73" y="25"/>
                </a:cubicBezTo>
                <a:cubicBezTo>
                  <a:pt x="73" y="25"/>
                  <a:pt x="73" y="25"/>
                  <a:pt x="73" y="25"/>
                </a:cubicBezTo>
                <a:cubicBezTo>
                  <a:pt x="73" y="25"/>
                  <a:pt x="72" y="25"/>
                  <a:pt x="72" y="25"/>
                </a:cubicBezTo>
                <a:cubicBezTo>
                  <a:pt x="72" y="25"/>
                  <a:pt x="72" y="25"/>
                  <a:pt x="72" y="25"/>
                </a:cubicBezTo>
                <a:cubicBezTo>
                  <a:pt x="72" y="25"/>
                  <a:pt x="72" y="25"/>
                  <a:pt x="71" y="25"/>
                </a:cubicBezTo>
                <a:cubicBezTo>
                  <a:pt x="71" y="25"/>
                  <a:pt x="71" y="25"/>
                  <a:pt x="71" y="25"/>
                </a:cubicBezTo>
                <a:cubicBezTo>
                  <a:pt x="71" y="25"/>
                  <a:pt x="71" y="25"/>
                  <a:pt x="71" y="25"/>
                </a:cubicBezTo>
                <a:cubicBezTo>
                  <a:pt x="71" y="25"/>
                  <a:pt x="71" y="25"/>
                  <a:pt x="71" y="25"/>
                </a:cubicBezTo>
                <a:cubicBezTo>
                  <a:pt x="70" y="25"/>
                  <a:pt x="70" y="25"/>
                  <a:pt x="70" y="26"/>
                </a:cubicBezTo>
                <a:cubicBezTo>
                  <a:pt x="70" y="26"/>
                  <a:pt x="70" y="26"/>
                  <a:pt x="70" y="26"/>
                </a:cubicBezTo>
                <a:cubicBezTo>
                  <a:pt x="70" y="26"/>
                  <a:pt x="69" y="26"/>
                  <a:pt x="69" y="26"/>
                </a:cubicBezTo>
                <a:cubicBezTo>
                  <a:pt x="69" y="26"/>
                  <a:pt x="69" y="27"/>
                  <a:pt x="69" y="27"/>
                </a:cubicBezTo>
                <a:cubicBezTo>
                  <a:pt x="69" y="27"/>
                  <a:pt x="69" y="27"/>
                  <a:pt x="69" y="27"/>
                </a:cubicBezTo>
                <a:cubicBezTo>
                  <a:pt x="68" y="27"/>
                  <a:pt x="68" y="27"/>
                  <a:pt x="68" y="28"/>
                </a:cubicBezTo>
                <a:cubicBezTo>
                  <a:pt x="68" y="28"/>
                  <a:pt x="68" y="28"/>
                  <a:pt x="68" y="28"/>
                </a:cubicBezTo>
                <a:cubicBezTo>
                  <a:pt x="68" y="28"/>
                  <a:pt x="68" y="28"/>
                  <a:pt x="68" y="29"/>
                </a:cubicBezTo>
                <a:cubicBezTo>
                  <a:pt x="68" y="29"/>
                  <a:pt x="68" y="29"/>
                  <a:pt x="68" y="29"/>
                </a:cubicBezTo>
                <a:cubicBezTo>
                  <a:pt x="68" y="29"/>
                  <a:pt x="68" y="29"/>
                  <a:pt x="68" y="30"/>
                </a:cubicBezTo>
                <a:cubicBezTo>
                  <a:pt x="68" y="30"/>
                  <a:pt x="68" y="30"/>
                  <a:pt x="68" y="30"/>
                </a:cubicBezTo>
                <a:cubicBezTo>
                  <a:pt x="68" y="30"/>
                  <a:pt x="68" y="30"/>
                  <a:pt x="68" y="31"/>
                </a:cubicBezTo>
                <a:cubicBezTo>
                  <a:pt x="68" y="31"/>
                  <a:pt x="68" y="31"/>
                  <a:pt x="68" y="31"/>
                </a:cubicBezTo>
                <a:cubicBezTo>
                  <a:pt x="68" y="31"/>
                  <a:pt x="68" y="31"/>
                  <a:pt x="68" y="32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2"/>
                  <a:pt x="68" y="33"/>
                  <a:pt x="68" y="33"/>
                </a:cubicBezTo>
                <a:cubicBezTo>
                  <a:pt x="68" y="33"/>
                  <a:pt x="69" y="33"/>
                  <a:pt x="69" y="33"/>
                </a:cubicBezTo>
                <a:cubicBezTo>
                  <a:pt x="69" y="33"/>
                  <a:pt x="69" y="33"/>
                  <a:pt x="69" y="33"/>
                </a:cubicBezTo>
                <a:cubicBezTo>
                  <a:pt x="69" y="33"/>
                  <a:pt x="69" y="33"/>
                  <a:pt x="69" y="33"/>
                </a:cubicBezTo>
                <a:cubicBezTo>
                  <a:pt x="69" y="34"/>
                  <a:pt x="69" y="34"/>
                  <a:pt x="69" y="34"/>
                </a:cubicBezTo>
                <a:cubicBezTo>
                  <a:pt x="69" y="34"/>
                  <a:pt x="69" y="34"/>
                  <a:pt x="69" y="34"/>
                </a:cubicBezTo>
                <a:cubicBezTo>
                  <a:pt x="69" y="34"/>
                  <a:pt x="70" y="34"/>
                  <a:pt x="70" y="34"/>
                </a:cubicBezTo>
                <a:cubicBezTo>
                  <a:pt x="70" y="34"/>
                  <a:pt x="70" y="34"/>
                  <a:pt x="70" y="34"/>
                </a:cubicBezTo>
                <a:cubicBezTo>
                  <a:pt x="70" y="34"/>
                  <a:pt x="70" y="35"/>
                  <a:pt x="70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0" y="35"/>
                  <a:pt x="71" y="35"/>
                  <a:pt x="71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1" y="35"/>
                  <a:pt x="71" y="35"/>
                  <a:pt x="72" y="35"/>
                </a:cubicBezTo>
                <a:cubicBezTo>
                  <a:pt x="72" y="35"/>
                  <a:pt x="72" y="35"/>
                  <a:pt x="72" y="35"/>
                </a:cubicBezTo>
                <a:cubicBezTo>
                  <a:pt x="72" y="35"/>
                  <a:pt x="72" y="35"/>
                  <a:pt x="72" y="35"/>
                </a:cubicBezTo>
                <a:cubicBezTo>
                  <a:pt x="72" y="35"/>
                  <a:pt x="72" y="35"/>
                  <a:pt x="72" y="35"/>
                </a:cubicBezTo>
                <a:cubicBezTo>
                  <a:pt x="72" y="35"/>
                  <a:pt x="73" y="35"/>
                  <a:pt x="73" y="35"/>
                </a:cubicBezTo>
                <a:cubicBezTo>
                  <a:pt x="73" y="35"/>
                  <a:pt x="73" y="35"/>
                  <a:pt x="73" y="35"/>
                </a:cubicBezTo>
                <a:cubicBezTo>
                  <a:pt x="73" y="35"/>
                  <a:pt x="73" y="36"/>
                  <a:pt x="73" y="36"/>
                </a:cubicBezTo>
                <a:cubicBezTo>
                  <a:pt x="73" y="36"/>
                  <a:pt x="73" y="36"/>
                  <a:pt x="73" y="35"/>
                </a:cubicBezTo>
                <a:cubicBezTo>
                  <a:pt x="73" y="36"/>
                  <a:pt x="73" y="36"/>
                  <a:pt x="73" y="35"/>
                </a:cubicBezTo>
                <a:cubicBezTo>
                  <a:pt x="73" y="35"/>
                  <a:pt x="74" y="35"/>
                  <a:pt x="74" y="35"/>
                </a:cubicBezTo>
                <a:cubicBezTo>
                  <a:pt x="74" y="35"/>
                  <a:pt x="74" y="35"/>
                  <a:pt x="74" y="35"/>
                </a:cubicBezTo>
                <a:cubicBezTo>
                  <a:pt x="74" y="35"/>
                  <a:pt x="74" y="35"/>
                  <a:pt x="74" y="35"/>
                </a:cubicBezTo>
                <a:cubicBezTo>
                  <a:pt x="74" y="35"/>
                  <a:pt x="74" y="35"/>
                  <a:pt x="74" y="35"/>
                </a:cubicBezTo>
                <a:cubicBezTo>
                  <a:pt x="75" y="35"/>
                  <a:pt x="75" y="35"/>
                  <a:pt x="75" y="35"/>
                </a:cubicBezTo>
                <a:cubicBezTo>
                  <a:pt x="75" y="35"/>
                  <a:pt x="75" y="35"/>
                  <a:pt x="75" y="35"/>
                </a:cubicBezTo>
                <a:cubicBezTo>
                  <a:pt x="75" y="35"/>
                  <a:pt x="75" y="35"/>
                  <a:pt x="75" y="35"/>
                </a:cubicBezTo>
                <a:cubicBezTo>
                  <a:pt x="75" y="35"/>
                  <a:pt x="75" y="35"/>
                  <a:pt x="75" y="35"/>
                </a:cubicBezTo>
                <a:cubicBezTo>
                  <a:pt x="76" y="35"/>
                  <a:pt x="76" y="35"/>
                  <a:pt x="76" y="35"/>
                </a:cubicBezTo>
                <a:cubicBezTo>
                  <a:pt x="76" y="35"/>
                  <a:pt x="76" y="35"/>
                  <a:pt x="76" y="35"/>
                </a:cubicBezTo>
                <a:cubicBezTo>
                  <a:pt x="76" y="35"/>
                  <a:pt x="76" y="35"/>
                  <a:pt x="76" y="35"/>
                </a:cubicBezTo>
                <a:cubicBezTo>
                  <a:pt x="76" y="35"/>
                  <a:pt x="76" y="35"/>
                  <a:pt x="76" y="34"/>
                </a:cubicBezTo>
                <a:cubicBezTo>
                  <a:pt x="76" y="34"/>
                  <a:pt x="77" y="34"/>
                  <a:pt x="77" y="34"/>
                </a:cubicBezTo>
                <a:cubicBezTo>
                  <a:pt x="77" y="34"/>
                  <a:pt x="77" y="34"/>
                  <a:pt x="77" y="34"/>
                </a:cubicBezTo>
                <a:cubicBezTo>
                  <a:pt x="77" y="34"/>
                  <a:pt x="77" y="34"/>
                  <a:pt x="77" y="34"/>
                </a:cubicBezTo>
                <a:cubicBezTo>
                  <a:pt x="77" y="34"/>
                  <a:pt x="77" y="34"/>
                  <a:pt x="77" y="34"/>
                </a:cubicBezTo>
                <a:cubicBezTo>
                  <a:pt x="77" y="34"/>
                  <a:pt x="78" y="33"/>
                  <a:pt x="78" y="33"/>
                </a:cubicBezTo>
                <a:cubicBezTo>
                  <a:pt x="78" y="33"/>
                  <a:pt x="78" y="33"/>
                  <a:pt x="78" y="33"/>
                </a:cubicBezTo>
                <a:cubicBezTo>
                  <a:pt x="78" y="33"/>
                  <a:pt x="78" y="33"/>
                  <a:pt x="78" y="32"/>
                </a:cubicBezTo>
                <a:cubicBezTo>
                  <a:pt x="78" y="32"/>
                  <a:pt x="78" y="32"/>
                  <a:pt x="78" y="32"/>
                </a:cubicBezTo>
                <a:cubicBezTo>
                  <a:pt x="78" y="32"/>
                  <a:pt x="78" y="32"/>
                  <a:pt x="79" y="31"/>
                </a:cubicBezTo>
                <a:cubicBezTo>
                  <a:pt x="79" y="31"/>
                  <a:pt x="79" y="31"/>
                  <a:pt x="79" y="31"/>
                </a:cubicBezTo>
                <a:cubicBezTo>
                  <a:pt x="79" y="31"/>
                  <a:pt x="79" y="31"/>
                  <a:pt x="79" y="30"/>
                </a:cubicBezTo>
                <a:cubicBezTo>
                  <a:pt x="79" y="30"/>
                  <a:pt x="79" y="30"/>
                  <a:pt x="79" y="30"/>
                </a:cubicBezTo>
                <a:close/>
                <a:moveTo>
                  <a:pt x="93" y="45"/>
                </a:moveTo>
                <a:cubicBezTo>
                  <a:pt x="99" y="39"/>
                  <a:pt x="99" y="39"/>
                  <a:pt x="99" y="39"/>
                </a:cubicBezTo>
                <a:cubicBezTo>
                  <a:pt x="99" y="39"/>
                  <a:pt x="99" y="39"/>
                  <a:pt x="99" y="39"/>
                </a:cubicBezTo>
                <a:cubicBezTo>
                  <a:pt x="100" y="38"/>
                  <a:pt x="100" y="35"/>
                  <a:pt x="99" y="34"/>
                </a:cubicBezTo>
                <a:cubicBezTo>
                  <a:pt x="71" y="6"/>
                  <a:pt x="71" y="6"/>
                  <a:pt x="71" y="6"/>
                </a:cubicBezTo>
                <a:cubicBezTo>
                  <a:pt x="69" y="4"/>
                  <a:pt x="67" y="4"/>
                  <a:pt x="65" y="6"/>
                </a:cubicBezTo>
                <a:cubicBezTo>
                  <a:pt x="64" y="6"/>
                  <a:pt x="64" y="6"/>
                  <a:pt x="64" y="6"/>
                </a:cubicBezTo>
                <a:cubicBezTo>
                  <a:pt x="26" y="45"/>
                  <a:pt x="26" y="45"/>
                  <a:pt x="26" y="45"/>
                </a:cubicBezTo>
                <a:cubicBezTo>
                  <a:pt x="23" y="48"/>
                  <a:pt x="23" y="48"/>
                  <a:pt x="23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30" y="45"/>
                  <a:pt x="30" y="45"/>
                  <a:pt x="30" y="45"/>
                </a:cubicBezTo>
                <a:cubicBezTo>
                  <a:pt x="63" y="12"/>
                  <a:pt x="63" y="12"/>
                  <a:pt x="63" y="12"/>
                </a:cubicBezTo>
                <a:cubicBezTo>
                  <a:pt x="63" y="12"/>
                  <a:pt x="63" y="12"/>
                  <a:pt x="63" y="12"/>
                </a:cubicBezTo>
                <a:cubicBezTo>
                  <a:pt x="63" y="12"/>
                  <a:pt x="64" y="12"/>
                  <a:pt x="64" y="12"/>
                </a:cubicBezTo>
                <a:cubicBezTo>
                  <a:pt x="64" y="12"/>
                  <a:pt x="64" y="13"/>
                  <a:pt x="64" y="13"/>
                </a:cubicBezTo>
                <a:cubicBezTo>
                  <a:pt x="66" y="14"/>
                  <a:pt x="69" y="14"/>
                  <a:pt x="71" y="12"/>
                </a:cubicBezTo>
                <a:cubicBezTo>
                  <a:pt x="71" y="12"/>
                  <a:pt x="71" y="12"/>
                  <a:pt x="71" y="12"/>
                </a:cubicBezTo>
                <a:cubicBezTo>
                  <a:pt x="71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3"/>
                  <a:pt x="93" y="33"/>
                  <a:pt x="93" y="33"/>
                </a:cubicBezTo>
                <a:cubicBezTo>
                  <a:pt x="92" y="33"/>
                  <a:pt x="92" y="33"/>
                  <a:pt x="92" y="34"/>
                </a:cubicBezTo>
                <a:cubicBezTo>
                  <a:pt x="90" y="35"/>
                  <a:pt x="90" y="38"/>
                  <a:pt x="91" y="40"/>
                </a:cubicBezTo>
                <a:cubicBezTo>
                  <a:pt x="92" y="40"/>
                  <a:pt x="92" y="40"/>
                  <a:pt x="92" y="41"/>
                </a:cubicBezTo>
                <a:cubicBezTo>
                  <a:pt x="92" y="41"/>
                  <a:pt x="93" y="41"/>
                  <a:pt x="93" y="41"/>
                </a:cubicBezTo>
                <a:cubicBezTo>
                  <a:pt x="93" y="41"/>
                  <a:pt x="93" y="41"/>
                  <a:pt x="92" y="41"/>
                </a:cubicBezTo>
                <a:cubicBezTo>
                  <a:pt x="89" y="45"/>
                  <a:pt x="89" y="45"/>
                  <a:pt x="89" y="45"/>
                </a:cubicBezTo>
                <a:cubicBezTo>
                  <a:pt x="86" y="48"/>
                  <a:pt x="86" y="48"/>
                  <a:pt x="86" y="48"/>
                </a:cubicBezTo>
                <a:cubicBezTo>
                  <a:pt x="90" y="48"/>
                  <a:pt x="90" y="48"/>
                  <a:pt x="90" y="48"/>
                </a:cubicBezTo>
                <a:lnTo>
                  <a:pt x="93" y="45"/>
                </a:lnTo>
                <a:close/>
                <a:moveTo>
                  <a:pt x="111" y="105"/>
                </a:moveTo>
                <a:cubicBezTo>
                  <a:pt x="111" y="84"/>
                  <a:pt x="111" y="84"/>
                  <a:pt x="111" y="84"/>
                </a:cubicBezTo>
                <a:cubicBezTo>
                  <a:pt x="83" y="84"/>
                  <a:pt x="83" y="84"/>
                  <a:pt x="83" y="84"/>
                </a:cubicBezTo>
                <a:cubicBezTo>
                  <a:pt x="77" y="84"/>
                  <a:pt x="72" y="88"/>
                  <a:pt x="72" y="94"/>
                </a:cubicBezTo>
                <a:cubicBezTo>
                  <a:pt x="72" y="100"/>
                  <a:pt x="77" y="105"/>
                  <a:pt x="83" y="105"/>
                </a:cubicBezTo>
                <a:lnTo>
                  <a:pt x="111" y="105"/>
                </a:lnTo>
                <a:close/>
                <a:moveTo>
                  <a:pt x="92" y="128"/>
                </a:moveTo>
                <a:cubicBezTo>
                  <a:pt x="92" y="130"/>
                  <a:pt x="92" y="130"/>
                  <a:pt x="92" y="130"/>
                </a:cubicBezTo>
                <a:cubicBezTo>
                  <a:pt x="97" y="130"/>
                  <a:pt x="97" y="130"/>
                  <a:pt x="97" y="130"/>
                </a:cubicBezTo>
                <a:cubicBezTo>
                  <a:pt x="98" y="130"/>
                  <a:pt x="99" y="130"/>
                  <a:pt x="99" y="129"/>
                </a:cubicBezTo>
                <a:cubicBezTo>
                  <a:pt x="99" y="128"/>
                  <a:pt x="99" y="128"/>
                  <a:pt x="99" y="128"/>
                </a:cubicBezTo>
                <a:cubicBezTo>
                  <a:pt x="98" y="128"/>
                  <a:pt x="97" y="128"/>
                  <a:pt x="97" y="128"/>
                </a:cubicBezTo>
                <a:lnTo>
                  <a:pt x="92" y="128"/>
                </a:lnTo>
                <a:close/>
                <a:moveTo>
                  <a:pt x="78" y="130"/>
                </a:moveTo>
                <a:cubicBezTo>
                  <a:pt x="78" y="128"/>
                  <a:pt x="78" y="128"/>
                  <a:pt x="78" y="128"/>
                </a:cubicBezTo>
                <a:cubicBezTo>
                  <a:pt x="71" y="128"/>
                  <a:pt x="71" y="128"/>
                  <a:pt x="71" y="128"/>
                </a:cubicBezTo>
                <a:cubicBezTo>
                  <a:pt x="71" y="130"/>
                  <a:pt x="71" y="130"/>
                  <a:pt x="71" y="130"/>
                </a:cubicBezTo>
                <a:lnTo>
                  <a:pt x="78" y="130"/>
                </a:lnTo>
                <a:close/>
                <a:moveTo>
                  <a:pt x="82" y="130"/>
                </a:moveTo>
                <a:cubicBezTo>
                  <a:pt x="89" y="130"/>
                  <a:pt x="89" y="130"/>
                  <a:pt x="89" y="130"/>
                </a:cubicBezTo>
                <a:cubicBezTo>
                  <a:pt x="89" y="128"/>
                  <a:pt x="89" y="128"/>
                  <a:pt x="89" y="128"/>
                </a:cubicBezTo>
                <a:cubicBezTo>
                  <a:pt x="82" y="128"/>
                  <a:pt x="82" y="128"/>
                  <a:pt x="82" y="128"/>
                </a:cubicBezTo>
                <a:lnTo>
                  <a:pt x="82" y="130"/>
                </a:lnTo>
                <a:close/>
                <a:moveTo>
                  <a:pt x="11" y="79"/>
                </a:moveTo>
                <a:cubicBezTo>
                  <a:pt x="13" y="79"/>
                  <a:pt x="13" y="79"/>
                  <a:pt x="13" y="79"/>
                </a:cubicBezTo>
                <a:cubicBezTo>
                  <a:pt x="13" y="72"/>
                  <a:pt x="13" y="72"/>
                  <a:pt x="13" y="72"/>
                </a:cubicBezTo>
                <a:cubicBezTo>
                  <a:pt x="11" y="72"/>
                  <a:pt x="11" y="72"/>
                  <a:pt x="11" y="72"/>
                </a:cubicBezTo>
                <a:lnTo>
                  <a:pt x="11" y="79"/>
                </a:lnTo>
                <a:close/>
                <a:moveTo>
                  <a:pt x="101" y="124"/>
                </a:moveTo>
                <a:cubicBezTo>
                  <a:pt x="101" y="125"/>
                  <a:pt x="101" y="125"/>
                  <a:pt x="100" y="126"/>
                </a:cubicBezTo>
                <a:cubicBezTo>
                  <a:pt x="102" y="127"/>
                  <a:pt x="102" y="127"/>
                  <a:pt x="102" y="127"/>
                </a:cubicBezTo>
                <a:cubicBezTo>
                  <a:pt x="103" y="126"/>
                  <a:pt x="103" y="125"/>
                  <a:pt x="103" y="124"/>
                </a:cubicBezTo>
                <a:cubicBezTo>
                  <a:pt x="103" y="119"/>
                  <a:pt x="103" y="119"/>
                  <a:pt x="103" y="119"/>
                </a:cubicBezTo>
                <a:cubicBezTo>
                  <a:pt x="101" y="119"/>
                  <a:pt x="101" y="119"/>
                  <a:pt x="101" y="119"/>
                </a:cubicBezTo>
                <a:lnTo>
                  <a:pt x="101" y="124"/>
                </a:lnTo>
                <a:close/>
                <a:moveTo>
                  <a:pt x="64" y="59"/>
                </a:moveTo>
                <a:cubicBezTo>
                  <a:pt x="57" y="59"/>
                  <a:pt x="57" y="59"/>
                  <a:pt x="57" y="59"/>
                </a:cubicBezTo>
                <a:cubicBezTo>
                  <a:pt x="57" y="61"/>
                  <a:pt x="57" y="61"/>
                  <a:pt x="57" y="61"/>
                </a:cubicBezTo>
                <a:cubicBezTo>
                  <a:pt x="64" y="61"/>
                  <a:pt x="64" y="61"/>
                  <a:pt x="64" y="61"/>
                </a:cubicBezTo>
                <a:lnTo>
                  <a:pt x="64" y="59"/>
                </a:lnTo>
                <a:close/>
                <a:moveTo>
                  <a:pt x="85" y="59"/>
                </a:moveTo>
                <a:cubicBezTo>
                  <a:pt x="78" y="59"/>
                  <a:pt x="78" y="59"/>
                  <a:pt x="78" y="59"/>
                </a:cubicBezTo>
                <a:cubicBezTo>
                  <a:pt x="78" y="61"/>
                  <a:pt x="78" y="61"/>
                  <a:pt x="78" y="61"/>
                </a:cubicBezTo>
                <a:cubicBezTo>
                  <a:pt x="85" y="61"/>
                  <a:pt x="85" y="61"/>
                  <a:pt x="85" y="61"/>
                </a:cubicBezTo>
                <a:lnTo>
                  <a:pt x="85" y="59"/>
                </a:lnTo>
                <a:close/>
                <a:moveTo>
                  <a:pt x="68" y="128"/>
                </a:moveTo>
                <a:cubicBezTo>
                  <a:pt x="61" y="128"/>
                  <a:pt x="61" y="128"/>
                  <a:pt x="61" y="128"/>
                </a:cubicBezTo>
                <a:cubicBezTo>
                  <a:pt x="61" y="130"/>
                  <a:pt x="61" y="130"/>
                  <a:pt x="61" y="130"/>
                </a:cubicBezTo>
                <a:cubicBezTo>
                  <a:pt x="68" y="130"/>
                  <a:pt x="68" y="130"/>
                  <a:pt x="68" y="130"/>
                </a:cubicBezTo>
                <a:lnTo>
                  <a:pt x="68" y="128"/>
                </a:lnTo>
                <a:close/>
                <a:moveTo>
                  <a:pt x="75" y="59"/>
                </a:moveTo>
                <a:cubicBezTo>
                  <a:pt x="67" y="59"/>
                  <a:pt x="67" y="59"/>
                  <a:pt x="67" y="59"/>
                </a:cubicBezTo>
                <a:cubicBezTo>
                  <a:pt x="67" y="61"/>
                  <a:pt x="67" y="61"/>
                  <a:pt x="67" y="61"/>
                </a:cubicBezTo>
                <a:cubicBezTo>
                  <a:pt x="75" y="61"/>
                  <a:pt x="75" y="61"/>
                  <a:pt x="75" y="61"/>
                </a:cubicBezTo>
                <a:lnTo>
                  <a:pt x="75" y="59"/>
                </a:lnTo>
                <a:close/>
                <a:moveTo>
                  <a:pt x="101" y="76"/>
                </a:moveTo>
                <a:cubicBezTo>
                  <a:pt x="103" y="76"/>
                  <a:pt x="103" y="76"/>
                  <a:pt x="103" y="76"/>
                </a:cubicBezTo>
                <a:cubicBezTo>
                  <a:pt x="103" y="69"/>
                  <a:pt x="103" y="69"/>
                  <a:pt x="103" y="69"/>
                </a:cubicBezTo>
                <a:cubicBezTo>
                  <a:pt x="101" y="69"/>
                  <a:pt x="101" y="69"/>
                  <a:pt x="101" y="69"/>
                </a:cubicBezTo>
                <a:lnTo>
                  <a:pt x="101" y="76"/>
                </a:lnTo>
                <a:close/>
                <a:moveTo>
                  <a:pt x="88" y="59"/>
                </a:moveTo>
                <a:cubicBezTo>
                  <a:pt x="88" y="61"/>
                  <a:pt x="88" y="61"/>
                  <a:pt x="88" y="61"/>
                </a:cubicBezTo>
                <a:cubicBezTo>
                  <a:pt x="95" y="61"/>
                  <a:pt x="95" y="61"/>
                  <a:pt x="95" y="61"/>
                </a:cubicBezTo>
                <a:cubicBezTo>
                  <a:pt x="95" y="59"/>
                  <a:pt x="95" y="59"/>
                  <a:pt x="95" y="59"/>
                </a:cubicBezTo>
                <a:lnTo>
                  <a:pt x="88" y="59"/>
                </a:lnTo>
                <a:close/>
                <a:moveTo>
                  <a:pt x="103" y="65"/>
                </a:moveTo>
                <a:cubicBezTo>
                  <a:pt x="103" y="62"/>
                  <a:pt x="101" y="60"/>
                  <a:pt x="98" y="59"/>
                </a:cubicBezTo>
                <a:cubicBezTo>
                  <a:pt x="98" y="61"/>
                  <a:pt x="98" y="61"/>
                  <a:pt x="98" y="61"/>
                </a:cubicBezTo>
                <a:cubicBezTo>
                  <a:pt x="100" y="62"/>
                  <a:pt x="101" y="63"/>
                  <a:pt x="101" y="65"/>
                </a:cubicBezTo>
                <a:cubicBezTo>
                  <a:pt x="101" y="65"/>
                  <a:pt x="101" y="65"/>
                  <a:pt x="101" y="65"/>
                </a:cubicBezTo>
                <a:cubicBezTo>
                  <a:pt x="103" y="65"/>
                  <a:pt x="103" y="65"/>
                  <a:pt x="103" y="65"/>
                </a:cubicBezTo>
                <a:close/>
                <a:moveTo>
                  <a:pt x="23" y="61"/>
                </a:moveTo>
                <a:cubicBezTo>
                  <a:pt x="23" y="59"/>
                  <a:pt x="23" y="59"/>
                  <a:pt x="23" y="59"/>
                </a:cubicBezTo>
                <a:cubicBezTo>
                  <a:pt x="18" y="59"/>
                  <a:pt x="18" y="59"/>
                  <a:pt x="18" y="59"/>
                </a:cubicBezTo>
                <a:cubicBezTo>
                  <a:pt x="17" y="59"/>
                  <a:pt x="16" y="59"/>
                  <a:pt x="15" y="59"/>
                </a:cubicBezTo>
                <a:cubicBezTo>
                  <a:pt x="16" y="61"/>
                  <a:pt x="16" y="61"/>
                  <a:pt x="16" y="61"/>
                </a:cubicBezTo>
                <a:cubicBezTo>
                  <a:pt x="17" y="61"/>
                  <a:pt x="17" y="61"/>
                  <a:pt x="18" y="61"/>
                </a:cubicBezTo>
                <a:lnTo>
                  <a:pt x="23" y="61"/>
                </a:lnTo>
                <a:close/>
                <a:moveTo>
                  <a:pt x="33" y="59"/>
                </a:moveTo>
                <a:cubicBezTo>
                  <a:pt x="26" y="59"/>
                  <a:pt x="26" y="59"/>
                  <a:pt x="26" y="59"/>
                </a:cubicBezTo>
                <a:cubicBezTo>
                  <a:pt x="26" y="61"/>
                  <a:pt x="26" y="61"/>
                  <a:pt x="26" y="61"/>
                </a:cubicBezTo>
                <a:cubicBezTo>
                  <a:pt x="33" y="61"/>
                  <a:pt x="33" y="61"/>
                  <a:pt x="33" y="61"/>
                </a:cubicBezTo>
                <a:lnTo>
                  <a:pt x="33" y="59"/>
                </a:lnTo>
                <a:close/>
                <a:moveTo>
                  <a:pt x="27" y="128"/>
                </a:moveTo>
                <a:cubicBezTo>
                  <a:pt x="20" y="128"/>
                  <a:pt x="20" y="128"/>
                  <a:pt x="20" y="128"/>
                </a:cubicBezTo>
                <a:cubicBezTo>
                  <a:pt x="20" y="130"/>
                  <a:pt x="20" y="130"/>
                  <a:pt x="20" y="130"/>
                </a:cubicBezTo>
                <a:cubicBezTo>
                  <a:pt x="27" y="130"/>
                  <a:pt x="27" y="130"/>
                  <a:pt x="27" y="130"/>
                </a:cubicBezTo>
                <a:lnTo>
                  <a:pt x="27" y="128"/>
                </a:lnTo>
                <a:close/>
                <a:moveTo>
                  <a:pt x="37" y="128"/>
                </a:moveTo>
                <a:cubicBezTo>
                  <a:pt x="30" y="128"/>
                  <a:pt x="30" y="128"/>
                  <a:pt x="30" y="128"/>
                </a:cubicBezTo>
                <a:cubicBezTo>
                  <a:pt x="30" y="130"/>
                  <a:pt x="30" y="130"/>
                  <a:pt x="30" y="130"/>
                </a:cubicBezTo>
                <a:cubicBezTo>
                  <a:pt x="37" y="130"/>
                  <a:pt x="37" y="130"/>
                  <a:pt x="37" y="130"/>
                </a:cubicBezTo>
                <a:lnTo>
                  <a:pt x="37" y="128"/>
                </a:lnTo>
                <a:close/>
                <a:moveTo>
                  <a:pt x="44" y="59"/>
                </a:moveTo>
                <a:cubicBezTo>
                  <a:pt x="36" y="59"/>
                  <a:pt x="36" y="59"/>
                  <a:pt x="36" y="59"/>
                </a:cubicBezTo>
                <a:cubicBezTo>
                  <a:pt x="36" y="61"/>
                  <a:pt x="36" y="61"/>
                  <a:pt x="36" y="61"/>
                </a:cubicBezTo>
                <a:cubicBezTo>
                  <a:pt x="44" y="61"/>
                  <a:pt x="44" y="61"/>
                  <a:pt x="44" y="61"/>
                </a:cubicBezTo>
                <a:lnTo>
                  <a:pt x="44" y="59"/>
                </a:lnTo>
                <a:close/>
                <a:moveTo>
                  <a:pt x="54" y="59"/>
                </a:moveTo>
                <a:cubicBezTo>
                  <a:pt x="47" y="59"/>
                  <a:pt x="47" y="59"/>
                  <a:pt x="47" y="59"/>
                </a:cubicBezTo>
                <a:cubicBezTo>
                  <a:pt x="47" y="61"/>
                  <a:pt x="47" y="61"/>
                  <a:pt x="47" y="61"/>
                </a:cubicBezTo>
                <a:cubicBezTo>
                  <a:pt x="54" y="61"/>
                  <a:pt x="54" y="61"/>
                  <a:pt x="54" y="61"/>
                </a:cubicBezTo>
                <a:lnTo>
                  <a:pt x="54" y="59"/>
                </a:lnTo>
                <a:close/>
                <a:moveTo>
                  <a:pt x="47" y="128"/>
                </a:moveTo>
                <a:cubicBezTo>
                  <a:pt x="40" y="128"/>
                  <a:pt x="40" y="128"/>
                  <a:pt x="40" y="128"/>
                </a:cubicBezTo>
                <a:cubicBezTo>
                  <a:pt x="40" y="130"/>
                  <a:pt x="40" y="130"/>
                  <a:pt x="40" y="130"/>
                </a:cubicBezTo>
                <a:cubicBezTo>
                  <a:pt x="47" y="130"/>
                  <a:pt x="47" y="130"/>
                  <a:pt x="47" y="130"/>
                </a:cubicBezTo>
                <a:lnTo>
                  <a:pt x="47" y="128"/>
                </a:lnTo>
                <a:close/>
                <a:moveTo>
                  <a:pt x="58" y="128"/>
                </a:moveTo>
                <a:cubicBezTo>
                  <a:pt x="51" y="128"/>
                  <a:pt x="51" y="128"/>
                  <a:pt x="51" y="128"/>
                </a:cubicBezTo>
                <a:cubicBezTo>
                  <a:pt x="51" y="130"/>
                  <a:pt x="51" y="130"/>
                  <a:pt x="51" y="130"/>
                </a:cubicBezTo>
                <a:cubicBezTo>
                  <a:pt x="58" y="130"/>
                  <a:pt x="58" y="130"/>
                  <a:pt x="58" y="130"/>
                </a:cubicBezTo>
                <a:lnTo>
                  <a:pt x="58" y="128"/>
                </a:lnTo>
                <a:close/>
                <a:moveTo>
                  <a:pt x="84" y="88"/>
                </a:moveTo>
                <a:cubicBezTo>
                  <a:pt x="81" y="88"/>
                  <a:pt x="78" y="91"/>
                  <a:pt x="78" y="94"/>
                </a:cubicBezTo>
                <a:cubicBezTo>
                  <a:pt x="78" y="98"/>
                  <a:pt x="81" y="100"/>
                  <a:pt x="84" y="100"/>
                </a:cubicBezTo>
                <a:cubicBezTo>
                  <a:pt x="88" y="100"/>
                  <a:pt x="91" y="98"/>
                  <a:pt x="91" y="94"/>
                </a:cubicBezTo>
                <a:cubicBezTo>
                  <a:pt x="91" y="91"/>
                  <a:pt x="88" y="88"/>
                  <a:pt x="84" y="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t" anchorCtr="0" bIns="34284" compatLnSpc="1" lIns="68566" numCol="1" rIns="68566" tIns="34284" vert="horz" wrap="square"/>
          <a:lstStyle/>
          <a:p>
            <a:endParaRPr altLang="en-US" lang="zh-CN"/>
          </a:p>
        </p:txBody>
      </p:sp>
      <p:sp>
        <p:nvSpPr>
          <p:cNvPr id="21" name="Freeform 30"/>
          <p:cNvSpPr>
            <a:spLocks noEditPoints="1"/>
          </p:cNvSpPr>
          <p:nvPr/>
        </p:nvSpPr>
        <p:spPr bwMode="auto">
          <a:xfrm>
            <a:off x="3969879" y="2617447"/>
            <a:ext cx="337772" cy="245931"/>
          </a:xfrm>
          <a:custGeom>
            <a:gdLst>
              <a:gd fmla="*/ 9 w 140" name="T0"/>
              <a:gd fmla="*/ 0 h 102" name="T1"/>
              <a:gd fmla="*/ 0 w 140" name="T2"/>
              <a:gd fmla="*/ 93 h 102" name="T3"/>
              <a:gd fmla="*/ 131 w 140" name="T4"/>
              <a:gd fmla="*/ 102 h 102" name="T5"/>
              <a:gd fmla="*/ 140 w 140" name="T6"/>
              <a:gd fmla="*/ 9 h 102" name="T7"/>
              <a:gd fmla="*/ 136 w 140" name="T8"/>
              <a:gd fmla="*/ 93 h 102" name="T9"/>
              <a:gd fmla="*/ 9 w 140" name="T10"/>
              <a:gd fmla="*/ 98 h 102" name="T11"/>
              <a:gd fmla="*/ 4 w 140" name="T12"/>
              <a:gd fmla="*/ 9 h 102" name="T13"/>
              <a:gd fmla="*/ 131 w 140" name="T14"/>
              <a:gd fmla="*/ 4 h 102" name="T15"/>
              <a:gd fmla="*/ 136 w 140" name="T16"/>
              <a:gd fmla="*/ 93 h 102" name="T17"/>
              <a:gd fmla="*/ 129 w 140" name="T18"/>
              <a:gd fmla="*/ 11 h 102" name="T19"/>
              <a:gd fmla="*/ 11 w 140" name="T20"/>
              <a:gd fmla="*/ 32 h 102" name="T21"/>
              <a:gd fmla="*/ 11 w 140" name="T22"/>
              <a:gd fmla="*/ 70 h 102" name="T23"/>
              <a:gd fmla="*/ 129 w 140" name="T24"/>
              <a:gd fmla="*/ 91 h 102" name="T25"/>
              <a:gd fmla="*/ 11 w 140" name="T26"/>
              <a:gd fmla="*/ 70 h 102" name="T27"/>
              <a:gd fmla="*/ 51 w 140" name="T28"/>
              <a:gd fmla="*/ 65 h 102" name="T29"/>
              <a:gd fmla="*/ 62 w 140" name="T30"/>
              <a:gd fmla="*/ 37 h 102" name="T31"/>
              <a:gd fmla="*/ 49 w 140" name="T32"/>
              <a:gd fmla="*/ 37 h 102" name="T33"/>
              <a:gd fmla="*/ 39 w 140" name="T34"/>
              <a:gd fmla="*/ 65 h 102" name="T35"/>
              <a:gd fmla="*/ 28 w 140" name="T36"/>
              <a:gd fmla="*/ 37 h 102" name="T37"/>
              <a:gd fmla="*/ 38 w 140" name="T38"/>
              <a:gd fmla="*/ 58 h 102" name="T39"/>
              <a:gd fmla="*/ 95 w 140" name="T40"/>
              <a:gd fmla="*/ 59 h 102" name="T41"/>
              <a:gd fmla="*/ 106 w 140" name="T42"/>
              <a:gd fmla="*/ 65 h 102" name="T43"/>
              <a:gd fmla="*/ 107 w 140" name="T44"/>
              <a:gd fmla="*/ 37 h 102" name="T45"/>
              <a:gd fmla="*/ 86 w 140" name="T46"/>
              <a:gd fmla="*/ 65 h 102" name="T47"/>
              <a:gd fmla="*/ 95 w 140" name="T48"/>
              <a:gd fmla="*/ 59 h 102" name="T49"/>
              <a:gd fmla="*/ 105 w 140" name="T50"/>
              <a:gd fmla="*/ 54 h 102" name="T51"/>
              <a:gd fmla="*/ 103 w 140" name="T52"/>
              <a:gd fmla="*/ 43 h 102" name="T53"/>
              <a:gd fmla="*/ 79 w 140" name="T54"/>
              <a:gd fmla="*/ 57 h 102" name="T55"/>
              <a:gd fmla="*/ 74 w 140" name="T56"/>
              <a:gd fmla="*/ 53 h 102" name="T57"/>
              <a:gd fmla="*/ 67 w 140" name="T58"/>
              <a:gd fmla="*/ 48 h 102" name="T59"/>
              <a:gd fmla="*/ 69 w 140" name="T60"/>
              <a:gd fmla="*/ 39 h 102" name="T61"/>
              <a:gd fmla="*/ 83 w 140" name="T62"/>
              <a:gd fmla="*/ 39 h 102" name="T63"/>
              <a:gd fmla="*/ 81 w 140" name="T64"/>
              <a:gd fmla="*/ 45 h 102" name="T65"/>
              <a:gd fmla="*/ 76 w 140" name="T66"/>
              <a:gd fmla="*/ 41 h 102" name="T67"/>
              <a:gd fmla="*/ 72 w 140" name="T68"/>
              <a:gd fmla="*/ 44 h 102" name="T69"/>
              <a:gd fmla="*/ 77 w 140" name="T70"/>
              <a:gd fmla="*/ 48 h 102" name="T71"/>
              <a:gd fmla="*/ 84 w 140" name="T72"/>
              <a:gd fmla="*/ 56 h 102" name="T73"/>
              <a:gd fmla="*/ 74 w 140" name="T74"/>
              <a:gd fmla="*/ 65 h 102" name="T75"/>
              <a:gd fmla="*/ 64 w 140" name="T76"/>
              <a:gd fmla="*/ 61 h 102" name="T77"/>
              <a:gd fmla="*/ 68 w 140" name="T78"/>
              <a:gd fmla="*/ 56 h 102" name="T79"/>
              <a:gd fmla="*/ 74 w 140" name="T80"/>
              <a:gd fmla="*/ 60 h 102" name="T8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b="b" l="0" r="r" t="0"/>
            <a:pathLst>
              <a:path h="102" w="140">
                <a:moveTo>
                  <a:pt x="131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98"/>
                  <a:pt x="4" y="102"/>
                  <a:pt x="9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6" y="102"/>
                  <a:pt x="140" y="98"/>
                  <a:pt x="140" y="93"/>
                </a:cubicBezTo>
                <a:cubicBezTo>
                  <a:pt x="140" y="9"/>
                  <a:pt x="140" y="9"/>
                  <a:pt x="140" y="9"/>
                </a:cubicBezTo>
                <a:cubicBezTo>
                  <a:pt x="140" y="4"/>
                  <a:pt x="136" y="0"/>
                  <a:pt x="131" y="0"/>
                </a:cubicBezTo>
                <a:close/>
                <a:moveTo>
                  <a:pt x="136" y="93"/>
                </a:moveTo>
                <a:cubicBezTo>
                  <a:pt x="136" y="96"/>
                  <a:pt x="134" y="98"/>
                  <a:pt x="131" y="98"/>
                </a:cubicBezTo>
                <a:cubicBezTo>
                  <a:pt x="9" y="98"/>
                  <a:pt x="9" y="98"/>
                  <a:pt x="9" y="98"/>
                </a:cubicBezTo>
                <a:cubicBezTo>
                  <a:pt x="6" y="98"/>
                  <a:pt x="4" y="96"/>
                  <a:pt x="4" y="93"/>
                </a:cubicBezTo>
                <a:cubicBezTo>
                  <a:pt x="4" y="9"/>
                  <a:pt x="4" y="9"/>
                  <a:pt x="4" y="9"/>
                </a:cubicBezTo>
                <a:cubicBezTo>
                  <a:pt x="4" y="6"/>
                  <a:pt x="6" y="4"/>
                  <a:pt x="9" y="4"/>
                </a:cubicBezTo>
                <a:cubicBezTo>
                  <a:pt x="131" y="4"/>
                  <a:pt x="131" y="4"/>
                  <a:pt x="131" y="4"/>
                </a:cubicBezTo>
                <a:cubicBezTo>
                  <a:pt x="134" y="4"/>
                  <a:pt x="136" y="6"/>
                  <a:pt x="136" y="9"/>
                </a:cubicBezTo>
                <a:lnTo>
                  <a:pt x="136" y="93"/>
                </a:lnTo>
                <a:close/>
                <a:moveTo>
                  <a:pt x="11" y="11"/>
                </a:moveTo>
                <a:cubicBezTo>
                  <a:pt x="129" y="11"/>
                  <a:pt x="129" y="11"/>
                  <a:pt x="129" y="11"/>
                </a:cubicBezTo>
                <a:cubicBezTo>
                  <a:pt x="129" y="32"/>
                  <a:pt x="129" y="32"/>
                  <a:pt x="129" y="32"/>
                </a:cubicBezTo>
                <a:cubicBezTo>
                  <a:pt x="11" y="32"/>
                  <a:pt x="11" y="32"/>
                  <a:pt x="11" y="32"/>
                </a:cubicBezTo>
                <a:lnTo>
                  <a:pt x="11" y="11"/>
                </a:lnTo>
                <a:close/>
                <a:moveTo>
                  <a:pt x="11" y="70"/>
                </a:moveTo>
                <a:cubicBezTo>
                  <a:pt x="129" y="70"/>
                  <a:pt x="129" y="70"/>
                  <a:pt x="129" y="70"/>
                </a:cubicBezTo>
                <a:cubicBezTo>
                  <a:pt x="129" y="91"/>
                  <a:pt x="129" y="91"/>
                  <a:pt x="129" y="91"/>
                </a:cubicBezTo>
                <a:cubicBezTo>
                  <a:pt x="11" y="91"/>
                  <a:pt x="11" y="91"/>
                  <a:pt x="11" y="91"/>
                </a:cubicBezTo>
                <a:lnTo>
                  <a:pt x="11" y="70"/>
                </a:lnTo>
                <a:close/>
                <a:moveTo>
                  <a:pt x="57" y="65"/>
                </a:moveTo>
                <a:cubicBezTo>
                  <a:pt x="51" y="65"/>
                  <a:pt x="51" y="65"/>
                  <a:pt x="51" y="65"/>
                </a:cubicBezTo>
                <a:cubicBezTo>
                  <a:pt x="57" y="37"/>
                  <a:pt x="57" y="37"/>
                  <a:pt x="57" y="37"/>
                </a:cubicBezTo>
                <a:cubicBezTo>
                  <a:pt x="62" y="37"/>
                  <a:pt x="62" y="37"/>
                  <a:pt x="62" y="37"/>
                </a:cubicBezTo>
                <a:lnTo>
                  <a:pt x="57" y="65"/>
                </a:lnTo>
                <a:close/>
                <a:moveTo>
                  <a:pt x="49" y="37"/>
                </a:moveTo>
                <a:cubicBezTo>
                  <a:pt x="55" y="37"/>
                  <a:pt x="55" y="37"/>
                  <a:pt x="55" y="37"/>
                </a:cubicBezTo>
                <a:cubicBezTo>
                  <a:pt x="39" y="65"/>
                  <a:pt x="39" y="65"/>
                  <a:pt x="39" y="65"/>
                </a:cubicBezTo>
                <a:cubicBezTo>
                  <a:pt x="33" y="65"/>
                  <a:pt x="33" y="65"/>
                  <a:pt x="33" y="65"/>
                </a:cubicBezTo>
                <a:cubicBezTo>
                  <a:pt x="28" y="37"/>
                  <a:pt x="28" y="37"/>
                  <a:pt x="28" y="37"/>
                </a:cubicBezTo>
                <a:cubicBezTo>
                  <a:pt x="34" y="37"/>
                  <a:pt x="34" y="37"/>
                  <a:pt x="34" y="37"/>
                </a:cubicBezTo>
                <a:cubicBezTo>
                  <a:pt x="38" y="58"/>
                  <a:pt x="38" y="58"/>
                  <a:pt x="38" y="58"/>
                </a:cubicBezTo>
                <a:lnTo>
                  <a:pt x="49" y="37"/>
                </a:lnTo>
                <a:close/>
                <a:moveTo>
                  <a:pt x="95" y="59"/>
                </a:moveTo>
                <a:cubicBezTo>
                  <a:pt x="106" y="59"/>
                  <a:pt x="106" y="59"/>
                  <a:pt x="106" y="59"/>
                </a:cubicBezTo>
                <a:cubicBezTo>
                  <a:pt x="106" y="65"/>
                  <a:pt x="106" y="65"/>
                  <a:pt x="106" y="65"/>
                </a:cubicBezTo>
                <a:cubicBezTo>
                  <a:pt x="112" y="65"/>
                  <a:pt x="112" y="65"/>
                  <a:pt x="112" y="65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1" y="37"/>
                  <a:pt x="101" y="37"/>
                  <a:pt x="101" y="37"/>
                </a:cubicBezTo>
                <a:cubicBezTo>
                  <a:pt x="86" y="65"/>
                  <a:pt x="86" y="65"/>
                  <a:pt x="86" y="65"/>
                </a:cubicBezTo>
                <a:cubicBezTo>
                  <a:pt x="91" y="65"/>
                  <a:pt x="91" y="65"/>
                  <a:pt x="91" y="65"/>
                </a:cubicBezTo>
                <a:lnTo>
                  <a:pt x="95" y="59"/>
                </a:lnTo>
                <a:close/>
                <a:moveTo>
                  <a:pt x="103" y="43"/>
                </a:moveTo>
                <a:cubicBezTo>
                  <a:pt x="105" y="54"/>
                  <a:pt x="105" y="54"/>
                  <a:pt x="105" y="54"/>
                </a:cubicBezTo>
                <a:cubicBezTo>
                  <a:pt x="97" y="54"/>
                  <a:pt x="97" y="54"/>
                  <a:pt x="97" y="54"/>
                </a:cubicBezTo>
                <a:lnTo>
                  <a:pt x="103" y="43"/>
                </a:lnTo>
                <a:close/>
                <a:moveTo>
                  <a:pt x="78" y="59"/>
                </a:moveTo>
                <a:cubicBezTo>
                  <a:pt x="78" y="59"/>
                  <a:pt x="79" y="58"/>
                  <a:pt x="79" y="57"/>
                </a:cubicBezTo>
                <a:cubicBezTo>
                  <a:pt x="79" y="56"/>
                  <a:pt x="79" y="56"/>
                  <a:pt x="78" y="55"/>
                </a:cubicBezTo>
                <a:cubicBezTo>
                  <a:pt x="77" y="55"/>
                  <a:pt x="76" y="54"/>
                  <a:pt x="74" y="53"/>
                </a:cubicBezTo>
                <a:cubicBezTo>
                  <a:pt x="72" y="52"/>
                  <a:pt x="70" y="51"/>
                  <a:pt x="69" y="51"/>
                </a:cubicBezTo>
                <a:cubicBezTo>
                  <a:pt x="68" y="50"/>
                  <a:pt x="68" y="49"/>
                  <a:pt x="67" y="48"/>
                </a:cubicBezTo>
                <a:cubicBezTo>
                  <a:pt x="66" y="47"/>
                  <a:pt x="66" y="46"/>
                  <a:pt x="66" y="45"/>
                </a:cubicBezTo>
                <a:cubicBezTo>
                  <a:pt x="66" y="43"/>
                  <a:pt x="67" y="41"/>
                  <a:pt x="69" y="39"/>
                </a:cubicBezTo>
                <a:cubicBezTo>
                  <a:pt x="70" y="38"/>
                  <a:pt x="73" y="37"/>
                  <a:pt x="76" y="37"/>
                </a:cubicBezTo>
                <a:cubicBezTo>
                  <a:pt x="79" y="37"/>
                  <a:pt x="82" y="38"/>
                  <a:pt x="83" y="39"/>
                </a:cubicBezTo>
                <a:cubicBezTo>
                  <a:pt x="85" y="41"/>
                  <a:pt x="86" y="43"/>
                  <a:pt x="86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81" y="44"/>
                  <a:pt x="80" y="43"/>
                  <a:pt x="79" y="42"/>
                </a:cubicBezTo>
                <a:cubicBezTo>
                  <a:pt x="79" y="42"/>
                  <a:pt x="77" y="41"/>
                  <a:pt x="76" y="41"/>
                </a:cubicBezTo>
                <a:cubicBezTo>
                  <a:pt x="74" y="41"/>
                  <a:pt x="73" y="42"/>
                  <a:pt x="73" y="42"/>
                </a:cubicBezTo>
                <a:cubicBezTo>
                  <a:pt x="72" y="43"/>
                  <a:pt x="72" y="43"/>
                  <a:pt x="72" y="44"/>
                </a:cubicBezTo>
                <a:cubicBezTo>
                  <a:pt x="72" y="45"/>
                  <a:pt x="72" y="46"/>
                  <a:pt x="72" y="46"/>
                </a:cubicBezTo>
                <a:cubicBezTo>
                  <a:pt x="73" y="47"/>
                  <a:pt x="74" y="47"/>
                  <a:pt x="77" y="48"/>
                </a:cubicBezTo>
                <a:cubicBezTo>
                  <a:pt x="80" y="50"/>
                  <a:pt x="82" y="51"/>
                  <a:pt x="83" y="52"/>
                </a:cubicBezTo>
                <a:cubicBezTo>
                  <a:pt x="84" y="53"/>
                  <a:pt x="84" y="54"/>
                  <a:pt x="84" y="56"/>
                </a:cubicBezTo>
                <a:cubicBezTo>
                  <a:pt x="84" y="59"/>
                  <a:pt x="84" y="61"/>
                  <a:pt x="82" y="63"/>
                </a:cubicBezTo>
                <a:cubicBezTo>
                  <a:pt x="80" y="64"/>
                  <a:pt x="77" y="65"/>
                  <a:pt x="74" y="65"/>
                </a:cubicBezTo>
                <a:cubicBezTo>
                  <a:pt x="71" y="65"/>
                  <a:pt x="69" y="65"/>
                  <a:pt x="67" y="64"/>
                </a:cubicBezTo>
                <a:cubicBezTo>
                  <a:pt x="66" y="63"/>
                  <a:pt x="64" y="62"/>
                  <a:pt x="64" y="61"/>
                </a:cubicBezTo>
                <a:cubicBezTo>
                  <a:pt x="63" y="59"/>
                  <a:pt x="63" y="58"/>
                  <a:pt x="63" y="56"/>
                </a:cubicBezTo>
                <a:cubicBezTo>
                  <a:pt x="68" y="56"/>
                  <a:pt x="68" y="56"/>
                  <a:pt x="68" y="56"/>
                </a:cubicBezTo>
                <a:cubicBezTo>
                  <a:pt x="68" y="57"/>
                  <a:pt x="69" y="58"/>
                  <a:pt x="69" y="59"/>
                </a:cubicBezTo>
                <a:cubicBezTo>
                  <a:pt x="70" y="60"/>
                  <a:pt x="71" y="60"/>
                  <a:pt x="74" y="60"/>
                </a:cubicBezTo>
                <a:cubicBezTo>
                  <a:pt x="75" y="60"/>
                  <a:pt x="77" y="60"/>
                  <a:pt x="78" y="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t" anchorCtr="0" bIns="34284" compatLnSpc="1" lIns="68566" numCol="1" rIns="68566" tIns="34284" vert="horz" wrap="square"/>
          <a:lstStyle/>
          <a:p>
            <a:endParaRPr altLang="en-US" lang="zh-CN"/>
          </a:p>
        </p:txBody>
      </p:sp>
      <p:sp>
        <p:nvSpPr>
          <p:cNvPr id="22" name="TextBox 21"/>
          <p:cNvSpPr txBox="1"/>
          <p:nvPr/>
        </p:nvSpPr>
        <p:spPr>
          <a:xfrm>
            <a:off x="1331641" y="1275607"/>
            <a:ext cx="725804" cy="251460"/>
          </a:xfrm>
          <a:prstGeom prst="rect">
            <a:avLst/>
          </a:prstGeom>
          <a:noFill/>
        </p:spPr>
        <p:txBody>
          <a:bodyPr anchor="t" bIns="0" lIns="68566" rIns="68566" rtlCol="0" tIns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11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itchFamily="2" typeface="华文黑体"/>
              </a:rPr>
              <a:t>添加标题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5557" y="1497181"/>
            <a:ext cx="1481889" cy="544056"/>
          </a:xfrm>
          <a:prstGeom prst="rect">
            <a:avLst/>
          </a:prstGeom>
          <a:noFill/>
        </p:spPr>
        <p:txBody>
          <a:bodyPr bIns="34284" lIns="68566" rIns="68566" rtlCol="0" tIns="34284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z="8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92182" y="3348304"/>
            <a:ext cx="725804" cy="251460"/>
          </a:xfrm>
          <a:prstGeom prst="rect">
            <a:avLst/>
          </a:prstGeom>
          <a:noFill/>
        </p:spPr>
        <p:txBody>
          <a:bodyPr anchor="t" bIns="0" lIns="68566" rIns="68566" rtlCol="0" tIns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1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itchFamily="2" typeface="华文黑体"/>
              </a:rPr>
              <a:t>添加标题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92180" y="3569878"/>
            <a:ext cx="1481889" cy="544056"/>
          </a:xfrm>
          <a:prstGeom prst="rect">
            <a:avLst/>
          </a:prstGeom>
          <a:noFill/>
        </p:spPr>
        <p:txBody>
          <a:bodyPr bIns="34284" lIns="68566" rIns="68566" rtlCol="0" tIns="34284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8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12120" y="3347427"/>
            <a:ext cx="725804" cy="251460"/>
          </a:xfrm>
          <a:prstGeom prst="rect">
            <a:avLst/>
          </a:prstGeom>
          <a:noFill/>
        </p:spPr>
        <p:txBody>
          <a:bodyPr anchor="t" bIns="0" lIns="68566" rIns="68566" rtlCol="0" tIns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11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itchFamily="2" typeface="华文黑体"/>
              </a:rPr>
              <a:t>添加标题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56035" y="3569001"/>
            <a:ext cx="1481889" cy="544056"/>
          </a:xfrm>
          <a:prstGeom prst="rect">
            <a:avLst/>
          </a:prstGeom>
          <a:noFill/>
        </p:spPr>
        <p:txBody>
          <a:bodyPr bIns="34284" lIns="68566" rIns="68566" rtlCol="0" tIns="34284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z="8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49323" y="1274650"/>
            <a:ext cx="725804" cy="251460"/>
          </a:xfrm>
          <a:prstGeom prst="rect">
            <a:avLst/>
          </a:prstGeom>
          <a:noFill/>
        </p:spPr>
        <p:txBody>
          <a:bodyPr anchor="t" bIns="0" lIns="68566" rIns="68566" rtlCol="0" tIns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1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itchFamily="2" typeface="华文黑体"/>
              </a:rPr>
              <a:t>添加标题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049323" y="1496224"/>
            <a:ext cx="1481889" cy="544056"/>
          </a:xfrm>
          <a:prstGeom prst="rect">
            <a:avLst/>
          </a:prstGeom>
          <a:noFill/>
        </p:spPr>
        <p:txBody>
          <a:bodyPr bIns="34284" lIns="68566" rIns="68566" rtlCol="0" tIns="34284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8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您的内容打在这里，或者通过复制您的文本后，在此框中选择粘贴，并选择只保留文字。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6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8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3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43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5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60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6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8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73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77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83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8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6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88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9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3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94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9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10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2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5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8"/>
      <p:bldP grpId="0" spid="19"/>
      <p:bldP grpId="0" spid="20"/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28"/>
      <p:bldP grpId="0" spid="29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10"/>
          <p:cNvGrpSpPr/>
          <p:nvPr/>
        </p:nvGrpSpPr>
        <p:grpSpPr>
          <a:xfrm>
            <a:off x="3477370" y="1698281"/>
            <a:ext cx="2178637" cy="2632076"/>
            <a:chOff x="3477368" y="1809631"/>
            <a:chExt cx="2178637" cy="2632076"/>
          </a:xfrm>
          <a:solidFill>
            <a:schemeClr val="accent1"/>
          </a:solidFill>
        </p:grpSpPr>
        <p:sp>
          <p:nvSpPr>
            <p:cNvPr id="59" name="淘宝店chenying0907 5"/>
            <p:cNvSpPr/>
            <p:nvPr/>
          </p:nvSpPr>
          <p:spPr bwMode="auto">
            <a:xfrm>
              <a:off x="4433843" y="2367574"/>
              <a:ext cx="777579" cy="1381574"/>
            </a:xfrm>
            <a:custGeom>
              <a:gdLst>
                <a:gd fmla="*/ 35 w 360" name="T0"/>
                <a:gd fmla="*/ 640 h 640" name="T1"/>
                <a:gd fmla="*/ 4 w 360" name="T2"/>
                <a:gd fmla="*/ 614 h 640" name="T3"/>
                <a:gd fmla="*/ 29 w 360" name="T4"/>
                <a:gd fmla="*/ 576 h 640" name="T5"/>
                <a:gd fmla="*/ 260 w 360" name="T6"/>
                <a:gd fmla="*/ 237 h 640" name="T7"/>
                <a:gd fmla="*/ 154 w 360" name="T8"/>
                <a:gd fmla="*/ 62 h 640" name="T9"/>
                <a:gd fmla="*/ 148 w 360" name="T10"/>
                <a:gd fmla="*/ 17 h 640" name="T11"/>
                <a:gd fmla="*/ 193 w 360" name="T12"/>
                <a:gd fmla="*/ 11 h 640" name="T13"/>
                <a:gd fmla="*/ 323 w 360" name="T14"/>
                <a:gd fmla="*/ 225 h 640" name="T15"/>
                <a:gd fmla="*/ 41 w 360" name="T16"/>
                <a:gd fmla="*/ 639 h 640" name="T17"/>
                <a:gd fmla="*/ 35 w 360" name="T18"/>
                <a:gd fmla="*/ 640 h 64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640" w="360">
                  <a:moveTo>
                    <a:pt x="35" y="640"/>
                  </a:moveTo>
                  <a:cubicBezTo>
                    <a:pt x="20" y="640"/>
                    <a:pt x="7" y="629"/>
                    <a:pt x="4" y="614"/>
                  </a:cubicBezTo>
                  <a:cubicBezTo>
                    <a:pt x="0" y="596"/>
                    <a:pt x="12" y="580"/>
                    <a:pt x="29" y="576"/>
                  </a:cubicBezTo>
                  <a:cubicBezTo>
                    <a:pt x="187" y="547"/>
                    <a:pt x="290" y="394"/>
                    <a:pt x="260" y="237"/>
                  </a:cubicBezTo>
                  <a:cubicBezTo>
                    <a:pt x="247" y="167"/>
                    <a:pt x="209" y="105"/>
                    <a:pt x="154" y="62"/>
                  </a:cubicBezTo>
                  <a:cubicBezTo>
                    <a:pt x="140" y="51"/>
                    <a:pt x="137" y="31"/>
                    <a:pt x="148" y="17"/>
                  </a:cubicBezTo>
                  <a:cubicBezTo>
                    <a:pt x="159" y="3"/>
                    <a:pt x="179" y="0"/>
                    <a:pt x="193" y="11"/>
                  </a:cubicBezTo>
                  <a:cubicBezTo>
                    <a:pt x="261" y="64"/>
                    <a:pt x="307" y="140"/>
                    <a:pt x="323" y="225"/>
                  </a:cubicBezTo>
                  <a:cubicBezTo>
                    <a:pt x="360" y="417"/>
                    <a:pt x="233" y="603"/>
                    <a:pt x="41" y="639"/>
                  </a:cubicBezTo>
                  <a:cubicBezTo>
                    <a:pt x="39" y="640"/>
                    <a:pt x="37" y="640"/>
                    <a:pt x="35" y="6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" name="淘宝店chenying0907 6"/>
            <p:cNvSpPr/>
            <p:nvPr/>
          </p:nvSpPr>
          <p:spPr bwMode="auto">
            <a:xfrm>
              <a:off x="4304542" y="2489791"/>
              <a:ext cx="759867" cy="1392202"/>
            </a:xfrm>
            <a:custGeom>
              <a:gdLst>
                <a:gd fmla="*/ 35 w 352" name="T0"/>
                <a:gd fmla="*/ 645 h 645" name="T1"/>
                <a:gd fmla="*/ 4 w 352" name="T2"/>
                <a:gd fmla="*/ 620 h 645" name="T3"/>
                <a:gd fmla="*/ 28 w 352" name="T4"/>
                <a:gd fmla="*/ 581 h 645" name="T5"/>
                <a:gd fmla="*/ 246 w 352" name="T6"/>
                <a:gd fmla="*/ 233 h 645" name="T7"/>
                <a:gd fmla="*/ 132 w 352" name="T8"/>
                <a:gd fmla="*/ 62 h 645" name="T9"/>
                <a:gd fmla="*/ 125 w 352" name="T10"/>
                <a:gd fmla="*/ 17 h 645" name="T11"/>
                <a:gd fmla="*/ 169 w 352" name="T12"/>
                <a:gd fmla="*/ 10 h 645" name="T13"/>
                <a:gd fmla="*/ 308 w 352" name="T14"/>
                <a:gd fmla="*/ 218 h 645" name="T15"/>
                <a:gd fmla="*/ 43 w 352" name="T16"/>
                <a:gd fmla="*/ 644 h 645" name="T17"/>
                <a:gd fmla="*/ 35 w 352" name="T18"/>
                <a:gd fmla="*/ 645 h 64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645" w="352">
                  <a:moveTo>
                    <a:pt x="35" y="645"/>
                  </a:moveTo>
                  <a:cubicBezTo>
                    <a:pt x="21" y="645"/>
                    <a:pt x="8" y="635"/>
                    <a:pt x="4" y="620"/>
                  </a:cubicBezTo>
                  <a:cubicBezTo>
                    <a:pt x="0" y="603"/>
                    <a:pt x="11" y="585"/>
                    <a:pt x="28" y="581"/>
                  </a:cubicBezTo>
                  <a:cubicBezTo>
                    <a:pt x="184" y="545"/>
                    <a:pt x="282" y="389"/>
                    <a:pt x="246" y="233"/>
                  </a:cubicBezTo>
                  <a:cubicBezTo>
                    <a:pt x="230" y="164"/>
                    <a:pt x="189" y="103"/>
                    <a:pt x="132" y="62"/>
                  </a:cubicBezTo>
                  <a:cubicBezTo>
                    <a:pt x="118" y="52"/>
                    <a:pt x="114" y="32"/>
                    <a:pt x="125" y="17"/>
                  </a:cubicBezTo>
                  <a:cubicBezTo>
                    <a:pt x="135" y="3"/>
                    <a:pt x="155" y="0"/>
                    <a:pt x="169" y="10"/>
                  </a:cubicBezTo>
                  <a:cubicBezTo>
                    <a:pt x="239" y="60"/>
                    <a:pt x="289" y="134"/>
                    <a:pt x="308" y="218"/>
                  </a:cubicBezTo>
                  <a:cubicBezTo>
                    <a:pt x="352" y="409"/>
                    <a:pt x="233" y="600"/>
                    <a:pt x="43" y="644"/>
                  </a:cubicBezTo>
                  <a:cubicBezTo>
                    <a:pt x="40" y="644"/>
                    <a:pt x="38" y="645"/>
                    <a:pt x="35" y="6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1" name="淘宝店chenying0907 7"/>
            <p:cNvSpPr/>
            <p:nvPr/>
          </p:nvSpPr>
          <p:spPr bwMode="auto">
            <a:xfrm>
              <a:off x="3805050" y="2146168"/>
              <a:ext cx="1188509" cy="1367404"/>
            </a:xfrm>
            <a:custGeom>
              <a:gdLst>
                <a:gd fmla="*/ 146 w 550" name="T0"/>
                <a:gd fmla="*/ 633 h 633" name="T1"/>
                <a:gd fmla="*/ 125 w 550" name="T2"/>
                <a:gd fmla="*/ 625 h 633" name="T3"/>
                <a:gd fmla="*/ 0 w 550" name="T4"/>
                <a:gd fmla="*/ 355 h 633" name="T5"/>
                <a:gd fmla="*/ 355 w 550" name="T6"/>
                <a:gd fmla="*/ 0 h 633" name="T7"/>
                <a:gd fmla="*/ 529 w 550" name="T8"/>
                <a:gd fmla="*/ 46 h 633" name="T9"/>
                <a:gd fmla="*/ 541 w 550" name="T10"/>
                <a:gd fmla="*/ 90 h 633" name="T11"/>
                <a:gd fmla="*/ 498 w 550" name="T12"/>
                <a:gd fmla="*/ 102 h 633" name="T13"/>
                <a:gd fmla="*/ 355 w 550" name="T14"/>
                <a:gd fmla="*/ 64 h 633" name="T15"/>
                <a:gd fmla="*/ 64 w 550" name="T16"/>
                <a:gd fmla="*/ 355 h 633" name="T17"/>
                <a:gd fmla="*/ 166 w 550" name="T18"/>
                <a:gd fmla="*/ 576 h 633" name="T19"/>
                <a:gd fmla="*/ 170 w 550" name="T20"/>
                <a:gd fmla="*/ 621 h 633" name="T21"/>
                <a:gd fmla="*/ 146 w 550" name="T22"/>
                <a:gd fmla="*/ 633 h 633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633" w="550">
                  <a:moveTo>
                    <a:pt x="146" y="633"/>
                  </a:moveTo>
                  <a:cubicBezTo>
                    <a:pt x="138" y="633"/>
                    <a:pt x="131" y="630"/>
                    <a:pt x="125" y="625"/>
                  </a:cubicBezTo>
                  <a:cubicBezTo>
                    <a:pt x="46" y="557"/>
                    <a:pt x="0" y="459"/>
                    <a:pt x="0" y="355"/>
                  </a:cubicBezTo>
                  <a:cubicBezTo>
                    <a:pt x="0" y="160"/>
                    <a:pt x="159" y="0"/>
                    <a:pt x="355" y="0"/>
                  </a:cubicBezTo>
                  <a:cubicBezTo>
                    <a:pt x="416" y="0"/>
                    <a:pt x="476" y="16"/>
                    <a:pt x="529" y="46"/>
                  </a:cubicBezTo>
                  <a:cubicBezTo>
                    <a:pt x="545" y="55"/>
                    <a:pt x="550" y="74"/>
                    <a:pt x="541" y="90"/>
                  </a:cubicBezTo>
                  <a:cubicBezTo>
                    <a:pt x="533" y="105"/>
                    <a:pt x="513" y="111"/>
                    <a:pt x="498" y="102"/>
                  </a:cubicBezTo>
                  <a:cubicBezTo>
                    <a:pt x="454" y="77"/>
                    <a:pt x="405" y="64"/>
                    <a:pt x="355" y="64"/>
                  </a:cubicBezTo>
                  <a:cubicBezTo>
                    <a:pt x="195" y="64"/>
                    <a:pt x="64" y="195"/>
                    <a:pt x="64" y="355"/>
                  </a:cubicBezTo>
                  <a:cubicBezTo>
                    <a:pt x="64" y="440"/>
                    <a:pt x="102" y="521"/>
                    <a:pt x="166" y="576"/>
                  </a:cubicBezTo>
                  <a:cubicBezTo>
                    <a:pt x="180" y="588"/>
                    <a:pt x="181" y="608"/>
                    <a:pt x="170" y="621"/>
                  </a:cubicBezTo>
                  <a:cubicBezTo>
                    <a:pt x="164" y="629"/>
                    <a:pt x="155" y="633"/>
                    <a:pt x="146" y="6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2" name="淘宝店chenying0907 8"/>
            <p:cNvSpPr/>
            <p:nvPr/>
          </p:nvSpPr>
          <p:spPr bwMode="auto">
            <a:xfrm>
              <a:off x="4355908" y="2688170"/>
              <a:ext cx="485322" cy="1140684"/>
            </a:xfrm>
            <a:custGeom>
              <a:gdLst>
                <a:gd fmla="*/ 212 w 225" name="T0"/>
                <a:gd fmla="*/ 235 h 528" name="T1"/>
                <a:gd fmla="*/ 99 w 225" name="T2"/>
                <a:gd fmla="*/ 12 h 528" name="T3"/>
                <a:gd fmla="*/ 54 w 225" name="T4"/>
                <a:gd fmla="*/ 14 h 528" name="T5"/>
                <a:gd fmla="*/ 56 w 225" name="T6"/>
                <a:gd fmla="*/ 59 h 528" name="T7"/>
                <a:gd fmla="*/ 110 w 225" name="T8"/>
                <a:gd fmla="*/ 126 h 528" name="T9"/>
                <a:gd fmla="*/ 117 w 225" name="T10"/>
                <a:gd fmla="*/ 212 h 528" name="T11"/>
                <a:gd fmla="*/ 62 w 225" name="T12"/>
                <a:gd fmla="*/ 309 h 528" name="T13"/>
                <a:gd fmla="*/ 0 w 225" name="T14"/>
                <a:gd fmla="*/ 528 h 528" name="T15"/>
                <a:gd fmla="*/ 52 w 225" name="T16"/>
                <a:gd fmla="*/ 528 h 528" name="T17"/>
                <a:gd fmla="*/ 107 w 225" name="T18"/>
                <a:gd fmla="*/ 528 h 528" name="T19"/>
                <a:gd fmla="*/ 212 w 225" name="T20"/>
                <a:gd fmla="*/ 235 h 528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528" w="225">
                  <a:moveTo>
                    <a:pt x="212" y="235"/>
                  </a:moveTo>
                  <a:cubicBezTo>
                    <a:pt x="203" y="149"/>
                    <a:pt x="163" y="70"/>
                    <a:pt x="99" y="12"/>
                  </a:cubicBezTo>
                  <a:cubicBezTo>
                    <a:pt x="86" y="0"/>
                    <a:pt x="66" y="1"/>
                    <a:pt x="54" y="14"/>
                  </a:cubicBezTo>
                  <a:cubicBezTo>
                    <a:pt x="42" y="27"/>
                    <a:pt x="43" y="47"/>
                    <a:pt x="56" y="59"/>
                  </a:cubicBezTo>
                  <a:cubicBezTo>
                    <a:pt x="77" y="79"/>
                    <a:pt x="96" y="101"/>
                    <a:pt x="110" y="126"/>
                  </a:cubicBezTo>
                  <a:cubicBezTo>
                    <a:pt x="115" y="136"/>
                    <a:pt x="126" y="163"/>
                    <a:pt x="117" y="212"/>
                  </a:cubicBezTo>
                  <a:cubicBezTo>
                    <a:pt x="107" y="265"/>
                    <a:pt x="62" y="309"/>
                    <a:pt x="62" y="309"/>
                  </a:cubicBezTo>
                  <a:cubicBezTo>
                    <a:pt x="0" y="528"/>
                    <a:pt x="0" y="528"/>
                    <a:pt x="0" y="528"/>
                  </a:cubicBezTo>
                  <a:cubicBezTo>
                    <a:pt x="52" y="528"/>
                    <a:pt x="52" y="528"/>
                    <a:pt x="52" y="528"/>
                  </a:cubicBezTo>
                  <a:cubicBezTo>
                    <a:pt x="107" y="528"/>
                    <a:pt x="107" y="528"/>
                    <a:pt x="107" y="528"/>
                  </a:cubicBezTo>
                  <a:cubicBezTo>
                    <a:pt x="182" y="455"/>
                    <a:pt x="225" y="348"/>
                    <a:pt x="212" y="2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3" name="淘宝店chenying0907 9"/>
            <p:cNvSpPr/>
            <p:nvPr/>
          </p:nvSpPr>
          <p:spPr bwMode="auto">
            <a:xfrm>
              <a:off x="4247862" y="2374659"/>
              <a:ext cx="1091090" cy="1546301"/>
            </a:xfrm>
            <a:custGeom>
              <a:gdLst>
                <a:gd fmla="*/ 505 w 505" name="T0"/>
                <a:gd fmla="*/ 249 h 716" name="T1"/>
                <a:gd fmla="*/ 416 w 505" name="T2"/>
                <a:gd fmla="*/ 15 h 716" name="T3"/>
                <a:gd fmla="*/ 371 w 505" name="T4"/>
                <a:gd fmla="*/ 12 h 716" name="T5"/>
                <a:gd fmla="*/ 368 w 505" name="T6"/>
                <a:gd fmla="*/ 57 h 716" name="T7"/>
                <a:gd fmla="*/ 440 w 505" name="T8"/>
                <a:gd fmla="*/ 234 h 716" name="T9"/>
                <a:gd fmla="*/ 356 w 505" name="T10"/>
                <a:gd fmla="*/ 386 h 716" name="T11"/>
                <a:gd fmla="*/ 288 w 505" name="T12"/>
                <a:gd fmla="*/ 361 h 716" name="T13"/>
                <a:gd fmla="*/ 318 w 505" name="T14"/>
                <a:gd fmla="*/ 205 h 716" name="T15"/>
                <a:gd fmla="*/ 311 w 505" name="T16"/>
                <a:gd fmla="*/ 139 h 716" name="T17"/>
                <a:gd fmla="*/ 247 w 505" name="T18"/>
                <a:gd fmla="*/ 171 h 716" name="T19"/>
                <a:gd fmla="*/ 186 w 505" name="T20"/>
                <a:gd fmla="*/ 351 h 716" name="T21"/>
                <a:gd fmla="*/ 53 w 505" name="T22"/>
                <a:gd fmla="*/ 479 h 716" name="T23"/>
                <a:gd fmla="*/ 0 w 505" name="T24"/>
                <a:gd fmla="*/ 618 h 716" name="T25"/>
                <a:gd fmla="*/ 0 w 505" name="T26"/>
                <a:gd fmla="*/ 716 h 716" name="T27"/>
                <a:gd fmla="*/ 299 w 505" name="T28"/>
                <a:gd fmla="*/ 716 h 716" name="T29"/>
                <a:gd fmla="*/ 306 w 505" name="T30"/>
                <a:gd fmla="*/ 617 h 716" name="T31"/>
                <a:gd fmla="*/ 384 w 505" name="T32"/>
                <a:gd fmla="*/ 515 h 716" name="T33"/>
                <a:gd fmla="*/ 389 w 505" name="T34"/>
                <a:gd fmla="*/ 511 h 716" name="T35"/>
                <a:gd fmla="*/ 390 w 505" name="T36"/>
                <a:gd fmla="*/ 511 h 716" name="T37"/>
                <a:gd fmla="*/ 390 w 505" name="T38"/>
                <a:gd fmla="*/ 510 h 716" name="T39"/>
                <a:gd fmla="*/ 505 w 505" name="T40"/>
                <a:gd fmla="*/ 249 h 716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716" w="505">
                  <a:moveTo>
                    <a:pt x="505" y="249"/>
                  </a:moveTo>
                  <a:cubicBezTo>
                    <a:pt x="505" y="163"/>
                    <a:pt x="473" y="80"/>
                    <a:pt x="416" y="15"/>
                  </a:cubicBezTo>
                  <a:cubicBezTo>
                    <a:pt x="405" y="2"/>
                    <a:pt x="384" y="0"/>
                    <a:pt x="371" y="12"/>
                  </a:cubicBezTo>
                  <a:cubicBezTo>
                    <a:pt x="358" y="24"/>
                    <a:pt x="357" y="44"/>
                    <a:pt x="368" y="57"/>
                  </a:cubicBezTo>
                  <a:cubicBezTo>
                    <a:pt x="412" y="106"/>
                    <a:pt x="437" y="169"/>
                    <a:pt x="440" y="234"/>
                  </a:cubicBezTo>
                  <a:cubicBezTo>
                    <a:pt x="441" y="289"/>
                    <a:pt x="402" y="347"/>
                    <a:pt x="356" y="386"/>
                  </a:cubicBezTo>
                  <a:cubicBezTo>
                    <a:pt x="310" y="425"/>
                    <a:pt x="293" y="391"/>
                    <a:pt x="288" y="361"/>
                  </a:cubicBezTo>
                  <a:cubicBezTo>
                    <a:pt x="283" y="331"/>
                    <a:pt x="304" y="244"/>
                    <a:pt x="318" y="205"/>
                  </a:cubicBezTo>
                  <a:cubicBezTo>
                    <a:pt x="333" y="165"/>
                    <a:pt x="327" y="150"/>
                    <a:pt x="311" y="139"/>
                  </a:cubicBezTo>
                  <a:cubicBezTo>
                    <a:pt x="296" y="129"/>
                    <a:pt x="268" y="133"/>
                    <a:pt x="247" y="171"/>
                  </a:cubicBezTo>
                  <a:cubicBezTo>
                    <a:pt x="226" y="210"/>
                    <a:pt x="216" y="287"/>
                    <a:pt x="186" y="351"/>
                  </a:cubicBezTo>
                  <a:cubicBezTo>
                    <a:pt x="157" y="415"/>
                    <a:pt x="95" y="438"/>
                    <a:pt x="53" y="479"/>
                  </a:cubicBezTo>
                  <a:cubicBezTo>
                    <a:pt x="11" y="520"/>
                    <a:pt x="0" y="580"/>
                    <a:pt x="0" y="618"/>
                  </a:cubicBezTo>
                  <a:cubicBezTo>
                    <a:pt x="0" y="656"/>
                    <a:pt x="0" y="716"/>
                    <a:pt x="0" y="716"/>
                  </a:cubicBezTo>
                  <a:cubicBezTo>
                    <a:pt x="299" y="716"/>
                    <a:pt x="299" y="716"/>
                    <a:pt x="299" y="716"/>
                  </a:cubicBezTo>
                  <a:cubicBezTo>
                    <a:pt x="299" y="716"/>
                    <a:pt x="289" y="654"/>
                    <a:pt x="306" y="617"/>
                  </a:cubicBezTo>
                  <a:cubicBezTo>
                    <a:pt x="321" y="582"/>
                    <a:pt x="362" y="536"/>
                    <a:pt x="384" y="515"/>
                  </a:cubicBezTo>
                  <a:cubicBezTo>
                    <a:pt x="386" y="514"/>
                    <a:pt x="388" y="512"/>
                    <a:pt x="389" y="511"/>
                  </a:cubicBezTo>
                  <a:cubicBezTo>
                    <a:pt x="389" y="511"/>
                    <a:pt x="389" y="511"/>
                    <a:pt x="390" y="511"/>
                  </a:cubicBezTo>
                  <a:cubicBezTo>
                    <a:pt x="390" y="510"/>
                    <a:pt x="390" y="510"/>
                    <a:pt x="390" y="510"/>
                  </a:cubicBezTo>
                  <a:cubicBezTo>
                    <a:pt x="460" y="445"/>
                    <a:pt x="505" y="352"/>
                    <a:pt x="505" y="2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4" name="淘宝店chenying0907 10"/>
            <p:cNvSpPr/>
            <p:nvPr/>
          </p:nvSpPr>
          <p:spPr bwMode="auto">
            <a:xfrm>
              <a:off x="4219522" y="3995352"/>
              <a:ext cx="704957" cy="100962"/>
            </a:xfrm>
            <a:custGeom>
              <a:gdLst>
                <a:gd fmla="*/ 326 w 326" name="T0"/>
                <a:gd fmla="*/ 24 h 47" name="T1"/>
                <a:gd fmla="*/ 302 w 326" name="T2"/>
                <a:gd fmla="*/ 47 h 47" name="T3"/>
                <a:gd fmla="*/ 24 w 326" name="T4"/>
                <a:gd fmla="*/ 47 h 47" name="T5"/>
                <a:gd fmla="*/ 0 w 326" name="T6"/>
                <a:gd fmla="*/ 24 h 47" name="T7"/>
                <a:gd fmla="*/ 0 w 326" name="T8"/>
                <a:gd fmla="*/ 24 h 47" name="T9"/>
                <a:gd fmla="*/ 24 w 326" name="T10"/>
                <a:gd fmla="*/ 0 h 47" name="T11"/>
                <a:gd fmla="*/ 302 w 326" name="T12"/>
                <a:gd fmla="*/ 0 h 47" name="T13"/>
                <a:gd fmla="*/ 326 w 326" name="T14"/>
                <a:gd fmla="*/ 24 h 4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7" w="326">
                  <a:moveTo>
                    <a:pt x="326" y="24"/>
                  </a:moveTo>
                  <a:cubicBezTo>
                    <a:pt x="326" y="37"/>
                    <a:pt x="315" y="47"/>
                    <a:pt x="302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1" y="47"/>
                    <a:pt x="0" y="37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15" y="0"/>
                    <a:pt x="326" y="11"/>
                    <a:pt x="326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5" name="淘宝店chenying0907 11"/>
            <p:cNvSpPr/>
            <p:nvPr/>
          </p:nvSpPr>
          <p:spPr bwMode="auto">
            <a:xfrm>
              <a:off x="4219522" y="4167163"/>
              <a:ext cx="704957" cy="100962"/>
            </a:xfrm>
            <a:custGeom>
              <a:gdLst>
                <a:gd fmla="*/ 326 w 326" name="T0"/>
                <a:gd fmla="*/ 24 h 47" name="T1"/>
                <a:gd fmla="*/ 302 w 326" name="T2"/>
                <a:gd fmla="*/ 47 h 47" name="T3"/>
                <a:gd fmla="*/ 24 w 326" name="T4"/>
                <a:gd fmla="*/ 47 h 47" name="T5"/>
                <a:gd fmla="*/ 0 w 326" name="T6"/>
                <a:gd fmla="*/ 24 h 47" name="T7"/>
                <a:gd fmla="*/ 0 w 326" name="T8"/>
                <a:gd fmla="*/ 24 h 47" name="T9"/>
                <a:gd fmla="*/ 24 w 326" name="T10"/>
                <a:gd fmla="*/ 0 h 47" name="T11"/>
                <a:gd fmla="*/ 302 w 326" name="T12"/>
                <a:gd fmla="*/ 0 h 47" name="T13"/>
                <a:gd fmla="*/ 326 w 326" name="T14"/>
                <a:gd fmla="*/ 24 h 4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7" w="326">
                  <a:moveTo>
                    <a:pt x="326" y="24"/>
                  </a:moveTo>
                  <a:cubicBezTo>
                    <a:pt x="326" y="37"/>
                    <a:pt x="315" y="47"/>
                    <a:pt x="302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1" y="47"/>
                    <a:pt x="0" y="37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15" y="0"/>
                    <a:pt x="326" y="11"/>
                    <a:pt x="326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6" name="淘宝店chenying0907 12"/>
            <p:cNvSpPr/>
            <p:nvPr/>
          </p:nvSpPr>
          <p:spPr bwMode="auto">
            <a:xfrm>
              <a:off x="4375392" y="4340745"/>
              <a:ext cx="393217" cy="100962"/>
            </a:xfrm>
            <a:custGeom>
              <a:gdLst>
                <a:gd fmla="*/ 182 w 182" name="T0"/>
                <a:gd fmla="*/ 24 h 47" name="T1"/>
                <a:gd fmla="*/ 159 w 182" name="T2"/>
                <a:gd fmla="*/ 47 h 47" name="T3"/>
                <a:gd fmla="*/ 24 w 182" name="T4"/>
                <a:gd fmla="*/ 47 h 47" name="T5"/>
                <a:gd fmla="*/ 0 w 182" name="T6"/>
                <a:gd fmla="*/ 24 h 47" name="T7"/>
                <a:gd fmla="*/ 0 w 182" name="T8"/>
                <a:gd fmla="*/ 24 h 47" name="T9"/>
                <a:gd fmla="*/ 24 w 182" name="T10"/>
                <a:gd fmla="*/ 0 h 47" name="T11"/>
                <a:gd fmla="*/ 159 w 182" name="T12"/>
                <a:gd fmla="*/ 0 h 47" name="T13"/>
                <a:gd fmla="*/ 182 w 182" name="T14"/>
                <a:gd fmla="*/ 24 h 4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7" w="182">
                  <a:moveTo>
                    <a:pt x="182" y="24"/>
                  </a:moveTo>
                  <a:cubicBezTo>
                    <a:pt x="182" y="37"/>
                    <a:pt x="171" y="47"/>
                    <a:pt x="159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1" y="47"/>
                    <a:pt x="0" y="37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71" y="0"/>
                    <a:pt x="182" y="11"/>
                    <a:pt x="182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7" name="淘宝店chenying0907 13"/>
            <p:cNvSpPr/>
            <p:nvPr/>
          </p:nvSpPr>
          <p:spPr bwMode="auto">
            <a:xfrm>
              <a:off x="4550745" y="1809631"/>
              <a:ext cx="42510" cy="216092"/>
            </a:xfrm>
            <a:custGeom>
              <a:gdLst>
                <a:gd fmla="*/ 20 w 20" name="T0"/>
                <a:gd fmla="*/ 90 h 100" name="T1"/>
                <a:gd fmla="*/ 10 w 20" name="T2"/>
                <a:gd fmla="*/ 100 h 100" name="T3"/>
                <a:gd fmla="*/ 10 w 20" name="T4"/>
                <a:gd fmla="*/ 100 h 100" name="T5"/>
                <a:gd fmla="*/ 0 w 20" name="T6"/>
                <a:gd fmla="*/ 90 h 100" name="T7"/>
                <a:gd fmla="*/ 0 w 20" name="T8"/>
                <a:gd fmla="*/ 10 h 100" name="T9"/>
                <a:gd fmla="*/ 10 w 20" name="T10"/>
                <a:gd fmla="*/ 0 h 100" name="T11"/>
                <a:gd fmla="*/ 10 w 20" name="T12"/>
                <a:gd fmla="*/ 0 h 100" name="T13"/>
                <a:gd fmla="*/ 20 w 20" name="T14"/>
                <a:gd fmla="*/ 10 h 100" name="T15"/>
                <a:gd fmla="*/ 20 w 20" name="T16"/>
                <a:gd fmla="*/ 90 h 10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00" w="20">
                  <a:moveTo>
                    <a:pt x="20" y="90"/>
                  </a:moveTo>
                  <a:cubicBezTo>
                    <a:pt x="20" y="95"/>
                    <a:pt x="16" y="100"/>
                    <a:pt x="10" y="100"/>
                  </a:cubicBezTo>
                  <a:cubicBezTo>
                    <a:pt x="10" y="100"/>
                    <a:pt x="10" y="100"/>
                    <a:pt x="10" y="100"/>
                  </a:cubicBezTo>
                  <a:cubicBezTo>
                    <a:pt x="4" y="100"/>
                    <a:pt x="0" y="95"/>
                    <a:pt x="0" y="9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lnTo>
                    <a:pt x="20" y="9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8" name="淘宝店chenying0907 14"/>
            <p:cNvSpPr/>
            <p:nvPr/>
          </p:nvSpPr>
          <p:spPr bwMode="auto">
            <a:xfrm>
              <a:off x="4362993" y="1822029"/>
              <a:ext cx="77935" cy="216092"/>
            </a:xfrm>
            <a:custGeom>
              <a:gdLst>
                <a:gd fmla="*/ 35 w 36" name="T0"/>
                <a:gd fmla="*/ 88 h 100" name="T1"/>
                <a:gd fmla="*/ 27 w 36" name="T2"/>
                <a:gd fmla="*/ 100 h 100" name="T3"/>
                <a:gd fmla="*/ 27 w 36" name="T4"/>
                <a:gd fmla="*/ 100 h 100" name="T5"/>
                <a:gd fmla="*/ 15 w 36" name="T6"/>
                <a:gd fmla="*/ 91 h 100" name="T7"/>
                <a:gd fmla="*/ 1 w 36" name="T8"/>
                <a:gd fmla="*/ 13 h 100" name="T9"/>
                <a:gd fmla="*/ 9 w 36" name="T10"/>
                <a:gd fmla="*/ 1 h 100" name="T11"/>
                <a:gd fmla="*/ 9 w 36" name="T12"/>
                <a:gd fmla="*/ 1 h 100" name="T13"/>
                <a:gd fmla="*/ 21 w 36" name="T14"/>
                <a:gd fmla="*/ 9 h 100" name="T15"/>
                <a:gd fmla="*/ 35 w 36" name="T16"/>
                <a:gd fmla="*/ 88 h 10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00" w="36">
                  <a:moveTo>
                    <a:pt x="35" y="88"/>
                  </a:moveTo>
                  <a:cubicBezTo>
                    <a:pt x="36" y="93"/>
                    <a:pt x="32" y="99"/>
                    <a:pt x="27" y="100"/>
                  </a:cubicBezTo>
                  <a:cubicBezTo>
                    <a:pt x="27" y="100"/>
                    <a:pt x="27" y="100"/>
                    <a:pt x="27" y="100"/>
                  </a:cubicBezTo>
                  <a:cubicBezTo>
                    <a:pt x="21" y="100"/>
                    <a:pt x="16" y="97"/>
                    <a:pt x="15" y="91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7"/>
                    <a:pt x="4" y="2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5" y="0"/>
                    <a:pt x="20" y="4"/>
                    <a:pt x="21" y="9"/>
                  </a:cubicBezTo>
                  <a:lnTo>
                    <a:pt x="35" y="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9" name="淘宝店chenying0907 15"/>
            <p:cNvSpPr/>
            <p:nvPr/>
          </p:nvSpPr>
          <p:spPr bwMode="auto">
            <a:xfrm>
              <a:off x="4180555" y="1868082"/>
              <a:ext cx="108047" cy="210779"/>
            </a:xfrm>
            <a:custGeom>
              <a:gdLst>
                <a:gd fmla="*/ 48 w 50" name="T0"/>
                <a:gd fmla="*/ 83 h 98" name="T1"/>
                <a:gd fmla="*/ 42 w 50" name="T2"/>
                <a:gd fmla="*/ 96 h 98" name="T3"/>
                <a:gd fmla="*/ 42 w 50" name="T4"/>
                <a:gd fmla="*/ 96 h 98" name="T5"/>
                <a:gd fmla="*/ 29 w 50" name="T6"/>
                <a:gd fmla="*/ 90 h 98" name="T7"/>
                <a:gd fmla="*/ 2 w 50" name="T8"/>
                <a:gd fmla="*/ 15 h 98" name="T9"/>
                <a:gd fmla="*/ 8 w 50" name="T10"/>
                <a:gd fmla="*/ 2 h 98" name="T11"/>
                <a:gd fmla="*/ 8 w 50" name="T12"/>
                <a:gd fmla="*/ 2 h 98" name="T13"/>
                <a:gd fmla="*/ 21 w 50" name="T14"/>
                <a:gd fmla="*/ 8 h 98" name="T15"/>
                <a:gd fmla="*/ 48 w 50" name="T16"/>
                <a:gd fmla="*/ 83 h 9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98" w="50">
                  <a:moveTo>
                    <a:pt x="48" y="83"/>
                  </a:moveTo>
                  <a:cubicBezTo>
                    <a:pt x="50" y="89"/>
                    <a:pt x="48" y="94"/>
                    <a:pt x="42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37" y="98"/>
                    <a:pt x="31" y="96"/>
                    <a:pt x="29" y="90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0"/>
                    <a:pt x="3" y="4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13" y="0"/>
                    <a:pt x="19" y="3"/>
                    <a:pt x="21" y="8"/>
                  </a:cubicBezTo>
                  <a:lnTo>
                    <a:pt x="48" y="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0" name="淘宝店chenying0907 16"/>
            <p:cNvSpPr/>
            <p:nvPr/>
          </p:nvSpPr>
          <p:spPr bwMode="auto">
            <a:xfrm>
              <a:off x="3727115" y="2183364"/>
              <a:ext cx="182439" cy="159412"/>
            </a:xfrm>
            <a:custGeom>
              <a:gdLst>
                <a:gd fmla="*/ 79 w 84" name="T0"/>
                <a:gd fmla="*/ 55 h 74" name="T1"/>
                <a:gd fmla="*/ 80 w 84" name="T2"/>
                <a:gd fmla="*/ 69 h 74" name="T3"/>
                <a:gd fmla="*/ 80 w 84" name="T4"/>
                <a:gd fmla="*/ 69 h 74" name="T5"/>
                <a:gd fmla="*/ 66 w 84" name="T6"/>
                <a:gd fmla="*/ 71 h 74" name="T7"/>
                <a:gd fmla="*/ 5 w 84" name="T8"/>
                <a:gd fmla="*/ 19 h 74" name="T9"/>
                <a:gd fmla="*/ 3 w 84" name="T10"/>
                <a:gd fmla="*/ 5 h 74" name="T11"/>
                <a:gd fmla="*/ 3 w 84" name="T12"/>
                <a:gd fmla="*/ 5 h 74" name="T13"/>
                <a:gd fmla="*/ 18 w 84" name="T14"/>
                <a:gd fmla="*/ 4 h 74" name="T15"/>
                <a:gd fmla="*/ 79 w 84" name="T16"/>
                <a:gd fmla="*/ 55 h 7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74" w="84">
                  <a:moveTo>
                    <a:pt x="79" y="55"/>
                  </a:moveTo>
                  <a:cubicBezTo>
                    <a:pt x="83" y="59"/>
                    <a:pt x="84" y="65"/>
                    <a:pt x="80" y="69"/>
                  </a:cubicBezTo>
                  <a:cubicBezTo>
                    <a:pt x="80" y="69"/>
                    <a:pt x="80" y="69"/>
                    <a:pt x="80" y="69"/>
                  </a:cubicBezTo>
                  <a:cubicBezTo>
                    <a:pt x="76" y="74"/>
                    <a:pt x="70" y="74"/>
                    <a:pt x="66" y="71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0" y="16"/>
                    <a:pt x="0" y="9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7" y="1"/>
                    <a:pt x="13" y="0"/>
                    <a:pt x="18" y="4"/>
                  </a:cubicBezTo>
                  <a:lnTo>
                    <a:pt x="79" y="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1" name="淘宝店chenying0907 17"/>
            <p:cNvSpPr/>
            <p:nvPr/>
          </p:nvSpPr>
          <p:spPr bwMode="auto">
            <a:xfrm>
              <a:off x="3619068" y="2333921"/>
              <a:ext cx="198380" cy="136387"/>
            </a:xfrm>
            <a:custGeom>
              <a:gdLst>
                <a:gd fmla="*/ 85 w 92" name="T0"/>
                <a:gd fmla="*/ 43 h 63" name="T1"/>
                <a:gd fmla="*/ 89 w 92" name="T2"/>
                <a:gd fmla="*/ 57 h 63" name="T3"/>
                <a:gd fmla="*/ 89 w 92" name="T4"/>
                <a:gd fmla="*/ 57 h 63" name="T5"/>
                <a:gd fmla="*/ 75 w 92" name="T6"/>
                <a:gd fmla="*/ 61 h 63" name="T7"/>
                <a:gd fmla="*/ 6 w 92" name="T8"/>
                <a:gd fmla="*/ 21 h 63" name="T9"/>
                <a:gd fmla="*/ 2 w 92" name="T10"/>
                <a:gd fmla="*/ 7 h 63" name="T11"/>
                <a:gd fmla="*/ 2 w 92" name="T12"/>
                <a:gd fmla="*/ 7 h 63" name="T13"/>
                <a:gd fmla="*/ 16 w 92" name="T14"/>
                <a:gd fmla="*/ 3 h 63" name="T15"/>
                <a:gd fmla="*/ 85 w 92" name="T16"/>
                <a:gd fmla="*/ 43 h 6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2" w="92">
                  <a:moveTo>
                    <a:pt x="85" y="43"/>
                  </a:moveTo>
                  <a:cubicBezTo>
                    <a:pt x="90" y="46"/>
                    <a:pt x="92" y="52"/>
                    <a:pt x="89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6" y="62"/>
                    <a:pt x="80" y="63"/>
                    <a:pt x="75" y="6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1" y="18"/>
                    <a:pt x="0" y="12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5" y="2"/>
                    <a:pt x="11" y="0"/>
                    <a:pt x="16" y="3"/>
                  </a:cubicBezTo>
                  <a:lnTo>
                    <a:pt x="85" y="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2" name="淘宝店chenying0907 18"/>
            <p:cNvSpPr/>
            <p:nvPr/>
          </p:nvSpPr>
          <p:spPr bwMode="auto">
            <a:xfrm>
              <a:off x="3539362" y="2502189"/>
              <a:ext cx="212550" cy="111589"/>
            </a:xfrm>
            <a:custGeom>
              <a:gdLst>
                <a:gd fmla="*/ 90 w 98" name="T0"/>
                <a:gd fmla="*/ 30 h 51" name="T1"/>
                <a:gd fmla="*/ 96 w 98" name="T2"/>
                <a:gd fmla="*/ 43 h 51" name="T3"/>
                <a:gd fmla="*/ 96 w 98" name="T4"/>
                <a:gd fmla="*/ 43 h 51" name="T5"/>
                <a:gd fmla="*/ 83 w 98" name="T6"/>
                <a:gd fmla="*/ 49 h 51" name="T7"/>
                <a:gd fmla="*/ 8 w 98" name="T8"/>
                <a:gd fmla="*/ 22 h 51" name="T9"/>
                <a:gd fmla="*/ 2 w 98" name="T10"/>
                <a:gd fmla="*/ 8 h 51" name="T11"/>
                <a:gd fmla="*/ 2 w 98" name="T12"/>
                <a:gd fmla="*/ 8 h 51" name="T13"/>
                <a:gd fmla="*/ 15 w 98" name="T14"/>
                <a:gd fmla="*/ 2 h 51" name="T15"/>
                <a:gd fmla="*/ 90 w 98" name="T16"/>
                <a:gd fmla="*/ 30 h 5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1" w="98">
                  <a:moveTo>
                    <a:pt x="90" y="30"/>
                  </a:moveTo>
                  <a:cubicBezTo>
                    <a:pt x="95" y="32"/>
                    <a:pt x="98" y="37"/>
                    <a:pt x="96" y="43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94" y="48"/>
                    <a:pt x="88" y="51"/>
                    <a:pt x="83" y="49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3" y="20"/>
                    <a:pt x="0" y="14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4" y="3"/>
                    <a:pt x="10" y="0"/>
                    <a:pt x="15" y="2"/>
                  </a:cubicBezTo>
                  <a:lnTo>
                    <a:pt x="90" y="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3" name="淘宝店chenying0907 19"/>
            <p:cNvSpPr/>
            <p:nvPr/>
          </p:nvSpPr>
          <p:spPr bwMode="auto">
            <a:xfrm>
              <a:off x="3491538" y="2684628"/>
              <a:ext cx="216092" cy="77935"/>
            </a:xfrm>
            <a:custGeom>
              <a:gdLst>
                <a:gd fmla="*/ 91 w 100" name="T0"/>
                <a:gd fmla="*/ 15 h 36" name="T1"/>
                <a:gd fmla="*/ 99 w 100" name="T2"/>
                <a:gd fmla="*/ 27 h 36" name="T3"/>
                <a:gd fmla="*/ 99 w 100" name="T4"/>
                <a:gd fmla="*/ 27 h 36" name="T5"/>
                <a:gd fmla="*/ 87 w 100" name="T6"/>
                <a:gd fmla="*/ 35 h 36" name="T7"/>
                <a:gd fmla="*/ 9 w 100" name="T8"/>
                <a:gd fmla="*/ 21 h 36" name="T9"/>
                <a:gd fmla="*/ 1 w 100" name="T10"/>
                <a:gd fmla="*/ 9 h 36" name="T11"/>
                <a:gd fmla="*/ 1 w 100" name="T12"/>
                <a:gd fmla="*/ 9 h 36" name="T13"/>
                <a:gd fmla="*/ 12 w 100" name="T14"/>
                <a:gd fmla="*/ 1 h 36" name="T15"/>
                <a:gd fmla="*/ 91 w 100" name="T16"/>
                <a:gd fmla="*/ 15 h 3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6" w="100">
                  <a:moveTo>
                    <a:pt x="91" y="15"/>
                  </a:moveTo>
                  <a:cubicBezTo>
                    <a:pt x="96" y="16"/>
                    <a:pt x="100" y="21"/>
                    <a:pt x="99" y="27"/>
                  </a:cubicBezTo>
                  <a:cubicBezTo>
                    <a:pt x="99" y="27"/>
                    <a:pt x="99" y="27"/>
                    <a:pt x="99" y="27"/>
                  </a:cubicBezTo>
                  <a:cubicBezTo>
                    <a:pt x="98" y="32"/>
                    <a:pt x="93" y="36"/>
                    <a:pt x="87" y="35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3" y="20"/>
                    <a:pt x="0" y="15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4"/>
                    <a:pt x="7" y="0"/>
                    <a:pt x="12" y="1"/>
                  </a:cubicBezTo>
                  <a:lnTo>
                    <a:pt x="91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4" name="淘宝店chenying0907 20"/>
            <p:cNvSpPr/>
            <p:nvPr/>
          </p:nvSpPr>
          <p:spPr bwMode="auto">
            <a:xfrm>
              <a:off x="3477368" y="2872380"/>
              <a:ext cx="216092" cy="42510"/>
            </a:xfrm>
            <a:custGeom>
              <a:gdLst>
                <a:gd fmla="*/ 89 w 100" name="T0"/>
                <a:gd fmla="*/ 0 h 20" name="T1"/>
                <a:gd fmla="*/ 99 w 100" name="T2"/>
                <a:gd fmla="*/ 10 h 20" name="T3"/>
                <a:gd fmla="*/ 99 w 100" name="T4"/>
                <a:gd fmla="*/ 10 h 20" name="T5"/>
                <a:gd fmla="*/ 89 w 100" name="T6"/>
                <a:gd fmla="*/ 20 h 20" name="T7"/>
                <a:gd fmla="*/ 10 w 100" name="T8"/>
                <a:gd fmla="*/ 20 h 20" name="T9"/>
                <a:gd fmla="*/ 0 w 100" name="T10"/>
                <a:gd fmla="*/ 10 h 20" name="T11"/>
                <a:gd fmla="*/ 0 w 100" name="T12"/>
                <a:gd fmla="*/ 10 h 20" name="T13"/>
                <a:gd fmla="*/ 10 w 100" name="T14"/>
                <a:gd fmla="*/ 0 h 20" name="T15"/>
                <a:gd fmla="*/ 89 w 100" name="T16"/>
                <a:gd fmla="*/ 0 h 2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0" w="100">
                  <a:moveTo>
                    <a:pt x="89" y="0"/>
                  </a:moveTo>
                  <a:cubicBezTo>
                    <a:pt x="95" y="0"/>
                    <a:pt x="100" y="4"/>
                    <a:pt x="99" y="10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100" y="16"/>
                    <a:pt x="95" y="20"/>
                    <a:pt x="89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4" y="20"/>
                    <a:pt x="0" y="1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lnTo>
                    <a:pt x="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5" name="淘宝店chenying0907 21"/>
            <p:cNvSpPr/>
            <p:nvPr/>
          </p:nvSpPr>
          <p:spPr bwMode="auto">
            <a:xfrm>
              <a:off x="3489767" y="3024708"/>
              <a:ext cx="216092" cy="77935"/>
            </a:xfrm>
            <a:custGeom>
              <a:gdLst>
                <a:gd fmla="*/ 87 w 100" name="T0"/>
                <a:gd fmla="*/ 1 h 36" name="T1"/>
                <a:gd fmla="*/ 99 w 100" name="T2"/>
                <a:gd fmla="*/ 9 h 36" name="T3"/>
                <a:gd fmla="*/ 99 w 100" name="T4"/>
                <a:gd fmla="*/ 9 h 36" name="T5"/>
                <a:gd fmla="*/ 91 w 100" name="T6"/>
                <a:gd fmla="*/ 21 h 36" name="T7"/>
                <a:gd fmla="*/ 12 w 100" name="T8"/>
                <a:gd fmla="*/ 35 h 36" name="T9"/>
                <a:gd fmla="*/ 1 w 100" name="T10"/>
                <a:gd fmla="*/ 27 h 36" name="T11"/>
                <a:gd fmla="*/ 1 w 100" name="T12"/>
                <a:gd fmla="*/ 27 h 36" name="T13"/>
                <a:gd fmla="*/ 9 w 100" name="T14"/>
                <a:gd fmla="*/ 15 h 36" name="T15"/>
                <a:gd fmla="*/ 87 w 100" name="T16"/>
                <a:gd fmla="*/ 1 h 3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6" w="100">
                  <a:moveTo>
                    <a:pt x="87" y="1"/>
                  </a:moveTo>
                  <a:cubicBezTo>
                    <a:pt x="93" y="0"/>
                    <a:pt x="98" y="4"/>
                    <a:pt x="99" y="9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100" y="15"/>
                    <a:pt x="96" y="20"/>
                    <a:pt x="91" y="21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7" y="36"/>
                    <a:pt x="2" y="32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1"/>
                    <a:pt x="3" y="16"/>
                    <a:pt x="9" y="15"/>
                  </a:cubicBezTo>
                  <a:lnTo>
                    <a:pt x="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6" name="淘宝店chenying0907 22"/>
            <p:cNvSpPr/>
            <p:nvPr/>
          </p:nvSpPr>
          <p:spPr bwMode="auto">
            <a:xfrm>
              <a:off x="3535820" y="3177035"/>
              <a:ext cx="210779" cy="108047"/>
            </a:xfrm>
            <a:custGeom>
              <a:gdLst>
                <a:gd fmla="*/ 83 w 98" name="T0"/>
                <a:gd fmla="*/ 2 h 50" name="T1"/>
                <a:gd fmla="*/ 96 w 98" name="T2"/>
                <a:gd fmla="*/ 8 h 50" name="T3"/>
                <a:gd fmla="*/ 96 w 98" name="T4"/>
                <a:gd fmla="*/ 8 h 50" name="T5"/>
                <a:gd fmla="*/ 90 w 98" name="T6"/>
                <a:gd fmla="*/ 21 h 50" name="T7"/>
                <a:gd fmla="*/ 15 w 98" name="T8"/>
                <a:gd fmla="*/ 48 h 50" name="T9"/>
                <a:gd fmla="*/ 2 w 98" name="T10"/>
                <a:gd fmla="*/ 42 h 50" name="T11"/>
                <a:gd fmla="*/ 2 w 98" name="T12"/>
                <a:gd fmla="*/ 42 h 50" name="T13"/>
                <a:gd fmla="*/ 8 w 98" name="T14"/>
                <a:gd fmla="*/ 29 h 50" name="T15"/>
                <a:gd fmla="*/ 83 w 98" name="T16"/>
                <a:gd fmla="*/ 2 h 5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0" w="98">
                  <a:moveTo>
                    <a:pt x="83" y="2"/>
                  </a:moveTo>
                  <a:cubicBezTo>
                    <a:pt x="88" y="0"/>
                    <a:pt x="94" y="2"/>
                    <a:pt x="96" y="8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8" y="13"/>
                    <a:pt x="95" y="19"/>
                    <a:pt x="90" y="21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0" y="50"/>
                    <a:pt x="4" y="47"/>
                    <a:pt x="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0" y="37"/>
                    <a:pt x="3" y="31"/>
                    <a:pt x="8" y="29"/>
                  </a:cubicBezTo>
                  <a:lnTo>
                    <a:pt x="83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7" name="淘宝店chenying0907 23"/>
            <p:cNvSpPr/>
            <p:nvPr/>
          </p:nvSpPr>
          <p:spPr bwMode="auto">
            <a:xfrm>
              <a:off x="3851102" y="3556083"/>
              <a:ext cx="159412" cy="180667"/>
            </a:xfrm>
            <a:custGeom>
              <a:gdLst>
                <a:gd fmla="*/ 55 w 74" name="T0"/>
                <a:gd fmla="*/ 5 h 84" name="T1"/>
                <a:gd fmla="*/ 69 w 74" name="T2"/>
                <a:gd fmla="*/ 4 h 84" name="T3"/>
                <a:gd fmla="*/ 69 w 74" name="T4"/>
                <a:gd fmla="*/ 4 h 84" name="T5"/>
                <a:gd fmla="*/ 70 w 74" name="T6"/>
                <a:gd fmla="*/ 18 h 84" name="T7"/>
                <a:gd fmla="*/ 19 w 74" name="T8"/>
                <a:gd fmla="*/ 79 h 84" name="T9"/>
                <a:gd fmla="*/ 5 w 74" name="T10"/>
                <a:gd fmla="*/ 81 h 84" name="T11"/>
                <a:gd fmla="*/ 5 w 74" name="T12"/>
                <a:gd fmla="*/ 81 h 84" name="T13"/>
                <a:gd fmla="*/ 4 w 74" name="T14"/>
                <a:gd fmla="*/ 66 h 84" name="T15"/>
                <a:gd fmla="*/ 55 w 74" name="T16"/>
                <a:gd fmla="*/ 5 h 8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84" w="74">
                  <a:moveTo>
                    <a:pt x="55" y="5"/>
                  </a:moveTo>
                  <a:cubicBezTo>
                    <a:pt x="58" y="1"/>
                    <a:pt x="65" y="0"/>
                    <a:pt x="69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73" y="8"/>
                    <a:pt x="74" y="14"/>
                    <a:pt x="70" y="18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16" y="84"/>
                    <a:pt x="9" y="84"/>
                    <a:pt x="5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1" y="77"/>
                    <a:pt x="0" y="71"/>
                    <a:pt x="4" y="66"/>
                  </a:cubicBezTo>
                  <a:lnTo>
                    <a:pt x="55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8" name="淘宝店chenying0907 24"/>
            <p:cNvSpPr/>
            <p:nvPr/>
          </p:nvSpPr>
          <p:spPr bwMode="auto">
            <a:xfrm>
              <a:off x="4001658" y="3646416"/>
              <a:ext cx="136387" cy="198380"/>
            </a:xfrm>
            <a:custGeom>
              <a:gdLst>
                <a:gd fmla="*/ 43 w 63" name="T0"/>
                <a:gd fmla="*/ 7 h 92" name="T1"/>
                <a:gd fmla="*/ 57 w 63" name="T2"/>
                <a:gd fmla="*/ 3 h 92" name="T3"/>
                <a:gd fmla="*/ 57 w 63" name="T4"/>
                <a:gd fmla="*/ 3 h 92" name="T5"/>
                <a:gd fmla="*/ 60 w 63" name="T6"/>
                <a:gd fmla="*/ 17 h 92" name="T7"/>
                <a:gd fmla="*/ 20 w 63" name="T8"/>
                <a:gd fmla="*/ 86 h 92" name="T9"/>
                <a:gd fmla="*/ 7 w 63" name="T10"/>
                <a:gd fmla="*/ 90 h 92" name="T11"/>
                <a:gd fmla="*/ 7 w 63" name="T12"/>
                <a:gd fmla="*/ 90 h 92" name="T13"/>
                <a:gd fmla="*/ 3 w 63" name="T14"/>
                <a:gd fmla="*/ 76 h 92" name="T15"/>
                <a:gd fmla="*/ 43 w 63" name="T16"/>
                <a:gd fmla="*/ 7 h 9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92" w="62">
                  <a:moveTo>
                    <a:pt x="43" y="7"/>
                  </a:moveTo>
                  <a:cubicBezTo>
                    <a:pt x="46" y="2"/>
                    <a:pt x="52" y="0"/>
                    <a:pt x="57" y="3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61" y="6"/>
                    <a:pt x="63" y="12"/>
                    <a:pt x="60" y="17"/>
                  </a:cubicBezTo>
                  <a:cubicBezTo>
                    <a:pt x="20" y="86"/>
                    <a:pt x="20" y="86"/>
                    <a:pt x="20" y="86"/>
                  </a:cubicBezTo>
                  <a:cubicBezTo>
                    <a:pt x="18" y="91"/>
                    <a:pt x="11" y="92"/>
                    <a:pt x="7" y="90"/>
                  </a:cubicBezTo>
                  <a:cubicBezTo>
                    <a:pt x="7" y="90"/>
                    <a:pt x="7" y="90"/>
                    <a:pt x="7" y="90"/>
                  </a:cubicBezTo>
                  <a:cubicBezTo>
                    <a:pt x="2" y="87"/>
                    <a:pt x="0" y="81"/>
                    <a:pt x="3" y="76"/>
                  </a:cubicBezTo>
                  <a:lnTo>
                    <a:pt x="43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9" name="淘宝店chenying0907 25"/>
            <p:cNvSpPr/>
            <p:nvPr/>
          </p:nvSpPr>
          <p:spPr bwMode="auto">
            <a:xfrm>
              <a:off x="4984702" y="3653501"/>
              <a:ext cx="136387" cy="198380"/>
            </a:xfrm>
            <a:custGeom>
              <a:gdLst>
                <a:gd fmla="*/ 3 w 63" name="T0"/>
                <a:gd fmla="*/ 16 h 92" name="T1"/>
                <a:gd fmla="*/ 6 w 63" name="T2"/>
                <a:gd fmla="*/ 3 h 92" name="T3"/>
                <a:gd fmla="*/ 6 w 63" name="T4"/>
                <a:gd fmla="*/ 3 h 92" name="T5"/>
                <a:gd fmla="*/ 20 w 63" name="T6"/>
                <a:gd fmla="*/ 6 h 92" name="T7"/>
                <a:gd fmla="*/ 60 w 63" name="T8"/>
                <a:gd fmla="*/ 75 h 92" name="T9"/>
                <a:gd fmla="*/ 56 w 63" name="T10"/>
                <a:gd fmla="*/ 89 h 92" name="T11"/>
                <a:gd fmla="*/ 56 w 63" name="T12"/>
                <a:gd fmla="*/ 89 h 92" name="T13"/>
                <a:gd fmla="*/ 43 w 63" name="T14"/>
                <a:gd fmla="*/ 85 h 92" name="T15"/>
                <a:gd fmla="*/ 3 w 63" name="T16"/>
                <a:gd fmla="*/ 16 h 9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92" w="62">
                  <a:moveTo>
                    <a:pt x="3" y="16"/>
                  </a:moveTo>
                  <a:cubicBezTo>
                    <a:pt x="0" y="12"/>
                    <a:pt x="2" y="5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11" y="0"/>
                    <a:pt x="18" y="1"/>
                    <a:pt x="20" y="6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63" y="80"/>
                    <a:pt x="61" y="86"/>
                    <a:pt x="56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2" y="92"/>
                    <a:pt x="45" y="90"/>
                    <a:pt x="43" y="85"/>
                  </a:cubicBezTo>
                  <a:lnTo>
                    <a:pt x="3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" name="淘宝店chenying0907 26"/>
            <p:cNvSpPr/>
            <p:nvPr/>
          </p:nvSpPr>
          <p:spPr bwMode="auto">
            <a:xfrm>
              <a:off x="5114003" y="3564938"/>
              <a:ext cx="159412" cy="180667"/>
            </a:xfrm>
            <a:custGeom>
              <a:gdLst>
                <a:gd fmla="*/ 3 w 74" name="T0"/>
                <a:gd fmla="*/ 18 h 84" name="T1"/>
                <a:gd fmla="*/ 5 w 74" name="T2"/>
                <a:gd fmla="*/ 3 h 84" name="T3"/>
                <a:gd fmla="*/ 5 w 74" name="T4"/>
                <a:gd fmla="*/ 3 h 84" name="T5"/>
                <a:gd fmla="*/ 19 w 74" name="T6"/>
                <a:gd fmla="*/ 5 h 84" name="T7"/>
                <a:gd fmla="*/ 70 w 74" name="T8"/>
                <a:gd fmla="*/ 66 h 84" name="T9"/>
                <a:gd fmla="*/ 69 w 74" name="T10"/>
                <a:gd fmla="*/ 80 h 84" name="T11"/>
                <a:gd fmla="*/ 69 w 74" name="T12"/>
                <a:gd fmla="*/ 80 h 84" name="T13"/>
                <a:gd fmla="*/ 54 w 74" name="T14"/>
                <a:gd fmla="*/ 79 h 84" name="T15"/>
                <a:gd fmla="*/ 3 w 74" name="T16"/>
                <a:gd fmla="*/ 18 h 8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84" w="74">
                  <a:moveTo>
                    <a:pt x="3" y="18"/>
                  </a:moveTo>
                  <a:cubicBezTo>
                    <a:pt x="0" y="14"/>
                    <a:pt x="0" y="7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9" y="0"/>
                    <a:pt x="15" y="0"/>
                    <a:pt x="19" y="5"/>
                  </a:cubicBezTo>
                  <a:cubicBezTo>
                    <a:pt x="70" y="66"/>
                    <a:pt x="70" y="66"/>
                    <a:pt x="70" y="66"/>
                  </a:cubicBezTo>
                  <a:cubicBezTo>
                    <a:pt x="74" y="70"/>
                    <a:pt x="73" y="76"/>
                    <a:pt x="69" y="80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5" y="84"/>
                    <a:pt x="58" y="83"/>
                    <a:pt x="54" y="79"/>
                  </a:cubicBezTo>
                  <a:lnTo>
                    <a:pt x="3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1" name="淘宝店chenying0907 27"/>
            <p:cNvSpPr/>
            <p:nvPr/>
          </p:nvSpPr>
          <p:spPr bwMode="auto">
            <a:xfrm>
              <a:off x="5381462" y="3187663"/>
              <a:ext cx="212550" cy="108047"/>
            </a:xfrm>
            <a:custGeom>
              <a:gdLst>
                <a:gd fmla="*/ 8 w 98" name="T0"/>
                <a:gd fmla="*/ 21 h 50" name="T1"/>
                <a:gd fmla="*/ 2 w 98" name="T2"/>
                <a:gd fmla="*/ 8 h 50" name="T3"/>
                <a:gd fmla="*/ 2 w 98" name="T4"/>
                <a:gd fmla="*/ 8 h 50" name="T5"/>
                <a:gd fmla="*/ 15 w 98" name="T6"/>
                <a:gd fmla="*/ 2 h 50" name="T7"/>
                <a:gd fmla="*/ 90 w 98" name="T8"/>
                <a:gd fmla="*/ 29 h 50" name="T9"/>
                <a:gd fmla="*/ 96 w 98" name="T10"/>
                <a:gd fmla="*/ 42 h 50" name="T11"/>
                <a:gd fmla="*/ 96 w 98" name="T12"/>
                <a:gd fmla="*/ 42 h 50" name="T13"/>
                <a:gd fmla="*/ 83 w 98" name="T14"/>
                <a:gd fmla="*/ 48 h 50" name="T15"/>
                <a:gd fmla="*/ 8 w 98" name="T16"/>
                <a:gd fmla="*/ 21 h 5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0" w="98">
                  <a:moveTo>
                    <a:pt x="8" y="21"/>
                  </a:moveTo>
                  <a:cubicBezTo>
                    <a:pt x="3" y="19"/>
                    <a:pt x="0" y="13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4" y="2"/>
                    <a:pt x="10" y="0"/>
                    <a:pt x="15" y="2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5" y="31"/>
                    <a:pt x="98" y="37"/>
                    <a:pt x="96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4" y="47"/>
                    <a:pt x="88" y="50"/>
                    <a:pt x="83" y="48"/>
                  </a:cubicBezTo>
                  <a:lnTo>
                    <a:pt x="8" y="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2" name="淘宝店chenying0907 28"/>
            <p:cNvSpPr/>
            <p:nvPr/>
          </p:nvSpPr>
          <p:spPr bwMode="auto">
            <a:xfrm>
              <a:off x="5425743" y="3035335"/>
              <a:ext cx="216092" cy="77935"/>
            </a:xfrm>
            <a:custGeom>
              <a:gdLst>
                <a:gd fmla="*/ 9 w 100" name="T0"/>
                <a:gd fmla="*/ 21 h 36" name="T1"/>
                <a:gd fmla="*/ 1 w 100" name="T2"/>
                <a:gd fmla="*/ 10 h 36" name="T3"/>
                <a:gd fmla="*/ 1 w 100" name="T4"/>
                <a:gd fmla="*/ 10 h 36" name="T5"/>
                <a:gd fmla="*/ 12 w 100" name="T6"/>
                <a:gd fmla="*/ 1 h 36" name="T7"/>
                <a:gd fmla="*/ 91 w 100" name="T8"/>
                <a:gd fmla="*/ 15 h 36" name="T9"/>
                <a:gd fmla="*/ 99 w 100" name="T10"/>
                <a:gd fmla="*/ 27 h 36" name="T11"/>
                <a:gd fmla="*/ 99 w 100" name="T12"/>
                <a:gd fmla="*/ 27 h 36" name="T13"/>
                <a:gd fmla="*/ 87 w 100" name="T14"/>
                <a:gd fmla="*/ 35 h 36" name="T15"/>
                <a:gd fmla="*/ 9 w 100" name="T16"/>
                <a:gd fmla="*/ 21 h 3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6" w="100">
                  <a:moveTo>
                    <a:pt x="9" y="21"/>
                  </a:moveTo>
                  <a:cubicBezTo>
                    <a:pt x="3" y="20"/>
                    <a:pt x="0" y="15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4"/>
                    <a:pt x="7" y="0"/>
                    <a:pt x="12" y="1"/>
                  </a:cubicBezTo>
                  <a:cubicBezTo>
                    <a:pt x="91" y="15"/>
                    <a:pt x="91" y="15"/>
                    <a:pt x="91" y="15"/>
                  </a:cubicBezTo>
                  <a:cubicBezTo>
                    <a:pt x="96" y="16"/>
                    <a:pt x="100" y="21"/>
                    <a:pt x="99" y="27"/>
                  </a:cubicBezTo>
                  <a:cubicBezTo>
                    <a:pt x="99" y="27"/>
                    <a:pt x="99" y="27"/>
                    <a:pt x="99" y="27"/>
                  </a:cubicBezTo>
                  <a:cubicBezTo>
                    <a:pt x="98" y="32"/>
                    <a:pt x="93" y="36"/>
                    <a:pt x="87" y="35"/>
                  </a:cubicBezTo>
                  <a:lnTo>
                    <a:pt x="9" y="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" name="淘宝店chenying0907 29"/>
            <p:cNvSpPr/>
            <p:nvPr/>
          </p:nvSpPr>
          <p:spPr bwMode="auto">
            <a:xfrm>
              <a:off x="5439913" y="2883008"/>
              <a:ext cx="216092" cy="42510"/>
            </a:xfrm>
            <a:custGeom>
              <a:gdLst>
                <a:gd fmla="*/ 10 w 100" name="T0"/>
                <a:gd fmla="*/ 20 h 20" name="T1"/>
                <a:gd fmla="*/ 0 w 100" name="T2"/>
                <a:gd fmla="*/ 10 h 20" name="T3"/>
                <a:gd fmla="*/ 0 w 100" name="T4"/>
                <a:gd fmla="*/ 10 h 20" name="T5"/>
                <a:gd fmla="*/ 10 w 100" name="T6"/>
                <a:gd fmla="*/ 0 h 20" name="T7"/>
                <a:gd fmla="*/ 90 w 100" name="T8"/>
                <a:gd fmla="*/ 0 h 20" name="T9"/>
                <a:gd fmla="*/ 100 w 100" name="T10"/>
                <a:gd fmla="*/ 10 h 20" name="T11"/>
                <a:gd fmla="*/ 100 w 100" name="T12"/>
                <a:gd fmla="*/ 10 h 20" name="T13"/>
                <a:gd fmla="*/ 90 w 100" name="T14"/>
                <a:gd fmla="*/ 20 h 20" name="T15"/>
                <a:gd fmla="*/ 10 w 100" name="T16"/>
                <a:gd fmla="*/ 20 h 2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0" w="100">
                  <a:moveTo>
                    <a:pt x="10" y="20"/>
                  </a:moveTo>
                  <a:cubicBezTo>
                    <a:pt x="5" y="20"/>
                    <a:pt x="0" y="1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6" y="0"/>
                    <a:pt x="100" y="5"/>
                    <a:pt x="100" y="1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16"/>
                    <a:pt x="96" y="20"/>
                    <a:pt x="90" y="20"/>
                  </a:cubicBezTo>
                  <a:lnTo>
                    <a:pt x="10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4" name="淘宝店chenying0907 30"/>
            <p:cNvSpPr/>
            <p:nvPr/>
          </p:nvSpPr>
          <p:spPr bwMode="auto">
            <a:xfrm>
              <a:off x="5427515" y="2695255"/>
              <a:ext cx="216092" cy="77935"/>
            </a:xfrm>
            <a:custGeom>
              <a:gdLst>
                <a:gd fmla="*/ 12 w 100" name="T0"/>
                <a:gd fmla="*/ 35 h 36" name="T1"/>
                <a:gd fmla="*/ 1 w 100" name="T2"/>
                <a:gd fmla="*/ 27 h 36" name="T3"/>
                <a:gd fmla="*/ 1 w 100" name="T4"/>
                <a:gd fmla="*/ 27 h 36" name="T5"/>
                <a:gd fmla="*/ 9 w 100" name="T6"/>
                <a:gd fmla="*/ 15 h 36" name="T7"/>
                <a:gd fmla="*/ 87 w 100" name="T8"/>
                <a:gd fmla="*/ 1 h 36" name="T9"/>
                <a:gd fmla="*/ 99 w 100" name="T10"/>
                <a:gd fmla="*/ 10 h 36" name="T11"/>
                <a:gd fmla="*/ 99 w 100" name="T12"/>
                <a:gd fmla="*/ 10 h 36" name="T13"/>
                <a:gd fmla="*/ 91 w 100" name="T14"/>
                <a:gd fmla="*/ 21 h 36" name="T15"/>
                <a:gd fmla="*/ 12 w 100" name="T16"/>
                <a:gd fmla="*/ 35 h 3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6" w="100">
                  <a:moveTo>
                    <a:pt x="12" y="35"/>
                  </a:moveTo>
                  <a:cubicBezTo>
                    <a:pt x="7" y="36"/>
                    <a:pt x="1" y="33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1"/>
                    <a:pt x="3" y="16"/>
                    <a:pt x="9" y="15"/>
                  </a:cubicBezTo>
                  <a:cubicBezTo>
                    <a:pt x="87" y="1"/>
                    <a:pt x="87" y="1"/>
                    <a:pt x="87" y="1"/>
                  </a:cubicBezTo>
                  <a:cubicBezTo>
                    <a:pt x="93" y="0"/>
                    <a:pt x="98" y="4"/>
                    <a:pt x="99" y="10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100" y="15"/>
                    <a:pt x="96" y="20"/>
                    <a:pt x="91" y="21"/>
                  </a:cubicBezTo>
                  <a:lnTo>
                    <a:pt x="12" y="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5" name="淘宝店chenying0907 31"/>
            <p:cNvSpPr/>
            <p:nvPr/>
          </p:nvSpPr>
          <p:spPr bwMode="auto">
            <a:xfrm>
              <a:off x="5386775" y="2512816"/>
              <a:ext cx="210779" cy="111589"/>
            </a:xfrm>
            <a:custGeom>
              <a:gdLst>
                <a:gd fmla="*/ 15 w 98" name="T0"/>
                <a:gd fmla="*/ 49 h 51" name="T1"/>
                <a:gd fmla="*/ 2 w 98" name="T2"/>
                <a:gd fmla="*/ 43 h 51" name="T3"/>
                <a:gd fmla="*/ 2 w 98" name="T4"/>
                <a:gd fmla="*/ 43 h 51" name="T5"/>
                <a:gd fmla="*/ 8 w 98" name="T6"/>
                <a:gd fmla="*/ 30 h 51" name="T7"/>
                <a:gd fmla="*/ 83 w 98" name="T8"/>
                <a:gd fmla="*/ 2 h 51" name="T9"/>
                <a:gd fmla="*/ 96 w 98" name="T10"/>
                <a:gd fmla="*/ 8 h 51" name="T11"/>
                <a:gd fmla="*/ 96 w 98" name="T12"/>
                <a:gd fmla="*/ 8 h 51" name="T13"/>
                <a:gd fmla="*/ 90 w 98" name="T14"/>
                <a:gd fmla="*/ 22 h 51" name="T15"/>
                <a:gd fmla="*/ 15 w 98" name="T16"/>
                <a:gd fmla="*/ 49 h 5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1" w="98">
                  <a:moveTo>
                    <a:pt x="15" y="49"/>
                  </a:moveTo>
                  <a:cubicBezTo>
                    <a:pt x="9" y="51"/>
                    <a:pt x="4" y="48"/>
                    <a:pt x="2" y="43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0" y="37"/>
                    <a:pt x="3" y="32"/>
                    <a:pt x="8" y="30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8" y="0"/>
                    <a:pt x="94" y="3"/>
                    <a:pt x="96" y="8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8" y="14"/>
                    <a:pt x="95" y="20"/>
                    <a:pt x="90" y="22"/>
                  </a:cubicBezTo>
                  <a:lnTo>
                    <a:pt x="15" y="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6" name="淘宝店chenying0907 32"/>
            <p:cNvSpPr/>
            <p:nvPr/>
          </p:nvSpPr>
          <p:spPr bwMode="auto">
            <a:xfrm>
              <a:off x="5319468" y="2344548"/>
              <a:ext cx="200152" cy="136387"/>
            </a:xfrm>
            <a:custGeom>
              <a:gdLst>
                <a:gd fmla="*/ 17 w 93" name="T0"/>
                <a:gd fmla="*/ 60 h 63" name="T1"/>
                <a:gd fmla="*/ 3 w 93" name="T2"/>
                <a:gd fmla="*/ 57 h 63" name="T3"/>
                <a:gd fmla="*/ 3 w 93" name="T4"/>
                <a:gd fmla="*/ 57 h 63" name="T5"/>
                <a:gd fmla="*/ 7 w 93" name="T6"/>
                <a:gd fmla="*/ 43 h 63" name="T7"/>
                <a:gd fmla="*/ 76 w 93" name="T8"/>
                <a:gd fmla="*/ 3 h 63" name="T9"/>
                <a:gd fmla="*/ 90 w 93" name="T10"/>
                <a:gd fmla="*/ 7 h 63" name="T11"/>
                <a:gd fmla="*/ 90 w 93" name="T12"/>
                <a:gd fmla="*/ 7 h 63" name="T13"/>
                <a:gd fmla="*/ 86 w 93" name="T14"/>
                <a:gd fmla="*/ 20 h 63" name="T15"/>
                <a:gd fmla="*/ 17 w 93" name="T16"/>
                <a:gd fmla="*/ 60 h 6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2" w="93">
                  <a:moveTo>
                    <a:pt x="17" y="60"/>
                  </a:moveTo>
                  <a:cubicBezTo>
                    <a:pt x="12" y="63"/>
                    <a:pt x="6" y="61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0" y="52"/>
                    <a:pt x="2" y="45"/>
                    <a:pt x="7" y="4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81" y="0"/>
                    <a:pt x="87" y="2"/>
                    <a:pt x="90" y="7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93" y="11"/>
                    <a:pt x="91" y="18"/>
                    <a:pt x="86" y="20"/>
                  </a:cubicBezTo>
                  <a:lnTo>
                    <a:pt x="17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7" name="淘宝店chenying0907 33"/>
            <p:cNvSpPr/>
            <p:nvPr/>
          </p:nvSpPr>
          <p:spPr bwMode="auto">
            <a:xfrm>
              <a:off x="5232677" y="2192221"/>
              <a:ext cx="178897" cy="159412"/>
            </a:xfrm>
            <a:custGeom>
              <a:gdLst>
                <a:gd fmla="*/ 17 w 83" name="T0"/>
                <a:gd fmla="*/ 71 h 74" name="T1"/>
                <a:gd fmla="*/ 3 w 83" name="T2"/>
                <a:gd fmla="*/ 69 h 74" name="T3"/>
                <a:gd fmla="*/ 3 w 83" name="T4"/>
                <a:gd fmla="*/ 69 h 74" name="T5"/>
                <a:gd fmla="*/ 4 w 83" name="T6"/>
                <a:gd fmla="*/ 55 h 74" name="T7"/>
                <a:gd fmla="*/ 65 w 83" name="T8"/>
                <a:gd fmla="*/ 4 h 74" name="T9"/>
                <a:gd fmla="*/ 80 w 83" name="T10"/>
                <a:gd fmla="*/ 5 h 74" name="T11"/>
                <a:gd fmla="*/ 80 w 83" name="T12"/>
                <a:gd fmla="*/ 5 h 74" name="T13"/>
                <a:gd fmla="*/ 79 w 83" name="T14"/>
                <a:gd fmla="*/ 20 h 74" name="T15"/>
                <a:gd fmla="*/ 17 w 83" name="T16"/>
                <a:gd fmla="*/ 71 h 7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74" w="83">
                  <a:moveTo>
                    <a:pt x="17" y="71"/>
                  </a:moveTo>
                  <a:cubicBezTo>
                    <a:pt x="13" y="74"/>
                    <a:pt x="7" y="74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0" y="65"/>
                    <a:pt x="0" y="59"/>
                    <a:pt x="4" y="55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70" y="0"/>
                    <a:pt x="76" y="1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3" y="9"/>
                    <a:pt x="83" y="16"/>
                    <a:pt x="79" y="20"/>
                  </a:cubicBezTo>
                  <a:lnTo>
                    <a:pt x="17" y="7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8" name="淘宝店chenying0907 34"/>
            <p:cNvSpPr/>
            <p:nvPr/>
          </p:nvSpPr>
          <p:spPr bwMode="auto">
            <a:xfrm>
              <a:off x="4853630" y="1871624"/>
              <a:ext cx="106275" cy="212550"/>
            </a:xfrm>
            <a:custGeom>
              <a:gdLst>
                <a:gd fmla="*/ 21 w 50" name="T0"/>
                <a:gd fmla="*/ 90 h 98" name="T1"/>
                <a:gd fmla="*/ 8 w 50" name="T2"/>
                <a:gd fmla="*/ 96 h 98" name="T3"/>
                <a:gd fmla="*/ 8 w 50" name="T4"/>
                <a:gd fmla="*/ 96 h 98" name="T5"/>
                <a:gd fmla="*/ 2 w 50" name="T6"/>
                <a:gd fmla="*/ 83 h 98" name="T7"/>
                <a:gd fmla="*/ 29 w 50" name="T8"/>
                <a:gd fmla="*/ 8 h 98" name="T9"/>
                <a:gd fmla="*/ 42 w 50" name="T10"/>
                <a:gd fmla="*/ 2 h 98" name="T11"/>
                <a:gd fmla="*/ 42 w 50" name="T12"/>
                <a:gd fmla="*/ 2 h 98" name="T13"/>
                <a:gd fmla="*/ 49 w 50" name="T14"/>
                <a:gd fmla="*/ 15 h 98" name="T15"/>
                <a:gd fmla="*/ 21 w 50" name="T16"/>
                <a:gd fmla="*/ 90 h 9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98" w="50">
                  <a:moveTo>
                    <a:pt x="21" y="90"/>
                  </a:moveTo>
                  <a:cubicBezTo>
                    <a:pt x="19" y="95"/>
                    <a:pt x="14" y="98"/>
                    <a:pt x="8" y="96"/>
                  </a:cubicBezTo>
                  <a:cubicBezTo>
                    <a:pt x="8" y="96"/>
                    <a:pt x="8" y="96"/>
                    <a:pt x="8" y="96"/>
                  </a:cubicBezTo>
                  <a:cubicBezTo>
                    <a:pt x="3" y="94"/>
                    <a:pt x="0" y="88"/>
                    <a:pt x="2" y="83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1" y="3"/>
                    <a:pt x="37" y="0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8" y="4"/>
                    <a:pt x="50" y="10"/>
                    <a:pt x="49" y="15"/>
                  </a:cubicBezTo>
                  <a:lnTo>
                    <a:pt x="21" y="9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9" name="淘宝店chenying0907 35"/>
            <p:cNvSpPr/>
            <p:nvPr/>
          </p:nvSpPr>
          <p:spPr bwMode="auto">
            <a:xfrm>
              <a:off x="4703073" y="1825572"/>
              <a:ext cx="77935" cy="216092"/>
            </a:xfrm>
            <a:custGeom>
              <a:gdLst>
                <a:gd fmla="*/ 21 w 36" name="T0"/>
                <a:gd fmla="*/ 91 h 100" name="T1"/>
                <a:gd fmla="*/ 9 w 36" name="T2"/>
                <a:gd fmla="*/ 99 h 100" name="T3"/>
                <a:gd fmla="*/ 9 w 36" name="T4"/>
                <a:gd fmla="*/ 99 h 100" name="T5"/>
                <a:gd fmla="*/ 1 w 36" name="T6"/>
                <a:gd fmla="*/ 88 h 100" name="T7"/>
                <a:gd fmla="*/ 15 w 36" name="T8"/>
                <a:gd fmla="*/ 9 h 100" name="T9"/>
                <a:gd fmla="*/ 27 w 36" name="T10"/>
                <a:gd fmla="*/ 1 h 100" name="T11"/>
                <a:gd fmla="*/ 27 w 36" name="T12"/>
                <a:gd fmla="*/ 1 h 100" name="T13"/>
                <a:gd fmla="*/ 35 w 36" name="T14"/>
                <a:gd fmla="*/ 13 h 100" name="T15"/>
                <a:gd fmla="*/ 21 w 36" name="T16"/>
                <a:gd fmla="*/ 91 h 10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00" w="36">
                  <a:moveTo>
                    <a:pt x="21" y="91"/>
                  </a:moveTo>
                  <a:cubicBezTo>
                    <a:pt x="20" y="97"/>
                    <a:pt x="15" y="100"/>
                    <a:pt x="9" y="99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4" y="98"/>
                    <a:pt x="0" y="93"/>
                    <a:pt x="1" y="8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4"/>
                    <a:pt x="21" y="0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32" y="2"/>
                    <a:pt x="36" y="7"/>
                    <a:pt x="35" y="13"/>
                  </a:cubicBezTo>
                  <a:lnTo>
                    <a:pt x="21" y="9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90" name="Oval 36"/>
          <p:cNvSpPr>
            <a:spLocks noChangeArrowheads="1"/>
          </p:cNvSpPr>
          <p:nvPr/>
        </p:nvSpPr>
        <p:spPr bwMode="auto">
          <a:xfrm>
            <a:off x="3827500" y="1789810"/>
            <a:ext cx="360716" cy="3607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t" anchorCtr="0" bIns="45711" compatLnSpc="1" lIns="91423" numCol="1" rIns="91423" tIns="45711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1" name="Oval 37"/>
          <p:cNvSpPr>
            <a:spLocks noChangeArrowheads="1"/>
          </p:cNvSpPr>
          <p:nvPr/>
        </p:nvSpPr>
        <p:spPr bwMode="auto">
          <a:xfrm>
            <a:off x="3563584" y="3176819"/>
            <a:ext cx="360716" cy="35870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t" anchorCtr="0" bIns="45711" compatLnSpc="1" lIns="91423" numCol="1" rIns="91423" tIns="45711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2" name="Oval 38"/>
          <p:cNvSpPr>
            <a:spLocks noChangeArrowheads="1"/>
          </p:cNvSpPr>
          <p:nvPr/>
        </p:nvSpPr>
        <p:spPr bwMode="auto">
          <a:xfrm>
            <a:off x="5219702" y="3176819"/>
            <a:ext cx="360716" cy="35870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="t" anchorCtr="0" bIns="45711" compatLnSpc="1" lIns="91423" numCol="1" rIns="91423" tIns="45711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3" name="Oval 39"/>
          <p:cNvSpPr>
            <a:spLocks noChangeArrowheads="1"/>
          </p:cNvSpPr>
          <p:nvPr/>
        </p:nvSpPr>
        <p:spPr bwMode="auto">
          <a:xfrm>
            <a:off x="4955786" y="1789810"/>
            <a:ext cx="360716" cy="3607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="t" anchorCtr="0" bIns="45711" compatLnSpc="1" lIns="91423" numCol="1" rIns="91423" tIns="45711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4" name="Line 40"/>
          <p:cNvSpPr>
            <a:spLocks noChangeShapeType="1"/>
          </p:cNvSpPr>
          <p:nvPr/>
        </p:nvSpPr>
        <p:spPr bwMode="auto">
          <a:xfrm flipH="1">
            <a:off x="1842506" y="1971052"/>
            <a:ext cx="1984995" cy="0"/>
          </a:xfrm>
          <a:prstGeom prst="line">
            <a:avLst/>
          </a:prstGeom>
          <a:noFill/>
          <a:ln cap="flat" w="6350">
            <a:solidFill>
              <a:schemeClr val="bg1">
                <a:lumMod val="50000"/>
              </a:schemeClr>
            </a:solidFill>
            <a:prstDash val="solid"/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t" anchorCtr="0" bIns="45711" compatLnSpc="1" lIns="91423" numCol="1" rIns="91423" tIns="45711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5" name="Line 41"/>
          <p:cNvSpPr>
            <a:spLocks noChangeShapeType="1"/>
          </p:cNvSpPr>
          <p:nvPr/>
        </p:nvSpPr>
        <p:spPr bwMode="auto">
          <a:xfrm flipH="1">
            <a:off x="5316502" y="1971052"/>
            <a:ext cx="1984994" cy="0"/>
          </a:xfrm>
          <a:prstGeom prst="line">
            <a:avLst/>
          </a:prstGeom>
          <a:noFill/>
          <a:ln cap="flat" w="6350">
            <a:solidFill>
              <a:schemeClr val="bg1">
                <a:lumMod val="50000"/>
              </a:schemeClr>
            </a:solidFill>
            <a:prstDash val="solid"/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t" anchorCtr="0" bIns="45711" compatLnSpc="1" lIns="91423" numCol="1" rIns="91423" tIns="45711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6" name="淘宝店chenying0907 42"/>
          <p:cNvSpPr/>
          <p:nvPr/>
        </p:nvSpPr>
        <p:spPr bwMode="auto">
          <a:xfrm>
            <a:off x="1842505" y="3535066"/>
            <a:ext cx="1902322" cy="345394"/>
          </a:xfrm>
          <a:custGeom>
            <a:gdLst>
              <a:gd fmla="*/ 881 w 881" name="T0"/>
              <a:gd fmla="*/ 0 h 160" name="T1"/>
              <a:gd fmla="*/ 881 w 881" name="T2"/>
              <a:gd fmla="*/ 110 h 160" name="T3"/>
              <a:gd fmla="*/ 830 w 881" name="T4"/>
              <a:gd fmla="*/ 160 h 160" name="T5"/>
              <a:gd fmla="*/ 0 w 881" name="T6"/>
              <a:gd fmla="*/ 160 h 16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160" w="881">
                <a:moveTo>
                  <a:pt x="881" y="0"/>
                </a:moveTo>
                <a:cubicBezTo>
                  <a:pt x="881" y="110"/>
                  <a:pt x="881" y="110"/>
                  <a:pt x="881" y="110"/>
                </a:cubicBezTo>
                <a:cubicBezTo>
                  <a:pt x="881" y="138"/>
                  <a:pt x="858" y="160"/>
                  <a:pt x="830" y="160"/>
                </a:cubicBezTo>
                <a:cubicBezTo>
                  <a:pt x="0" y="160"/>
                  <a:pt x="0" y="160"/>
                  <a:pt x="0" y="160"/>
                </a:cubicBezTo>
              </a:path>
            </a:pathLst>
          </a:custGeom>
          <a:noFill/>
          <a:ln cap="flat" w="6350">
            <a:solidFill>
              <a:schemeClr val="bg1">
                <a:lumMod val="50000"/>
              </a:schemeClr>
            </a:solidFill>
            <a:prstDash val="solid"/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t" anchorCtr="0" bIns="45711" compatLnSpc="1" lIns="91423" numCol="1" rIns="91423" tIns="45711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7" name="淘宝店chenying0907 43"/>
          <p:cNvSpPr/>
          <p:nvPr/>
        </p:nvSpPr>
        <p:spPr bwMode="auto">
          <a:xfrm>
            <a:off x="5399175" y="3535066"/>
            <a:ext cx="1902322" cy="345394"/>
          </a:xfrm>
          <a:custGeom>
            <a:gdLst>
              <a:gd fmla="*/ 0 w 881" name="T0"/>
              <a:gd fmla="*/ 0 h 160" name="T1"/>
              <a:gd fmla="*/ 0 w 881" name="T2"/>
              <a:gd fmla="*/ 110 h 160" name="T3"/>
              <a:gd fmla="*/ 51 w 881" name="T4"/>
              <a:gd fmla="*/ 160 h 160" name="T5"/>
              <a:gd fmla="*/ 881 w 881" name="T6"/>
              <a:gd fmla="*/ 160 h 16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160" w="881">
                <a:moveTo>
                  <a:pt x="0" y="0"/>
                </a:moveTo>
                <a:cubicBezTo>
                  <a:pt x="0" y="110"/>
                  <a:pt x="0" y="110"/>
                  <a:pt x="0" y="110"/>
                </a:cubicBezTo>
                <a:cubicBezTo>
                  <a:pt x="0" y="138"/>
                  <a:pt x="23" y="160"/>
                  <a:pt x="51" y="160"/>
                </a:cubicBezTo>
                <a:cubicBezTo>
                  <a:pt x="881" y="160"/>
                  <a:pt x="881" y="160"/>
                  <a:pt x="881" y="160"/>
                </a:cubicBezTo>
              </a:path>
            </a:pathLst>
          </a:custGeom>
          <a:noFill/>
          <a:ln cap="flat" w="6350">
            <a:solidFill>
              <a:schemeClr val="bg1">
                <a:lumMod val="50000"/>
              </a:schemeClr>
            </a:solidFill>
            <a:prstDash val="solid"/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t" anchorCtr="0" bIns="45711" compatLnSpc="1" lIns="91423" numCol="1" rIns="91423" tIns="45711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9" name="Rectangle 49"/>
          <p:cNvSpPr>
            <a:spLocks noChangeArrowheads="1"/>
          </p:cNvSpPr>
          <p:nvPr/>
        </p:nvSpPr>
        <p:spPr bwMode="auto">
          <a:xfrm>
            <a:off x="6084170" y="2035532"/>
            <a:ext cx="1217329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>
              <a:buFont typeface="Arial"/>
              <a:buNone/>
            </a:pPr>
            <a:r>
              <a:rPr altLang="zh-CN" lang="en-US" smtClean="0" sz="800">
                <a:solidFill>
                  <a:schemeClr val="bg1">
                    <a:lumMod val="50000"/>
                  </a:schemeClr>
                </a:solidFill>
              </a:rPr>
              <a:t>We have many PowerPoint templates that has been specifically designed.</a:t>
            </a:r>
          </a:p>
        </p:txBody>
      </p:sp>
      <p:sp>
        <p:nvSpPr>
          <p:cNvPr id="100" name="Rectangle 49"/>
          <p:cNvSpPr>
            <a:spLocks noChangeArrowheads="1"/>
          </p:cNvSpPr>
          <p:nvPr/>
        </p:nvSpPr>
        <p:spPr bwMode="auto">
          <a:xfrm>
            <a:off x="6084170" y="1789604"/>
            <a:ext cx="1397483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lvl="0"/>
            <a:r>
              <a:rPr altLang="en-US" lang="zh-CN" smtClean="0" sz="1200">
                <a:solidFill>
                  <a:srgbClr val="FFFFFF">
                    <a:lumMod val="50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sp>
        <p:nvSpPr>
          <p:cNvPr id="101" name="Rectangle 49"/>
          <p:cNvSpPr>
            <a:spLocks noChangeArrowheads="1"/>
          </p:cNvSpPr>
          <p:nvPr/>
        </p:nvSpPr>
        <p:spPr bwMode="auto">
          <a:xfrm>
            <a:off x="6084170" y="3930037"/>
            <a:ext cx="1217329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>
              <a:buFont typeface="Arial"/>
              <a:buNone/>
            </a:pPr>
            <a:r>
              <a:rPr altLang="zh-CN" lang="en-US" smtClean="0" sz="800">
                <a:solidFill>
                  <a:schemeClr val="bg1">
                    <a:lumMod val="50000"/>
                  </a:schemeClr>
                </a:solidFill>
              </a:rPr>
              <a:t>We have many PowerPoint templates that has been specifically designed.</a:t>
            </a:r>
          </a:p>
        </p:txBody>
      </p:sp>
      <p:sp>
        <p:nvSpPr>
          <p:cNvPr id="102" name="Rectangle 49"/>
          <p:cNvSpPr>
            <a:spLocks noChangeArrowheads="1"/>
          </p:cNvSpPr>
          <p:nvPr/>
        </p:nvSpPr>
        <p:spPr bwMode="auto">
          <a:xfrm>
            <a:off x="6084170" y="3684108"/>
            <a:ext cx="1397483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lvl="0"/>
            <a:r>
              <a:rPr altLang="en-US" lang="zh-CN" smtClean="0" sz="1200">
                <a:solidFill>
                  <a:srgbClr val="FFFFFF">
                    <a:lumMod val="50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sp>
        <p:nvSpPr>
          <p:cNvPr id="103" name="Rectangle 49"/>
          <p:cNvSpPr>
            <a:spLocks noChangeArrowheads="1"/>
          </p:cNvSpPr>
          <p:nvPr/>
        </p:nvSpPr>
        <p:spPr bwMode="auto">
          <a:xfrm>
            <a:off x="1842370" y="2035532"/>
            <a:ext cx="1217329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>
              <a:buFont typeface="Arial"/>
              <a:buNone/>
            </a:pPr>
            <a:r>
              <a:rPr altLang="zh-CN" lang="en-US" smtClean="0" sz="800">
                <a:solidFill>
                  <a:schemeClr val="bg1">
                    <a:lumMod val="50000"/>
                  </a:schemeClr>
                </a:solidFill>
              </a:rPr>
              <a:t>We have many PowerPoint templates that has been specifically designed.</a:t>
            </a:r>
          </a:p>
        </p:txBody>
      </p:sp>
      <p:sp>
        <p:nvSpPr>
          <p:cNvPr id="104" name="Rectangle 49"/>
          <p:cNvSpPr>
            <a:spLocks noChangeArrowheads="1"/>
          </p:cNvSpPr>
          <p:nvPr/>
        </p:nvSpPr>
        <p:spPr bwMode="auto">
          <a:xfrm>
            <a:off x="1842369" y="1789604"/>
            <a:ext cx="1397483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lvl="0"/>
            <a:r>
              <a:rPr altLang="en-US" lang="zh-CN" smtClean="0" sz="1200">
                <a:solidFill>
                  <a:srgbClr val="FFFFFF">
                    <a:lumMod val="50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sp>
        <p:nvSpPr>
          <p:cNvPr id="105" name="Rectangle 49"/>
          <p:cNvSpPr>
            <a:spLocks noChangeArrowheads="1"/>
          </p:cNvSpPr>
          <p:nvPr/>
        </p:nvSpPr>
        <p:spPr bwMode="auto">
          <a:xfrm>
            <a:off x="1842370" y="3930037"/>
            <a:ext cx="1217329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>
              <a:buFont typeface="Arial"/>
              <a:buNone/>
            </a:pPr>
            <a:r>
              <a:rPr altLang="zh-CN" lang="en-US" smtClean="0" sz="800">
                <a:solidFill>
                  <a:schemeClr val="bg1">
                    <a:lumMod val="50000"/>
                  </a:schemeClr>
                </a:solidFill>
              </a:rPr>
              <a:t>We have many PowerPoint templates that has been specifically designed.</a:t>
            </a:r>
          </a:p>
        </p:txBody>
      </p:sp>
      <p:sp>
        <p:nvSpPr>
          <p:cNvPr id="106" name="Rectangle 49"/>
          <p:cNvSpPr>
            <a:spLocks noChangeArrowheads="1"/>
          </p:cNvSpPr>
          <p:nvPr/>
        </p:nvSpPr>
        <p:spPr bwMode="auto">
          <a:xfrm>
            <a:off x="1842369" y="3684108"/>
            <a:ext cx="1397483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lvl="0"/>
            <a:r>
              <a:rPr altLang="en-US" lang="zh-CN" smtClean="0" sz="1200">
                <a:solidFill>
                  <a:srgbClr val="FFFFFF">
                    <a:lumMod val="50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sp>
        <p:nvSpPr>
          <p:cNvPr id="107" name="淘宝店chenying0907 106"/>
          <p:cNvSpPr/>
          <p:nvPr/>
        </p:nvSpPr>
        <p:spPr>
          <a:xfrm>
            <a:off x="1156288" y="1850032"/>
            <a:ext cx="655856" cy="518142"/>
          </a:xfrm>
          <a:prstGeom prst="rect">
            <a:avLst/>
          </a:prstGeom>
        </p:spPr>
        <p:txBody>
          <a:bodyPr bIns="45711" lIns="91423" rIns="91423" tIns="45711" wrap="square">
            <a:spAutoFit/>
          </a:bodyPr>
          <a:lstStyle/>
          <a:p>
            <a:pPr algn="ctr"/>
            <a:r>
              <a:rPr altLang="zh-CN" lang="en-US" smtClean="0" sz="2800">
                <a:ln w="6350">
                  <a:noFill/>
                </a:ln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01</a:t>
            </a:r>
          </a:p>
        </p:txBody>
      </p:sp>
      <p:sp>
        <p:nvSpPr>
          <p:cNvPr id="108" name="淘宝店chenying0907 107"/>
          <p:cNvSpPr/>
          <p:nvPr/>
        </p:nvSpPr>
        <p:spPr>
          <a:xfrm>
            <a:off x="1156288" y="3718589"/>
            <a:ext cx="655856" cy="518142"/>
          </a:xfrm>
          <a:prstGeom prst="rect">
            <a:avLst/>
          </a:prstGeom>
        </p:spPr>
        <p:txBody>
          <a:bodyPr bIns="45711" lIns="91423" rIns="91423" tIns="45711" wrap="square">
            <a:spAutoFit/>
          </a:bodyPr>
          <a:lstStyle/>
          <a:p>
            <a:pPr algn="ctr"/>
            <a:r>
              <a:rPr altLang="zh-CN" lang="en-US" smtClean="0" sz="2800">
                <a:ln w="6350">
                  <a:noFill/>
                </a:ln>
                <a:solidFill>
                  <a:schemeClr val="accent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03</a:t>
            </a:r>
          </a:p>
        </p:txBody>
      </p:sp>
      <p:sp>
        <p:nvSpPr>
          <p:cNvPr id="109" name="淘宝店chenying0907 108"/>
          <p:cNvSpPr/>
          <p:nvPr/>
        </p:nvSpPr>
        <p:spPr>
          <a:xfrm>
            <a:off x="7348963" y="1850032"/>
            <a:ext cx="655856" cy="518142"/>
          </a:xfrm>
          <a:prstGeom prst="rect">
            <a:avLst/>
          </a:prstGeom>
        </p:spPr>
        <p:txBody>
          <a:bodyPr bIns="45711" lIns="91423" rIns="91423" tIns="45711" wrap="square">
            <a:spAutoFit/>
          </a:bodyPr>
          <a:lstStyle/>
          <a:p>
            <a:pPr algn="ctr"/>
            <a:r>
              <a:rPr altLang="zh-CN" lang="en-US" smtClean="0" sz="2800">
                <a:ln w="6350">
                  <a:noFill/>
                </a:ln>
                <a:solidFill>
                  <a:schemeClr val="accent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02</a:t>
            </a:r>
          </a:p>
        </p:txBody>
      </p:sp>
      <p:sp>
        <p:nvSpPr>
          <p:cNvPr id="110" name="淘宝店chenying0907 109"/>
          <p:cNvSpPr/>
          <p:nvPr/>
        </p:nvSpPr>
        <p:spPr>
          <a:xfrm>
            <a:off x="7348963" y="3718589"/>
            <a:ext cx="655856" cy="518142"/>
          </a:xfrm>
          <a:prstGeom prst="rect">
            <a:avLst/>
          </a:prstGeom>
        </p:spPr>
        <p:txBody>
          <a:bodyPr bIns="45711" lIns="91423" rIns="91423" tIns="45711" wrap="square">
            <a:spAutoFit/>
          </a:bodyPr>
          <a:lstStyle/>
          <a:p>
            <a:pPr algn="ctr"/>
            <a:r>
              <a:rPr altLang="zh-CN" lang="en-US" smtClean="0" sz="2800">
                <a:ln w="6350">
                  <a:noFill/>
                </a:ln>
                <a:solidFill>
                  <a:schemeClr val="accent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04</a:t>
            </a:r>
          </a:p>
        </p:txBody>
      </p:sp>
      <p:sp>
        <p:nvSpPr>
          <p:cNvPr id="112" name="淘宝店chenying0907 21"/>
          <p:cNvSpPr>
            <a:spLocks noEditPoints="1"/>
          </p:cNvSpPr>
          <p:nvPr/>
        </p:nvSpPr>
        <p:spPr bwMode="auto">
          <a:xfrm>
            <a:off x="5318722" y="3273928"/>
            <a:ext cx="160906" cy="164482"/>
          </a:xfrm>
          <a:custGeom>
            <a:gdLst>
              <a:gd fmla="*/ 26 w 90" name="T0"/>
              <a:gd fmla="*/ 19 h 91" name="T1"/>
              <a:gd fmla="*/ 19 w 90" name="T2"/>
              <a:gd fmla="*/ 26 h 91" name="T3"/>
              <a:gd fmla="*/ 18 w 90" name="T4"/>
              <a:gd fmla="*/ 34 h 91" name="T5"/>
              <a:gd fmla="*/ 22 w 90" name="T6"/>
              <a:gd fmla="*/ 29 h 91" name="T7"/>
              <a:gd fmla="*/ 29 w 90" name="T8"/>
              <a:gd fmla="*/ 23 h 91" name="T9"/>
              <a:gd fmla="*/ 33 w 90" name="T10"/>
              <a:gd fmla="*/ 18 h 91" name="T11"/>
              <a:gd fmla="*/ 89 w 90" name="T12"/>
              <a:gd fmla="*/ 84 h 91" name="T13"/>
              <a:gd fmla="*/ 73 w 90" name="T14"/>
              <a:gd fmla="*/ 67 h 91" name="T15"/>
              <a:gd fmla="*/ 82 w 90" name="T16"/>
              <a:gd fmla="*/ 41 h 91" name="T17"/>
              <a:gd fmla="*/ 79 w 90" name="T18"/>
              <a:gd fmla="*/ 25 h 91" name="T19"/>
              <a:gd fmla="*/ 70 w 90" name="T20"/>
              <a:gd fmla="*/ 12 h 91" name="T21"/>
              <a:gd fmla="*/ 41 w 90" name="T22"/>
              <a:gd fmla="*/ 0 h 91" name="T23"/>
              <a:gd fmla="*/ 3 w 90" name="T24"/>
              <a:gd fmla="*/ 25 h 91" name="T25"/>
              <a:gd fmla="*/ 3 w 90" name="T26"/>
              <a:gd fmla="*/ 57 h 91" name="T27"/>
              <a:gd fmla="*/ 12 w 90" name="T28"/>
              <a:gd fmla="*/ 70 h 91" name="T29"/>
              <a:gd fmla="*/ 25 w 90" name="T30"/>
              <a:gd fmla="*/ 79 h 91" name="T31"/>
              <a:gd fmla="*/ 25 w 90" name="T32"/>
              <a:gd fmla="*/ 79 h 91" name="T33"/>
              <a:gd fmla="*/ 57 w 90" name="T34"/>
              <a:gd fmla="*/ 79 h 91" name="T35"/>
              <a:gd fmla="*/ 84 w 90" name="T36"/>
              <a:gd fmla="*/ 89 h 91" name="T37"/>
              <a:gd fmla="*/ 89 w 90" name="T38"/>
              <a:gd fmla="*/ 84 h 91" name="T39"/>
              <a:gd fmla="*/ 65 w 90" name="T40"/>
              <a:gd fmla="*/ 65 h 91" name="T41"/>
              <a:gd fmla="*/ 54 w 90" name="T42"/>
              <a:gd fmla="*/ 72 h 91" name="T43"/>
              <a:gd fmla="*/ 28 w 90" name="T44"/>
              <a:gd fmla="*/ 72 h 91" name="T45"/>
              <a:gd fmla="*/ 17 w 90" name="T46"/>
              <a:gd fmla="*/ 65 h 91" name="T47"/>
              <a:gd fmla="*/ 17 w 90" name="T48"/>
              <a:gd fmla="*/ 65 h 91" name="T49"/>
              <a:gd fmla="*/ 10 w 90" name="T50"/>
              <a:gd fmla="*/ 54 h 91" name="T51"/>
              <a:gd fmla="*/ 10 w 90" name="T52"/>
              <a:gd fmla="*/ 28 h 91" name="T53"/>
              <a:gd fmla="*/ 41 w 90" name="T54"/>
              <a:gd fmla="*/ 7 h 91" name="T55"/>
              <a:gd fmla="*/ 65 w 90" name="T56"/>
              <a:gd fmla="*/ 17 h 91" name="T57"/>
              <a:gd fmla="*/ 72 w 90" name="T58"/>
              <a:gd fmla="*/ 28 h 91" name="T59"/>
              <a:gd fmla="*/ 75 w 90" name="T60"/>
              <a:gd fmla="*/ 41 h 91" name="T61"/>
              <a:gd fmla="*/ 65 w 90" name="T62"/>
              <a:gd fmla="*/ 65 h 91" name="T63"/>
              <a:gd fmla="*/ 65 w 90" name="T64"/>
              <a:gd fmla="*/ 39 h 91" name="T65"/>
              <a:gd fmla="*/ 61 w 90" name="T66"/>
              <a:gd fmla="*/ 50 h 91" name="T67"/>
              <a:gd fmla="*/ 57 w 90" name="T68"/>
              <a:gd fmla="*/ 57 h 91" name="T69"/>
              <a:gd fmla="*/ 41 w 90" name="T70"/>
              <a:gd fmla="*/ 63 h 91" name="T71"/>
              <a:gd fmla="*/ 41 w 90" name="T72"/>
              <a:gd fmla="*/ 68 h 91" name="T73"/>
              <a:gd fmla="*/ 60 w 90" name="T74"/>
              <a:gd fmla="*/ 60 h 91" name="T75"/>
              <a:gd fmla="*/ 66 w 90" name="T76"/>
              <a:gd fmla="*/ 51 h 91" name="T77"/>
              <a:gd fmla="*/ 65 w 90" name="T78"/>
              <a:gd fmla="*/ 39 h 91" name="T7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b="b" l="0" r="r" t="0"/>
            <a:pathLst>
              <a:path h="91" w="90">
                <a:moveTo>
                  <a:pt x="30" y="16"/>
                </a:moveTo>
                <a:cubicBezTo>
                  <a:pt x="29" y="17"/>
                  <a:pt x="27" y="18"/>
                  <a:pt x="26" y="19"/>
                </a:cubicBezTo>
                <a:cubicBezTo>
                  <a:pt x="25" y="20"/>
                  <a:pt x="23" y="21"/>
                  <a:pt x="22" y="22"/>
                </a:cubicBezTo>
                <a:cubicBezTo>
                  <a:pt x="21" y="23"/>
                  <a:pt x="20" y="25"/>
                  <a:pt x="19" y="26"/>
                </a:cubicBezTo>
                <a:cubicBezTo>
                  <a:pt x="18" y="28"/>
                  <a:pt x="17" y="29"/>
                  <a:pt x="16" y="31"/>
                </a:cubicBezTo>
                <a:cubicBezTo>
                  <a:pt x="16" y="32"/>
                  <a:pt x="16" y="33"/>
                  <a:pt x="18" y="34"/>
                </a:cubicBezTo>
                <a:cubicBezTo>
                  <a:pt x="19" y="34"/>
                  <a:pt x="20" y="34"/>
                  <a:pt x="20" y="32"/>
                </a:cubicBezTo>
                <a:cubicBezTo>
                  <a:pt x="21" y="31"/>
                  <a:pt x="22" y="30"/>
                  <a:pt x="22" y="29"/>
                </a:cubicBezTo>
                <a:cubicBezTo>
                  <a:pt x="23" y="28"/>
                  <a:pt x="24" y="26"/>
                  <a:pt x="25" y="25"/>
                </a:cubicBezTo>
                <a:cubicBezTo>
                  <a:pt x="26" y="24"/>
                  <a:pt x="27" y="23"/>
                  <a:pt x="29" y="23"/>
                </a:cubicBezTo>
                <a:cubicBezTo>
                  <a:pt x="30" y="22"/>
                  <a:pt x="31" y="21"/>
                  <a:pt x="32" y="21"/>
                </a:cubicBezTo>
                <a:cubicBezTo>
                  <a:pt x="33" y="20"/>
                  <a:pt x="34" y="19"/>
                  <a:pt x="33" y="18"/>
                </a:cubicBezTo>
                <a:cubicBezTo>
                  <a:pt x="33" y="17"/>
                  <a:pt x="32" y="16"/>
                  <a:pt x="30" y="16"/>
                </a:cubicBezTo>
                <a:close/>
                <a:moveTo>
                  <a:pt x="89" y="84"/>
                </a:moveTo>
                <a:cubicBezTo>
                  <a:pt x="89" y="84"/>
                  <a:pt x="89" y="84"/>
                  <a:pt x="89" y="84"/>
                </a:cubicBezTo>
                <a:cubicBezTo>
                  <a:pt x="73" y="67"/>
                  <a:pt x="73" y="67"/>
                  <a:pt x="73" y="67"/>
                </a:cubicBezTo>
                <a:cubicBezTo>
                  <a:pt x="75" y="64"/>
                  <a:pt x="77" y="61"/>
                  <a:pt x="79" y="57"/>
                </a:cubicBezTo>
                <a:cubicBezTo>
                  <a:pt x="81" y="52"/>
                  <a:pt x="82" y="47"/>
                  <a:pt x="82" y="41"/>
                </a:cubicBezTo>
                <a:cubicBezTo>
                  <a:pt x="82" y="36"/>
                  <a:pt x="81" y="30"/>
                  <a:pt x="79" y="26"/>
                </a:cubicBezTo>
                <a:cubicBezTo>
                  <a:pt x="79" y="25"/>
                  <a:pt x="79" y="25"/>
                  <a:pt x="79" y="25"/>
                </a:cubicBezTo>
                <a:cubicBezTo>
                  <a:pt x="77" y="20"/>
                  <a:pt x="74" y="16"/>
                  <a:pt x="70" y="12"/>
                </a:cubicBezTo>
                <a:cubicBezTo>
                  <a:pt x="70" y="12"/>
                  <a:pt x="70" y="12"/>
                  <a:pt x="70" y="12"/>
                </a:cubicBezTo>
                <a:cubicBezTo>
                  <a:pt x="66" y="8"/>
                  <a:pt x="62" y="5"/>
                  <a:pt x="57" y="3"/>
                </a:cubicBezTo>
                <a:cubicBezTo>
                  <a:pt x="52" y="1"/>
                  <a:pt x="46" y="0"/>
                  <a:pt x="41" y="0"/>
                </a:cubicBezTo>
                <a:cubicBezTo>
                  <a:pt x="29" y="0"/>
                  <a:pt x="19" y="4"/>
                  <a:pt x="12" y="12"/>
                </a:cubicBezTo>
                <a:cubicBezTo>
                  <a:pt x="8" y="16"/>
                  <a:pt x="5" y="20"/>
                  <a:pt x="3" y="25"/>
                </a:cubicBezTo>
                <a:cubicBezTo>
                  <a:pt x="1" y="30"/>
                  <a:pt x="0" y="36"/>
                  <a:pt x="0" y="41"/>
                </a:cubicBezTo>
                <a:cubicBezTo>
                  <a:pt x="0" y="47"/>
                  <a:pt x="1" y="52"/>
                  <a:pt x="3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62"/>
                  <a:pt x="8" y="66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6" y="74"/>
                  <a:pt x="20" y="77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30" y="81"/>
                  <a:pt x="35" y="82"/>
                  <a:pt x="41" y="82"/>
                </a:cubicBezTo>
                <a:cubicBezTo>
                  <a:pt x="46" y="82"/>
                  <a:pt x="52" y="81"/>
                  <a:pt x="57" y="79"/>
                </a:cubicBezTo>
                <a:cubicBezTo>
                  <a:pt x="61" y="78"/>
                  <a:pt x="64" y="75"/>
                  <a:pt x="67" y="73"/>
                </a:cubicBezTo>
                <a:cubicBezTo>
                  <a:pt x="84" y="89"/>
                  <a:pt x="84" y="89"/>
                  <a:pt x="84" y="89"/>
                </a:cubicBezTo>
                <a:cubicBezTo>
                  <a:pt x="85" y="91"/>
                  <a:pt x="88" y="91"/>
                  <a:pt x="89" y="89"/>
                </a:cubicBezTo>
                <a:cubicBezTo>
                  <a:pt x="90" y="88"/>
                  <a:pt x="90" y="85"/>
                  <a:pt x="89" y="84"/>
                </a:cubicBezTo>
                <a:close/>
                <a:moveTo>
                  <a:pt x="65" y="65"/>
                </a:moveTo>
                <a:cubicBezTo>
                  <a:pt x="65" y="65"/>
                  <a:pt x="65" y="65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2" y="68"/>
                  <a:pt x="58" y="71"/>
                  <a:pt x="54" y="72"/>
                </a:cubicBezTo>
                <a:cubicBezTo>
                  <a:pt x="50" y="74"/>
                  <a:pt x="45" y="75"/>
                  <a:pt x="41" y="75"/>
                </a:cubicBezTo>
                <a:cubicBezTo>
                  <a:pt x="36" y="75"/>
                  <a:pt x="32" y="74"/>
                  <a:pt x="28" y="72"/>
                </a:cubicBezTo>
                <a:cubicBezTo>
                  <a:pt x="28" y="72"/>
                  <a:pt x="28" y="72"/>
                  <a:pt x="28" y="72"/>
                </a:cubicBezTo>
                <a:cubicBezTo>
                  <a:pt x="24" y="71"/>
                  <a:pt x="20" y="68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4" y="62"/>
                  <a:pt x="11" y="58"/>
                  <a:pt x="10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8" y="50"/>
                  <a:pt x="7" y="46"/>
                  <a:pt x="7" y="41"/>
                </a:cubicBezTo>
                <a:cubicBezTo>
                  <a:pt x="7" y="37"/>
                  <a:pt x="8" y="32"/>
                  <a:pt x="10" y="28"/>
                </a:cubicBezTo>
                <a:cubicBezTo>
                  <a:pt x="11" y="24"/>
                  <a:pt x="14" y="20"/>
                  <a:pt x="17" y="17"/>
                </a:cubicBezTo>
                <a:cubicBezTo>
                  <a:pt x="23" y="11"/>
                  <a:pt x="32" y="7"/>
                  <a:pt x="41" y="7"/>
                </a:cubicBezTo>
                <a:cubicBezTo>
                  <a:pt x="45" y="7"/>
                  <a:pt x="50" y="8"/>
                  <a:pt x="54" y="10"/>
                </a:cubicBezTo>
                <a:cubicBezTo>
                  <a:pt x="58" y="12"/>
                  <a:pt x="62" y="14"/>
                  <a:pt x="65" y="17"/>
                </a:cubicBezTo>
                <a:cubicBezTo>
                  <a:pt x="65" y="17"/>
                  <a:pt x="65" y="17"/>
                  <a:pt x="65" y="17"/>
                </a:cubicBezTo>
                <a:cubicBezTo>
                  <a:pt x="68" y="21"/>
                  <a:pt x="70" y="24"/>
                  <a:pt x="72" y="28"/>
                </a:cubicBezTo>
                <a:cubicBezTo>
                  <a:pt x="72" y="28"/>
                  <a:pt x="72" y="28"/>
                  <a:pt x="72" y="28"/>
                </a:cubicBezTo>
                <a:cubicBezTo>
                  <a:pt x="74" y="32"/>
                  <a:pt x="75" y="37"/>
                  <a:pt x="75" y="41"/>
                </a:cubicBezTo>
                <a:cubicBezTo>
                  <a:pt x="75" y="46"/>
                  <a:pt x="74" y="50"/>
                  <a:pt x="72" y="54"/>
                </a:cubicBezTo>
                <a:cubicBezTo>
                  <a:pt x="70" y="58"/>
                  <a:pt x="68" y="62"/>
                  <a:pt x="65" y="65"/>
                </a:cubicBezTo>
                <a:close/>
                <a:moveTo>
                  <a:pt x="65" y="39"/>
                </a:moveTo>
                <a:cubicBezTo>
                  <a:pt x="65" y="39"/>
                  <a:pt x="65" y="39"/>
                  <a:pt x="65" y="39"/>
                </a:cubicBezTo>
                <a:cubicBezTo>
                  <a:pt x="64" y="39"/>
                  <a:pt x="63" y="40"/>
                  <a:pt x="63" y="41"/>
                </a:cubicBezTo>
                <a:cubicBezTo>
                  <a:pt x="63" y="44"/>
                  <a:pt x="62" y="47"/>
                  <a:pt x="61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0" y="52"/>
                  <a:pt x="59" y="55"/>
                  <a:pt x="57" y="57"/>
                </a:cubicBezTo>
                <a:cubicBezTo>
                  <a:pt x="54" y="59"/>
                  <a:pt x="52" y="60"/>
                  <a:pt x="49" y="62"/>
                </a:cubicBezTo>
                <a:cubicBezTo>
                  <a:pt x="47" y="63"/>
                  <a:pt x="44" y="63"/>
                  <a:pt x="41" y="63"/>
                </a:cubicBezTo>
                <a:cubicBezTo>
                  <a:pt x="40" y="63"/>
                  <a:pt x="39" y="64"/>
                  <a:pt x="39" y="66"/>
                </a:cubicBezTo>
                <a:cubicBezTo>
                  <a:pt x="39" y="67"/>
                  <a:pt x="40" y="68"/>
                  <a:pt x="41" y="68"/>
                </a:cubicBezTo>
                <a:cubicBezTo>
                  <a:pt x="44" y="68"/>
                  <a:pt x="48" y="67"/>
                  <a:pt x="51" y="66"/>
                </a:cubicBezTo>
                <a:cubicBezTo>
                  <a:pt x="54" y="64"/>
                  <a:pt x="57" y="63"/>
                  <a:pt x="60" y="60"/>
                </a:cubicBezTo>
                <a:cubicBezTo>
                  <a:pt x="62" y="58"/>
                  <a:pt x="64" y="55"/>
                  <a:pt x="66" y="51"/>
                </a:cubicBezTo>
                <a:cubicBezTo>
                  <a:pt x="66" y="51"/>
                  <a:pt x="66" y="51"/>
                  <a:pt x="66" y="51"/>
                </a:cubicBezTo>
                <a:cubicBezTo>
                  <a:pt x="67" y="48"/>
                  <a:pt x="68" y="45"/>
                  <a:pt x="68" y="41"/>
                </a:cubicBezTo>
                <a:cubicBezTo>
                  <a:pt x="68" y="40"/>
                  <a:pt x="67" y="39"/>
                  <a:pt x="65" y="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11" compatLnSpc="1" lIns="91423" numCol="1" rIns="91423" tIns="45711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3" name="淘宝店chenying0907 23"/>
          <p:cNvSpPr>
            <a:spLocks noEditPoints="1"/>
          </p:cNvSpPr>
          <p:nvPr/>
        </p:nvSpPr>
        <p:spPr bwMode="auto">
          <a:xfrm>
            <a:off x="3671534" y="3269457"/>
            <a:ext cx="144816" cy="173422"/>
          </a:xfrm>
          <a:custGeom>
            <a:gdLst>
              <a:gd fmla="*/ 72 w 81" name="T0"/>
              <a:gd fmla="*/ 1 h 96" name="T1"/>
              <a:gd fmla="*/ 70 w 81" name="T2"/>
              <a:gd fmla="*/ 7 h 96" name="T3"/>
              <a:gd fmla="*/ 81 w 81" name="T4"/>
              <a:gd fmla="*/ 36 h 96" name="T5"/>
              <a:gd fmla="*/ 68 w 81" name="T6"/>
              <a:gd fmla="*/ 68 h 96" name="T7"/>
              <a:gd fmla="*/ 54 w 81" name="T8"/>
              <a:gd fmla="*/ 78 h 96" name="T9"/>
              <a:gd fmla="*/ 40 w 81" name="T10"/>
              <a:gd fmla="*/ 81 h 96" name="T11"/>
              <a:gd fmla="*/ 55 w 81" name="T12"/>
              <a:gd fmla="*/ 88 h 96" name="T13"/>
              <a:gd fmla="*/ 55 w 81" name="T14"/>
              <a:gd fmla="*/ 96 h 96" name="T15"/>
              <a:gd fmla="*/ 37 w 81" name="T16"/>
              <a:gd fmla="*/ 96 h 96" name="T17"/>
              <a:gd fmla="*/ 18 w 81" name="T18"/>
              <a:gd fmla="*/ 96 h 96" name="T19"/>
              <a:gd fmla="*/ 18 w 81" name="T20"/>
              <a:gd fmla="*/ 88 h 96" name="T21"/>
              <a:gd fmla="*/ 33 w 81" name="T22"/>
              <a:gd fmla="*/ 81 h 96" name="T23"/>
              <a:gd fmla="*/ 20 w 81" name="T24"/>
              <a:gd fmla="*/ 78 h 96" name="T25"/>
              <a:gd fmla="*/ 7 w 81" name="T26"/>
              <a:gd fmla="*/ 69 h 96" name="T27"/>
              <a:gd fmla="*/ 1 w 81" name="T28"/>
              <a:gd fmla="*/ 72 h 96" name="T29"/>
              <a:gd fmla="*/ 10 w 81" name="T30"/>
              <a:gd fmla="*/ 60 h 96" name="T31"/>
              <a:gd fmla="*/ 11 w 81" name="T32"/>
              <a:gd fmla="*/ 11 h 96" name="T33"/>
              <a:gd fmla="*/ 37 w 81" name="T34"/>
              <a:gd fmla="*/ 0 h 96" name="T35"/>
              <a:gd fmla="*/ 65 w 81" name="T36"/>
              <a:gd fmla="*/ 5 h 96" name="T37"/>
              <a:gd fmla="*/ 65 w 81" name="T38"/>
              <a:gd fmla="*/ 5 h 96" name="T39"/>
              <a:gd fmla="*/ 69 w 81" name="T40"/>
              <a:gd fmla="*/ 1 h 96" name="T41"/>
              <a:gd fmla="*/ 67 w 81" name="T42"/>
              <a:gd fmla="*/ 10 h 96" name="T43"/>
              <a:gd fmla="*/ 73 w 81" name="T44"/>
              <a:gd fmla="*/ 36 h 96" name="T45"/>
              <a:gd fmla="*/ 62 w 81" name="T46"/>
              <a:gd fmla="*/ 62 h 96" name="T47"/>
              <a:gd fmla="*/ 13 w 81" name="T48"/>
              <a:gd fmla="*/ 64 h 96" name="T49"/>
              <a:gd fmla="*/ 21 w 81" name="T50"/>
              <a:gd fmla="*/ 73 h 96" name="T51"/>
              <a:gd fmla="*/ 52 w 81" name="T52"/>
              <a:gd fmla="*/ 73 h 96" name="T53"/>
              <a:gd fmla="*/ 65 w 81" name="T54"/>
              <a:gd fmla="*/ 65 h 96" name="T55"/>
              <a:gd fmla="*/ 65 w 81" name="T56"/>
              <a:gd fmla="*/ 65 h 96" name="T57"/>
              <a:gd fmla="*/ 77 w 81" name="T58"/>
              <a:gd fmla="*/ 36 h 96" name="T59"/>
              <a:gd fmla="*/ 67 w 81" name="T60"/>
              <a:gd fmla="*/ 10 h 96" name="T61"/>
              <a:gd fmla="*/ 57 w 81" name="T62"/>
              <a:gd fmla="*/ 16 h 96" name="T63"/>
              <a:gd fmla="*/ 16 w 81" name="T64"/>
              <a:gd fmla="*/ 16 h 96" name="T65"/>
              <a:gd fmla="*/ 16 w 81" name="T66"/>
              <a:gd fmla="*/ 57 h 96" name="T67"/>
              <a:gd fmla="*/ 57 w 81" name="T68"/>
              <a:gd fmla="*/ 57 h 96" name="T69"/>
              <a:gd fmla="*/ 65 w 81" name="T70"/>
              <a:gd fmla="*/ 36 h 96" name="T71"/>
              <a:gd fmla="*/ 57 w 81" name="T72"/>
              <a:gd fmla="*/ 16 h 96" name="T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b="b" l="0" r="r" t="0"/>
            <a:pathLst>
              <a:path h="96" w="81">
                <a:moveTo>
                  <a:pt x="69" y="1"/>
                </a:moveTo>
                <a:cubicBezTo>
                  <a:pt x="70" y="0"/>
                  <a:pt x="71" y="0"/>
                  <a:pt x="72" y="1"/>
                </a:cubicBezTo>
                <a:cubicBezTo>
                  <a:pt x="73" y="2"/>
                  <a:pt x="73" y="3"/>
                  <a:pt x="72" y="4"/>
                </a:cubicBezTo>
                <a:cubicBezTo>
                  <a:pt x="70" y="7"/>
                  <a:pt x="70" y="7"/>
                  <a:pt x="70" y="7"/>
                </a:cubicBezTo>
                <a:cubicBezTo>
                  <a:pt x="73" y="10"/>
                  <a:pt x="76" y="15"/>
                  <a:pt x="78" y="19"/>
                </a:cubicBezTo>
                <a:cubicBezTo>
                  <a:pt x="80" y="25"/>
                  <a:pt x="81" y="30"/>
                  <a:pt x="81" y="36"/>
                </a:cubicBezTo>
                <a:cubicBezTo>
                  <a:pt x="81" y="42"/>
                  <a:pt x="80" y="48"/>
                  <a:pt x="78" y="53"/>
                </a:cubicBezTo>
                <a:cubicBezTo>
                  <a:pt x="76" y="59"/>
                  <a:pt x="72" y="64"/>
                  <a:pt x="68" y="68"/>
                </a:cubicBezTo>
                <a:cubicBezTo>
                  <a:pt x="64" y="72"/>
                  <a:pt x="59" y="75"/>
                  <a:pt x="54" y="78"/>
                </a:cubicBezTo>
                <a:cubicBezTo>
                  <a:pt x="54" y="78"/>
                  <a:pt x="54" y="78"/>
                  <a:pt x="54" y="78"/>
                </a:cubicBezTo>
                <a:cubicBezTo>
                  <a:pt x="49" y="79"/>
                  <a:pt x="45" y="80"/>
                  <a:pt x="40" y="81"/>
                </a:cubicBezTo>
                <a:cubicBezTo>
                  <a:pt x="40" y="81"/>
                  <a:pt x="40" y="81"/>
                  <a:pt x="40" y="81"/>
                </a:cubicBezTo>
                <a:cubicBezTo>
                  <a:pt x="40" y="88"/>
                  <a:pt x="40" y="88"/>
                  <a:pt x="40" y="88"/>
                </a:cubicBezTo>
                <a:cubicBezTo>
                  <a:pt x="55" y="88"/>
                  <a:pt x="55" y="88"/>
                  <a:pt x="55" y="88"/>
                </a:cubicBezTo>
                <a:cubicBezTo>
                  <a:pt x="57" y="88"/>
                  <a:pt x="59" y="90"/>
                  <a:pt x="59" y="92"/>
                </a:cubicBezTo>
                <a:cubicBezTo>
                  <a:pt x="59" y="94"/>
                  <a:pt x="57" y="96"/>
                  <a:pt x="55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18" y="96"/>
                  <a:pt x="18" y="96"/>
                  <a:pt x="18" y="96"/>
                </a:cubicBezTo>
                <a:cubicBezTo>
                  <a:pt x="16" y="96"/>
                  <a:pt x="15" y="94"/>
                  <a:pt x="15" y="92"/>
                </a:cubicBezTo>
                <a:cubicBezTo>
                  <a:pt x="15" y="90"/>
                  <a:pt x="16" y="88"/>
                  <a:pt x="18" y="88"/>
                </a:cubicBezTo>
                <a:cubicBezTo>
                  <a:pt x="33" y="88"/>
                  <a:pt x="33" y="88"/>
                  <a:pt x="33" y="88"/>
                </a:cubicBezTo>
                <a:cubicBezTo>
                  <a:pt x="33" y="81"/>
                  <a:pt x="33" y="81"/>
                  <a:pt x="33" y="81"/>
                </a:cubicBezTo>
                <a:cubicBezTo>
                  <a:pt x="33" y="81"/>
                  <a:pt x="33" y="81"/>
                  <a:pt x="33" y="81"/>
                </a:cubicBezTo>
                <a:cubicBezTo>
                  <a:pt x="28" y="80"/>
                  <a:pt x="24" y="79"/>
                  <a:pt x="20" y="78"/>
                </a:cubicBezTo>
                <a:cubicBezTo>
                  <a:pt x="20" y="78"/>
                  <a:pt x="20" y="78"/>
                  <a:pt x="20" y="78"/>
                </a:cubicBezTo>
                <a:cubicBezTo>
                  <a:pt x="15" y="76"/>
                  <a:pt x="11" y="73"/>
                  <a:pt x="7" y="69"/>
                </a:cubicBezTo>
                <a:cubicBezTo>
                  <a:pt x="5" y="72"/>
                  <a:pt x="5" y="72"/>
                  <a:pt x="5" y="72"/>
                </a:cubicBezTo>
                <a:cubicBezTo>
                  <a:pt x="4" y="73"/>
                  <a:pt x="2" y="73"/>
                  <a:pt x="1" y="72"/>
                </a:cubicBezTo>
                <a:cubicBezTo>
                  <a:pt x="0" y="71"/>
                  <a:pt x="0" y="69"/>
                  <a:pt x="1" y="69"/>
                </a:cubicBezTo>
                <a:cubicBezTo>
                  <a:pt x="10" y="60"/>
                  <a:pt x="10" y="60"/>
                  <a:pt x="10" y="60"/>
                </a:cubicBezTo>
                <a:cubicBezTo>
                  <a:pt x="4" y="54"/>
                  <a:pt x="1" y="46"/>
                  <a:pt x="1" y="36"/>
                </a:cubicBezTo>
                <a:cubicBezTo>
                  <a:pt x="1" y="26"/>
                  <a:pt x="5" y="17"/>
                  <a:pt x="11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8" y="4"/>
                  <a:pt x="27" y="0"/>
                  <a:pt x="37" y="0"/>
                </a:cubicBezTo>
                <a:cubicBezTo>
                  <a:pt x="46" y="0"/>
                  <a:pt x="54" y="4"/>
                  <a:pt x="61" y="9"/>
                </a:cubicBezTo>
                <a:cubicBezTo>
                  <a:pt x="65" y="5"/>
                  <a:pt x="65" y="5"/>
                  <a:pt x="65" y="5"/>
                </a:cubicBezTo>
                <a:cubicBezTo>
                  <a:pt x="65" y="5"/>
                  <a:pt x="65" y="5"/>
                  <a:pt x="65" y="5"/>
                </a:cubicBezTo>
                <a:cubicBezTo>
                  <a:pt x="65" y="5"/>
                  <a:pt x="65" y="5"/>
                  <a:pt x="65" y="5"/>
                </a:cubicBezTo>
                <a:cubicBezTo>
                  <a:pt x="65" y="5"/>
                  <a:pt x="65" y="5"/>
                  <a:pt x="65" y="5"/>
                </a:cubicBezTo>
                <a:cubicBezTo>
                  <a:pt x="69" y="1"/>
                  <a:pt x="69" y="1"/>
                  <a:pt x="69" y="1"/>
                </a:cubicBezTo>
                <a:close/>
                <a:moveTo>
                  <a:pt x="67" y="10"/>
                </a:moveTo>
                <a:cubicBezTo>
                  <a:pt x="67" y="10"/>
                  <a:pt x="67" y="10"/>
                  <a:pt x="67" y="10"/>
                </a:cubicBezTo>
                <a:cubicBezTo>
                  <a:pt x="64" y="12"/>
                  <a:pt x="64" y="12"/>
                  <a:pt x="64" y="12"/>
                </a:cubicBezTo>
                <a:cubicBezTo>
                  <a:pt x="69" y="19"/>
                  <a:pt x="73" y="27"/>
                  <a:pt x="73" y="36"/>
                </a:cubicBezTo>
                <a:cubicBezTo>
                  <a:pt x="73" y="46"/>
                  <a:pt x="69" y="55"/>
                  <a:pt x="62" y="62"/>
                </a:cubicBezTo>
                <a:cubicBezTo>
                  <a:pt x="62" y="62"/>
                  <a:pt x="62" y="62"/>
                  <a:pt x="62" y="62"/>
                </a:cubicBezTo>
                <a:cubicBezTo>
                  <a:pt x="56" y="69"/>
                  <a:pt x="47" y="73"/>
                  <a:pt x="37" y="73"/>
                </a:cubicBezTo>
                <a:cubicBezTo>
                  <a:pt x="28" y="73"/>
                  <a:pt x="19" y="69"/>
                  <a:pt x="13" y="64"/>
                </a:cubicBezTo>
                <a:cubicBezTo>
                  <a:pt x="10" y="66"/>
                  <a:pt x="10" y="66"/>
                  <a:pt x="10" y="66"/>
                </a:cubicBezTo>
                <a:cubicBezTo>
                  <a:pt x="13" y="69"/>
                  <a:pt x="17" y="72"/>
                  <a:pt x="21" y="73"/>
                </a:cubicBezTo>
                <a:cubicBezTo>
                  <a:pt x="26" y="75"/>
                  <a:pt x="31" y="76"/>
                  <a:pt x="37" y="76"/>
                </a:cubicBezTo>
                <a:cubicBezTo>
                  <a:pt x="42" y="76"/>
                  <a:pt x="47" y="75"/>
                  <a:pt x="52" y="73"/>
                </a:cubicBezTo>
                <a:cubicBezTo>
                  <a:pt x="52" y="73"/>
                  <a:pt x="52" y="73"/>
                  <a:pt x="52" y="73"/>
                </a:cubicBezTo>
                <a:cubicBezTo>
                  <a:pt x="57" y="71"/>
                  <a:pt x="61" y="68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9" y="61"/>
                  <a:pt x="72" y="57"/>
                  <a:pt x="74" y="52"/>
                </a:cubicBezTo>
                <a:cubicBezTo>
                  <a:pt x="76" y="47"/>
                  <a:pt x="77" y="42"/>
                  <a:pt x="77" y="36"/>
                </a:cubicBezTo>
                <a:cubicBezTo>
                  <a:pt x="77" y="31"/>
                  <a:pt x="76" y="26"/>
                  <a:pt x="74" y="21"/>
                </a:cubicBezTo>
                <a:cubicBezTo>
                  <a:pt x="72" y="17"/>
                  <a:pt x="69" y="13"/>
                  <a:pt x="67" y="10"/>
                </a:cubicBezTo>
                <a:close/>
                <a:moveTo>
                  <a:pt x="57" y="16"/>
                </a:moveTo>
                <a:cubicBezTo>
                  <a:pt x="57" y="16"/>
                  <a:pt x="57" y="16"/>
                  <a:pt x="57" y="16"/>
                </a:cubicBezTo>
                <a:cubicBezTo>
                  <a:pt x="52" y="11"/>
                  <a:pt x="45" y="8"/>
                  <a:pt x="37" y="8"/>
                </a:cubicBezTo>
                <a:cubicBezTo>
                  <a:pt x="29" y="8"/>
                  <a:pt x="22" y="11"/>
                  <a:pt x="16" y="16"/>
                </a:cubicBezTo>
                <a:cubicBezTo>
                  <a:pt x="11" y="21"/>
                  <a:pt x="8" y="28"/>
                  <a:pt x="8" y="36"/>
                </a:cubicBezTo>
                <a:cubicBezTo>
                  <a:pt x="8" y="44"/>
                  <a:pt x="11" y="51"/>
                  <a:pt x="16" y="57"/>
                </a:cubicBezTo>
                <a:cubicBezTo>
                  <a:pt x="22" y="62"/>
                  <a:pt x="29" y="65"/>
                  <a:pt x="37" y="65"/>
                </a:cubicBezTo>
                <a:cubicBezTo>
                  <a:pt x="44" y="65"/>
                  <a:pt x="52" y="62"/>
                  <a:pt x="57" y="57"/>
                </a:cubicBezTo>
                <a:cubicBezTo>
                  <a:pt x="57" y="57"/>
                  <a:pt x="57" y="57"/>
                  <a:pt x="57" y="57"/>
                </a:cubicBezTo>
                <a:cubicBezTo>
                  <a:pt x="62" y="51"/>
                  <a:pt x="65" y="44"/>
                  <a:pt x="65" y="36"/>
                </a:cubicBezTo>
                <a:cubicBezTo>
                  <a:pt x="65" y="28"/>
                  <a:pt x="62" y="21"/>
                  <a:pt x="57" y="16"/>
                </a:cubicBezTo>
                <a:cubicBezTo>
                  <a:pt x="57" y="16"/>
                  <a:pt x="57" y="16"/>
                  <a:pt x="57" y="16"/>
                </a:cubicBezTo>
                <a:cubicBezTo>
                  <a:pt x="57" y="16"/>
                  <a:pt x="57" y="16"/>
                  <a:pt x="57" y="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11" compatLnSpc="1" lIns="91423" numCol="1" rIns="91423" tIns="45711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4" name="淘宝店chenying0907 24"/>
          <p:cNvSpPr>
            <a:spLocks noEditPoints="1"/>
          </p:cNvSpPr>
          <p:nvPr/>
        </p:nvSpPr>
        <p:spPr bwMode="auto">
          <a:xfrm>
            <a:off x="3923470" y="1901359"/>
            <a:ext cx="176104" cy="166270"/>
          </a:xfrm>
          <a:custGeom>
            <a:gdLst>
              <a:gd fmla="*/ 48 w 98" name="T0"/>
              <a:gd fmla="*/ 24 h 92" name="T1"/>
              <a:gd fmla="*/ 50 w 98" name="T2"/>
              <a:gd fmla="*/ 53 h 92" name="T3"/>
              <a:gd fmla="*/ 52 w 98" name="T4"/>
              <a:gd fmla="*/ 17 h 92" name="T5"/>
              <a:gd fmla="*/ 48 w 98" name="T6"/>
              <a:gd fmla="*/ 16 h 92" name="T7"/>
              <a:gd fmla="*/ 41 w 98" name="T8"/>
              <a:gd fmla="*/ 28 h 92" name="T9"/>
              <a:gd fmla="*/ 94 w 98" name="T10"/>
              <a:gd fmla="*/ 12 h 92" name="T11"/>
              <a:gd fmla="*/ 84 w 98" name="T12"/>
              <a:gd fmla="*/ 12 h 92" name="T13"/>
              <a:gd fmla="*/ 80 w 98" name="T14"/>
              <a:gd fmla="*/ 0 h 92" name="T15"/>
              <a:gd fmla="*/ 14 w 98" name="T16"/>
              <a:gd fmla="*/ 4 h 92" name="T17"/>
              <a:gd fmla="*/ 3 w 98" name="T18"/>
              <a:gd fmla="*/ 12 h 92" name="T19"/>
              <a:gd fmla="*/ 0 w 98" name="T20"/>
              <a:gd fmla="*/ 37 h 92" name="T21"/>
              <a:gd fmla="*/ 6 w 98" name="T22"/>
              <a:gd fmla="*/ 52 h 92" name="T23"/>
              <a:gd fmla="*/ 45 w 98" name="T24"/>
              <a:gd fmla="*/ 75 h 92" name="T25"/>
              <a:gd fmla="*/ 29 w 98" name="T26"/>
              <a:gd fmla="*/ 84 h 92" name="T27"/>
              <a:gd fmla="*/ 29 w 98" name="T28"/>
              <a:gd fmla="*/ 92 h 92" name="T29"/>
              <a:gd fmla="*/ 73 w 98" name="T30"/>
              <a:gd fmla="*/ 88 h 92" name="T31"/>
              <a:gd fmla="*/ 53 w 98" name="T32"/>
              <a:gd fmla="*/ 84 h 92" name="T33"/>
              <a:gd fmla="*/ 78 w 98" name="T34"/>
              <a:gd fmla="*/ 59 h 92" name="T35"/>
              <a:gd fmla="*/ 92 w 98" name="T36"/>
              <a:gd fmla="*/ 52 h 92" name="T37"/>
              <a:gd fmla="*/ 98 w 98" name="T38"/>
              <a:gd fmla="*/ 16 h 92" name="T39"/>
              <a:gd fmla="*/ 11 w 98" name="T40"/>
              <a:gd fmla="*/ 47 h 92" name="T41"/>
              <a:gd fmla="*/ 7 w 98" name="T42"/>
              <a:gd fmla="*/ 37 h 92" name="T43"/>
              <a:gd fmla="*/ 14 w 98" name="T44"/>
              <a:gd fmla="*/ 20 h 92" name="T45"/>
              <a:gd fmla="*/ 15 w 98" name="T46"/>
              <a:gd fmla="*/ 50 h 92" name="T47"/>
              <a:gd fmla="*/ 76 w 98" name="T48"/>
              <a:gd fmla="*/ 40 h 92" name="T49"/>
              <a:gd fmla="*/ 73 w 98" name="T50"/>
              <a:gd fmla="*/ 53 h 92" name="T51"/>
              <a:gd fmla="*/ 49 w 98" name="T52"/>
              <a:gd fmla="*/ 67 h 92" name="T53"/>
              <a:gd fmla="*/ 24 w 98" name="T54"/>
              <a:gd fmla="*/ 53 h 92" name="T55"/>
              <a:gd fmla="*/ 21 w 98" name="T56"/>
              <a:gd fmla="*/ 40 h 92" name="T57"/>
              <a:gd fmla="*/ 76 w 98" name="T58"/>
              <a:gd fmla="*/ 8 h 92" name="T59"/>
              <a:gd fmla="*/ 91 w 98" name="T60"/>
              <a:gd fmla="*/ 37 h 92" name="T61"/>
              <a:gd fmla="*/ 86 w 98" name="T62"/>
              <a:gd fmla="*/ 47 h 92" name="T63"/>
              <a:gd fmla="*/ 83 w 98" name="T64"/>
              <a:gd fmla="*/ 50 h 92" name="T65"/>
              <a:gd fmla="*/ 84 w 98" name="T66"/>
              <a:gd fmla="*/ 40 h 92" name="T67"/>
              <a:gd fmla="*/ 91 w 98" name="T68"/>
              <a:gd fmla="*/ 20 h 92" name="T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b="b" l="0" r="r" t="0"/>
            <a:pathLst>
              <a:path h="92" w="98">
                <a:moveTo>
                  <a:pt x="44" y="28"/>
                </a:moveTo>
                <a:cubicBezTo>
                  <a:pt x="48" y="24"/>
                  <a:pt x="48" y="24"/>
                  <a:pt x="48" y="24"/>
                </a:cubicBezTo>
                <a:cubicBezTo>
                  <a:pt x="48" y="51"/>
                  <a:pt x="48" y="51"/>
                  <a:pt x="48" y="51"/>
                </a:cubicBezTo>
                <a:cubicBezTo>
                  <a:pt x="48" y="52"/>
                  <a:pt x="49" y="53"/>
                  <a:pt x="50" y="53"/>
                </a:cubicBezTo>
                <a:cubicBezTo>
                  <a:pt x="51" y="53"/>
                  <a:pt x="52" y="52"/>
                  <a:pt x="52" y="51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6"/>
                  <a:pt x="51" y="15"/>
                  <a:pt x="50" y="15"/>
                </a:cubicBezTo>
                <a:cubicBezTo>
                  <a:pt x="49" y="15"/>
                  <a:pt x="48" y="15"/>
                  <a:pt x="48" y="16"/>
                </a:cubicBezTo>
                <a:cubicBezTo>
                  <a:pt x="41" y="25"/>
                  <a:pt x="41" y="25"/>
                  <a:pt x="41" y="25"/>
                </a:cubicBezTo>
                <a:cubicBezTo>
                  <a:pt x="40" y="26"/>
                  <a:pt x="40" y="28"/>
                  <a:pt x="41" y="28"/>
                </a:cubicBezTo>
                <a:cubicBezTo>
                  <a:pt x="42" y="29"/>
                  <a:pt x="44" y="29"/>
                  <a:pt x="44" y="28"/>
                </a:cubicBezTo>
                <a:close/>
                <a:moveTo>
                  <a:pt x="94" y="12"/>
                </a:moveTo>
                <a:cubicBezTo>
                  <a:pt x="94" y="12"/>
                  <a:pt x="94" y="12"/>
                  <a:pt x="94" y="12"/>
                </a:cubicBezTo>
                <a:cubicBezTo>
                  <a:pt x="84" y="12"/>
                  <a:pt x="84" y="12"/>
                  <a:pt x="84" y="12"/>
                </a:cubicBezTo>
                <a:cubicBezTo>
                  <a:pt x="84" y="4"/>
                  <a:pt x="84" y="4"/>
                  <a:pt x="84" y="4"/>
                </a:cubicBezTo>
                <a:cubicBezTo>
                  <a:pt x="84" y="2"/>
                  <a:pt x="82" y="0"/>
                  <a:pt x="8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0"/>
                  <a:pt x="14" y="2"/>
                  <a:pt x="14" y="4"/>
                </a:cubicBezTo>
                <a:cubicBezTo>
                  <a:pt x="14" y="12"/>
                  <a:pt x="14" y="12"/>
                  <a:pt x="14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2"/>
                  <a:pt x="0" y="14"/>
                  <a:pt x="0" y="16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3"/>
                  <a:pt x="2" y="48"/>
                  <a:pt x="6" y="52"/>
                </a:cubicBezTo>
                <a:cubicBezTo>
                  <a:pt x="6" y="52"/>
                  <a:pt x="6" y="52"/>
                  <a:pt x="6" y="52"/>
                </a:cubicBezTo>
                <a:cubicBezTo>
                  <a:pt x="9" y="56"/>
                  <a:pt x="14" y="58"/>
                  <a:pt x="19" y="59"/>
                </a:cubicBezTo>
                <a:cubicBezTo>
                  <a:pt x="25" y="68"/>
                  <a:pt x="35" y="74"/>
                  <a:pt x="45" y="75"/>
                </a:cubicBezTo>
                <a:cubicBezTo>
                  <a:pt x="45" y="84"/>
                  <a:pt x="45" y="84"/>
                  <a:pt x="45" y="84"/>
                </a:cubicBezTo>
                <a:cubicBezTo>
                  <a:pt x="29" y="84"/>
                  <a:pt x="29" y="84"/>
                  <a:pt x="29" y="84"/>
                </a:cubicBezTo>
                <a:cubicBezTo>
                  <a:pt x="27" y="84"/>
                  <a:pt x="25" y="86"/>
                  <a:pt x="25" y="88"/>
                </a:cubicBezTo>
                <a:cubicBezTo>
                  <a:pt x="25" y="90"/>
                  <a:pt x="27" y="92"/>
                  <a:pt x="29" y="92"/>
                </a:cubicBezTo>
                <a:cubicBezTo>
                  <a:pt x="69" y="92"/>
                  <a:pt x="69" y="92"/>
                  <a:pt x="69" y="92"/>
                </a:cubicBezTo>
                <a:cubicBezTo>
                  <a:pt x="71" y="92"/>
                  <a:pt x="73" y="90"/>
                  <a:pt x="73" y="88"/>
                </a:cubicBezTo>
                <a:cubicBezTo>
                  <a:pt x="73" y="86"/>
                  <a:pt x="71" y="84"/>
                  <a:pt x="69" y="84"/>
                </a:cubicBezTo>
                <a:cubicBezTo>
                  <a:pt x="53" y="84"/>
                  <a:pt x="53" y="84"/>
                  <a:pt x="53" y="84"/>
                </a:cubicBezTo>
                <a:cubicBezTo>
                  <a:pt x="53" y="75"/>
                  <a:pt x="53" y="75"/>
                  <a:pt x="53" y="75"/>
                </a:cubicBezTo>
                <a:cubicBezTo>
                  <a:pt x="63" y="74"/>
                  <a:pt x="73" y="68"/>
                  <a:pt x="78" y="59"/>
                </a:cubicBezTo>
                <a:cubicBezTo>
                  <a:pt x="84" y="58"/>
                  <a:pt x="88" y="56"/>
                  <a:pt x="92" y="53"/>
                </a:cubicBezTo>
                <a:cubicBezTo>
                  <a:pt x="92" y="52"/>
                  <a:pt x="92" y="52"/>
                  <a:pt x="92" y="52"/>
                </a:cubicBezTo>
                <a:cubicBezTo>
                  <a:pt x="96" y="48"/>
                  <a:pt x="98" y="43"/>
                  <a:pt x="98" y="37"/>
                </a:cubicBezTo>
                <a:cubicBezTo>
                  <a:pt x="98" y="16"/>
                  <a:pt x="98" y="16"/>
                  <a:pt x="98" y="16"/>
                </a:cubicBezTo>
                <a:cubicBezTo>
                  <a:pt x="98" y="14"/>
                  <a:pt x="96" y="12"/>
                  <a:pt x="94" y="12"/>
                </a:cubicBezTo>
                <a:close/>
                <a:moveTo>
                  <a:pt x="11" y="47"/>
                </a:moveTo>
                <a:cubicBezTo>
                  <a:pt x="11" y="47"/>
                  <a:pt x="11" y="47"/>
                  <a:pt x="11" y="47"/>
                </a:cubicBezTo>
                <a:cubicBezTo>
                  <a:pt x="9" y="44"/>
                  <a:pt x="7" y="41"/>
                  <a:pt x="7" y="37"/>
                </a:cubicBezTo>
                <a:cubicBezTo>
                  <a:pt x="7" y="20"/>
                  <a:pt x="7" y="20"/>
                  <a:pt x="7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4"/>
                  <a:pt x="14" y="47"/>
                  <a:pt x="15" y="50"/>
                </a:cubicBezTo>
                <a:cubicBezTo>
                  <a:pt x="14" y="49"/>
                  <a:pt x="12" y="48"/>
                  <a:pt x="11" y="47"/>
                </a:cubicBezTo>
                <a:close/>
                <a:moveTo>
                  <a:pt x="76" y="40"/>
                </a:moveTo>
                <a:cubicBezTo>
                  <a:pt x="76" y="40"/>
                  <a:pt x="76" y="40"/>
                  <a:pt x="76" y="40"/>
                </a:cubicBezTo>
                <a:cubicBezTo>
                  <a:pt x="76" y="45"/>
                  <a:pt x="75" y="49"/>
                  <a:pt x="73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69" y="62"/>
                  <a:pt x="59" y="67"/>
                  <a:pt x="49" y="67"/>
                </a:cubicBezTo>
                <a:cubicBezTo>
                  <a:pt x="39" y="67"/>
                  <a:pt x="29" y="62"/>
                  <a:pt x="24" y="53"/>
                </a:cubicBezTo>
                <a:cubicBezTo>
                  <a:pt x="24" y="53"/>
                  <a:pt x="24" y="53"/>
                  <a:pt x="24" y="53"/>
                </a:cubicBezTo>
                <a:cubicBezTo>
                  <a:pt x="22" y="49"/>
                  <a:pt x="21" y="45"/>
                  <a:pt x="21" y="40"/>
                </a:cubicBezTo>
                <a:cubicBezTo>
                  <a:pt x="21" y="40"/>
                  <a:pt x="21" y="40"/>
                  <a:pt x="21" y="40"/>
                </a:cubicBezTo>
                <a:cubicBezTo>
                  <a:pt x="21" y="8"/>
                  <a:pt x="21" y="8"/>
                  <a:pt x="21" y="8"/>
                </a:cubicBezTo>
                <a:cubicBezTo>
                  <a:pt x="76" y="8"/>
                  <a:pt x="76" y="8"/>
                  <a:pt x="76" y="8"/>
                </a:cubicBezTo>
                <a:cubicBezTo>
                  <a:pt x="76" y="40"/>
                  <a:pt x="76" y="40"/>
                  <a:pt x="76" y="40"/>
                </a:cubicBezTo>
                <a:close/>
                <a:moveTo>
                  <a:pt x="91" y="37"/>
                </a:moveTo>
                <a:cubicBezTo>
                  <a:pt x="91" y="37"/>
                  <a:pt x="91" y="37"/>
                  <a:pt x="91" y="37"/>
                </a:cubicBezTo>
                <a:cubicBezTo>
                  <a:pt x="91" y="41"/>
                  <a:pt x="89" y="44"/>
                  <a:pt x="86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5" y="48"/>
                  <a:pt x="84" y="49"/>
                  <a:pt x="83" y="50"/>
                </a:cubicBezTo>
                <a:cubicBezTo>
                  <a:pt x="84" y="47"/>
                  <a:pt x="84" y="44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20"/>
                  <a:pt x="84" y="20"/>
                  <a:pt x="84" y="20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37"/>
                  <a:pt x="91" y="37"/>
                  <a:pt x="91" y="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11" compatLnSpc="1" lIns="91423" numCol="1" rIns="91423" tIns="45711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5" name="淘宝店chenying0907 26"/>
          <p:cNvSpPr>
            <a:spLocks noEditPoints="1"/>
          </p:cNvSpPr>
          <p:nvPr/>
        </p:nvSpPr>
        <p:spPr bwMode="auto">
          <a:xfrm>
            <a:off x="5055763" y="1886501"/>
            <a:ext cx="160762" cy="161516"/>
          </a:xfrm>
          <a:custGeom>
            <a:gdLst>
              <a:gd fmla="*/ 83 w 106" name="T0"/>
              <a:gd fmla="*/ 53 h 106" name="T1"/>
              <a:gd fmla="*/ 104 w 106" name="T2"/>
              <a:gd fmla="*/ 22 h 106" name="T3"/>
              <a:gd fmla="*/ 72 w 106" name="T4"/>
              <a:gd fmla="*/ 4 h 106" name="T5"/>
              <a:gd fmla="*/ 31 w 106" name="T6"/>
              <a:gd fmla="*/ 2 h 106" name="T7"/>
              <a:gd fmla="*/ 2 w 106" name="T8"/>
              <a:gd fmla="*/ 26 h 106" name="T9"/>
              <a:gd fmla="*/ 23 w 106" name="T10"/>
              <a:gd fmla="*/ 53 h 106" name="T11"/>
              <a:gd fmla="*/ 1 w 106" name="T12"/>
              <a:gd fmla="*/ 77 h 106" name="T13"/>
              <a:gd fmla="*/ 5 w 106" name="T14"/>
              <a:gd fmla="*/ 105 h 106" name="T15"/>
              <a:gd fmla="*/ 32 w 106" name="T16"/>
              <a:gd fmla="*/ 104 h 106" name="T17"/>
              <a:gd fmla="*/ 74 w 106" name="T18"/>
              <a:gd fmla="*/ 104 h 106" name="T19"/>
              <a:gd fmla="*/ 80 w 106" name="T20"/>
              <a:gd fmla="*/ 104 h 106" name="T21"/>
              <a:gd fmla="*/ 104 w 106" name="T22"/>
              <a:gd fmla="*/ 75 h 106" name="T23"/>
              <a:gd fmla="*/ 77 w 106" name="T24"/>
              <a:gd fmla="*/ 9 h 106" name="T25"/>
              <a:gd fmla="*/ 96 w 106" name="T26"/>
              <a:gd fmla="*/ 24 h 106" name="T27"/>
              <a:gd fmla="*/ 90 w 106" name="T28"/>
              <a:gd fmla="*/ 36 h 106" name="T29"/>
              <a:gd fmla="*/ 85 w 106" name="T30"/>
              <a:gd fmla="*/ 31 h 106" name="T31"/>
              <a:gd fmla="*/ 85 w 106" name="T32"/>
              <a:gd fmla="*/ 31 h 106" name="T33"/>
              <a:gd fmla="*/ 75 w 106" name="T34"/>
              <a:gd fmla="*/ 21 h 106" name="T35"/>
              <a:gd fmla="*/ 75 w 106" name="T36"/>
              <a:gd fmla="*/ 21 h 106" name="T37"/>
              <a:gd fmla="*/ 75 w 106" name="T38"/>
              <a:gd fmla="*/ 21 h 106" name="T39"/>
              <a:gd fmla="*/ 75 w 106" name="T40"/>
              <a:gd fmla="*/ 20 h 106" name="T41"/>
              <a:gd fmla="*/ 77 w 106" name="T42"/>
              <a:gd fmla="*/ 9 h 106" name="T43"/>
              <a:gd fmla="*/ 80 w 106" name="T44"/>
              <a:gd fmla="*/ 33 h 106" name="T45"/>
              <a:gd fmla="*/ 15 w 106" name="T46"/>
              <a:gd fmla="*/ 84 h 106" name="T47"/>
              <a:gd fmla="*/ 80 w 106" name="T48"/>
              <a:gd fmla="*/ 33 h 106" name="T49"/>
              <a:gd fmla="*/ 10 w 106" name="T50"/>
              <a:gd fmla="*/ 29 h 106" name="T51"/>
              <a:gd fmla="*/ 32 w 106" name="T52"/>
              <a:gd fmla="*/ 14 h 106" name="T53"/>
              <a:gd fmla="*/ 25 w 106" name="T54"/>
              <a:gd fmla="*/ 24 h 106" name="T55"/>
              <a:gd fmla="*/ 35 w 106" name="T56"/>
              <a:gd fmla="*/ 17 h 106" name="T57"/>
              <a:gd fmla="*/ 37 w 106" name="T58"/>
              <a:gd fmla="*/ 26 h 106" name="T59"/>
              <a:gd fmla="*/ 41 w 106" name="T60"/>
              <a:gd fmla="*/ 29 h 106" name="T61"/>
              <a:gd fmla="*/ 47 w 106" name="T62"/>
              <a:gd fmla="*/ 29 h 106" name="T63"/>
              <a:gd fmla="*/ 10 w 106" name="T64"/>
              <a:gd fmla="*/ 29 h 106" name="T65"/>
              <a:gd fmla="*/ 67 w 106" name="T66"/>
              <a:gd fmla="*/ 19 h 106" name="T67"/>
              <a:gd fmla="*/ 12 w 106" name="T68"/>
              <a:gd fmla="*/ 80 h 106" name="T69"/>
              <a:gd fmla="*/ 67 w 106" name="T70"/>
              <a:gd fmla="*/ 19 h 106" name="T71"/>
              <a:gd fmla="*/ 8 w 106" name="T72"/>
              <a:gd fmla="*/ 98 h 106" name="T73"/>
              <a:gd fmla="*/ 22 w 106" name="T74"/>
              <a:gd fmla="*/ 98 h 106" name="T75"/>
              <a:gd fmla="*/ 28 w 106" name="T76"/>
              <a:gd fmla="*/ 97 h 106" name="T77"/>
              <a:gd fmla="*/ 25 w 106" name="T78"/>
              <a:gd fmla="*/ 94 h 106" name="T79"/>
              <a:gd fmla="*/ 86 w 106" name="T80"/>
              <a:gd fmla="*/ 39 h 106" name="T81"/>
              <a:gd fmla="*/ 77 w 106" name="T82"/>
              <a:gd fmla="*/ 96 h 106" name="T83"/>
              <a:gd fmla="*/ 59 w 106" name="T84"/>
              <a:gd fmla="*/ 77 h 106" name="T85"/>
              <a:gd fmla="*/ 81 w 106" name="T86"/>
              <a:gd fmla="*/ 62 h 106" name="T87"/>
              <a:gd fmla="*/ 77 w 106" name="T88"/>
              <a:gd fmla="*/ 69 h 106" name="T89"/>
              <a:gd fmla="*/ 84 w 106" name="T90"/>
              <a:gd fmla="*/ 66 h 106" name="T91"/>
              <a:gd fmla="*/ 83 w 106" name="T92"/>
              <a:gd fmla="*/ 78 h 106" name="T93"/>
              <a:gd fmla="*/ 86 w 106" name="T94"/>
              <a:gd fmla="*/ 81 h 106" name="T95"/>
              <a:gd fmla="*/ 96 w 106" name="T96"/>
              <a:gd fmla="*/ 77 h 106" name="T9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b="b" l="0" r="r" t="0"/>
            <a:pathLst>
              <a:path h="105" w="105">
                <a:moveTo>
                  <a:pt x="104" y="75"/>
                </a:moveTo>
                <a:cubicBezTo>
                  <a:pt x="83" y="53"/>
                  <a:pt x="83" y="53"/>
                  <a:pt x="83" y="53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5" y="31"/>
                  <a:pt x="106" y="27"/>
                  <a:pt x="104" y="22"/>
                </a:cubicBezTo>
                <a:cubicBezTo>
                  <a:pt x="102" y="17"/>
                  <a:pt x="92" y="9"/>
                  <a:pt x="87" y="4"/>
                </a:cubicBezTo>
                <a:cubicBezTo>
                  <a:pt x="83" y="0"/>
                  <a:pt x="76" y="0"/>
                  <a:pt x="72" y="4"/>
                </a:cubicBezTo>
                <a:cubicBezTo>
                  <a:pt x="52" y="23"/>
                  <a:pt x="52" y="23"/>
                  <a:pt x="52" y="23"/>
                </a:cubicBezTo>
                <a:cubicBezTo>
                  <a:pt x="31" y="2"/>
                  <a:pt x="31" y="2"/>
                  <a:pt x="31" y="2"/>
                </a:cubicBezTo>
                <a:cubicBezTo>
                  <a:pt x="30" y="1"/>
                  <a:pt x="27" y="1"/>
                  <a:pt x="26" y="2"/>
                </a:cubicBezTo>
                <a:cubicBezTo>
                  <a:pt x="2" y="26"/>
                  <a:pt x="2" y="26"/>
                  <a:pt x="2" y="26"/>
                </a:cubicBezTo>
                <a:cubicBezTo>
                  <a:pt x="0" y="28"/>
                  <a:pt x="0" y="30"/>
                  <a:pt x="2" y="31"/>
                </a:cubicBezTo>
                <a:cubicBezTo>
                  <a:pt x="23" y="53"/>
                  <a:pt x="23" y="53"/>
                  <a:pt x="23" y="53"/>
                </a:cubicBezTo>
                <a:cubicBezTo>
                  <a:pt x="2" y="74"/>
                  <a:pt x="2" y="74"/>
                  <a:pt x="2" y="74"/>
                </a:cubicBezTo>
                <a:cubicBezTo>
                  <a:pt x="1" y="75"/>
                  <a:pt x="1" y="76"/>
                  <a:pt x="1" y="77"/>
                </a:cubicBezTo>
                <a:cubicBezTo>
                  <a:pt x="1" y="85"/>
                  <a:pt x="1" y="93"/>
                  <a:pt x="1" y="101"/>
                </a:cubicBezTo>
                <a:cubicBezTo>
                  <a:pt x="1" y="103"/>
                  <a:pt x="2" y="105"/>
                  <a:pt x="5" y="105"/>
                </a:cubicBezTo>
                <a:cubicBezTo>
                  <a:pt x="29" y="105"/>
                  <a:pt x="29" y="105"/>
                  <a:pt x="29" y="105"/>
                </a:cubicBezTo>
                <a:cubicBezTo>
                  <a:pt x="30" y="105"/>
                  <a:pt x="31" y="105"/>
                  <a:pt x="32" y="104"/>
                </a:cubicBezTo>
                <a:cubicBezTo>
                  <a:pt x="53" y="83"/>
                  <a:pt x="53" y="83"/>
                  <a:pt x="53" y="83"/>
                </a:cubicBezTo>
                <a:cubicBezTo>
                  <a:pt x="74" y="104"/>
                  <a:pt x="74" y="104"/>
                  <a:pt x="74" y="104"/>
                </a:cubicBezTo>
                <a:cubicBezTo>
                  <a:pt x="75" y="104"/>
                  <a:pt x="75" y="104"/>
                  <a:pt x="75" y="104"/>
                </a:cubicBezTo>
                <a:cubicBezTo>
                  <a:pt x="76" y="106"/>
                  <a:pt x="78" y="106"/>
                  <a:pt x="80" y="104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105" y="79"/>
                  <a:pt x="105" y="76"/>
                  <a:pt x="104" y="75"/>
                </a:cubicBezTo>
                <a:close/>
                <a:moveTo>
                  <a:pt x="77" y="9"/>
                </a:moveTo>
                <a:cubicBezTo>
                  <a:pt x="77" y="9"/>
                  <a:pt x="77" y="9"/>
                  <a:pt x="77" y="9"/>
                </a:cubicBezTo>
                <a:cubicBezTo>
                  <a:pt x="78" y="8"/>
                  <a:pt x="80" y="8"/>
                  <a:pt x="82" y="9"/>
                </a:cubicBezTo>
                <a:cubicBezTo>
                  <a:pt x="87" y="14"/>
                  <a:pt x="92" y="19"/>
                  <a:pt x="96" y="24"/>
                </a:cubicBezTo>
                <a:cubicBezTo>
                  <a:pt x="98" y="26"/>
                  <a:pt x="98" y="28"/>
                  <a:pt x="96" y="29"/>
                </a:cubicBezTo>
                <a:cubicBezTo>
                  <a:pt x="90" y="36"/>
                  <a:pt x="90" y="36"/>
                  <a:pt x="90" y="36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0"/>
                  <a:pt x="75" y="20"/>
                  <a:pt x="75" y="20"/>
                </a:cubicBezTo>
                <a:cubicBezTo>
                  <a:pt x="70" y="16"/>
                  <a:pt x="70" y="16"/>
                  <a:pt x="70" y="16"/>
                </a:cubicBezTo>
                <a:cubicBezTo>
                  <a:pt x="77" y="9"/>
                  <a:pt x="77" y="9"/>
                  <a:pt x="77" y="9"/>
                </a:cubicBezTo>
                <a:close/>
                <a:moveTo>
                  <a:pt x="80" y="33"/>
                </a:moveTo>
                <a:cubicBezTo>
                  <a:pt x="80" y="33"/>
                  <a:pt x="80" y="33"/>
                  <a:pt x="80" y="33"/>
                </a:cubicBezTo>
                <a:cubicBezTo>
                  <a:pt x="61" y="52"/>
                  <a:pt x="42" y="72"/>
                  <a:pt x="22" y="91"/>
                </a:cubicBezTo>
                <a:cubicBezTo>
                  <a:pt x="15" y="84"/>
                  <a:pt x="15" y="84"/>
                  <a:pt x="15" y="84"/>
                </a:cubicBezTo>
                <a:cubicBezTo>
                  <a:pt x="73" y="25"/>
                  <a:pt x="73" y="25"/>
                  <a:pt x="73" y="25"/>
                </a:cubicBezTo>
                <a:cubicBezTo>
                  <a:pt x="76" y="28"/>
                  <a:pt x="78" y="30"/>
                  <a:pt x="80" y="33"/>
                </a:cubicBezTo>
                <a:close/>
                <a:moveTo>
                  <a:pt x="10" y="29"/>
                </a:moveTo>
                <a:cubicBezTo>
                  <a:pt x="10" y="29"/>
                  <a:pt x="10" y="29"/>
                  <a:pt x="10" y="29"/>
                </a:cubicBezTo>
                <a:cubicBezTo>
                  <a:pt x="29" y="10"/>
                  <a:pt x="29" y="10"/>
                  <a:pt x="29" y="10"/>
                </a:cubicBezTo>
                <a:cubicBezTo>
                  <a:pt x="32" y="14"/>
                  <a:pt x="32" y="14"/>
                  <a:pt x="32" y="14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1"/>
                  <a:pt x="25" y="23"/>
                  <a:pt x="25" y="24"/>
                </a:cubicBezTo>
                <a:cubicBezTo>
                  <a:pt x="26" y="24"/>
                  <a:pt x="28" y="24"/>
                  <a:pt x="29" y="24"/>
                </a:cubicBezTo>
                <a:cubicBezTo>
                  <a:pt x="35" y="17"/>
                  <a:pt x="35" y="17"/>
                  <a:pt x="35" y="17"/>
                </a:cubicBezTo>
                <a:cubicBezTo>
                  <a:pt x="41" y="22"/>
                  <a:pt x="41" y="22"/>
                  <a:pt x="41" y="22"/>
                </a:cubicBezTo>
                <a:cubicBezTo>
                  <a:pt x="37" y="26"/>
                  <a:pt x="37" y="26"/>
                  <a:pt x="37" y="26"/>
                </a:cubicBezTo>
                <a:cubicBezTo>
                  <a:pt x="36" y="27"/>
                  <a:pt x="36" y="28"/>
                  <a:pt x="37" y="29"/>
                </a:cubicBezTo>
                <a:cubicBezTo>
                  <a:pt x="38" y="30"/>
                  <a:pt x="40" y="30"/>
                  <a:pt x="41" y="29"/>
                </a:cubicBezTo>
                <a:cubicBezTo>
                  <a:pt x="44" y="26"/>
                  <a:pt x="44" y="26"/>
                  <a:pt x="44" y="26"/>
                </a:cubicBezTo>
                <a:cubicBezTo>
                  <a:pt x="47" y="29"/>
                  <a:pt x="47" y="29"/>
                  <a:pt x="47" y="29"/>
                </a:cubicBezTo>
                <a:cubicBezTo>
                  <a:pt x="29" y="47"/>
                  <a:pt x="29" y="47"/>
                  <a:pt x="29" y="47"/>
                </a:cubicBezTo>
                <a:cubicBezTo>
                  <a:pt x="10" y="29"/>
                  <a:pt x="10" y="29"/>
                  <a:pt x="10" y="29"/>
                </a:cubicBezTo>
                <a:close/>
                <a:moveTo>
                  <a:pt x="67" y="19"/>
                </a:moveTo>
                <a:cubicBezTo>
                  <a:pt x="67" y="19"/>
                  <a:pt x="67" y="19"/>
                  <a:pt x="67" y="19"/>
                </a:cubicBezTo>
                <a:cubicBezTo>
                  <a:pt x="70" y="22"/>
                  <a:pt x="70" y="22"/>
                  <a:pt x="70" y="22"/>
                </a:cubicBezTo>
                <a:cubicBezTo>
                  <a:pt x="12" y="80"/>
                  <a:pt x="12" y="80"/>
                  <a:pt x="12" y="80"/>
                </a:cubicBezTo>
                <a:cubicBezTo>
                  <a:pt x="9" y="78"/>
                  <a:pt x="9" y="78"/>
                  <a:pt x="9" y="78"/>
                </a:cubicBezTo>
                <a:cubicBezTo>
                  <a:pt x="67" y="19"/>
                  <a:pt x="67" y="19"/>
                  <a:pt x="67" y="19"/>
                </a:cubicBezTo>
                <a:close/>
                <a:moveTo>
                  <a:pt x="8" y="98"/>
                </a:moveTo>
                <a:cubicBezTo>
                  <a:pt x="8" y="98"/>
                  <a:pt x="8" y="98"/>
                  <a:pt x="8" y="98"/>
                </a:cubicBezTo>
                <a:cubicBezTo>
                  <a:pt x="8" y="84"/>
                  <a:pt x="8" y="84"/>
                  <a:pt x="8" y="84"/>
                </a:cubicBezTo>
                <a:cubicBezTo>
                  <a:pt x="22" y="98"/>
                  <a:pt x="22" y="98"/>
                  <a:pt x="22" y="98"/>
                </a:cubicBezTo>
                <a:cubicBezTo>
                  <a:pt x="8" y="98"/>
                  <a:pt x="8" y="98"/>
                  <a:pt x="8" y="98"/>
                </a:cubicBezTo>
                <a:close/>
                <a:moveTo>
                  <a:pt x="28" y="97"/>
                </a:moveTo>
                <a:cubicBezTo>
                  <a:pt x="28" y="97"/>
                  <a:pt x="28" y="97"/>
                  <a:pt x="28" y="97"/>
                </a:cubicBezTo>
                <a:cubicBezTo>
                  <a:pt x="25" y="94"/>
                  <a:pt x="25" y="94"/>
                  <a:pt x="25" y="94"/>
                </a:cubicBezTo>
                <a:cubicBezTo>
                  <a:pt x="45" y="75"/>
                  <a:pt x="64" y="55"/>
                  <a:pt x="84" y="36"/>
                </a:cubicBezTo>
                <a:cubicBezTo>
                  <a:pt x="86" y="39"/>
                  <a:pt x="86" y="39"/>
                  <a:pt x="86" y="39"/>
                </a:cubicBezTo>
                <a:cubicBezTo>
                  <a:pt x="28" y="97"/>
                  <a:pt x="28" y="97"/>
                  <a:pt x="28" y="97"/>
                </a:cubicBezTo>
                <a:close/>
                <a:moveTo>
                  <a:pt x="77" y="96"/>
                </a:moveTo>
                <a:cubicBezTo>
                  <a:pt x="77" y="96"/>
                  <a:pt x="77" y="96"/>
                  <a:pt x="77" y="96"/>
                </a:cubicBezTo>
                <a:cubicBezTo>
                  <a:pt x="59" y="77"/>
                  <a:pt x="59" y="77"/>
                  <a:pt x="59" y="77"/>
                </a:cubicBezTo>
                <a:cubicBezTo>
                  <a:pt x="77" y="59"/>
                  <a:pt x="77" y="59"/>
                  <a:pt x="77" y="59"/>
                </a:cubicBezTo>
                <a:cubicBezTo>
                  <a:pt x="81" y="62"/>
                  <a:pt x="81" y="62"/>
                  <a:pt x="81" y="62"/>
                </a:cubicBezTo>
                <a:cubicBezTo>
                  <a:pt x="77" y="66"/>
                  <a:pt x="77" y="66"/>
                  <a:pt x="77" y="66"/>
                </a:cubicBezTo>
                <a:cubicBezTo>
                  <a:pt x="77" y="67"/>
                  <a:pt x="77" y="68"/>
                  <a:pt x="77" y="69"/>
                </a:cubicBezTo>
                <a:cubicBezTo>
                  <a:pt x="78" y="70"/>
                  <a:pt x="80" y="70"/>
                  <a:pt x="81" y="69"/>
                </a:cubicBezTo>
                <a:cubicBezTo>
                  <a:pt x="84" y="66"/>
                  <a:pt x="84" y="66"/>
                  <a:pt x="84" y="66"/>
                </a:cubicBezTo>
                <a:cubicBezTo>
                  <a:pt x="89" y="71"/>
                  <a:pt x="89" y="71"/>
                  <a:pt x="89" y="71"/>
                </a:cubicBezTo>
                <a:cubicBezTo>
                  <a:pt x="83" y="78"/>
                  <a:pt x="83" y="78"/>
                  <a:pt x="83" y="78"/>
                </a:cubicBezTo>
                <a:cubicBezTo>
                  <a:pt x="82" y="78"/>
                  <a:pt x="82" y="80"/>
                  <a:pt x="83" y="81"/>
                </a:cubicBezTo>
                <a:cubicBezTo>
                  <a:pt x="84" y="82"/>
                  <a:pt x="85" y="82"/>
                  <a:pt x="86" y="81"/>
                </a:cubicBezTo>
                <a:cubicBezTo>
                  <a:pt x="93" y="74"/>
                  <a:pt x="93" y="74"/>
                  <a:pt x="93" y="74"/>
                </a:cubicBezTo>
                <a:cubicBezTo>
                  <a:pt x="96" y="77"/>
                  <a:pt x="96" y="77"/>
                  <a:pt x="96" y="77"/>
                </a:cubicBezTo>
                <a:cubicBezTo>
                  <a:pt x="77" y="96"/>
                  <a:pt x="77" y="96"/>
                  <a:pt x="77" y="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11" compatLnSpc="1" lIns="91423" numCol="1" rIns="91423" tIns="45711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</p:spTree>
    <p:extLst>
      <p:ext uri="{BB962C8B-B14F-4D97-AF65-F5344CB8AC3E}">
        <p14:creationId val="1708965159"/>
      </p:ext>
    </p:extLst>
  </p:cSld>
  <p:clrMapOvr>
    <a:masterClrMapping/>
  </p:clrMapOvr>
  <p:transition spd="med">
    <p:pull dir="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6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9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2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5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8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80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2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7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2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5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7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2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3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4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7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8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9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2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13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4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7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18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9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0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12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3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4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7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8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1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2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5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6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0"/>
      <p:bldP grpId="0" spid="91"/>
      <p:bldP grpId="0" spid="92"/>
      <p:bldP grpId="0" spid="93"/>
      <p:bldP grpId="0" spid="94"/>
      <p:bldP grpId="0" spid="95"/>
      <p:bldP grpId="0" spid="96"/>
      <p:bldP grpId="0" spid="97"/>
      <p:bldP grpId="0" spid="99"/>
      <p:bldP grpId="0" spid="100"/>
      <p:bldP grpId="0" spid="101"/>
      <p:bldP grpId="0" spid="102"/>
      <p:bldP grpId="0" spid="103"/>
      <p:bldP grpId="0" spid="104"/>
      <p:bldP grpId="0" spid="105"/>
      <p:bldP grpId="0" spid="106"/>
      <p:bldP grpId="0" spid="107"/>
      <p:bldP grpId="0" spid="108"/>
      <p:bldP grpId="0" spid="109"/>
      <p:bldP grpId="0" spid="110"/>
      <p:bldP grpId="0" spid="112"/>
      <p:bldP grpId="0" spid="113"/>
      <p:bldP grpId="0" spid="114"/>
      <p:bldP grpId="0" spid="115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701425" y="849029"/>
            <a:ext cx="1717317" cy="187763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2511" lIns="65023" rIns="65023" rtlCol="0" tIns="32511"/>
          <a:lstStyle/>
          <a:p>
            <a:pPr algn="ctr"/>
            <a:endParaRPr altLang="en-US" lang="zh-CN"/>
          </a:p>
        </p:txBody>
      </p:sp>
      <p:sp>
        <p:nvSpPr>
          <p:cNvPr id="16" name="矩形 15"/>
          <p:cNvSpPr/>
          <p:nvPr/>
        </p:nvSpPr>
        <p:spPr>
          <a:xfrm>
            <a:off x="701425" y="2722595"/>
            <a:ext cx="1717317" cy="187763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2511" lIns="65023" rIns="65023" rtlCol="0" tIns="32511"/>
          <a:lstStyle/>
          <a:p>
            <a:pPr algn="ctr"/>
            <a:endParaRPr altLang="en-US" lang="zh-CN"/>
          </a:p>
        </p:txBody>
      </p:sp>
      <p:sp>
        <p:nvSpPr>
          <p:cNvPr id="21" name="矩形 20"/>
          <p:cNvSpPr/>
          <p:nvPr/>
        </p:nvSpPr>
        <p:spPr>
          <a:xfrm>
            <a:off x="2413938" y="849029"/>
            <a:ext cx="1717317" cy="187763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2511" lIns="65023" rIns="65023" rtlCol="0" tIns="32511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 bwMode="auto">
          <a:xfrm>
            <a:off x="2418741" y="2726658"/>
            <a:ext cx="6182929" cy="1877630"/>
          </a:xfrm>
          <a:prstGeom prst="rect">
            <a:avLst/>
          </a:prstGeom>
          <a:solidFill>
            <a:schemeClr val="accent1"/>
          </a:solidFill>
        </p:spPr>
        <p:txBody>
          <a:bodyPr anchor="ctr" anchorCtr="0" bIns="32511" lIns="134990" rIns="26998" rtlCol="0" tIns="35098" wrap="square">
            <a:noAutofit/>
          </a:bodyPr>
          <a:lstStyle/>
          <a:p>
            <a:pPr>
              <a:lnSpc>
                <a:spcPct val="150000"/>
              </a:lnSpc>
              <a:spcBef>
                <a:spcPts val="450"/>
              </a:spcBef>
              <a:buClr>
                <a:schemeClr val="bg1"/>
              </a:buClr>
              <a:buSzPct val="80000"/>
            </a:pPr>
            <a:endParaRPr altLang="en-US" lang="zh-CN" sz="1000">
              <a:solidFill>
                <a:srgbClr val="FFFFFF"/>
              </a:solidFill>
              <a:latin charset="-122" panose="020b0300000000000000" pitchFamily="34" typeface="冬青黑体简体中文 W3"/>
              <a:ea charset="-122" panose="020b0300000000000000" pitchFamily="34" typeface="冬青黑体简体中文 W3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2728595" y="3193383"/>
            <a:ext cx="3686810" cy="0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/>
          <p:cNvSpPr txBox="1"/>
          <p:nvPr/>
        </p:nvSpPr>
        <p:spPr>
          <a:xfrm>
            <a:off x="4456562" y="994929"/>
            <a:ext cx="1321401" cy="254410"/>
          </a:xfrm>
          <a:prstGeom prst="rect">
            <a:avLst/>
          </a:prstGeom>
        </p:spPr>
        <p:txBody>
          <a:bodyPr anchor="t" bIns="34288" lIns="68575" rIns="68575" rtlCol="0" tIns="34288" vert="horz">
            <a:no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altLang="en-US" lang="zh-CN" sz="1000">
                <a:solidFill>
                  <a:schemeClr val="bg1">
                    <a:lumMod val="65000"/>
                  </a:schemeClr>
                </a:solidFill>
                <a:latin charset="0" pitchFamily="34" typeface="Arial"/>
                <a:ea charset="-122" panose="020b0503020204020204" pitchFamily="34" typeface="微软雅黑"/>
                <a:cs charset="0" pitchFamily="34" typeface="Arial"/>
                <a:sym charset="0" pitchFamily="34" typeface="Arial"/>
              </a:rPr>
              <a:t>请替换文字内容</a:t>
            </a:r>
          </a:p>
        </p:txBody>
      </p:sp>
      <p:sp>
        <p:nvSpPr>
          <p:cNvPr id="26" name="Content Placeholder 2"/>
          <p:cNvSpPr txBox="1"/>
          <p:nvPr/>
        </p:nvSpPr>
        <p:spPr>
          <a:xfrm>
            <a:off x="4456562" y="1271954"/>
            <a:ext cx="3853453" cy="1054396"/>
          </a:xfrm>
          <a:prstGeom prst="rect">
            <a:avLst/>
          </a:prstGeom>
        </p:spPr>
        <p:txBody>
          <a:bodyPr anchor="t" bIns="34288" lIns="68575" rIns="68575" rtlCol="0" tIns="34288" vert="horz">
            <a:no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600">
                <a:solidFill>
                  <a:schemeClr val="bg1">
                    <a:lumMod val="65000"/>
                  </a:schemeClr>
                </a:solidFill>
                <a:latin charset="0" pitchFamily="34" typeface="Arial"/>
                <a:ea charset="-122" panose="020b0503020204020204" pitchFamily="34" typeface="微软雅黑"/>
                <a:cs charset="0" pitchFamily="34" typeface="Arial"/>
                <a:sym charset="0" pitchFamily="34" typeface="Arial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27" name="Content Placeholder 2"/>
          <p:cNvSpPr txBox="1"/>
          <p:nvPr/>
        </p:nvSpPr>
        <p:spPr>
          <a:xfrm>
            <a:off x="2647479" y="2945756"/>
            <a:ext cx="1321401" cy="254410"/>
          </a:xfrm>
          <a:prstGeom prst="rect">
            <a:avLst/>
          </a:prstGeom>
        </p:spPr>
        <p:txBody>
          <a:bodyPr anchor="t" bIns="34288" lIns="68575" rIns="68575" rtlCol="0" tIns="34288" vert="horz">
            <a:no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altLang="en-US" lang="zh-CN" sz="1000">
                <a:solidFill>
                  <a:schemeClr val="bg1"/>
                </a:solidFill>
                <a:latin charset="0" pitchFamily="34" typeface="Arial"/>
                <a:ea charset="-122" panose="020b0503020204020204" pitchFamily="34" typeface="微软雅黑"/>
                <a:cs charset="0" pitchFamily="34" typeface="Arial"/>
                <a:sym charset="0" pitchFamily="34" typeface="Arial"/>
              </a:rPr>
              <a:t>请替换文字内容</a:t>
            </a:r>
          </a:p>
        </p:txBody>
      </p:sp>
      <p:sp>
        <p:nvSpPr>
          <p:cNvPr id="28" name="Content Placeholder 2"/>
          <p:cNvSpPr txBox="1"/>
          <p:nvPr/>
        </p:nvSpPr>
        <p:spPr>
          <a:xfrm>
            <a:off x="2647479" y="3222781"/>
            <a:ext cx="3853453" cy="1054396"/>
          </a:xfrm>
          <a:prstGeom prst="rect">
            <a:avLst/>
          </a:prstGeom>
        </p:spPr>
        <p:txBody>
          <a:bodyPr anchor="t" bIns="34288" lIns="68575" rIns="68575" rtlCol="0" tIns="34288" vert="horz">
            <a:no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600">
                <a:solidFill>
                  <a:schemeClr val="bg1"/>
                </a:solidFill>
                <a:latin charset="0" pitchFamily="34" typeface="Arial"/>
                <a:ea charset="-122" panose="020b0503020204020204" pitchFamily="34" typeface="微软雅黑"/>
                <a:cs charset="0" pitchFamily="34" typeface="Arial"/>
                <a:sym charset="0" pitchFamily="34" typeface="Arial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</p:spTree>
    <p:extLst>
      <p:ext uri="{BB962C8B-B14F-4D97-AF65-F5344CB8AC3E}">
        <p14:creationId val="3874179702"/>
      </p:ext>
    </p:extLst>
  </p:cSld>
  <p:clrMapOvr>
    <a:masterClrMapping/>
  </p:clrMapOvr>
  <p:transition spd="med">
    <p:pull dir="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1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24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2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28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3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36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16"/>
      <p:bldP grpId="0" spid="21"/>
      <p:bldP grpId="0" spid="11"/>
      <p:bldP grpId="0" spid="22"/>
      <p:bldP grpId="0" spid="26"/>
      <p:bldP grpId="0" spid="27"/>
      <p:bldP grpId="0" spid="28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D:\背景\bd315c6034a85edfd13e8aea49540923dc54754c.jpg" id="20" name="Picture 2"/>
          <p:cNvPicPr>
            <a:picLocks noChangeArrowheads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1" name="TextBox 11">
            <a:extLst>
              <a:ext uri="{FF2B5EF4-FFF2-40B4-BE49-F238E27FC236}">
                <a16:creationId xmlns:a16="http://schemas.microsoft.com/office/drawing/2014/main" id="{4E59B2F5-1D38-431D-B5EF-F3BE06FDA12E}"/>
              </a:ext>
            </a:extLst>
          </p:cNvPr>
          <p:cNvSpPr txBox="1"/>
          <p:nvPr/>
        </p:nvSpPr>
        <p:spPr>
          <a:xfrm>
            <a:off x="5902236" y="2457075"/>
            <a:ext cx="946467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lvl="1" marL="0"/>
            <a:r>
              <a:rPr altLang="en-US" b="1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第二部分</a:t>
            </a:r>
          </a:p>
          <a:p>
            <a:pPr lvl="1" marL="0"/>
            <a:r>
              <a:rPr altLang="en-US" b="1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产品介绍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14901697-7294-4787-8C21-B17D6C79F8DF}"/>
              </a:ext>
            </a:extLst>
          </p:cNvPr>
          <p:cNvCxnSpPr/>
          <p:nvPr/>
        </p:nvCxnSpPr>
        <p:spPr>
          <a:xfrm flipH="1" flipV="1">
            <a:off x="5767510" y="2358966"/>
            <a:ext cx="0" cy="1420341"/>
          </a:xfrm>
          <a:prstGeom prst="line">
            <a:avLst/>
          </a:prstGeom>
          <a:ln w="127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3">
            <a:extLst>
              <a:ext uri="{FF2B5EF4-FFF2-40B4-BE49-F238E27FC236}">
                <a16:creationId xmlns:a16="http://schemas.microsoft.com/office/drawing/2014/main" id="{0A8FC614-04A7-495E-8A16-62C8CB87190F}"/>
              </a:ext>
            </a:extLst>
          </p:cNvPr>
          <p:cNvSpPr txBox="1"/>
          <p:nvPr/>
        </p:nvSpPr>
        <p:spPr>
          <a:xfrm>
            <a:off x="4513726" y="3533148"/>
            <a:ext cx="902574" cy="24384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zh-CN" lang="en-US" sz="1600">
                <a:solidFill>
                  <a:schemeClr val="bg1"/>
                </a:solidFill>
                <a:latin charset="0" pitchFamily="34" typeface="Arial"/>
                <a:ea typeface="+mj-ea"/>
                <a:cs charset="0" pitchFamily="34" typeface="Arial"/>
              </a:rPr>
              <a:t>PART 02</a:t>
            </a: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6FEF5A68-FBBE-4F6A-87D8-F6D8C6918FDB}"/>
              </a:ext>
            </a:extLst>
          </p:cNvPr>
          <p:cNvSpPr/>
          <p:nvPr/>
        </p:nvSpPr>
        <p:spPr>
          <a:xfrm>
            <a:off x="4357715" y="2355726"/>
            <a:ext cx="1004222" cy="10042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280">
              <a:solidFill>
                <a:srgbClr val="080808"/>
              </a:solidFill>
              <a:latin typeface="+mj-ea"/>
              <a:ea typeface="+mj-ea"/>
            </a:endParaRPr>
          </a:p>
        </p:txBody>
      </p:sp>
      <p:sp>
        <p:nvSpPr>
          <p:cNvPr id="15" name="TextBox 24">
            <a:extLst>
              <a:ext uri="{FF2B5EF4-FFF2-40B4-BE49-F238E27FC236}">
                <a16:creationId xmlns:a16="http://schemas.microsoft.com/office/drawing/2014/main" id="{DC7F564C-AF3E-412F-A9DB-99FE675509DB}"/>
              </a:ext>
            </a:extLst>
          </p:cNvPr>
          <p:cNvSpPr txBox="1"/>
          <p:nvPr/>
        </p:nvSpPr>
        <p:spPr>
          <a:xfrm>
            <a:off x="6080112" y="3442140"/>
            <a:ext cx="1064411" cy="157988"/>
          </a:xfrm>
          <a:prstGeom prst="rect">
            <a:avLst/>
          </a:prstGeom>
          <a:noFill/>
        </p:spPr>
        <p:txBody>
          <a:bodyPr bIns="30226" lIns="60452" rIns="60452" rtlCol="0" tIns="30226" wrap="square">
            <a:spAutoFit/>
          </a:bodyPr>
          <a:lstStyle/>
          <a:p>
            <a:r>
              <a:rPr altLang="zh-CN" lang="en-US" sz="64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01 点击添加相关标题文字</a:t>
            </a:r>
          </a:p>
        </p:txBody>
      </p:sp>
      <p:sp>
        <p:nvSpPr>
          <p:cNvPr id="16" name="TextBox 25">
            <a:extLst>
              <a:ext uri="{FF2B5EF4-FFF2-40B4-BE49-F238E27FC236}">
                <a16:creationId xmlns:a16="http://schemas.microsoft.com/office/drawing/2014/main" id="{C358591E-35A2-4889-8764-02985A4292AC}"/>
              </a:ext>
            </a:extLst>
          </p:cNvPr>
          <p:cNvSpPr txBox="1"/>
          <p:nvPr/>
        </p:nvSpPr>
        <p:spPr>
          <a:xfrm>
            <a:off x="7132466" y="3442140"/>
            <a:ext cx="1111942" cy="157988"/>
          </a:xfrm>
          <a:prstGeom prst="rect">
            <a:avLst/>
          </a:prstGeom>
          <a:noFill/>
        </p:spPr>
        <p:txBody>
          <a:bodyPr bIns="30226" lIns="60452" rIns="60452" rtlCol="0" tIns="30226" wrap="square">
            <a:spAutoFit/>
          </a:bodyPr>
          <a:lstStyle/>
          <a:p>
            <a:r>
              <a:rPr altLang="zh-CN" lang="en-US" sz="64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02 点击添加相关标题文字</a:t>
            </a: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891578EA-D96C-4429-B1E5-FC1D8B659495}"/>
              </a:ext>
            </a:extLst>
          </p:cNvPr>
          <p:cNvSpPr txBox="1"/>
          <p:nvPr/>
        </p:nvSpPr>
        <p:spPr>
          <a:xfrm>
            <a:off x="4495493" y="2497710"/>
            <a:ext cx="902574" cy="761695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zh-CN" b="1" lang="en-US" smtClean="0" sz="4998">
                <a:solidFill>
                  <a:schemeClr val="bg1"/>
                </a:solidFill>
                <a:latin charset="0" pitchFamily="34" typeface="Arial"/>
                <a:ea typeface="+mj-ea"/>
                <a:cs charset="0" pitchFamily="34" typeface="Arial"/>
              </a:rPr>
              <a:t>02</a:t>
            </a:r>
          </a:p>
        </p:txBody>
      </p:sp>
      <p:sp>
        <p:nvSpPr>
          <p:cNvPr id="18" name="TextBox 24">
            <a:extLst>
              <a:ext uri="{FF2B5EF4-FFF2-40B4-BE49-F238E27FC236}">
                <a16:creationId xmlns:a16="http://schemas.microsoft.com/office/drawing/2014/main" id="{85367FAC-339C-4000-AB67-63A448FAB21D}"/>
              </a:ext>
            </a:extLst>
          </p:cNvPr>
          <p:cNvSpPr txBox="1"/>
          <p:nvPr/>
        </p:nvSpPr>
        <p:spPr>
          <a:xfrm>
            <a:off x="6080112" y="3648105"/>
            <a:ext cx="1064411" cy="157988"/>
          </a:xfrm>
          <a:prstGeom prst="rect">
            <a:avLst/>
          </a:prstGeom>
          <a:noFill/>
        </p:spPr>
        <p:txBody>
          <a:bodyPr bIns="30226" lIns="60452" rIns="60452" rtlCol="0" tIns="30226" wrap="square">
            <a:spAutoFit/>
          </a:bodyPr>
          <a:lstStyle/>
          <a:p>
            <a:r>
              <a:rPr altLang="zh-CN" lang="en-US" sz="64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03 点击添加相关标题文字</a:t>
            </a:r>
          </a:p>
        </p:txBody>
      </p:sp>
      <p:sp>
        <p:nvSpPr>
          <p:cNvPr id="19" name="TextBox 25">
            <a:extLst>
              <a:ext uri="{FF2B5EF4-FFF2-40B4-BE49-F238E27FC236}">
                <a16:creationId xmlns:a16="http://schemas.microsoft.com/office/drawing/2014/main" id="{73FC7A37-72A6-4390-A7D6-1D27CD999982}"/>
              </a:ext>
            </a:extLst>
          </p:cNvPr>
          <p:cNvSpPr txBox="1"/>
          <p:nvPr/>
        </p:nvSpPr>
        <p:spPr>
          <a:xfrm>
            <a:off x="7132466" y="3648105"/>
            <a:ext cx="1111942" cy="157988"/>
          </a:xfrm>
          <a:prstGeom prst="rect">
            <a:avLst/>
          </a:prstGeom>
          <a:noFill/>
        </p:spPr>
        <p:txBody>
          <a:bodyPr bIns="30226" lIns="60452" rIns="60452" rtlCol="0" tIns="30226" wrap="square">
            <a:spAutoFit/>
          </a:bodyPr>
          <a:lstStyle/>
          <a:p>
            <a:r>
              <a:rPr altLang="zh-CN" lang="en-US" sz="64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04 点击添加相关标题文字</a:t>
            </a:r>
          </a:p>
        </p:txBody>
      </p:sp>
    </p:spTree>
    <p:extLst>
      <p:ext uri="{BB962C8B-B14F-4D97-AF65-F5344CB8AC3E}">
        <p14:creationId val="176505173"/>
      </p:ext>
    </p:extLst>
  </p:cSld>
  <p:clrMapOvr>
    <a:masterClrMapping/>
  </p:clrMapOvr>
  <p:transition spd="med">
    <p:wipe dir="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click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1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7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2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fill="hold" grpId="0" id="4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3"/>
      <p:bldP grpId="0" spid="14"/>
      <p:bldP grpId="0" spid="15"/>
      <p:bldP grpId="0" spid="16"/>
      <p:bldP grpId="0" spid="17"/>
      <p:bldP grpId="0" spid="18"/>
      <p:bldP grpId="0" spid="19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" name="矩形 25"/>
          <p:cNvSpPr/>
          <p:nvPr/>
        </p:nvSpPr>
        <p:spPr>
          <a:xfrm rot="21556260">
            <a:off x="1654289" y="2072025"/>
            <a:ext cx="1503314" cy="208555"/>
          </a:xfrm>
          <a:prstGeom prst="rect">
            <a:avLst/>
          </a:prstGeom>
          <a:solidFill>
            <a:schemeClr val="bg1">
              <a:lumMod val="85000"/>
            </a:schemeClr>
          </a:solidFill>
          <a:ln algn="ctr" cap="flat" cmpd="sng" w="25400">
            <a:noFill/>
            <a:prstDash val="solid"/>
          </a:ln>
          <a:effectLst/>
        </p:spPr>
        <p:txBody>
          <a:bodyPr anchor="ctr" bIns="34284" lIns="68566" rIns="68566" tIns="34284"/>
          <a:lstStyle/>
          <a:p>
            <a:pPr algn="ctr">
              <a:defRPr/>
            </a:pPr>
            <a:endParaRPr altLang="en-US" kern="0" lang="zh-CN" sz="1000">
              <a:solidFill>
                <a:sysClr lastClr="FFFFFF" val="window"/>
              </a:solidFill>
              <a:latin typeface="Calibri"/>
              <a:ea typeface="宋体"/>
            </a:endParaRPr>
          </a:p>
        </p:txBody>
      </p:sp>
      <p:sp>
        <p:nvSpPr>
          <p:cNvPr id="27" name="椭圆 26"/>
          <p:cNvSpPr/>
          <p:nvPr/>
        </p:nvSpPr>
        <p:spPr>
          <a:xfrm rot="1355877">
            <a:off x="2692980" y="1657362"/>
            <a:ext cx="890588" cy="891778"/>
          </a:xfrm>
          <a:prstGeom prst="ellipse">
            <a:avLst/>
          </a:prstGeom>
          <a:solidFill>
            <a:schemeClr val="accent2"/>
          </a:solidFill>
          <a:ln algn="ctr" cap="flat" cmpd="sng" w="6350">
            <a:noFill/>
            <a:prstDash val="solid"/>
          </a:ln>
          <a:effectLst/>
        </p:spPr>
        <p:txBody>
          <a:bodyPr anchor="ctr" bIns="34284" lIns="68566" rIns="68566" tIns="34284"/>
          <a:lstStyle/>
          <a:p>
            <a:pPr algn="ctr">
              <a:defRPr/>
            </a:pPr>
            <a:endParaRPr altLang="en-US" kern="0" lang="zh-CN" sz="1000">
              <a:solidFill>
                <a:sysClr lastClr="FFFFFF" val="window"/>
              </a:solidFill>
              <a:latin typeface="Calibri"/>
              <a:ea typeface="宋体"/>
            </a:endParaRPr>
          </a:p>
        </p:txBody>
      </p:sp>
      <p:sp>
        <p:nvSpPr>
          <p:cNvPr id="28" name="椭圆 27"/>
          <p:cNvSpPr/>
          <p:nvPr/>
        </p:nvSpPr>
        <p:spPr>
          <a:xfrm rot="21404580">
            <a:off x="2825108" y="1790711"/>
            <a:ext cx="648890" cy="647700"/>
          </a:xfrm>
          <a:prstGeom prst="ellipse">
            <a:avLst/>
          </a:prstGeom>
          <a:solidFill>
            <a:sysClr lastClr="FFFFFF" val="window"/>
          </a:solidFill>
          <a:ln algn="ctr" cap="flat" cmpd="sng" w="25400">
            <a:noFill/>
            <a:prstDash val="solid"/>
          </a:ln>
          <a:effectLst/>
        </p:spPr>
        <p:txBody>
          <a:bodyPr anchor="ctr" bIns="0" lIns="0" rIns="80984" tIns="0"/>
          <a:lstStyle/>
          <a:p>
            <a:pPr>
              <a:defRPr/>
            </a:pPr>
            <a:r>
              <a:rPr altLang="zh-CN" kern="0" lang="en-US" sz="2700">
                <a:solidFill>
                  <a:schemeClr val="tx1">
                    <a:lumMod val="65000"/>
                    <a:lumOff val="35000"/>
                  </a:schemeClr>
                </a:solidFill>
                <a:latin charset="-79" panose="020e0503060101010101" pitchFamily="34" typeface="FrankRuehl"/>
                <a:ea typeface="宋体"/>
                <a:cs charset="-79" panose="020e0503060101010101" pitchFamily="34" typeface="FrankRuehl"/>
              </a:rPr>
              <a:t>A</a:t>
            </a:r>
          </a:p>
        </p:txBody>
      </p:sp>
      <p:sp>
        <p:nvSpPr>
          <p:cNvPr id="29" name="矩形 28"/>
          <p:cNvSpPr/>
          <p:nvPr/>
        </p:nvSpPr>
        <p:spPr>
          <a:xfrm rot="21556260">
            <a:off x="3205100" y="2030147"/>
            <a:ext cx="1262135" cy="204643"/>
          </a:xfrm>
          <a:prstGeom prst="rect">
            <a:avLst/>
          </a:prstGeom>
          <a:solidFill>
            <a:schemeClr val="bg1">
              <a:lumMod val="85000"/>
            </a:schemeClr>
          </a:solidFill>
          <a:ln algn="ctr" cap="flat" cmpd="sng" w="25400">
            <a:noFill/>
            <a:prstDash val="solid"/>
          </a:ln>
          <a:effectLst/>
        </p:spPr>
        <p:txBody>
          <a:bodyPr anchor="ctr" bIns="34284" lIns="68566" rIns="68566" tIns="34284"/>
          <a:lstStyle/>
          <a:p>
            <a:pPr algn="ctr">
              <a:defRPr/>
            </a:pPr>
            <a:endParaRPr altLang="en-US" kern="0" lang="zh-CN" sz="1000">
              <a:solidFill>
                <a:sysClr lastClr="FFFFFF" val="window"/>
              </a:solidFill>
              <a:latin typeface="Calibri"/>
              <a:ea typeface="宋体"/>
            </a:endParaRPr>
          </a:p>
        </p:txBody>
      </p:sp>
      <p:sp>
        <p:nvSpPr>
          <p:cNvPr id="30" name="椭圆 29"/>
          <p:cNvSpPr/>
          <p:nvPr/>
        </p:nvSpPr>
        <p:spPr>
          <a:xfrm rot="1355877">
            <a:off x="4160044" y="1628788"/>
            <a:ext cx="890588" cy="891778"/>
          </a:xfrm>
          <a:prstGeom prst="ellipse">
            <a:avLst/>
          </a:prstGeom>
          <a:solidFill>
            <a:schemeClr val="accent1"/>
          </a:solidFill>
          <a:ln algn="ctr" cap="flat" cmpd="sng" w="6350">
            <a:noFill/>
            <a:prstDash val="solid"/>
          </a:ln>
          <a:effectLst/>
        </p:spPr>
        <p:txBody>
          <a:bodyPr anchor="ctr" bIns="34284" lIns="68566" rIns="68566" tIns="34284"/>
          <a:lstStyle/>
          <a:p>
            <a:pPr algn="ctr">
              <a:defRPr/>
            </a:pPr>
            <a:endParaRPr altLang="en-US" kern="0" lang="zh-CN" sz="1000">
              <a:solidFill>
                <a:sysClr lastClr="FFFFFF" val="window"/>
              </a:solidFill>
              <a:latin typeface="Calibri"/>
              <a:ea typeface="宋体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4319589" y="1762138"/>
            <a:ext cx="648891" cy="648890"/>
          </a:xfrm>
          <a:prstGeom prst="ellipse">
            <a:avLst/>
          </a:prstGeom>
          <a:solidFill>
            <a:sysClr lastClr="FFFFFF" val="window"/>
          </a:solidFill>
          <a:ln algn="ctr" cap="flat" cmpd="sng" w="25400">
            <a:noFill/>
            <a:prstDash val="solid"/>
          </a:ln>
          <a:effectLst/>
        </p:spPr>
        <p:txBody>
          <a:bodyPr anchor="ctr" bIns="0" lIns="0" rIns="80984" tIns="0"/>
          <a:lstStyle/>
          <a:p>
            <a:pPr>
              <a:defRPr/>
            </a:pPr>
            <a:r>
              <a:rPr altLang="zh-CN" kern="0" lang="en-US" sz="2700">
                <a:solidFill>
                  <a:schemeClr val="tx1">
                    <a:lumMod val="65000"/>
                    <a:lumOff val="35000"/>
                  </a:schemeClr>
                </a:solidFill>
                <a:latin charset="-79" panose="020e0503060101010101" pitchFamily="34" typeface="FrankRuehl"/>
                <a:ea typeface="宋体"/>
                <a:cs charset="-79" panose="020e0503060101010101" pitchFamily="34" typeface="FrankRuehl"/>
              </a:rPr>
              <a:t>B</a:t>
            </a:r>
          </a:p>
        </p:txBody>
      </p:sp>
      <p:sp>
        <p:nvSpPr>
          <p:cNvPr id="32" name="矩形 31"/>
          <p:cNvSpPr/>
          <p:nvPr/>
        </p:nvSpPr>
        <p:spPr>
          <a:xfrm rot="21556260">
            <a:off x="4683920" y="2001453"/>
            <a:ext cx="891779" cy="202407"/>
          </a:xfrm>
          <a:prstGeom prst="rect">
            <a:avLst/>
          </a:prstGeom>
          <a:solidFill>
            <a:schemeClr val="bg1">
              <a:lumMod val="85000"/>
            </a:schemeClr>
          </a:solidFill>
          <a:ln algn="ctr" cap="flat" cmpd="sng" w="25400">
            <a:noFill/>
            <a:prstDash val="solid"/>
          </a:ln>
          <a:effectLst/>
        </p:spPr>
        <p:txBody>
          <a:bodyPr anchor="ctr" bIns="34284" lIns="68566" rIns="68566" tIns="34284"/>
          <a:lstStyle/>
          <a:p>
            <a:pPr algn="ctr">
              <a:defRPr/>
            </a:pPr>
            <a:endParaRPr altLang="en-US" kern="0" lang="zh-CN" sz="1000">
              <a:solidFill>
                <a:sysClr lastClr="FFFFFF" val="window"/>
              </a:solidFill>
              <a:latin typeface="Calibri"/>
              <a:ea typeface="宋体"/>
            </a:endParaRPr>
          </a:p>
        </p:txBody>
      </p:sp>
      <p:sp>
        <p:nvSpPr>
          <p:cNvPr id="33" name="椭圆 32"/>
          <p:cNvSpPr/>
          <p:nvPr/>
        </p:nvSpPr>
        <p:spPr>
          <a:xfrm rot="1355877">
            <a:off x="5559518" y="1657362"/>
            <a:ext cx="891778" cy="890587"/>
          </a:xfrm>
          <a:prstGeom prst="ellipse">
            <a:avLst/>
          </a:prstGeom>
          <a:solidFill>
            <a:schemeClr val="accent2"/>
          </a:solidFill>
          <a:ln algn="ctr" cap="flat" cmpd="sng" w="6350">
            <a:noFill/>
            <a:prstDash val="solid"/>
          </a:ln>
          <a:effectLst/>
        </p:spPr>
        <p:txBody>
          <a:bodyPr anchor="ctr" bIns="34284" lIns="68566" rIns="68566" tIns="34284"/>
          <a:lstStyle/>
          <a:p>
            <a:pPr algn="ctr">
              <a:defRPr/>
            </a:pPr>
            <a:endParaRPr altLang="en-US" kern="0" lang="zh-CN" sz="1000">
              <a:solidFill>
                <a:sysClr lastClr="FFFFFF" val="window"/>
              </a:solidFill>
              <a:latin typeface="Calibri"/>
              <a:ea typeface="宋体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5724500" y="1789521"/>
            <a:ext cx="647700" cy="648890"/>
          </a:xfrm>
          <a:prstGeom prst="ellipse">
            <a:avLst/>
          </a:prstGeom>
          <a:solidFill>
            <a:sysClr lastClr="FFFFFF" val="window"/>
          </a:solidFill>
          <a:ln algn="ctr" cap="flat" cmpd="sng" w="25400">
            <a:noFill/>
            <a:prstDash val="solid"/>
          </a:ln>
          <a:effectLst/>
        </p:spPr>
        <p:txBody>
          <a:bodyPr anchor="ctr" bIns="0" lIns="0" rIns="80984" tIns="0"/>
          <a:lstStyle/>
          <a:p>
            <a:pPr>
              <a:defRPr/>
            </a:pPr>
            <a:r>
              <a:rPr altLang="zh-CN" kern="0" lang="en-US" sz="2700">
                <a:solidFill>
                  <a:schemeClr val="tx1">
                    <a:lumMod val="65000"/>
                    <a:lumOff val="35000"/>
                  </a:schemeClr>
                </a:solidFill>
                <a:latin charset="-79" panose="020e0503060101010101" pitchFamily="34" typeface="FrankRuehl"/>
                <a:ea typeface="宋体"/>
                <a:cs charset="-79" panose="020e0503060101010101" pitchFamily="34" typeface="FrankRuehl"/>
              </a:rPr>
              <a:t>C</a:t>
            </a:r>
          </a:p>
        </p:txBody>
      </p:sp>
      <p:sp>
        <p:nvSpPr>
          <p:cNvPr id="35" name="右箭头 34"/>
          <p:cNvSpPr/>
          <p:nvPr/>
        </p:nvSpPr>
        <p:spPr>
          <a:xfrm rot="21584426">
            <a:off x="6146419" y="1897896"/>
            <a:ext cx="1629007" cy="414183"/>
          </a:xfrm>
          <a:prstGeom prst="rightArrow">
            <a:avLst/>
          </a:prstGeom>
          <a:solidFill>
            <a:schemeClr val="bg1">
              <a:lumMod val="85000"/>
            </a:schemeClr>
          </a:solidFill>
          <a:ln algn="ctr" cap="flat" cmpd="sng" w="25400">
            <a:noFill/>
            <a:prstDash val="solid"/>
          </a:ln>
          <a:effectLst/>
        </p:spPr>
        <p:txBody>
          <a:bodyPr anchor="ctr" bIns="34284" lIns="68566" rIns="68566" tIns="34284"/>
          <a:lstStyle/>
          <a:p>
            <a:pPr algn="ctr">
              <a:defRPr/>
            </a:pPr>
            <a:endParaRPr altLang="en-US" kern="0" lang="zh-CN" sz="1000">
              <a:solidFill>
                <a:sysClr lastClr="FFFFFF" val="window"/>
              </a:solidFill>
              <a:latin typeface="Calibri"/>
              <a:ea typeface="宋体"/>
            </a:endParaRPr>
          </a:p>
        </p:txBody>
      </p:sp>
      <p:sp>
        <p:nvSpPr>
          <p:cNvPr id="16" name="TextBox 41"/>
          <p:cNvSpPr txBox="1"/>
          <p:nvPr/>
        </p:nvSpPr>
        <p:spPr>
          <a:xfrm>
            <a:off x="2375757" y="2823700"/>
            <a:ext cx="1569355" cy="781800"/>
          </a:xfrm>
          <a:prstGeom prst="rect">
            <a:avLst/>
          </a:prstGeom>
          <a:noFill/>
        </p:spPr>
        <p:txBody>
          <a:bodyPr bIns="34284" lIns="68566" rIns="68566" tIns="34284" wrap="square">
            <a:spAutoFit/>
          </a:bodyPr>
          <a:lstStyle>
            <a:defPPr>
              <a:defRPr lang="zh-CN"/>
            </a:defPPr>
            <a:lvl1pPr fontAlgn="auto" indent="0" lv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b="0" baseline="0" cap="none" i="0" kern="0" kumimoji="0" normalizeH="0" spc="0" strike="noStrike" sz="1200" u="none">
                <a:ln>
                  <a:noFill/>
                </a:ln>
                <a:solidFill>
                  <a:sysClr lastClr="FFFFFF" val="window">
                    <a:lumMod val="50000"/>
                  </a:sysClr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 smtClean="0" sz="900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7" name="TextBox 41"/>
          <p:cNvSpPr txBox="1"/>
          <p:nvPr/>
        </p:nvSpPr>
        <p:spPr>
          <a:xfrm>
            <a:off x="3902746" y="2823700"/>
            <a:ext cx="1569355" cy="781800"/>
          </a:xfrm>
          <a:prstGeom prst="rect">
            <a:avLst/>
          </a:prstGeom>
          <a:noFill/>
        </p:spPr>
        <p:txBody>
          <a:bodyPr bIns="34284" lIns="68566" rIns="68566" tIns="34284" wrap="square">
            <a:spAutoFit/>
          </a:bodyPr>
          <a:lstStyle>
            <a:defPPr>
              <a:defRPr lang="zh-CN"/>
            </a:defPPr>
            <a:lvl1pPr fontAlgn="auto" indent="0" lv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b="0" baseline="0" cap="none" i="0" kern="0" kumimoji="0" normalizeH="0" spc="0" strike="noStrike" sz="1200" u="none">
                <a:ln>
                  <a:noFill/>
                </a:ln>
                <a:solidFill>
                  <a:sysClr lastClr="FFFFFF" val="window">
                    <a:lumMod val="50000"/>
                  </a:sysClr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 smtClean="0" sz="900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8" name="TextBox 41"/>
          <p:cNvSpPr txBox="1"/>
          <p:nvPr/>
        </p:nvSpPr>
        <p:spPr>
          <a:xfrm>
            <a:off x="5414914" y="2823700"/>
            <a:ext cx="1569355" cy="781800"/>
          </a:xfrm>
          <a:prstGeom prst="rect">
            <a:avLst/>
          </a:prstGeom>
          <a:noFill/>
        </p:spPr>
        <p:txBody>
          <a:bodyPr bIns="34284" lIns="68566" rIns="68566" tIns="34284" wrap="square">
            <a:spAutoFit/>
          </a:bodyPr>
          <a:lstStyle>
            <a:defPPr>
              <a:defRPr lang="zh-CN"/>
            </a:defPPr>
            <a:lvl1pPr fontAlgn="auto" indent="0" lv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b="0" baseline="0" cap="none" i="0" kern="0" kumimoji="0" normalizeH="0" spc="0" strike="noStrike" sz="1200" u="none">
                <a:ln>
                  <a:noFill/>
                </a:ln>
                <a:solidFill>
                  <a:sysClr lastClr="FFFFFF" val="window">
                    <a:lumMod val="50000"/>
                  </a:sysClr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 smtClean="0" sz="900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您的内容打在这里，或者通过复制您的文本后，在此框中选择粘贴，并选择只保留文字。</a:t>
            </a:r>
          </a:p>
        </p:txBody>
      </p:sp>
    </p:spTree>
    <p:extLst>
      <p:ext uri="{BB962C8B-B14F-4D97-AF65-F5344CB8AC3E}">
        <p14:creationId val="1928054228"/>
      </p:ext>
    </p:extLst>
  </p:cSld>
  <p:clrMapOvr>
    <a:masterClrMapping/>
  </p:clrMapOvr>
  <p:transition spd="med">
    <p:wedg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7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7" nodeType="clickEffect" presetClass="entr" presetID="17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 nodeType="clickPar">
                      <p:stCondLst>
                        <p:cond delay="indefinite"/>
                      </p:stCondLst>
                      <p:childTnLst>
                        <p:par>
                          <p:cTn fill="hold" id="3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5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5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6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5" nodeType="clickPar">
                      <p:stCondLst>
                        <p:cond delay="indefinite"/>
                      </p:stCondLst>
                      <p:childTnLst>
                        <p:par>
                          <p:cTn fill="hold" id="6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7" nodeType="clickEffect" presetClass="entr" presetID="17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3" nodeType="clickPar">
                      <p:stCondLst>
                        <p:cond delay="indefinite"/>
                      </p:stCondLst>
                      <p:childTnLst>
                        <p:par>
                          <p:cTn fill="hold" id="7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5" nodeType="click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>
                                        <p:cTn dur="500" id="77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>
                                        <p:cTn dur="500" id="8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1" nodeType="clickPar">
                      <p:stCondLst>
                        <p:cond delay="indefinite"/>
                      </p:stCondLst>
                      <p:childTnLst>
                        <p:par>
                          <p:cTn fill="hold" id="8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3" nodeType="click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>
                                        <p:cTn dur="500" id="8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6" nodeType="clickPar">
                      <p:stCondLst>
                        <p:cond delay="indefinite"/>
                      </p:stCondLst>
                      <p:childTnLst>
                        <p:par>
                          <p:cTn fill="hold" id="8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8" nodeType="clickEffect" presetClass="entr" presetID="17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6"/>
      <p:bldP grpId="0" spid="27"/>
      <p:bldP grpId="0" spid="28"/>
      <p:bldP grpId="0" spid="29"/>
      <p:bldP grpId="0" spid="30"/>
      <p:bldP grpId="0" spid="31"/>
      <p:bldP grpId="0" spid="32"/>
      <p:bldP grpId="0" spid="33"/>
      <p:bldP grpId="0" spid="34"/>
      <p:bldP grpId="0" spid="35"/>
      <p:bldP grpId="0" spid="16"/>
      <p:bldP grpId="0" spid="17"/>
      <p:bldP grpId="0" spid="18"/>
    </p:bldLst>
  </p:timing>
</p:sld>
</file>

<file path=ppt/tags/tag1.xml><?xml version="1.0" encoding="utf-8"?>
<p:tagLst xmlns:p="http://schemas.openxmlformats.org/presentationml/2006/main">
  <p:tag name="ID" val="553512"/>
  <p:tag name="MH" val="20160830110146"/>
  <p:tag name="MH_LIBRARY" val="CONTENTS"/>
  <p:tag name="MH_TYPE" val="OTHERS"/>
</p:tagLst>
</file>

<file path=ppt/tags/tag10.xml><?xml version="1.0" encoding="utf-8"?>
<p:tagLst xmlns:p="http://schemas.openxmlformats.org/presentationml/2006/main">
  <p:tag name="MH" val="20161022192725"/>
  <p:tag name="MH_LIBRARY" val="GRAPHIC"/>
  <p:tag name="MH_ORDER" val="6"/>
  <p:tag name="MH_TYPE" val="Other"/>
</p:tagLst>
</file>

<file path=ppt/tags/tag11.xml><?xml version="1.0" encoding="utf-8"?>
<p:tagLst xmlns:p="http://schemas.openxmlformats.org/presentationml/2006/main">
  <p:tag name="MH" val="20161022192725"/>
  <p:tag name="MH_LIBRARY" val="GRAPHIC"/>
  <p:tag name="MH_ORDER" val="3"/>
  <p:tag name="MH_TYPE" val="SubTitle"/>
</p:tagLst>
</file>

<file path=ppt/tags/tag12.xml><?xml version="1.0" encoding="utf-8"?>
<p:tagLst xmlns:p="http://schemas.openxmlformats.org/presentationml/2006/main">
  <p:tag name="MH" val="20161022192725"/>
  <p:tag name="MH_LIBRARY" val="GRAPHIC"/>
  <p:tag name="MH_ORDER" val="7"/>
  <p:tag name="MH_TYPE" val="Other"/>
</p:tagLst>
</file>

<file path=ppt/tags/tag13.xml><?xml version="1.0" encoding="utf-8"?>
<p:tagLst xmlns:p="http://schemas.openxmlformats.org/presentationml/2006/main">
  <p:tag name="MH" val="20161022192725"/>
  <p:tag name="MH_LIBRARY" val="GRAPHIC"/>
  <p:tag name="MH_ORDER" val="8"/>
  <p:tag name="MH_TYPE" val="Other"/>
</p:tagLst>
</file>

<file path=ppt/tags/tag14.xml><?xml version="1.0" encoding="utf-8"?>
<p:tagLst xmlns:p="http://schemas.openxmlformats.org/presentationml/2006/main">
  <p:tag name="MH" val="20161022192725"/>
  <p:tag name="MH_LIBRARY" val="GRAPHIC"/>
  <p:tag name="MH_ORDER" val="9"/>
  <p:tag name="MH_TYPE" val="Other"/>
</p:tagLst>
</file>

<file path=ppt/tags/tag15.xml><?xml version="1.0" encoding="utf-8"?>
<p:tagLst xmlns:p="http://schemas.openxmlformats.org/presentationml/2006/main">
  <p:tag name="MH" val="20161022192725"/>
  <p:tag name="MH_LIBRARY" val="GRAPHIC"/>
  <p:tag name="MH_ORDER" val="4"/>
  <p:tag name="MH_TYPE" val="SubTitle"/>
</p:tagLst>
</file>

<file path=ppt/tags/tag16.xml><?xml version="1.0" encoding="utf-8"?>
<p:tagLst xmlns:p="http://schemas.openxmlformats.org/presentationml/2006/main">
  <p:tag name="MH" val="20161022192725"/>
  <p:tag name="MH_LIBRARY" val="GRAPHIC"/>
  <p:tag name="MH_ORDER" val="10"/>
  <p:tag name="MH_TYPE" val="Other"/>
</p:tagLst>
</file>

<file path=ppt/tags/tag17.xml><?xml version="1.0" encoding="utf-8"?>
<p:tagLst xmlns:p="http://schemas.openxmlformats.org/presentationml/2006/main">
  <p:tag name="MH" val="20161022192725"/>
  <p:tag name="MH_LIBRARY" val="GRAPHIC"/>
  <p:tag name="MH_ORDER" val="11"/>
  <p:tag name="MH_TYPE" val="Other"/>
</p:tagLst>
</file>

<file path=ppt/tags/tag18.xml><?xml version="1.0" encoding="utf-8"?>
<p:tagLst xmlns:p="http://schemas.openxmlformats.org/presentationml/2006/main">
  <p:tag name="MH" val="20161022192725"/>
  <p:tag name="MH_LIBRARY" val="GRAPHIC"/>
  <p:tag name="MH_ORDER" val="12"/>
  <p:tag name="MH_TYPE" val="Other"/>
</p:tagLst>
</file>

<file path=ppt/tags/tag19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多彩年度工作总结"/>
</p:tagLst>
</file>

<file path=ppt/tags/tag2.xml><?xml version="1.0" encoding="utf-8"?>
<p:tagLst xmlns:p="http://schemas.openxmlformats.org/presentationml/2006/main">
  <p:tag name="ID" val="553512"/>
  <p:tag name="MH" val="20160830110146"/>
  <p:tag name="MH_LIBRARY" val="CONTENTS"/>
  <p:tag name="MH_TYPE" val="OTHERS"/>
</p:tagLst>
</file>

<file path=ppt/tags/tag3.xml><?xml version="1.0" encoding="utf-8"?>
<p:tagLst xmlns:p="http://schemas.openxmlformats.org/presentationml/2006/main">
  <p:tag name="MH" val="20161022192725"/>
  <p:tag name="MH_LIBRARY" val="GRAPHIC"/>
  <p:tag name="MH_ORDER" val="1"/>
  <p:tag name="MH_TYPE" val="SubTitle"/>
</p:tagLst>
</file>

<file path=ppt/tags/tag4.xml><?xml version="1.0" encoding="utf-8"?>
<p:tagLst xmlns:p="http://schemas.openxmlformats.org/presentationml/2006/main">
  <p:tag name="MH" val="20161022192725"/>
  <p:tag name="MH_LIBRARY" val="GRAPHIC"/>
  <p:tag name="MH_ORDER" val="1"/>
  <p:tag name="MH_TYPE" val="Other"/>
</p:tagLst>
</file>

<file path=ppt/tags/tag5.xml><?xml version="1.0" encoding="utf-8"?>
<p:tagLst xmlns:p="http://schemas.openxmlformats.org/presentationml/2006/main">
  <p:tag name="MH" val="20161022192725"/>
  <p:tag name="MH_LIBRARY" val="GRAPHIC"/>
  <p:tag name="MH_ORDER" val="2"/>
  <p:tag name="MH_TYPE" val="Other"/>
</p:tagLst>
</file>

<file path=ppt/tags/tag6.xml><?xml version="1.0" encoding="utf-8"?>
<p:tagLst xmlns:p="http://schemas.openxmlformats.org/presentationml/2006/main">
  <p:tag name="MH" val="20161022192725"/>
  <p:tag name="MH_LIBRARY" val="GRAPHIC"/>
  <p:tag name="MH_ORDER" val="3"/>
  <p:tag name="MH_TYPE" val="Other"/>
</p:tagLst>
</file>

<file path=ppt/tags/tag7.xml><?xml version="1.0" encoding="utf-8"?>
<p:tagLst xmlns:p="http://schemas.openxmlformats.org/presentationml/2006/main">
  <p:tag name="MH" val="20161022192725"/>
  <p:tag name="MH_LIBRARY" val="GRAPHIC"/>
  <p:tag name="MH_ORDER" val="2"/>
  <p:tag name="MH_TYPE" val="SubTitle"/>
</p:tagLst>
</file>

<file path=ppt/tags/tag8.xml><?xml version="1.0" encoding="utf-8"?>
<p:tagLst xmlns:p="http://schemas.openxmlformats.org/presentationml/2006/main">
  <p:tag name="MH" val="20161022192725"/>
  <p:tag name="MH_LIBRARY" val="GRAPHIC"/>
  <p:tag name="MH_ORDER" val="4"/>
  <p:tag name="MH_TYPE" val="Other"/>
</p:tagLst>
</file>

<file path=ppt/tags/tag9.xml><?xml version="1.0" encoding="utf-8"?>
<p:tagLst xmlns:p="http://schemas.openxmlformats.org/presentationml/2006/main">
  <p:tag name="MH" val="20161022192725"/>
  <p:tag name="MH_LIBRARY" val="GRAPHIC"/>
  <p:tag name="MH_ORDER" val="5"/>
  <p:tag name="MH_TYPE" val="Other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自定义 10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4957"/>
      </a:accent1>
      <a:accent2>
        <a:srgbClr val="308BC4"/>
      </a:accent2>
      <a:accent3>
        <a:srgbClr val="FF4957"/>
      </a:accent3>
      <a:accent4>
        <a:srgbClr val="308BC4"/>
      </a:accent4>
      <a:accent5>
        <a:srgbClr val="FF4957"/>
      </a:accent5>
      <a:accent6>
        <a:srgbClr val="308BC4"/>
      </a:accent6>
      <a:hlink>
        <a:srgbClr val="007FA2"/>
      </a:hlink>
      <a:folHlink>
        <a:srgbClr val="FF4957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205</Paragraphs>
  <Slides>24</Slides>
  <Notes>22</Notes>
  <TotalTime>3830</TotalTime>
  <HiddenSlides>0</HiddenSlides>
  <MMClips>0</MMClips>
  <ScaleCrop>0</ScaleCrop>
  <HeadingPairs>
    <vt:vector baseType="variant" size="6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baseType="lpstr" size="40">
      <vt:lpstr>Arial</vt:lpstr>
      <vt:lpstr>Calibri</vt:lpstr>
      <vt:lpstr>微软雅黑</vt:lpstr>
      <vt:lpstr>Calibri Light</vt:lpstr>
      <vt:lpstr>Broadway</vt:lpstr>
      <vt:lpstr>等线</vt:lpstr>
      <vt:lpstr>Helvetica</vt:lpstr>
      <vt:lpstr>Source Sans Pro</vt:lpstr>
      <vt:lpstr>Bebas</vt:lpstr>
      <vt:lpstr>华文黑体</vt:lpstr>
      <vt:lpstr>冬青黑体简体中文 W3</vt:lpstr>
      <vt:lpstr>宋体</vt:lpstr>
      <vt:lpstr>FrankRuehl</vt:lpstr>
      <vt:lpstr>Impact</vt:lpstr>
      <vt:lpstr>幼圆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2014-11-09T01:07:25Z</dcterms:created>
  <cp:lastModifiedBy>优品PPT</cp:lastModifiedBy>
  <dcterms:modified xsi:type="dcterms:W3CDTF">2021-08-20T11:23:00Z</dcterms:modified>
  <cp:revision>405</cp:revision>
  <dc:title>PowerPoint 演示文稿</dc:title>
</cp:coreProperties>
</file>