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3" r:id="rId2"/>
    <p:sldMasterId id="2147483686" r:id="rId3"/>
  </p:sldMasterIdLst>
  <p:notesMasterIdLst>
    <p:notesMasterId r:id="rId4"/>
  </p:notesMasterIdLst>
  <p:sldIdLst>
    <p:sldId id="290" r:id="rId5"/>
    <p:sldId id="291" r:id="rId6"/>
    <p:sldId id="292" r:id="rId7"/>
    <p:sldId id="307" r:id="rId8"/>
    <p:sldId id="300" r:id="rId9"/>
    <p:sldId id="299" r:id="rId10"/>
    <p:sldId id="305" r:id="rId11"/>
    <p:sldId id="301" r:id="rId12"/>
    <p:sldId id="293" r:id="rId13"/>
    <p:sldId id="303" r:id="rId14"/>
    <p:sldId id="311" r:id="rId15"/>
    <p:sldId id="312" r:id="rId16"/>
    <p:sldId id="306" r:id="rId17"/>
    <p:sldId id="304" r:id="rId18"/>
    <p:sldId id="294" r:id="rId19"/>
    <p:sldId id="298" r:id="rId20"/>
    <p:sldId id="302" r:id="rId21"/>
    <p:sldId id="297" r:id="rId22"/>
    <p:sldId id="308" r:id="rId23"/>
    <p:sldId id="296" r:id="rId24"/>
    <p:sldId id="295" r:id="rId25"/>
    <p:sldId id="309" r:id="rId26"/>
    <p:sldId id="310" r:id="rId27"/>
    <p:sldId id="313" r:id="rId28"/>
    <p:sldId id="314" r:id="rId29"/>
    <p:sldId id="315" r:id="rId30"/>
    <p:sldId id="316" r:id="rId31"/>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2018/6/24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113986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38903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768339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558470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301374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261520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244183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646434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25563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086720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68183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624929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208938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177390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44837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187324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658695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77161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254330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69455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07209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186862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71517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277118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2345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918100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140450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92374672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185982773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346884665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178464370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205696643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37436693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15492531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233651277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387931550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339669345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288308290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244610353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194406406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166356250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418634256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23570044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11" name="矩形 10"/>
          <p:cNvSpPr/>
          <p:nvPr userDrawn="1"/>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117600" y="118906"/>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a:ln>
                <a:noFill/>
              </a:ln>
              <a:solidFill>
                <a:srgbClr val="C00000"/>
              </a:solidFill>
              <a:effectLst/>
              <a:uLnTx/>
              <a:uFillTx/>
              <a:latin typeface="微软雅黑" panose="020b0503020204020204" pitchFamily="34" charset="-122"/>
              <a:ea typeface="微软雅黑" pitchFamily="34" charset="-122"/>
              <a:cs typeface="+mn-cs"/>
            </a:endParaRPr>
          </a:p>
        </p:txBody>
      </p:sp>
      <p:sp>
        <p:nvSpPr>
          <p:cNvPr id="4" name="五边形 3"/>
          <p:cNvSpPr/>
          <p:nvPr userDrawn="1"/>
        </p:nvSpPr>
        <p:spPr>
          <a:xfrm>
            <a:off x="-1" y="203200"/>
            <a:ext cx="1117601" cy="29028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微软雅黑" panose="020b0503020204020204" charset="-122"/>
              <a:cs typeface="+mn-cs"/>
            </a:endParaRPr>
          </a:p>
        </p:txBody>
      </p:sp>
      <p:pic>
        <p:nvPicPr>
          <p:cNvPr id="12" name="图片 11"/>
          <p:cNvPicPr>
            <a:picLocks noChangeAspect="1"/>
          </p:cNvPicPr>
          <p:nvPr userDrawn="1"/>
        </p:nvPicPr>
        <p:blipFill>
          <a:blip r:embed="rId1">
            <a:extLst>
              <a:ext uri="{28A0092B-C50C-407E-A947-70E740481C1C}">
                <a14:useLocalDpi val="0"/>
              </a:ext>
            </a:extLst>
          </a:blip>
          <a:stretch>
            <a:fillRect/>
          </a:stretch>
        </p:blipFill>
        <p:spPr>
          <a:xfrm>
            <a:off x="221124" y="70240"/>
            <a:ext cx="521826" cy="556206"/>
          </a:xfrm>
          <a:prstGeom prst="rect">
            <a:avLst/>
          </a:prstGeom>
        </p:spPr>
      </p:pic>
      <p:grpSp>
        <p:nvGrpSpPr>
          <p:cNvPr id="3" name="组合 2"/>
          <p:cNvGrpSpPr/>
          <p:nvPr userDrawn="1"/>
        </p:nvGrpSpPr>
        <p:grpSpPr>
          <a:xfrm>
            <a:off x="-1" y="4464253"/>
            <a:ext cx="9143999" cy="698104"/>
            <a:chOff x="-335353" y="4438650"/>
            <a:chExt cx="9479352" cy="723707"/>
          </a:xfrm>
        </p:grpSpPr>
        <p:pic>
          <p:nvPicPr>
            <p:cNvPr id="13" name="图片 12"/>
            <p:cNvPicPr>
              <a:picLocks noChangeAspect="1"/>
            </p:cNvPicPr>
            <p:nvPr userDrawn="1"/>
          </p:nvPicPr>
          <p:blipFill>
            <a:blip r:embed="rId2">
              <a:extLst>
                <a:ext uri="{28A0092B-C50C-407E-A947-70E740481C1C}">
                  <a14:useLocalDpi val="0"/>
                </a:ext>
              </a:extLst>
            </a:blip>
            <a:stretch>
              <a:fillRect/>
            </a:stretch>
          </p:blipFill>
          <p:spPr>
            <a:xfrm>
              <a:off x="4428614" y="4438650"/>
              <a:ext cx="4715385" cy="723707"/>
            </a:xfrm>
            <a:prstGeom prst="rect">
              <a:avLst/>
            </a:prstGeom>
          </p:spPr>
        </p:pic>
        <p:pic>
          <p:nvPicPr>
            <p:cNvPr id="14" name="图片 13"/>
            <p:cNvPicPr>
              <a:picLocks noChangeAspect="1"/>
            </p:cNvPicPr>
            <p:nvPr userDrawn="1"/>
          </p:nvPicPr>
          <p:blipFill>
            <a:blip r:embed="rId2">
              <a:extLst>
                <a:ext uri="{28A0092B-C50C-407E-A947-70E740481C1C}">
                  <a14:useLocalDpi val="0"/>
                </a:ext>
              </a:extLst>
            </a:blip>
            <a:stretch>
              <a:fillRect/>
            </a:stretch>
          </p:blipFill>
          <p:spPr>
            <a:xfrm flipH="1">
              <a:off x="-335353" y="4438650"/>
              <a:ext cx="4715385" cy="723707"/>
            </a:xfrm>
            <a:prstGeom prst="rect">
              <a:avLst/>
            </a:prstGeom>
          </p:spPr>
        </p:pic>
      </p:grpSp>
    </p:spTree>
    <p:extLst>
      <p:ext uri="{BB962C8B-B14F-4D97-AF65-F5344CB8AC3E}">
        <p14:creationId val="343189106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319047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513937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51217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576183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70067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3857908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77525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879198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933251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394197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7728303"/>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108178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63515921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3549227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238905792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404042892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352686387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2018/6/24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val="42720138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theme/theme3.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2018/6/24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mc:Choice Requires="p14">
      <p:transition spd="slow" advClick="0" p14:dur="1500">
        <p:random/>
      </p:transition>
    </mc:Choice>
    <mc:Fallback>
      <p:transition spd="slow" advClick="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ct val="0"/>
              </a:spcBef>
              <a:spcAft>
                <a:spcPct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l" defTabSz="685800" rtl="0" eaLnBrk="1" fontAlgn="auto" latinLnBrk="0" hangingPunct="1">
                <a:lnSpc>
                  <a:spcPct val="100000"/>
                </a:lnSpc>
                <a:spcBef>
                  <a:spcPct val="0"/>
                </a:spcBef>
                <a:spcAft>
                  <a:spcPct val="0"/>
                </a:spcAft>
                <a:buClrTx/>
                <a:buSzTx/>
                <a:buFontTx/>
                <a:buNone/>
                <a:defRPr/>
              </a:pPr>
              <a:t>2018/6/24</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ct val="0"/>
              </a:spcBef>
              <a:spcAft>
                <a:spcPct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pPr marL="0" marR="0" lvl="0" indent="0" algn="r" defTabSz="685800" rtl="0" eaLnBrk="1" fontAlgn="auto" latinLnBrk="0" hangingPunct="1">
                <a:lnSpc>
                  <a:spcPct val="100000"/>
                </a:lnSpc>
                <a:spcBef>
                  <a:spcPct val="0"/>
                </a:spcBef>
                <a:spcAft>
                  <a:spcPct val="0"/>
                </a:spcAft>
                <a:buClrTx/>
                <a:buSzTx/>
                <a:buFontTx/>
                <a:buNone/>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extLst>
      <p:ext uri="{BB962C8B-B14F-4D97-AF65-F5344CB8AC3E}">
        <p14:creationId val="15248690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mc:Choice Requires="p14">
      <p:transition spd="slow" advClick="0" p14:dur="1500">
        <p:random/>
      </p:transition>
    </mc:Choice>
    <mc:Fallback>
      <p:transition spd="slow" advClick="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47929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0.xml" Type="http://schemas.openxmlformats.org/officeDocument/2006/relationships/notesSlide"/><Relationship Id="rId3" Target="http://www.rapidesign.cn/"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972186" y="969024"/>
            <a:ext cx="753360" cy="802994"/>
          </a:xfrm>
          <a:prstGeom prst="rect">
            <a:avLst/>
          </a:prstGeom>
        </p:spPr>
      </p:pic>
      <p:sp>
        <p:nvSpPr>
          <p:cNvPr id="7" name="文本框 6"/>
          <p:cNvSpPr txBox="1"/>
          <p:nvPr/>
        </p:nvSpPr>
        <p:spPr>
          <a:xfrm>
            <a:off x="1974759" y="1891548"/>
            <a:ext cx="5388293" cy="762000"/>
          </a:xfrm>
          <a:prstGeom prst="rect">
            <a:avLst/>
          </a:prstGeom>
          <a:noFill/>
        </p:spPr>
        <p:txBody>
          <a:bodyPr rtlCol="0" wrap="none">
            <a:spAutoFit/>
          </a:bodyPr>
          <a:lstStyle/>
          <a:p>
            <a:r>
              <a:rPr altLang="en-US" b="1" lang="zh-CN" sz="4400">
                <a:solidFill>
                  <a:srgbClr val="C00000"/>
                </a:solidFill>
                <a:latin charset="-122" panose="020b0503020204020204" pitchFamily="34" typeface="微软雅黑"/>
                <a:ea charset="-122" panose="020b0503020204020204" pitchFamily="34" typeface="微软雅黑"/>
              </a:rPr>
              <a:t>热烈庆祝建党9X周年</a:t>
            </a:r>
          </a:p>
        </p:txBody>
      </p:sp>
      <p:sp>
        <p:nvSpPr>
          <p:cNvPr id="8" name="文本框 7"/>
          <p:cNvSpPr txBox="1"/>
          <p:nvPr/>
        </p:nvSpPr>
        <p:spPr>
          <a:xfrm>
            <a:off x="3725545" y="1292458"/>
            <a:ext cx="2387917" cy="457200"/>
          </a:xfrm>
          <a:prstGeom prst="rect">
            <a:avLst/>
          </a:prstGeom>
          <a:noFill/>
        </p:spPr>
        <p:txBody>
          <a:bodyPr rtlCol="0" wrap="none">
            <a:spAutoFit/>
          </a:bodyPr>
          <a:lstStyle/>
          <a:p>
            <a:r>
              <a:rPr altLang="en-US" lang="zh-CN" smtClean="0" sz="2400">
                <a:solidFill>
                  <a:srgbClr val="C00000"/>
                </a:solidFill>
                <a:latin charset="-122" panose="020b0503020204020204" pitchFamily="34" typeface="微软雅黑"/>
                <a:ea charset="-122" panose="020b0503020204020204" pitchFamily="34" typeface="微软雅黑"/>
              </a:rPr>
              <a:t>辉煌9X周年华诞</a:t>
            </a:r>
          </a:p>
        </p:txBody>
      </p:sp>
      <p:sp>
        <p:nvSpPr>
          <p:cNvPr id="9" name="矩形 8"/>
          <p:cNvSpPr/>
          <p:nvPr/>
        </p:nvSpPr>
        <p:spPr>
          <a:xfrm>
            <a:off x="2944840"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0" name="矩形 9"/>
          <p:cNvSpPr/>
          <p:nvPr/>
        </p:nvSpPr>
        <p:spPr>
          <a:xfrm>
            <a:off x="3671795"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1" name="矩形 10"/>
          <p:cNvSpPr/>
          <p:nvPr/>
        </p:nvSpPr>
        <p:spPr>
          <a:xfrm>
            <a:off x="4398750"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 name="矩形 11"/>
          <p:cNvSpPr/>
          <p:nvPr/>
        </p:nvSpPr>
        <p:spPr>
          <a:xfrm>
            <a:off x="5125705"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3" name="矩形 12"/>
          <p:cNvSpPr/>
          <p:nvPr/>
        </p:nvSpPr>
        <p:spPr>
          <a:xfrm>
            <a:off x="5852660"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5" name="文本框 14"/>
          <p:cNvSpPr txBox="1"/>
          <p:nvPr/>
        </p:nvSpPr>
        <p:spPr>
          <a:xfrm>
            <a:off x="2919207" y="2738083"/>
            <a:ext cx="3725470"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永  远  跟  党  走</a:t>
            </a:r>
          </a:p>
        </p:txBody>
      </p:sp>
      <p:pic>
        <p:nvPicPr>
          <p:cNvPr id="20" name="图片 19"/>
          <p:cNvPicPr>
            <a:picLocks noChangeAspect="1"/>
          </p:cNvPicPr>
          <p:nvPr/>
        </p:nvPicPr>
        <p:blipFill>
          <a:blip r:embed="rId5">
            <a:extLst>
              <a:ext uri="{28A0092B-C50C-407E-A947-70E740481C1C}">
                <a14:useLocalDpi val="0"/>
              </a:ext>
            </a:extLst>
          </a:blip>
          <a:stretch>
            <a:fillRect/>
          </a:stretch>
        </p:blipFill>
        <p:spPr>
          <a:xfrm>
            <a:off x="-5482" y="-28399"/>
            <a:ext cx="1640768" cy="1647650"/>
          </a:xfrm>
          <a:prstGeom prst="rect">
            <a:avLst/>
          </a:prstGeom>
        </p:spPr>
      </p:pic>
      <p:pic>
        <p:nvPicPr>
          <p:cNvPr id="22" name="图片 21"/>
          <p:cNvPicPr>
            <a:picLocks noChangeAspect="1"/>
          </p:cNvPicPr>
          <p:nvPr/>
        </p:nvPicPr>
        <p:blipFill>
          <a:blip r:embed="rId6">
            <a:extLst>
              <a:ext uri="{28A0092B-C50C-407E-A947-70E740481C1C}">
                <a14:useLocalDpi val="0"/>
              </a:ext>
            </a:extLst>
          </a:blip>
          <a:stretch>
            <a:fillRect/>
          </a:stretch>
        </p:blipFill>
        <p:spPr>
          <a:xfrm flipH="1">
            <a:off x="6812006" y="1494263"/>
            <a:ext cx="2319597" cy="3437261"/>
          </a:xfrm>
          <a:prstGeom prst="rect">
            <a:avLst/>
          </a:prstGeom>
        </p:spPr>
      </p:pic>
      <p:pic>
        <p:nvPicPr>
          <p:cNvPr id="3" name="图片 2"/>
          <p:cNvPicPr>
            <a:picLocks noChangeAspect="1"/>
          </p:cNvPicPr>
          <p:nvPr/>
        </p:nvPicPr>
        <p:blipFill>
          <a:blip r:embed="rId7">
            <a:extLst>
              <a:ext uri="{28A0092B-C50C-407E-A947-70E740481C1C}">
                <a14:useLocalDpi val="0"/>
              </a:ext>
            </a:extLst>
          </a:blip>
          <a:stretch>
            <a:fillRect/>
          </a:stretch>
        </p:blipFill>
        <p:spPr>
          <a:xfrm>
            <a:off x="3737074" y="4332514"/>
            <a:ext cx="5406925" cy="829843"/>
          </a:xfrm>
          <a:prstGeom prst="rect">
            <a:avLst/>
          </a:prstGeom>
        </p:spPr>
      </p:pic>
    </p:spTree>
    <p:extLst>
      <p:ext uri="{BB962C8B-B14F-4D97-AF65-F5344CB8AC3E}">
        <p14:creationId val="3880658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750" id="23"/>
                                        <p:tgtEl>
                                          <p:spTgt spid="22"/>
                                        </p:tgtEl>
                                      </p:cBhvr>
                                    </p:animEffect>
                                  </p:childTnLst>
                                </p:cTn>
                              </p:par>
                            </p:childTnLst>
                          </p:cTn>
                        </p:par>
                        <p:par>
                          <p:cTn fill="hold" id="24" nodeType="afterGroup">
                            <p:stCondLst>
                              <p:cond delay="3250"/>
                            </p:stCondLst>
                            <p:childTnLst>
                              <p:par>
                                <p:cTn fill="hold" id="25" nodeType="afterEffect" presetClass="entr" presetID="52" presetSubtype="0">
                                  <p:stCondLst>
                                    <p:cond delay="0"/>
                                  </p:stCondLst>
                                  <p:childTnLst>
                                    <p:set>
                                      <p:cBhvr>
                                        <p:cTn dur="1" fill="hold" id="26">
                                          <p:stCondLst>
                                            <p:cond delay="0"/>
                                          </p:stCondLst>
                                        </p:cTn>
                                        <p:tgtEl>
                                          <p:spTgt spid="5"/>
                                        </p:tgtEl>
                                        <p:attrNameLst>
                                          <p:attrName>style.visibility</p:attrName>
                                        </p:attrNameLst>
                                      </p:cBhvr>
                                      <p:to>
                                        <p:strVal val="visible"/>
                                      </p:to>
                                    </p:set>
                                    <p:animScale>
                                      <p:cBhvr>
                                        <p:cTn decel="50000" dur="1000" fill="hold" id="27">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5"/>
                                        </p:tgtEl>
                                        <p:attrNameLst>
                                          <p:attrName>ppt_x</p:attrName>
                                          <p:attrName>ppt_y</p:attrName>
                                        </p:attrNameLst>
                                      </p:cBhvr>
                                    </p:animMotion>
                                    <p:animEffect filter="fade" transition="in">
                                      <p:cBhvr>
                                        <p:cTn dur="1000" id="29"/>
                                        <p:tgtEl>
                                          <p:spTgt spid="5"/>
                                        </p:tgtEl>
                                      </p:cBhvr>
                                    </p:animEffect>
                                  </p:childTnLst>
                                </p:cTn>
                              </p:par>
                            </p:childTnLst>
                          </p:cTn>
                        </p:par>
                        <p:par>
                          <p:cTn fill="hold" id="30" nodeType="afterGroup">
                            <p:stCondLst>
                              <p:cond delay="4250"/>
                            </p:stCondLst>
                            <p:childTnLst>
                              <p:par>
                                <p:cTn fill="hold" grpId="0" id="31" nodeType="afterEffect" presetClass="entr" presetID="22" presetSubtype="8">
                                  <p:stCondLst>
                                    <p:cond delay="0"/>
                                  </p:stCondLst>
                                  <p:childTnLst>
                                    <p:set>
                                      <p:cBhvr>
                                        <p:cTn dur="1" fill="hold" id="32">
                                          <p:stCondLst>
                                            <p:cond delay="0"/>
                                          </p:stCondLst>
                                        </p:cTn>
                                        <p:tgtEl>
                                          <p:spTgt spid="8"/>
                                        </p:tgtEl>
                                        <p:attrNameLst>
                                          <p:attrName>style.visibility</p:attrName>
                                        </p:attrNameLst>
                                      </p:cBhvr>
                                      <p:to>
                                        <p:strVal val="visible"/>
                                      </p:to>
                                    </p:set>
                                    <p:animEffect filter="wipe(left)" transition="in">
                                      <p:cBhvr>
                                        <p:cTn dur="500" id="33"/>
                                        <p:tgtEl>
                                          <p:spTgt spid="8"/>
                                        </p:tgtEl>
                                      </p:cBhvr>
                                    </p:animEffect>
                                  </p:childTnLst>
                                </p:cTn>
                              </p:par>
                            </p:childTnLst>
                          </p:cTn>
                        </p:par>
                        <p:par>
                          <p:cTn fill="hold" id="34" nodeType="afterGroup">
                            <p:stCondLst>
                              <p:cond delay="4750"/>
                            </p:stCondLst>
                            <p:childTnLst>
                              <p:par>
                                <p:cTn fill="hold" grpId="0" id="35" nodeType="afterEffect" presetClass="entr" presetID="10" presetSubtype="0">
                                  <p:stCondLst>
                                    <p:cond delay="0"/>
                                  </p:stCondLst>
                                  <p:iterate type="lt">
                                    <p:tmPct val="14000"/>
                                  </p:iterate>
                                  <p:childTnLst>
                                    <p:set>
                                      <p:cBhvr>
                                        <p:cTn dur="1" fill="hold" id="36">
                                          <p:stCondLst>
                                            <p:cond delay="0"/>
                                          </p:stCondLst>
                                        </p:cTn>
                                        <p:tgtEl>
                                          <p:spTgt spid="7"/>
                                        </p:tgtEl>
                                        <p:attrNameLst>
                                          <p:attrName>style.visibility</p:attrName>
                                        </p:attrNameLst>
                                      </p:cBhvr>
                                      <p:to>
                                        <p:strVal val="visible"/>
                                      </p:to>
                                    </p:set>
                                    <p:animEffect filter="fade" transition="in">
                                      <p:cBhvr>
                                        <p:cTn dur="500" id="37"/>
                                        <p:tgtEl>
                                          <p:spTgt spid="7"/>
                                        </p:tgtEl>
                                      </p:cBhvr>
                                    </p:animEffect>
                                  </p:childTnLst>
                                </p:cTn>
                              </p:par>
                            </p:childTnLst>
                          </p:cTn>
                        </p:par>
                        <p:par>
                          <p:cTn fill="hold" id="38" nodeType="afterGroup">
                            <p:stCondLst>
                              <p:cond delay="5250"/>
                            </p:stCondLst>
                            <p:childTnLst>
                              <p:par>
                                <p:cTn fill="hold" grpId="0" id="39" nodeType="afterEffect" presetClass="entr" presetID="17" presetSubtype="10">
                                  <p:stCondLst>
                                    <p:cond delay="0"/>
                                  </p:stCondLst>
                                  <p:childTnLst>
                                    <p:set>
                                      <p:cBhvr>
                                        <p:cTn dur="1" fill="hold" id="40">
                                          <p:stCondLst>
                                            <p:cond delay="0"/>
                                          </p:stCondLst>
                                        </p:cTn>
                                        <p:tgtEl>
                                          <p:spTgt spid="9"/>
                                        </p:tgtEl>
                                        <p:attrNameLst>
                                          <p:attrName>style.visibility</p:attrName>
                                        </p:attrNameLst>
                                      </p:cBhvr>
                                      <p:to>
                                        <p:strVal val="visible"/>
                                      </p:to>
                                    </p:set>
                                    <p:anim calcmode="lin" valueType="num">
                                      <p:cBhvr>
                                        <p:cTn dur="500" fill="hold" id="41"/>
                                        <p:tgtEl>
                                          <p:spTgt spid="9"/>
                                        </p:tgtEl>
                                        <p:attrNameLst>
                                          <p:attrName>ppt_w</p:attrName>
                                        </p:attrNameLst>
                                      </p:cBhvr>
                                      <p:tavLst>
                                        <p:tav tm="0">
                                          <p:val>
                                            <p:fltVal val="0"/>
                                          </p:val>
                                        </p:tav>
                                        <p:tav tm="100000">
                                          <p:val>
                                            <p:strVal val="#ppt_w"/>
                                          </p:val>
                                        </p:tav>
                                      </p:tavLst>
                                    </p:anim>
                                    <p:anim calcmode="lin" valueType="num">
                                      <p:cBhvr>
                                        <p:cTn dur="500" fill="hold" id="42"/>
                                        <p:tgtEl>
                                          <p:spTgt spid="9"/>
                                        </p:tgtEl>
                                        <p:attrNameLst>
                                          <p:attrName>ppt_h</p:attrName>
                                        </p:attrNameLst>
                                      </p:cBhvr>
                                      <p:tavLst>
                                        <p:tav tm="0">
                                          <p:val>
                                            <p:strVal val="#ppt_h"/>
                                          </p:val>
                                        </p:tav>
                                        <p:tav tm="100000">
                                          <p:val>
                                            <p:strVal val="#ppt_h"/>
                                          </p:val>
                                        </p:tav>
                                      </p:tavLst>
                                    </p:anim>
                                  </p:childTnLst>
                                </p:cTn>
                              </p:par>
                              <p:par>
                                <p:cTn fill="hold" grpId="0" id="43" nodeType="withEffect" presetClass="entr" presetID="17" presetSubtype="10">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p:cTn dur="500" fill="hold" id="45"/>
                                        <p:tgtEl>
                                          <p:spTgt spid="10"/>
                                        </p:tgtEl>
                                        <p:attrNameLst>
                                          <p:attrName>ppt_w</p:attrName>
                                        </p:attrNameLst>
                                      </p:cBhvr>
                                      <p:tavLst>
                                        <p:tav tm="0">
                                          <p:val>
                                            <p:fltVal val="0"/>
                                          </p:val>
                                        </p:tav>
                                        <p:tav tm="100000">
                                          <p:val>
                                            <p:strVal val="#ppt_w"/>
                                          </p:val>
                                        </p:tav>
                                      </p:tavLst>
                                    </p:anim>
                                    <p:anim calcmode="lin" valueType="num">
                                      <p:cBhvr>
                                        <p:cTn dur="500" fill="hold" id="46"/>
                                        <p:tgtEl>
                                          <p:spTgt spid="10"/>
                                        </p:tgtEl>
                                        <p:attrNameLst>
                                          <p:attrName>ppt_h</p:attrName>
                                        </p:attrNameLst>
                                      </p:cBhvr>
                                      <p:tavLst>
                                        <p:tav tm="0">
                                          <p:val>
                                            <p:strVal val="#ppt_h"/>
                                          </p:val>
                                        </p:tav>
                                        <p:tav tm="100000">
                                          <p:val>
                                            <p:strVal val="#ppt_h"/>
                                          </p:val>
                                        </p:tav>
                                      </p:tavLst>
                                    </p:anim>
                                  </p:childTnLst>
                                </p:cTn>
                              </p:par>
                              <p:par>
                                <p:cTn fill="hold" grpId="0" id="47" nodeType="withEffect" presetClass="entr" presetID="17" presetSubtype="10">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p:cTn dur="500" fill="hold" id="49"/>
                                        <p:tgtEl>
                                          <p:spTgt spid="11"/>
                                        </p:tgtEl>
                                        <p:attrNameLst>
                                          <p:attrName>ppt_w</p:attrName>
                                        </p:attrNameLst>
                                      </p:cBhvr>
                                      <p:tavLst>
                                        <p:tav tm="0">
                                          <p:val>
                                            <p:fltVal val="0"/>
                                          </p:val>
                                        </p:tav>
                                        <p:tav tm="100000">
                                          <p:val>
                                            <p:strVal val="#ppt_w"/>
                                          </p:val>
                                        </p:tav>
                                      </p:tavLst>
                                    </p:anim>
                                    <p:anim calcmode="lin" valueType="num">
                                      <p:cBhvr>
                                        <p:cTn dur="500" fill="hold" id="50"/>
                                        <p:tgtEl>
                                          <p:spTgt spid="11"/>
                                        </p:tgtEl>
                                        <p:attrNameLst>
                                          <p:attrName>ppt_h</p:attrName>
                                        </p:attrNameLst>
                                      </p:cBhvr>
                                      <p:tavLst>
                                        <p:tav tm="0">
                                          <p:val>
                                            <p:strVal val="#ppt_h"/>
                                          </p:val>
                                        </p:tav>
                                        <p:tav tm="100000">
                                          <p:val>
                                            <p:strVal val="#ppt_h"/>
                                          </p:val>
                                        </p:tav>
                                      </p:tavLst>
                                    </p:anim>
                                  </p:childTnLst>
                                </p:cTn>
                              </p:par>
                              <p:par>
                                <p:cTn fill="hold" grpId="0" id="51" nodeType="withEffect" presetClass="entr" presetID="17" presetSubtype="10">
                                  <p:stCondLst>
                                    <p:cond delay="0"/>
                                  </p:stCondLst>
                                  <p:childTnLst>
                                    <p:set>
                                      <p:cBhvr>
                                        <p:cTn dur="1" fill="hold" id="52">
                                          <p:stCondLst>
                                            <p:cond delay="0"/>
                                          </p:stCondLst>
                                        </p:cTn>
                                        <p:tgtEl>
                                          <p:spTgt spid="12"/>
                                        </p:tgtEl>
                                        <p:attrNameLst>
                                          <p:attrName>style.visibility</p:attrName>
                                        </p:attrNameLst>
                                      </p:cBhvr>
                                      <p:to>
                                        <p:strVal val="visible"/>
                                      </p:to>
                                    </p:set>
                                    <p:anim calcmode="lin" valueType="num">
                                      <p:cBhvr>
                                        <p:cTn dur="500" fill="hold" id="53"/>
                                        <p:tgtEl>
                                          <p:spTgt spid="12"/>
                                        </p:tgtEl>
                                        <p:attrNameLst>
                                          <p:attrName>ppt_w</p:attrName>
                                        </p:attrNameLst>
                                      </p:cBhvr>
                                      <p:tavLst>
                                        <p:tav tm="0">
                                          <p:val>
                                            <p:fltVal val="0"/>
                                          </p:val>
                                        </p:tav>
                                        <p:tav tm="100000">
                                          <p:val>
                                            <p:strVal val="#ppt_w"/>
                                          </p:val>
                                        </p:tav>
                                      </p:tavLst>
                                    </p:anim>
                                    <p:anim calcmode="lin" valueType="num">
                                      <p:cBhvr>
                                        <p:cTn dur="500" fill="hold" id="54"/>
                                        <p:tgtEl>
                                          <p:spTgt spid="12"/>
                                        </p:tgtEl>
                                        <p:attrNameLst>
                                          <p:attrName>ppt_h</p:attrName>
                                        </p:attrNameLst>
                                      </p:cBhvr>
                                      <p:tavLst>
                                        <p:tav tm="0">
                                          <p:val>
                                            <p:strVal val="#ppt_h"/>
                                          </p:val>
                                        </p:tav>
                                        <p:tav tm="100000">
                                          <p:val>
                                            <p:strVal val="#ppt_h"/>
                                          </p:val>
                                        </p:tav>
                                      </p:tavLst>
                                    </p:anim>
                                  </p:childTnLst>
                                </p:cTn>
                              </p:par>
                              <p:par>
                                <p:cTn fill="hold" grpId="0" id="55" nodeType="withEffect" presetClass="entr" presetID="17" presetSubtype="10">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p:cTn dur="500" fill="hold" id="57"/>
                                        <p:tgtEl>
                                          <p:spTgt spid="13"/>
                                        </p:tgtEl>
                                        <p:attrNameLst>
                                          <p:attrName>ppt_w</p:attrName>
                                        </p:attrNameLst>
                                      </p:cBhvr>
                                      <p:tavLst>
                                        <p:tav tm="0">
                                          <p:val>
                                            <p:fltVal val="0"/>
                                          </p:val>
                                        </p:tav>
                                        <p:tav tm="100000">
                                          <p:val>
                                            <p:strVal val="#ppt_w"/>
                                          </p:val>
                                        </p:tav>
                                      </p:tavLst>
                                    </p:anim>
                                    <p:anim calcmode="lin" valueType="num">
                                      <p:cBhvr>
                                        <p:cTn dur="500" fill="hold" id="58"/>
                                        <p:tgtEl>
                                          <p:spTgt spid="13"/>
                                        </p:tgtEl>
                                        <p:attrNameLst>
                                          <p:attrName>ppt_h</p:attrName>
                                        </p:attrNameLst>
                                      </p:cBhvr>
                                      <p:tavLst>
                                        <p:tav tm="0">
                                          <p:val>
                                            <p:strVal val="#ppt_h"/>
                                          </p:val>
                                        </p:tav>
                                        <p:tav tm="100000">
                                          <p:val>
                                            <p:strVal val="#ppt_h"/>
                                          </p:val>
                                        </p:tav>
                                      </p:tavLst>
                                    </p:anim>
                                  </p:childTnLst>
                                </p:cTn>
                              </p:par>
                            </p:childTnLst>
                          </p:cTn>
                        </p:par>
                        <p:par>
                          <p:cTn fill="hold" id="59" nodeType="afterGroup">
                            <p:stCondLst>
                              <p:cond delay="5750"/>
                            </p:stCondLst>
                            <p:childTnLst>
                              <p:par>
                                <p:cTn fill="hold" grpId="0" id="60" nodeType="afterEffect" presetClass="entr" presetID="10" presetSubtype="0">
                                  <p:stCondLst>
                                    <p:cond delay="0"/>
                                  </p:stCondLst>
                                  <p:childTnLst>
                                    <p:set>
                                      <p:cBhvr>
                                        <p:cTn dur="1" fill="hold" id="61">
                                          <p:stCondLst>
                                            <p:cond delay="0"/>
                                          </p:stCondLst>
                                        </p:cTn>
                                        <p:tgtEl>
                                          <p:spTgt spid="15"/>
                                        </p:tgtEl>
                                        <p:attrNameLst>
                                          <p:attrName>style.visibility</p:attrName>
                                        </p:attrNameLst>
                                      </p:cBhvr>
                                      <p:to>
                                        <p:strVal val="visible"/>
                                      </p:to>
                                    </p:set>
                                    <p:animEffect filter="fade" transition="in">
                                      <p:cBhvr>
                                        <p:cTn dur="500" id="6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椭圆 66"/>
          <p:cNvSpPr/>
          <p:nvPr/>
        </p:nvSpPr>
        <p:spPr>
          <a:xfrm>
            <a:off x="3217278" y="1705448"/>
            <a:ext cx="2333378" cy="238233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nvGrpSpPr>
          <p:cNvPr id="84" name="组合 83"/>
          <p:cNvGrpSpPr/>
          <p:nvPr/>
        </p:nvGrpSpPr>
        <p:grpSpPr>
          <a:xfrm>
            <a:off x="3158620" y="1515946"/>
            <a:ext cx="1060627" cy="1082877"/>
            <a:chOff x="8223541" y="4032225"/>
            <a:chExt cx="2880320" cy="2880320"/>
          </a:xfrm>
        </p:grpSpPr>
        <p:sp>
          <p:nvSpPr>
            <p:cNvPr id="55" name="泪滴形 54"/>
            <p:cNvSpPr/>
            <p:nvPr/>
          </p:nvSpPr>
          <p:spPr>
            <a:xfrm flipV="1">
              <a:off x="8223541" y="4032225"/>
              <a:ext cx="2880320" cy="288032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59" name="TextBox 58"/>
            <p:cNvSpPr txBox="1"/>
            <p:nvPr/>
          </p:nvSpPr>
          <p:spPr>
            <a:xfrm>
              <a:off x="8907618" y="5149464"/>
              <a:ext cx="1949302" cy="1190558"/>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37" u="none">
                  <a:ln>
                    <a:noFill/>
                  </a:ln>
                  <a:solidFill>
                    <a:prstClr val="white"/>
                  </a:solidFill>
                  <a:effectLst/>
                  <a:uLnTx/>
                  <a:uFillTx/>
                  <a:latin typeface="等线"/>
                  <a:ea typeface="微软雅黑"/>
                  <a:cs typeface="+mn-cs"/>
                </a:rPr>
                <a:t>20%</a:t>
              </a:r>
            </a:p>
          </p:txBody>
        </p:sp>
      </p:grpSp>
      <p:grpSp>
        <p:nvGrpSpPr>
          <p:cNvPr id="81" name="组合 80"/>
          <p:cNvGrpSpPr/>
          <p:nvPr/>
        </p:nvGrpSpPr>
        <p:grpSpPr>
          <a:xfrm>
            <a:off x="4573333" y="1515946"/>
            <a:ext cx="1060627" cy="1082877"/>
            <a:chOff x="12065445" y="4032225"/>
            <a:chExt cx="2880320" cy="2880320"/>
          </a:xfrm>
        </p:grpSpPr>
        <p:sp>
          <p:nvSpPr>
            <p:cNvPr id="56" name="泪滴形 55"/>
            <p:cNvSpPr/>
            <p:nvPr/>
          </p:nvSpPr>
          <p:spPr>
            <a:xfrm flipH="1" flipV="1">
              <a:off x="12065445" y="4032225"/>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4" name="TextBox 63"/>
            <p:cNvSpPr txBox="1"/>
            <p:nvPr/>
          </p:nvSpPr>
          <p:spPr>
            <a:xfrm>
              <a:off x="12541500" y="4900656"/>
              <a:ext cx="2196244" cy="1190558"/>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37" u="none">
                  <a:ln>
                    <a:noFill/>
                  </a:ln>
                  <a:solidFill>
                    <a:prstClr val="white"/>
                  </a:solidFill>
                  <a:effectLst/>
                  <a:uLnTx/>
                  <a:uFillTx/>
                  <a:latin typeface="等线"/>
                  <a:ea typeface="微软雅黑"/>
                  <a:cs typeface="+mn-cs"/>
                </a:rPr>
                <a:t>10%</a:t>
              </a:r>
            </a:p>
          </p:txBody>
        </p:sp>
      </p:grpSp>
      <p:grpSp>
        <p:nvGrpSpPr>
          <p:cNvPr id="82" name="组合 81"/>
          <p:cNvGrpSpPr/>
          <p:nvPr/>
        </p:nvGrpSpPr>
        <p:grpSpPr>
          <a:xfrm>
            <a:off x="4573333" y="2972354"/>
            <a:ext cx="1060627" cy="1082877"/>
            <a:chOff x="12065445" y="7906092"/>
            <a:chExt cx="2880320" cy="2880320"/>
          </a:xfrm>
        </p:grpSpPr>
        <p:sp>
          <p:nvSpPr>
            <p:cNvPr id="54" name="泪滴形 53"/>
            <p:cNvSpPr/>
            <p:nvPr/>
          </p:nvSpPr>
          <p:spPr>
            <a:xfrm flipH="1">
              <a:off x="12065445" y="7906092"/>
              <a:ext cx="2880320" cy="288032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5" name="TextBox 64"/>
            <p:cNvSpPr txBox="1"/>
            <p:nvPr/>
          </p:nvSpPr>
          <p:spPr>
            <a:xfrm>
              <a:off x="12663453" y="8799758"/>
              <a:ext cx="1970020" cy="1190558"/>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37" u="none">
                  <a:ln>
                    <a:noFill/>
                  </a:ln>
                  <a:solidFill>
                    <a:prstClr val="white"/>
                  </a:solidFill>
                  <a:effectLst/>
                  <a:uLnTx/>
                  <a:uFillTx/>
                  <a:latin typeface="等线"/>
                  <a:ea typeface="微软雅黑"/>
                  <a:cs typeface="+mn-cs"/>
                </a:rPr>
                <a:t>30%</a:t>
              </a:r>
            </a:p>
          </p:txBody>
        </p:sp>
      </p:grpSp>
      <p:grpSp>
        <p:nvGrpSpPr>
          <p:cNvPr id="83" name="组合 82"/>
          <p:cNvGrpSpPr/>
          <p:nvPr/>
        </p:nvGrpSpPr>
        <p:grpSpPr>
          <a:xfrm>
            <a:off x="3158620" y="2972354"/>
            <a:ext cx="1060627" cy="1082877"/>
            <a:chOff x="8223541" y="7906092"/>
            <a:chExt cx="2880320" cy="2880320"/>
          </a:xfrm>
        </p:grpSpPr>
        <p:sp>
          <p:nvSpPr>
            <p:cNvPr id="3" name="泪滴形 2"/>
            <p:cNvSpPr/>
            <p:nvPr/>
          </p:nvSpPr>
          <p:spPr>
            <a:xfrm>
              <a:off x="8223541" y="7906092"/>
              <a:ext cx="2880320" cy="288032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6" name="TextBox 65"/>
            <p:cNvSpPr txBox="1"/>
            <p:nvPr/>
          </p:nvSpPr>
          <p:spPr>
            <a:xfrm>
              <a:off x="8840695" y="8799758"/>
              <a:ext cx="1930151" cy="1190558"/>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37" u="none">
                  <a:ln>
                    <a:noFill/>
                  </a:ln>
                  <a:solidFill>
                    <a:prstClr val="white"/>
                  </a:solidFill>
                  <a:effectLst/>
                  <a:uLnTx/>
                  <a:uFillTx/>
                  <a:latin typeface="等线"/>
                  <a:ea typeface="微软雅黑"/>
                  <a:cs typeface="+mn-cs"/>
                </a:rPr>
                <a:t>40%</a:t>
              </a:r>
            </a:p>
          </p:txBody>
        </p:sp>
      </p:grpSp>
      <p:sp>
        <p:nvSpPr>
          <p:cNvPr id="68" name="椭圆 67"/>
          <p:cNvSpPr/>
          <p:nvPr/>
        </p:nvSpPr>
        <p:spPr>
          <a:xfrm>
            <a:off x="4152612" y="2539202"/>
            <a:ext cx="462710" cy="472417"/>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nvGrpSpPr>
          <p:cNvPr id="89" name="组合 88"/>
          <p:cNvGrpSpPr/>
          <p:nvPr/>
        </p:nvGrpSpPr>
        <p:grpSpPr>
          <a:xfrm>
            <a:off x="5755568" y="1548165"/>
            <a:ext cx="1733155" cy="2534742"/>
            <a:chOff x="15276015" y="4117927"/>
            <a:chExt cx="4706690" cy="6742101"/>
          </a:xfrm>
        </p:grpSpPr>
        <p:grpSp>
          <p:nvGrpSpPr>
            <p:cNvPr id="85" name="组合 84"/>
            <p:cNvGrpSpPr/>
            <p:nvPr/>
          </p:nvGrpSpPr>
          <p:grpSpPr>
            <a:xfrm>
              <a:off x="15276015" y="4117927"/>
              <a:ext cx="4706690" cy="2020361"/>
              <a:chOff x="15276015" y="4117927"/>
              <a:chExt cx="4706690" cy="2020361"/>
            </a:xfrm>
          </p:grpSpPr>
          <p:sp>
            <p:nvSpPr>
              <p:cNvPr id="70" name="TextBox 69"/>
              <p:cNvSpPr txBox="1"/>
              <p:nvPr/>
            </p:nvSpPr>
            <p:spPr>
              <a:xfrm>
                <a:off x="15276015" y="4117926"/>
                <a:ext cx="1906943" cy="1342570"/>
              </a:xfrm>
              <a:prstGeom prst="rect">
                <a:avLst/>
              </a:prstGeom>
              <a:noFill/>
            </p:spPr>
            <p:txBody>
              <a:bodyPr anchor="t" bIns="0" rtlCol="0" tIns="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charset="-122" pitchFamily="2" typeface="华文黑体"/>
                  </a:rPr>
                  <a:t>其他成本</a:t>
                </a:r>
              </a:p>
            </p:txBody>
          </p:sp>
          <p:sp>
            <p:nvSpPr>
              <p:cNvPr id="71" name="TextBox 70"/>
              <p:cNvSpPr txBox="1"/>
              <p:nvPr/>
            </p:nvSpPr>
            <p:spPr>
              <a:xfrm>
                <a:off x="15276015" y="4856591"/>
                <a:ext cx="4706690" cy="1269239"/>
              </a:xfrm>
              <a:prstGeom prst="rect">
                <a:avLst/>
              </a:prstGeom>
              <a:noFill/>
            </p:spPr>
            <p:txBody>
              <a:bodyPr rtlCol="0"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grpSp>
        <p:grpSp>
          <p:nvGrpSpPr>
            <p:cNvPr id="86" name="组合 85"/>
            <p:cNvGrpSpPr/>
            <p:nvPr/>
          </p:nvGrpSpPr>
          <p:grpSpPr>
            <a:xfrm>
              <a:off x="15276015" y="8839667"/>
              <a:ext cx="4706690" cy="2020361"/>
              <a:chOff x="15276015" y="8839667"/>
              <a:chExt cx="4706690" cy="2020361"/>
            </a:xfrm>
          </p:grpSpPr>
          <p:sp>
            <p:nvSpPr>
              <p:cNvPr id="72" name="TextBox 71"/>
              <p:cNvSpPr txBox="1"/>
              <p:nvPr/>
            </p:nvSpPr>
            <p:spPr>
              <a:xfrm>
                <a:off x="15276015" y="8839668"/>
                <a:ext cx="1906943" cy="1342570"/>
              </a:xfrm>
              <a:prstGeom prst="rect">
                <a:avLst/>
              </a:prstGeom>
              <a:noFill/>
            </p:spPr>
            <p:txBody>
              <a:bodyPr anchor="t" bIns="0" rtlCol="0" tIns="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charset="-122" pitchFamily="2" typeface="华文黑体"/>
                  </a:rPr>
                  <a:t>营销成本</a:t>
                </a:r>
              </a:p>
            </p:txBody>
          </p:sp>
          <p:sp>
            <p:nvSpPr>
              <p:cNvPr id="73" name="TextBox 72"/>
              <p:cNvSpPr txBox="1"/>
              <p:nvPr/>
            </p:nvSpPr>
            <p:spPr>
              <a:xfrm>
                <a:off x="15276015" y="9578328"/>
                <a:ext cx="4706690" cy="1269239"/>
              </a:xfrm>
              <a:prstGeom prst="rect">
                <a:avLst/>
              </a:prstGeom>
              <a:noFill/>
            </p:spPr>
            <p:txBody>
              <a:bodyPr rtlCol="0"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grpSp>
      </p:grpSp>
      <p:grpSp>
        <p:nvGrpSpPr>
          <p:cNvPr id="90" name="组合 89"/>
          <p:cNvGrpSpPr/>
          <p:nvPr/>
        </p:nvGrpSpPr>
        <p:grpSpPr>
          <a:xfrm>
            <a:off x="1337090" y="1548166"/>
            <a:ext cx="1624635" cy="2519737"/>
            <a:chOff x="3276849" y="4117927"/>
            <a:chExt cx="4411986" cy="6702186"/>
          </a:xfrm>
        </p:grpSpPr>
        <p:grpSp>
          <p:nvGrpSpPr>
            <p:cNvPr id="87" name="组合 86"/>
            <p:cNvGrpSpPr/>
            <p:nvPr/>
          </p:nvGrpSpPr>
          <p:grpSpPr>
            <a:xfrm>
              <a:off x="3276849" y="4117927"/>
              <a:ext cx="4411986" cy="2020358"/>
              <a:chOff x="3276849" y="4117927"/>
              <a:chExt cx="4411986" cy="2020358"/>
            </a:xfrm>
          </p:grpSpPr>
          <p:sp>
            <p:nvSpPr>
              <p:cNvPr id="46" name="TextBox 45"/>
              <p:cNvSpPr txBox="1"/>
              <p:nvPr/>
            </p:nvSpPr>
            <p:spPr>
              <a:xfrm>
                <a:off x="4852459" y="4117926"/>
                <a:ext cx="2836377" cy="671284"/>
              </a:xfrm>
              <a:prstGeom prst="rect">
                <a:avLst/>
              </a:prstGeom>
              <a:noFill/>
            </p:spPr>
            <p:txBody>
              <a:bodyPr anchor="t" bIns="0" rtlCol="0" tIns="0"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charset="-122" pitchFamily="2" typeface="华文黑体"/>
                  </a:rPr>
                  <a:t>行政成本</a:t>
                </a:r>
              </a:p>
            </p:txBody>
          </p:sp>
          <p:sp>
            <p:nvSpPr>
              <p:cNvPr id="47" name="TextBox 46"/>
              <p:cNvSpPr txBox="1"/>
              <p:nvPr/>
            </p:nvSpPr>
            <p:spPr>
              <a:xfrm>
                <a:off x="3276849" y="4856590"/>
                <a:ext cx="4411986" cy="1269238"/>
              </a:xfrm>
              <a:prstGeom prst="rect">
                <a:avLst/>
              </a:prstGeom>
              <a:noFill/>
            </p:spPr>
            <p:txBody>
              <a:bodyPr rtlCol="0" wrap="square">
                <a:spAutoFit/>
              </a:bodyPr>
              <a:lstStyle/>
              <a:p>
                <a:pPr algn="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grpSp>
        <p:grpSp>
          <p:nvGrpSpPr>
            <p:cNvPr id="88" name="组合 87"/>
            <p:cNvGrpSpPr/>
            <p:nvPr/>
          </p:nvGrpSpPr>
          <p:grpSpPr>
            <a:xfrm>
              <a:off x="3276849" y="8799755"/>
              <a:ext cx="4411986" cy="2020358"/>
              <a:chOff x="3276849" y="8799755"/>
              <a:chExt cx="4411986" cy="2020358"/>
            </a:xfrm>
          </p:grpSpPr>
          <p:sp>
            <p:nvSpPr>
              <p:cNvPr id="74" name="TextBox 73"/>
              <p:cNvSpPr txBox="1"/>
              <p:nvPr/>
            </p:nvSpPr>
            <p:spPr>
              <a:xfrm>
                <a:off x="4852459" y="8799757"/>
                <a:ext cx="2836377" cy="671284"/>
              </a:xfrm>
              <a:prstGeom prst="rect">
                <a:avLst/>
              </a:prstGeom>
              <a:noFill/>
            </p:spPr>
            <p:txBody>
              <a:bodyPr anchor="t" bIns="0" rtlCol="0" tIns="0"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charset="-122" pitchFamily="2" typeface="华文黑体"/>
                  </a:rPr>
                  <a:t>场地成本</a:t>
                </a:r>
              </a:p>
            </p:txBody>
          </p:sp>
          <p:sp>
            <p:nvSpPr>
              <p:cNvPr id="75" name="TextBox 74"/>
              <p:cNvSpPr txBox="1"/>
              <p:nvPr/>
            </p:nvSpPr>
            <p:spPr>
              <a:xfrm>
                <a:off x="3276849" y="9538417"/>
                <a:ext cx="4411986" cy="1269238"/>
              </a:xfrm>
              <a:prstGeom prst="rect">
                <a:avLst/>
              </a:prstGeom>
              <a:noFill/>
            </p:spPr>
            <p:txBody>
              <a:bodyPr rtlCol="0" wrap="square">
                <a:spAutoFit/>
              </a:bodyPr>
              <a:lstStyle/>
              <a:p>
                <a:pPr algn="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grpSp>
      </p:grpSp>
    </p:spTree>
    <p:extLst>
      <p:ext uri="{BB962C8B-B14F-4D97-AF65-F5344CB8AC3E}">
        <p14:creationId val="21636981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10" presetSubtype="0">
                                  <p:stCondLst>
                                    <p:cond delay="0"/>
                                  </p:stCondLst>
                                  <p:childTnLst>
                                    <p:set>
                                      <p:cBhvr>
                                        <p:cTn dur="1" fill="hold" id="6">
                                          <p:stCondLst>
                                            <p:cond delay="0"/>
                                          </p:stCondLst>
                                        </p:cTn>
                                        <p:tgtEl>
                                          <p:spTgt spid="67"/>
                                        </p:tgtEl>
                                        <p:attrNameLst>
                                          <p:attrName>style.visibility</p:attrName>
                                        </p:attrNameLst>
                                      </p:cBhvr>
                                      <p:to>
                                        <p:strVal val="visible"/>
                                      </p:to>
                                    </p:set>
                                    <p:animEffect filter="fade" transition="in">
                                      <p:cBhvr>
                                        <p:cTn dur="500" id="7"/>
                                        <p:tgtEl>
                                          <p:spTgt spid="67"/>
                                        </p:tgtEl>
                                      </p:cBhvr>
                                    </p:animEffect>
                                  </p:childTnLst>
                                </p:cTn>
                              </p:par>
                              <p:par>
                                <p:cTn accel="50000" decel="50000" fill="hold" grpId="0" id="8" nodeType="withEffect" presetClass="path" presetID="1" presetSubtype="0">
                                  <p:stCondLst>
                                    <p:cond delay="0"/>
                                  </p:stCondLst>
                                  <p:childTnLst>
                                    <p:animMotion origin="layout" path="M 0 0 C 0.069 0 0.125 0.056 0.125 0.125 C 0.125 0.194 0.069 0.25 0 0.25 C -0.069 0.25 -0.125 0.194 -0.125 0.125 C -0.125 0.056 -0.069 0 0 0 Z" pathEditMode="relative" ptsTypes="">
                                      <p:cBhvr>
                                        <p:cTn dur="2000" fill="hold" id="9"/>
                                        <p:tgtEl>
                                          <p:spTgt spid="67"/>
                                        </p:tgtEl>
                                        <p:attrNameLst>
                                          <p:attrName>ppt_x</p:attrName>
                                          <p:attrName>ppt_y</p:attrName>
                                        </p:attrNameLst>
                                      </p:cBhvr>
                                    </p:animMotion>
                                  </p:childTnLst>
                                </p:cTn>
                              </p:par>
                              <p:par>
                                <p:cTn fill="hold" grpId="0" id="10" nodeType="withEffect" presetClass="entr" presetID="53" presetSubtype="0">
                                  <p:stCondLst>
                                    <p:cond delay="0"/>
                                  </p:stCondLst>
                                  <p:childTnLst>
                                    <p:set>
                                      <p:cBhvr>
                                        <p:cTn dur="1" fill="hold" id="11">
                                          <p:stCondLst>
                                            <p:cond delay="0"/>
                                          </p:stCondLst>
                                        </p:cTn>
                                        <p:tgtEl>
                                          <p:spTgt spid="68"/>
                                        </p:tgtEl>
                                        <p:attrNameLst>
                                          <p:attrName>style.visibility</p:attrName>
                                        </p:attrNameLst>
                                      </p:cBhvr>
                                      <p:to>
                                        <p:strVal val="visible"/>
                                      </p:to>
                                    </p:set>
                                    <p:anim calcmode="lin" valueType="num">
                                      <p:cBhvr>
                                        <p:cTn dur="500" fill="hold" id="12"/>
                                        <p:tgtEl>
                                          <p:spTgt spid="68"/>
                                        </p:tgtEl>
                                        <p:attrNameLst>
                                          <p:attrName>ppt_w</p:attrName>
                                        </p:attrNameLst>
                                      </p:cBhvr>
                                      <p:tavLst>
                                        <p:tav tm="0">
                                          <p:val>
                                            <p:fltVal val="0"/>
                                          </p:val>
                                        </p:tav>
                                        <p:tav tm="100000">
                                          <p:val>
                                            <p:strVal val="#ppt_w"/>
                                          </p:val>
                                        </p:tav>
                                      </p:tavLst>
                                    </p:anim>
                                    <p:anim calcmode="lin" valueType="num">
                                      <p:cBhvr>
                                        <p:cTn dur="500" fill="hold" id="13"/>
                                        <p:tgtEl>
                                          <p:spTgt spid="68"/>
                                        </p:tgtEl>
                                        <p:attrNameLst>
                                          <p:attrName>ppt_h</p:attrName>
                                        </p:attrNameLst>
                                      </p:cBhvr>
                                      <p:tavLst>
                                        <p:tav tm="0">
                                          <p:val>
                                            <p:fltVal val="0"/>
                                          </p:val>
                                        </p:tav>
                                        <p:tav tm="100000">
                                          <p:val>
                                            <p:strVal val="#ppt_h"/>
                                          </p:val>
                                        </p:tav>
                                      </p:tavLst>
                                    </p:anim>
                                    <p:animEffect filter="fade" transition="in">
                                      <p:cBhvr>
                                        <p:cTn dur="500" id="14"/>
                                        <p:tgtEl>
                                          <p:spTgt spid="68"/>
                                        </p:tgtEl>
                                      </p:cBhvr>
                                    </p:animEffect>
                                  </p:childTnLst>
                                </p:cTn>
                              </p:par>
                            </p:childTnLst>
                          </p:cTn>
                        </p:par>
                        <p:par>
                          <p:cTn fill="hold" id="15" nodeType="afterGroup">
                            <p:stCondLst>
                              <p:cond delay="2000"/>
                            </p:stCondLst>
                            <p:childTnLst>
                              <p:par>
                                <p:cTn fill="hold" id="16" nodeType="afterEffect" presetClass="entr" presetID="53" presetSubtype="0">
                                  <p:stCondLst>
                                    <p:cond delay="0"/>
                                  </p:stCondLst>
                                  <p:childTnLst>
                                    <p:set>
                                      <p:cBhvr>
                                        <p:cTn dur="1" fill="hold" id="17">
                                          <p:stCondLst>
                                            <p:cond delay="0"/>
                                          </p:stCondLst>
                                        </p:cTn>
                                        <p:tgtEl>
                                          <p:spTgt spid="81"/>
                                        </p:tgtEl>
                                        <p:attrNameLst>
                                          <p:attrName>style.visibility</p:attrName>
                                        </p:attrNameLst>
                                      </p:cBhvr>
                                      <p:to>
                                        <p:strVal val="visible"/>
                                      </p:to>
                                    </p:set>
                                    <p:anim calcmode="lin" valueType="num">
                                      <p:cBhvr>
                                        <p:cTn dur="500" fill="hold" id="18"/>
                                        <p:tgtEl>
                                          <p:spTgt spid="81"/>
                                        </p:tgtEl>
                                        <p:attrNameLst>
                                          <p:attrName>ppt_w</p:attrName>
                                        </p:attrNameLst>
                                      </p:cBhvr>
                                      <p:tavLst>
                                        <p:tav tm="0">
                                          <p:val>
                                            <p:fltVal val="0"/>
                                          </p:val>
                                        </p:tav>
                                        <p:tav tm="100000">
                                          <p:val>
                                            <p:strVal val="#ppt_w"/>
                                          </p:val>
                                        </p:tav>
                                      </p:tavLst>
                                    </p:anim>
                                    <p:anim calcmode="lin" valueType="num">
                                      <p:cBhvr>
                                        <p:cTn dur="500" fill="hold" id="19"/>
                                        <p:tgtEl>
                                          <p:spTgt spid="81"/>
                                        </p:tgtEl>
                                        <p:attrNameLst>
                                          <p:attrName>ppt_h</p:attrName>
                                        </p:attrNameLst>
                                      </p:cBhvr>
                                      <p:tavLst>
                                        <p:tav tm="0">
                                          <p:val>
                                            <p:fltVal val="0"/>
                                          </p:val>
                                        </p:tav>
                                        <p:tav tm="100000">
                                          <p:val>
                                            <p:strVal val="#ppt_h"/>
                                          </p:val>
                                        </p:tav>
                                      </p:tavLst>
                                    </p:anim>
                                    <p:animEffect filter="fade" transition="in">
                                      <p:cBhvr>
                                        <p:cTn dur="500" id="20"/>
                                        <p:tgtEl>
                                          <p:spTgt spid="81"/>
                                        </p:tgtEl>
                                      </p:cBhvr>
                                    </p:animEffect>
                                  </p:childTnLst>
                                </p:cTn>
                              </p:par>
                            </p:childTnLst>
                          </p:cTn>
                        </p:par>
                        <p:par>
                          <p:cTn fill="hold" id="21" nodeType="afterGroup">
                            <p:stCondLst>
                              <p:cond delay="2500"/>
                            </p:stCondLst>
                            <p:childTnLst>
                              <p:par>
                                <p:cTn fill="hold" id="22" nodeType="afterEffect" presetClass="entr" presetID="53" presetSubtype="0">
                                  <p:stCondLst>
                                    <p:cond delay="0"/>
                                  </p:stCondLst>
                                  <p:childTnLst>
                                    <p:set>
                                      <p:cBhvr>
                                        <p:cTn dur="1" fill="hold" id="23">
                                          <p:stCondLst>
                                            <p:cond delay="0"/>
                                          </p:stCondLst>
                                        </p:cTn>
                                        <p:tgtEl>
                                          <p:spTgt spid="82"/>
                                        </p:tgtEl>
                                        <p:attrNameLst>
                                          <p:attrName>style.visibility</p:attrName>
                                        </p:attrNameLst>
                                      </p:cBhvr>
                                      <p:to>
                                        <p:strVal val="visible"/>
                                      </p:to>
                                    </p:set>
                                    <p:anim calcmode="lin" valueType="num">
                                      <p:cBhvr>
                                        <p:cTn dur="500" fill="hold" id="24"/>
                                        <p:tgtEl>
                                          <p:spTgt spid="82"/>
                                        </p:tgtEl>
                                        <p:attrNameLst>
                                          <p:attrName>ppt_w</p:attrName>
                                        </p:attrNameLst>
                                      </p:cBhvr>
                                      <p:tavLst>
                                        <p:tav tm="0">
                                          <p:val>
                                            <p:fltVal val="0"/>
                                          </p:val>
                                        </p:tav>
                                        <p:tav tm="100000">
                                          <p:val>
                                            <p:strVal val="#ppt_w"/>
                                          </p:val>
                                        </p:tav>
                                      </p:tavLst>
                                    </p:anim>
                                    <p:anim calcmode="lin" valueType="num">
                                      <p:cBhvr>
                                        <p:cTn dur="500" fill="hold" id="25"/>
                                        <p:tgtEl>
                                          <p:spTgt spid="82"/>
                                        </p:tgtEl>
                                        <p:attrNameLst>
                                          <p:attrName>ppt_h</p:attrName>
                                        </p:attrNameLst>
                                      </p:cBhvr>
                                      <p:tavLst>
                                        <p:tav tm="0">
                                          <p:val>
                                            <p:fltVal val="0"/>
                                          </p:val>
                                        </p:tav>
                                        <p:tav tm="100000">
                                          <p:val>
                                            <p:strVal val="#ppt_h"/>
                                          </p:val>
                                        </p:tav>
                                      </p:tavLst>
                                    </p:anim>
                                    <p:animEffect filter="fade" transition="in">
                                      <p:cBhvr>
                                        <p:cTn dur="500" id="26"/>
                                        <p:tgtEl>
                                          <p:spTgt spid="82"/>
                                        </p:tgtEl>
                                      </p:cBhvr>
                                    </p:animEffect>
                                  </p:childTnLst>
                                </p:cTn>
                              </p:par>
                            </p:childTnLst>
                          </p:cTn>
                        </p:par>
                        <p:par>
                          <p:cTn fill="hold" id="27" nodeType="afterGroup">
                            <p:stCondLst>
                              <p:cond delay="3000"/>
                            </p:stCondLst>
                            <p:childTnLst>
                              <p:par>
                                <p:cTn fill="hold" id="28" nodeType="afterEffect" presetClass="entr" presetID="53" presetSubtype="0">
                                  <p:stCondLst>
                                    <p:cond delay="0"/>
                                  </p:stCondLst>
                                  <p:childTnLst>
                                    <p:set>
                                      <p:cBhvr>
                                        <p:cTn dur="1" fill="hold" id="29">
                                          <p:stCondLst>
                                            <p:cond delay="0"/>
                                          </p:stCondLst>
                                        </p:cTn>
                                        <p:tgtEl>
                                          <p:spTgt spid="83"/>
                                        </p:tgtEl>
                                        <p:attrNameLst>
                                          <p:attrName>style.visibility</p:attrName>
                                        </p:attrNameLst>
                                      </p:cBhvr>
                                      <p:to>
                                        <p:strVal val="visible"/>
                                      </p:to>
                                    </p:set>
                                    <p:anim calcmode="lin" valueType="num">
                                      <p:cBhvr>
                                        <p:cTn dur="500" fill="hold" id="30"/>
                                        <p:tgtEl>
                                          <p:spTgt spid="83"/>
                                        </p:tgtEl>
                                        <p:attrNameLst>
                                          <p:attrName>ppt_w</p:attrName>
                                        </p:attrNameLst>
                                      </p:cBhvr>
                                      <p:tavLst>
                                        <p:tav tm="0">
                                          <p:val>
                                            <p:fltVal val="0"/>
                                          </p:val>
                                        </p:tav>
                                        <p:tav tm="100000">
                                          <p:val>
                                            <p:strVal val="#ppt_w"/>
                                          </p:val>
                                        </p:tav>
                                      </p:tavLst>
                                    </p:anim>
                                    <p:anim calcmode="lin" valueType="num">
                                      <p:cBhvr>
                                        <p:cTn dur="500" fill="hold" id="31"/>
                                        <p:tgtEl>
                                          <p:spTgt spid="83"/>
                                        </p:tgtEl>
                                        <p:attrNameLst>
                                          <p:attrName>ppt_h</p:attrName>
                                        </p:attrNameLst>
                                      </p:cBhvr>
                                      <p:tavLst>
                                        <p:tav tm="0">
                                          <p:val>
                                            <p:fltVal val="0"/>
                                          </p:val>
                                        </p:tav>
                                        <p:tav tm="100000">
                                          <p:val>
                                            <p:strVal val="#ppt_h"/>
                                          </p:val>
                                        </p:tav>
                                      </p:tavLst>
                                    </p:anim>
                                    <p:animEffect filter="fade" transition="in">
                                      <p:cBhvr>
                                        <p:cTn dur="500" id="32"/>
                                        <p:tgtEl>
                                          <p:spTgt spid="83"/>
                                        </p:tgtEl>
                                      </p:cBhvr>
                                    </p:animEffect>
                                  </p:childTnLst>
                                </p:cTn>
                              </p:par>
                            </p:childTnLst>
                          </p:cTn>
                        </p:par>
                        <p:par>
                          <p:cTn fill="hold" id="33" nodeType="afterGroup">
                            <p:stCondLst>
                              <p:cond delay="3500"/>
                            </p:stCondLst>
                            <p:childTnLst>
                              <p:par>
                                <p:cTn fill="hold" id="34" nodeType="afterEffect" presetClass="entr" presetID="53" presetSubtype="0">
                                  <p:stCondLst>
                                    <p:cond delay="0"/>
                                  </p:stCondLst>
                                  <p:childTnLst>
                                    <p:set>
                                      <p:cBhvr>
                                        <p:cTn dur="1" fill="hold" id="35">
                                          <p:stCondLst>
                                            <p:cond delay="0"/>
                                          </p:stCondLst>
                                        </p:cTn>
                                        <p:tgtEl>
                                          <p:spTgt spid="84"/>
                                        </p:tgtEl>
                                        <p:attrNameLst>
                                          <p:attrName>style.visibility</p:attrName>
                                        </p:attrNameLst>
                                      </p:cBhvr>
                                      <p:to>
                                        <p:strVal val="visible"/>
                                      </p:to>
                                    </p:set>
                                    <p:anim calcmode="lin" valueType="num">
                                      <p:cBhvr>
                                        <p:cTn dur="500" fill="hold" id="36"/>
                                        <p:tgtEl>
                                          <p:spTgt spid="84"/>
                                        </p:tgtEl>
                                        <p:attrNameLst>
                                          <p:attrName>ppt_w</p:attrName>
                                        </p:attrNameLst>
                                      </p:cBhvr>
                                      <p:tavLst>
                                        <p:tav tm="0">
                                          <p:val>
                                            <p:fltVal val="0"/>
                                          </p:val>
                                        </p:tav>
                                        <p:tav tm="100000">
                                          <p:val>
                                            <p:strVal val="#ppt_w"/>
                                          </p:val>
                                        </p:tav>
                                      </p:tavLst>
                                    </p:anim>
                                    <p:anim calcmode="lin" valueType="num">
                                      <p:cBhvr>
                                        <p:cTn dur="500" fill="hold" id="37"/>
                                        <p:tgtEl>
                                          <p:spTgt spid="84"/>
                                        </p:tgtEl>
                                        <p:attrNameLst>
                                          <p:attrName>ppt_h</p:attrName>
                                        </p:attrNameLst>
                                      </p:cBhvr>
                                      <p:tavLst>
                                        <p:tav tm="0">
                                          <p:val>
                                            <p:fltVal val="0"/>
                                          </p:val>
                                        </p:tav>
                                        <p:tav tm="100000">
                                          <p:val>
                                            <p:strVal val="#ppt_h"/>
                                          </p:val>
                                        </p:tav>
                                      </p:tavLst>
                                    </p:anim>
                                    <p:animEffect filter="fade" transition="in">
                                      <p:cBhvr>
                                        <p:cTn dur="500" id="38"/>
                                        <p:tgtEl>
                                          <p:spTgt spid="84"/>
                                        </p:tgtEl>
                                      </p:cBhvr>
                                    </p:animEffect>
                                  </p:childTnLst>
                                </p:cTn>
                              </p:par>
                            </p:childTnLst>
                          </p:cTn>
                        </p:par>
                        <p:par>
                          <p:cTn fill="hold" id="39" nodeType="afterGroup">
                            <p:stCondLst>
                              <p:cond delay="4000"/>
                            </p:stCondLst>
                            <p:childTnLst>
                              <p:par>
                                <p:cTn fill="hold" id="40" nodeType="afterEffect" presetClass="entr" presetID="2" presetSubtype="2">
                                  <p:stCondLst>
                                    <p:cond delay="0"/>
                                  </p:stCondLst>
                                  <p:childTnLst>
                                    <p:set>
                                      <p:cBhvr>
                                        <p:cTn dur="1" fill="hold" id="41">
                                          <p:stCondLst>
                                            <p:cond delay="0"/>
                                          </p:stCondLst>
                                        </p:cTn>
                                        <p:tgtEl>
                                          <p:spTgt spid="89"/>
                                        </p:tgtEl>
                                        <p:attrNameLst>
                                          <p:attrName>style.visibility</p:attrName>
                                        </p:attrNameLst>
                                      </p:cBhvr>
                                      <p:to>
                                        <p:strVal val="visible"/>
                                      </p:to>
                                    </p:set>
                                    <p:anim calcmode="lin" valueType="num">
                                      <p:cBhvr additive="base">
                                        <p:cTn dur="500" fill="hold" id="42"/>
                                        <p:tgtEl>
                                          <p:spTgt spid="89"/>
                                        </p:tgtEl>
                                        <p:attrNameLst>
                                          <p:attrName>ppt_x</p:attrName>
                                        </p:attrNameLst>
                                      </p:cBhvr>
                                      <p:tavLst>
                                        <p:tav tm="0">
                                          <p:val>
                                            <p:strVal val="1+#ppt_w/2"/>
                                          </p:val>
                                        </p:tav>
                                        <p:tav tm="100000">
                                          <p:val>
                                            <p:strVal val="#ppt_x"/>
                                          </p:val>
                                        </p:tav>
                                      </p:tavLst>
                                    </p:anim>
                                    <p:anim calcmode="lin" valueType="num">
                                      <p:cBhvr additive="base">
                                        <p:cTn dur="500" fill="hold" id="43"/>
                                        <p:tgtEl>
                                          <p:spTgt spid="89"/>
                                        </p:tgtEl>
                                        <p:attrNameLst>
                                          <p:attrName>ppt_y</p:attrName>
                                        </p:attrNameLst>
                                      </p:cBhvr>
                                      <p:tavLst>
                                        <p:tav tm="0">
                                          <p:val>
                                            <p:strVal val="#ppt_y"/>
                                          </p:val>
                                        </p:tav>
                                        <p:tav tm="100000">
                                          <p:val>
                                            <p:strVal val="#ppt_y"/>
                                          </p:val>
                                        </p:tav>
                                      </p:tavLst>
                                    </p:anim>
                                  </p:childTnLst>
                                </p:cTn>
                              </p:par>
                              <p:par>
                                <p:cTn fill="hold" id="44" nodeType="withEffect" presetClass="entr" presetID="2" presetSubtype="8">
                                  <p:stCondLst>
                                    <p:cond delay="0"/>
                                  </p:stCondLst>
                                  <p:childTnLst>
                                    <p:set>
                                      <p:cBhvr>
                                        <p:cTn dur="1" fill="hold" id="45">
                                          <p:stCondLst>
                                            <p:cond delay="0"/>
                                          </p:stCondLst>
                                        </p:cTn>
                                        <p:tgtEl>
                                          <p:spTgt spid="90"/>
                                        </p:tgtEl>
                                        <p:attrNameLst>
                                          <p:attrName>style.visibility</p:attrName>
                                        </p:attrNameLst>
                                      </p:cBhvr>
                                      <p:to>
                                        <p:strVal val="visible"/>
                                      </p:to>
                                    </p:set>
                                    <p:anim calcmode="lin" valueType="num">
                                      <p:cBhvr additive="base">
                                        <p:cTn dur="500" fill="hold" id="46"/>
                                        <p:tgtEl>
                                          <p:spTgt spid="90"/>
                                        </p:tgtEl>
                                        <p:attrNameLst>
                                          <p:attrName>ppt_x</p:attrName>
                                        </p:attrNameLst>
                                      </p:cBhvr>
                                      <p:tavLst>
                                        <p:tav tm="0">
                                          <p:val>
                                            <p:strVal val="0-#ppt_w/2"/>
                                          </p:val>
                                        </p:tav>
                                        <p:tav tm="100000">
                                          <p:val>
                                            <p:strVal val="#ppt_x"/>
                                          </p:val>
                                        </p:tav>
                                      </p:tavLst>
                                    </p:anim>
                                    <p:anim calcmode="lin" valueType="num">
                                      <p:cBhvr additive="base">
                                        <p:cTn dur="500" fill="hold" id="47"/>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1" spid="67"/>
      <p:bldP grpId="0" spid="6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平行四边形 3"/>
          <p:cNvSpPr/>
          <p:nvPr/>
        </p:nvSpPr>
        <p:spPr>
          <a:xfrm>
            <a:off x="2945501" y="1724503"/>
            <a:ext cx="2098729" cy="1173415"/>
          </a:xfrm>
          <a:prstGeom prst="parallelogram">
            <a:avLst>
              <a:gd fmla="val 35443" name="adj"/>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584"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5" name="平行四边形 4"/>
          <p:cNvSpPr/>
          <p:nvPr/>
        </p:nvSpPr>
        <p:spPr>
          <a:xfrm>
            <a:off x="4700912" y="937612"/>
            <a:ext cx="2098729" cy="1173415"/>
          </a:xfrm>
          <a:prstGeom prst="parallelogram">
            <a:avLst>
              <a:gd fmla="val 35443" name="adj"/>
            </a:avLst>
          </a:prstGeom>
          <a:solidFill>
            <a:srgbClr val="BB0A0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584"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6" name="平行四边形 5"/>
          <p:cNvSpPr/>
          <p:nvPr/>
        </p:nvSpPr>
        <p:spPr>
          <a:xfrm>
            <a:off x="2414948" y="3298284"/>
            <a:ext cx="2098729" cy="1173415"/>
          </a:xfrm>
          <a:prstGeom prst="parallelogram">
            <a:avLst>
              <a:gd fmla="val 35443" name="adj"/>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584"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7" name="平行四边形 6"/>
          <p:cNvSpPr/>
          <p:nvPr/>
        </p:nvSpPr>
        <p:spPr>
          <a:xfrm>
            <a:off x="4136489" y="2511394"/>
            <a:ext cx="2098729" cy="1173415"/>
          </a:xfrm>
          <a:prstGeom prst="parallelogram">
            <a:avLst>
              <a:gd fmla="val 35443" name="adj"/>
            </a:avLst>
          </a:prstGeom>
          <a:solidFill>
            <a:srgbClr val="BB0A0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584"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grpSp>
        <p:nvGrpSpPr>
          <p:cNvPr id="3" name="组合 2"/>
          <p:cNvGrpSpPr/>
          <p:nvPr/>
        </p:nvGrpSpPr>
        <p:grpSpPr>
          <a:xfrm>
            <a:off x="5024322" y="915217"/>
            <a:ext cx="1597542" cy="1039122"/>
            <a:chOff x="13290179" y="2434361"/>
            <a:chExt cx="4338410" cy="2763938"/>
          </a:xfrm>
        </p:grpSpPr>
        <p:sp>
          <p:nvSpPr>
            <p:cNvPr id="8" name="TextBox 7"/>
            <p:cNvSpPr txBox="1"/>
            <p:nvPr/>
          </p:nvSpPr>
          <p:spPr>
            <a:xfrm>
              <a:off x="16578591" y="2434361"/>
              <a:ext cx="1246781" cy="111191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143" u="none">
                  <a:ln>
                    <a:noFill/>
                  </a:ln>
                  <a:solidFill>
                    <a:prstClr val="white"/>
                  </a:solidFill>
                  <a:effectLst/>
                  <a:uLnTx/>
                  <a:uFillTx/>
                  <a:latin charset="0" pitchFamily="50" typeface="DIN Mittelschrift Std"/>
                  <a:ea typeface="微软雅黑"/>
                  <a:cs charset="0" pitchFamily="34" typeface="Raavi"/>
                </a:rPr>
                <a:t>01</a:t>
              </a:r>
            </a:p>
          </p:txBody>
        </p:sp>
        <p:sp>
          <p:nvSpPr>
            <p:cNvPr id="9" name="矩形 24"/>
            <p:cNvSpPr>
              <a:spLocks noChangeArrowheads="1"/>
            </p:cNvSpPr>
            <p:nvPr/>
          </p:nvSpPr>
          <p:spPr bwMode="auto">
            <a:xfrm>
              <a:off x="13290178" y="3118874"/>
              <a:ext cx="3718193" cy="2059045"/>
            </a:xfrm>
            <a:prstGeom prst="rect">
              <a:avLst/>
            </a:prstGeom>
            <a:noFill/>
            <a:ln w="9525">
              <a:noFill/>
              <a:miter lim="800000"/>
            </a:ln>
          </p:spPr>
          <p:txBody>
            <a:bodyPr bIns="33412" lIns="66823" rIns="66823" tIns="33412"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white"/>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grpSp>
      <p:grpSp>
        <p:nvGrpSpPr>
          <p:cNvPr id="25" name="组合 24"/>
          <p:cNvGrpSpPr/>
          <p:nvPr/>
        </p:nvGrpSpPr>
        <p:grpSpPr>
          <a:xfrm>
            <a:off x="3123557" y="1920047"/>
            <a:ext cx="1584434" cy="868551"/>
            <a:chOff x="8128318" y="5107084"/>
            <a:chExt cx="4302813" cy="2310238"/>
          </a:xfrm>
        </p:grpSpPr>
        <p:sp>
          <p:nvSpPr>
            <p:cNvPr id="10" name="矩形 24"/>
            <p:cNvSpPr>
              <a:spLocks noChangeArrowheads="1"/>
            </p:cNvSpPr>
            <p:nvPr/>
          </p:nvSpPr>
          <p:spPr bwMode="auto">
            <a:xfrm>
              <a:off x="8902889" y="5107085"/>
              <a:ext cx="3528242" cy="2059043"/>
            </a:xfrm>
            <a:prstGeom prst="rect">
              <a:avLst/>
            </a:prstGeom>
            <a:noFill/>
            <a:ln w="9525">
              <a:noFill/>
              <a:miter lim="800000"/>
            </a:ln>
          </p:spPr>
          <p:txBody>
            <a:bodyPr bIns="33412" lIns="66823" rIns="66823" tIns="33412"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white"/>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sp>
          <p:nvSpPr>
            <p:cNvPr id="11" name="TextBox 10"/>
            <p:cNvSpPr txBox="1"/>
            <p:nvPr/>
          </p:nvSpPr>
          <p:spPr>
            <a:xfrm>
              <a:off x="8128319" y="6812717"/>
              <a:ext cx="807045" cy="598724"/>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77" u="none">
                  <a:ln>
                    <a:noFill/>
                  </a:ln>
                  <a:solidFill>
                    <a:prstClr val="white"/>
                  </a:solidFill>
                  <a:effectLst/>
                  <a:uLnTx/>
                  <a:uFillTx/>
                  <a:latin charset="0" pitchFamily="50" typeface="DIN Mittelschrift Std"/>
                  <a:ea typeface="微软雅黑"/>
                  <a:cs charset="0" pitchFamily="34" typeface="Raavi"/>
                </a:rPr>
                <a:t>02</a:t>
              </a:r>
            </a:p>
          </p:txBody>
        </p:sp>
      </p:grpSp>
      <p:grpSp>
        <p:nvGrpSpPr>
          <p:cNvPr id="26" name="组合 25"/>
          <p:cNvGrpSpPr/>
          <p:nvPr/>
        </p:nvGrpSpPr>
        <p:grpSpPr>
          <a:xfrm>
            <a:off x="4509972" y="2494268"/>
            <a:ext cx="1558213" cy="1025585"/>
            <a:chOff x="11893375" y="6634441"/>
            <a:chExt cx="4231604" cy="2727927"/>
          </a:xfrm>
        </p:grpSpPr>
        <p:sp>
          <p:nvSpPr>
            <p:cNvPr id="12" name="矩形 24"/>
            <p:cNvSpPr>
              <a:spLocks noChangeArrowheads="1"/>
            </p:cNvSpPr>
            <p:nvPr/>
          </p:nvSpPr>
          <p:spPr bwMode="auto">
            <a:xfrm>
              <a:off x="11893376" y="7282945"/>
              <a:ext cx="3528240" cy="2059042"/>
            </a:xfrm>
            <a:prstGeom prst="rect">
              <a:avLst/>
            </a:prstGeom>
            <a:noFill/>
            <a:ln w="9525">
              <a:noFill/>
              <a:miter lim="800000"/>
            </a:ln>
          </p:spPr>
          <p:txBody>
            <a:bodyPr bIns="33412" lIns="66823" rIns="66823" tIns="33412"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white"/>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sp>
          <p:nvSpPr>
            <p:cNvPr id="13" name="TextBox 12"/>
            <p:cNvSpPr txBox="1"/>
            <p:nvPr/>
          </p:nvSpPr>
          <p:spPr>
            <a:xfrm>
              <a:off x="15144632" y="6634441"/>
              <a:ext cx="1151936" cy="1006521"/>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83" u="none">
                  <a:ln>
                    <a:noFill/>
                  </a:ln>
                  <a:solidFill>
                    <a:prstClr val="white"/>
                  </a:solidFill>
                  <a:effectLst/>
                  <a:uLnTx/>
                  <a:uFillTx/>
                  <a:latin charset="0" pitchFamily="50" typeface="DIN Mittelschrift Std"/>
                  <a:ea typeface="微软雅黑"/>
                  <a:cs charset="0" pitchFamily="34" typeface="Raavi"/>
                </a:rPr>
                <a:t>03</a:t>
              </a:r>
            </a:p>
          </p:txBody>
        </p:sp>
      </p:grpSp>
      <p:grpSp>
        <p:nvGrpSpPr>
          <p:cNvPr id="27" name="组合 26"/>
          <p:cNvGrpSpPr/>
          <p:nvPr/>
        </p:nvGrpSpPr>
        <p:grpSpPr>
          <a:xfrm>
            <a:off x="2621005" y="3448897"/>
            <a:ext cx="1528087" cy="1045144"/>
            <a:chOff x="6763544" y="9173637"/>
            <a:chExt cx="4149793" cy="2779951"/>
          </a:xfrm>
        </p:grpSpPr>
        <p:sp>
          <p:nvSpPr>
            <p:cNvPr id="14" name="矩形 24"/>
            <p:cNvSpPr>
              <a:spLocks noChangeArrowheads="1"/>
            </p:cNvSpPr>
            <p:nvPr/>
          </p:nvSpPr>
          <p:spPr bwMode="auto">
            <a:xfrm>
              <a:off x="7385095" y="9173638"/>
              <a:ext cx="3528242" cy="2059041"/>
            </a:xfrm>
            <a:prstGeom prst="rect">
              <a:avLst/>
            </a:prstGeom>
            <a:noFill/>
            <a:ln w="9525">
              <a:noFill/>
              <a:miter lim="800000"/>
            </a:ln>
          </p:spPr>
          <p:txBody>
            <a:bodyPr bIns="33412" lIns="66823" rIns="66823" tIns="33412"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white"/>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sp>
          <p:nvSpPr>
            <p:cNvPr id="15" name="TextBox 14"/>
            <p:cNvSpPr txBox="1"/>
            <p:nvPr/>
          </p:nvSpPr>
          <p:spPr>
            <a:xfrm>
              <a:off x="6763543" y="10937271"/>
              <a:ext cx="1151936" cy="1006521"/>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83" u="none">
                  <a:ln>
                    <a:noFill/>
                  </a:ln>
                  <a:solidFill>
                    <a:prstClr val="white"/>
                  </a:solidFill>
                  <a:effectLst/>
                  <a:uLnTx/>
                  <a:uFillTx/>
                  <a:latin charset="0" pitchFamily="50" typeface="DIN Mittelschrift Std"/>
                  <a:ea typeface="微软雅黑"/>
                  <a:cs charset="0" pitchFamily="34" typeface="Raavi"/>
                </a:rPr>
                <a:t>04</a:t>
              </a:r>
            </a:p>
          </p:txBody>
        </p:sp>
      </p:grpSp>
      <p:sp>
        <p:nvSpPr>
          <p:cNvPr id="16" name="燕尾形 15"/>
          <p:cNvSpPr/>
          <p:nvPr/>
        </p:nvSpPr>
        <p:spPr>
          <a:xfrm>
            <a:off x="6343371" y="2147519"/>
            <a:ext cx="262048" cy="357127"/>
          </a:xfrm>
          <a:prstGeom prst="chevron">
            <a:avLst/>
          </a:prstGeom>
          <a:solidFill>
            <a:srgbClr val="BB0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black"/>
              </a:solidFill>
              <a:effectLst/>
              <a:uLnTx/>
              <a:uFillTx/>
              <a:latin typeface="等线"/>
              <a:ea typeface="微软雅黑"/>
              <a:cs typeface="+mn-cs"/>
            </a:endParaRPr>
          </a:p>
        </p:txBody>
      </p:sp>
      <p:sp>
        <p:nvSpPr>
          <p:cNvPr id="17" name="燕尾形 16"/>
          <p:cNvSpPr/>
          <p:nvPr/>
        </p:nvSpPr>
        <p:spPr>
          <a:xfrm flipH="1">
            <a:off x="2585389" y="2738078"/>
            <a:ext cx="262048" cy="357127"/>
          </a:xfrm>
          <a:prstGeom prst="chevron">
            <a:avLst/>
          </a:prstGeom>
          <a:solidFill>
            <a:srgbClr val="BB0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black"/>
              </a:solidFill>
              <a:effectLst/>
              <a:uLnTx/>
              <a:uFillTx/>
              <a:latin typeface="等线"/>
              <a:ea typeface="微软雅黑"/>
              <a:cs typeface="+mn-cs"/>
            </a:endParaRPr>
          </a:p>
        </p:txBody>
      </p:sp>
      <p:sp>
        <p:nvSpPr>
          <p:cNvPr id="18" name="TextBox 17"/>
          <p:cNvSpPr txBox="1"/>
          <p:nvPr/>
        </p:nvSpPr>
        <p:spPr>
          <a:xfrm>
            <a:off x="6666780" y="2111026"/>
            <a:ext cx="1380569" cy="432735"/>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58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sp>
        <p:nvSpPr>
          <p:cNvPr id="19" name="TextBox 18"/>
          <p:cNvSpPr txBox="1"/>
          <p:nvPr/>
        </p:nvSpPr>
        <p:spPr>
          <a:xfrm>
            <a:off x="1204818" y="2706937"/>
            <a:ext cx="1380569" cy="432735"/>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58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spTree>
    <p:extLst>
      <p:ext uri="{BB962C8B-B14F-4D97-AF65-F5344CB8AC3E}">
        <p14:creationId val="24809834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anim calcmode="lin" valueType="num">
                                      <p:cBhvr>
                                        <p:cTn dur="500" fill="hold" id="8"/>
                                        <p:tgtEl>
                                          <p:spTgt spid="5"/>
                                        </p:tgtEl>
                                        <p:attrNameLst>
                                          <p:attrName>ppt_x</p:attrName>
                                        </p:attrNameLst>
                                      </p:cBhvr>
                                      <p:tavLst>
                                        <p:tav tm="0">
                                          <p:val>
                                            <p:strVal val="#ppt_x"/>
                                          </p:val>
                                        </p:tav>
                                        <p:tav tm="100000">
                                          <p:val>
                                            <p:strVal val="#ppt_x"/>
                                          </p:val>
                                        </p:tav>
                                      </p:tavLst>
                                    </p:anim>
                                    <p:anim calcmode="lin" valueType="num">
                                      <p:cBhvr>
                                        <p:cTn dur="5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anim calcmode="lin" valueType="num">
                                      <p:cBhvr>
                                        <p:cTn dur="500" fill="hold" id="13"/>
                                        <p:tgtEl>
                                          <p:spTgt spid="3"/>
                                        </p:tgtEl>
                                        <p:attrNameLst>
                                          <p:attrName>ppt_x</p:attrName>
                                        </p:attrNameLst>
                                      </p:cBhvr>
                                      <p:tavLst>
                                        <p:tav tm="0">
                                          <p:val>
                                            <p:strVal val="#ppt_x"/>
                                          </p:val>
                                        </p:tav>
                                        <p:tav tm="100000">
                                          <p:val>
                                            <p:strVal val="#ppt_x"/>
                                          </p:val>
                                        </p:tav>
                                      </p:tavLst>
                                    </p:anim>
                                    <p:anim calcmode="lin" valueType="num">
                                      <p:cBhvr>
                                        <p:cTn dur="5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grpId="0" id="16" nodeType="afterEffect" presetClass="entr" presetID="47"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500" id="18"/>
                                        <p:tgtEl>
                                          <p:spTgt spid="4"/>
                                        </p:tgtEl>
                                      </p:cBhvr>
                                    </p:animEffect>
                                    <p:anim calcmode="lin" valueType="num">
                                      <p:cBhvr>
                                        <p:cTn dur="500" fill="hold" id="19"/>
                                        <p:tgtEl>
                                          <p:spTgt spid="4"/>
                                        </p:tgtEl>
                                        <p:attrNameLst>
                                          <p:attrName>ppt_x</p:attrName>
                                        </p:attrNameLst>
                                      </p:cBhvr>
                                      <p:tavLst>
                                        <p:tav tm="0">
                                          <p:val>
                                            <p:strVal val="#ppt_x"/>
                                          </p:val>
                                        </p:tav>
                                        <p:tav tm="100000">
                                          <p:val>
                                            <p:strVal val="#ppt_x"/>
                                          </p:val>
                                        </p:tav>
                                      </p:tavLst>
                                    </p:anim>
                                    <p:anim calcmode="lin" valueType="num">
                                      <p:cBhvr>
                                        <p:cTn dur="500" fill="hold" id="20"/>
                                        <p:tgtEl>
                                          <p:spTgt spid="4"/>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anim calcmode="lin" valueType="num">
                                      <p:cBhvr>
                                        <p:cTn dur="500" fill="hold" id="24"/>
                                        <p:tgtEl>
                                          <p:spTgt spid="25"/>
                                        </p:tgtEl>
                                        <p:attrNameLst>
                                          <p:attrName>ppt_x</p:attrName>
                                        </p:attrNameLst>
                                      </p:cBhvr>
                                      <p:tavLst>
                                        <p:tav tm="0">
                                          <p:val>
                                            <p:strVal val="#ppt_x"/>
                                          </p:val>
                                        </p:tav>
                                        <p:tav tm="100000">
                                          <p:val>
                                            <p:strVal val="#ppt_x"/>
                                          </p:val>
                                        </p:tav>
                                      </p:tavLst>
                                    </p:anim>
                                    <p:anim calcmode="lin" valueType="num">
                                      <p:cBhvr>
                                        <p:cTn dur="500" fill="hold" id="25"/>
                                        <p:tgtEl>
                                          <p:spTgt spid="2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47"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500" id="29"/>
                                        <p:tgtEl>
                                          <p:spTgt spid="7"/>
                                        </p:tgtEl>
                                      </p:cBhvr>
                                    </p:animEffect>
                                    <p:anim calcmode="lin" valueType="num">
                                      <p:cBhvr>
                                        <p:cTn dur="500" fill="hold" id="30"/>
                                        <p:tgtEl>
                                          <p:spTgt spid="7"/>
                                        </p:tgtEl>
                                        <p:attrNameLst>
                                          <p:attrName>ppt_x</p:attrName>
                                        </p:attrNameLst>
                                      </p:cBhvr>
                                      <p:tavLst>
                                        <p:tav tm="0">
                                          <p:val>
                                            <p:strVal val="#ppt_x"/>
                                          </p:val>
                                        </p:tav>
                                        <p:tav tm="100000">
                                          <p:val>
                                            <p:strVal val="#ppt_x"/>
                                          </p:val>
                                        </p:tav>
                                      </p:tavLst>
                                    </p:anim>
                                    <p:anim calcmode="lin" valueType="num">
                                      <p:cBhvr>
                                        <p:cTn dur="500" fill="hold" id="31"/>
                                        <p:tgtEl>
                                          <p:spTgt spid="7"/>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26"/>
                                        </p:tgtEl>
                                        <p:attrNameLst>
                                          <p:attrName>style.visibility</p:attrName>
                                        </p:attrNameLst>
                                      </p:cBhvr>
                                      <p:to>
                                        <p:strVal val="visible"/>
                                      </p:to>
                                    </p:set>
                                    <p:animEffect filter="fade" transition="in">
                                      <p:cBhvr>
                                        <p:cTn dur="500" id="34"/>
                                        <p:tgtEl>
                                          <p:spTgt spid="26"/>
                                        </p:tgtEl>
                                      </p:cBhvr>
                                    </p:animEffect>
                                    <p:anim calcmode="lin" valueType="num">
                                      <p:cBhvr>
                                        <p:cTn dur="500" fill="hold" id="35"/>
                                        <p:tgtEl>
                                          <p:spTgt spid="26"/>
                                        </p:tgtEl>
                                        <p:attrNameLst>
                                          <p:attrName>ppt_x</p:attrName>
                                        </p:attrNameLst>
                                      </p:cBhvr>
                                      <p:tavLst>
                                        <p:tav tm="0">
                                          <p:val>
                                            <p:strVal val="#ppt_x"/>
                                          </p:val>
                                        </p:tav>
                                        <p:tav tm="100000">
                                          <p:val>
                                            <p:strVal val="#ppt_x"/>
                                          </p:val>
                                        </p:tav>
                                      </p:tavLst>
                                    </p:anim>
                                    <p:anim calcmode="lin" valueType="num">
                                      <p:cBhvr>
                                        <p:cTn dur="500" fill="hold" id="36"/>
                                        <p:tgtEl>
                                          <p:spTgt spid="2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500"/>
                            </p:stCondLst>
                            <p:childTnLst>
                              <p:par>
                                <p:cTn fill="hold" grpId="0" id="38" nodeType="afterEffect" presetClass="entr" presetID="47" presetSubtype="0">
                                  <p:stCondLst>
                                    <p:cond delay="0"/>
                                  </p:stCondLst>
                                  <p:childTnLst>
                                    <p:set>
                                      <p:cBhvr>
                                        <p:cTn dur="1" fill="hold" id="39">
                                          <p:stCondLst>
                                            <p:cond delay="0"/>
                                          </p:stCondLst>
                                        </p:cTn>
                                        <p:tgtEl>
                                          <p:spTgt spid="6"/>
                                        </p:tgtEl>
                                        <p:attrNameLst>
                                          <p:attrName>style.visibility</p:attrName>
                                        </p:attrNameLst>
                                      </p:cBhvr>
                                      <p:to>
                                        <p:strVal val="visible"/>
                                      </p:to>
                                    </p:set>
                                    <p:animEffect filter="fade" transition="in">
                                      <p:cBhvr>
                                        <p:cTn dur="500" id="40"/>
                                        <p:tgtEl>
                                          <p:spTgt spid="6"/>
                                        </p:tgtEl>
                                      </p:cBhvr>
                                    </p:animEffect>
                                    <p:anim calcmode="lin" valueType="num">
                                      <p:cBhvr>
                                        <p:cTn dur="500" fill="hold" id="41"/>
                                        <p:tgtEl>
                                          <p:spTgt spid="6"/>
                                        </p:tgtEl>
                                        <p:attrNameLst>
                                          <p:attrName>ppt_x</p:attrName>
                                        </p:attrNameLst>
                                      </p:cBhvr>
                                      <p:tavLst>
                                        <p:tav tm="0">
                                          <p:val>
                                            <p:strVal val="#ppt_x"/>
                                          </p:val>
                                        </p:tav>
                                        <p:tav tm="100000">
                                          <p:val>
                                            <p:strVal val="#ppt_x"/>
                                          </p:val>
                                        </p:tav>
                                      </p:tavLst>
                                    </p:anim>
                                    <p:anim calcmode="lin" valueType="num">
                                      <p:cBhvr>
                                        <p:cTn dur="500" fill="hold" id="42"/>
                                        <p:tgtEl>
                                          <p:spTgt spid="6"/>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500" id="45"/>
                                        <p:tgtEl>
                                          <p:spTgt spid="27"/>
                                        </p:tgtEl>
                                      </p:cBhvr>
                                    </p:animEffect>
                                    <p:anim calcmode="lin" valueType="num">
                                      <p:cBhvr>
                                        <p:cTn dur="500" fill="hold" id="46"/>
                                        <p:tgtEl>
                                          <p:spTgt spid="27"/>
                                        </p:tgtEl>
                                        <p:attrNameLst>
                                          <p:attrName>ppt_x</p:attrName>
                                        </p:attrNameLst>
                                      </p:cBhvr>
                                      <p:tavLst>
                                        <p:tav tm="0">
                                          <p:val>
                                            <p:strVal val="#ppt_x"/>
                                          </p:val>
                                        </p:tav>
                                        <p:tav tm="100000">
                                          <p:val>
                                            <p:strVal val="#ppt_x"/>
                                          </p:val>
                                        </p:tav>
                                      </p:tavLst>
                                    </p:anim>
                                    <p:anim calcmode="lin" valueType="num">
                                      <p:cBhvr>
                                        <p:cTn dur="500" fill="hold" id="47"/>
                                        <p:tgtEl>
                                          <p:spTgt spid="27"/>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000"/>
                            </p:stCondLst>
                            <p:childTnLst>
                              <p:par>
                                <p:cTn fill="hold" grpId="0" id="49" nodeType="afterEffect" presetClass="entr" presetID="2" presetSubtype="8">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0-#ppt_w/2"/>
                                          </p:val>
                                        </p:tav>
                                        <p:tav tm="100000">
                                          <p:val>
                                            <p:strVal val="#ppt_x"/>
                                          </p:val>
                                        </p:tav>
                                      </p:tavLst>
                                    </p:anim>
                                    <p:anim calcmode="lin" valueType="num">
                                      <p:cBhvr additive="base">
                                        <p:cTn dur="500" fill="hold" id="52"/>
                                        <p:tgtEl>
                                          <p:spTgt spid="16"/>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1+#ppt_w/2"/>
                                          </p:val>
                                        </p:tav>
                                        <p:tav tm="100000">
                                          <p:val>
                                            <p:strVal val="#ppt_x"/>
                                          </p:val>
                                        </p:tav>
                                      </p:tavLst>
                                    </p:anim>
                                    <p:anim calcmode="lin" valueType="num">
                                      <p:cBhvr additive="base">
                                        <p:cTn dur="500" fill="hold" id="56"/>
                                        <p:tgtEl>
                                          <p:spTgt spid="17"/>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14" presetSubtype="10">
                                  <p:stCondLst>
                                    <p:cond delay="0"/>
                                  </p:stCondLst>
                                  <p:childTnLst>
                                    <p:set>
                                      <p:cBhvr>
                                        <p:cTn dur="1" fill="hold" id="59">
                                          <p:stCondLst>
                                            <p:cond delay="0"/>
                                          </p:stCondLst>
                                        </p:cTn>
                                        <p:tgtEl>
                                          <p:spTgt spid="19"/>
                                        </p:tgtEl>
                                        <p:attrNameLst>
                                          <p:attrName>style.visibility</p:attrName>
                                        </p:attrNameLst>
                                      </p:cBhvr>
                                      <p:to>
                                        <p:strVal val="visible"/>
                                      </p:to>
                                    </p:set>
                                    <p:animEffect filter="randombar(horizontal)" transition="in">
                                      <p:cBhvr>
                                        <p:cTn dur="500" id="60"/>
                                        <p:tgtEl>
                                          <p:spTgt spid="19"/>
                                        </p:tgtEl>
                                      </p:cBhvr>
                                    </p:animEffect>
                                  </p:childTnLst>
                                </p:cTn>
                              </p:par>
                              <p:par>
                                <p:cTn fill="hold" grpId="0" id="61" nodeType="withEffect" presetClass="entr" presetID="14" presetSubtype="10">
                                  <p:stCondLst>
                                    <p:cond delay="0"/>
                                  </p:stCondLst>
                                  <p:childTnLst>
                                    <p:set>
                                      <p:cBhvr>
                                        <p:cTn dur="1" fill="hold" id="62">
                                          <p:stCondLst>
                                            <p:cond delay="0"/>
                                          </p:stCondLst>
                                        </p:cTn>
                                        <p:tgtEl>
                                          <p:spTgt spid="18"/>
                                        </p:tgtEl>
                                        <p:attrNameLst>
                                          <p:attrName>style.visibility</p:attrName>
                                        </p:attrNameLst>
                                      </p:cBhvr>
                                      <p:to>
                                        <p:strVal val="visible"/>
                                      </p:to>
                                    </p:set>
                                    <p:animEffect filter="randombar(horizontal)" transition="in">
                                      <p:cBhvr>
                                        <p:cTn dur="500" id="6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6"/>
      <p:bldP grpId="0" spid="17"/>
      <p:bldP grpId="0" spid="18"/>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1" name="Freeform 566"/>
          <p:cNvSpPr>
            <a:spLocks noEditPoints="1"/>
          </p:cNvSpPr>
          <p:nvPr/>
        </p:nvSpPr>
        <p:spPr bwMode="auto">
          <a:xfrm>
            <a:off x="2838022" y="2408437"/>
            <a:ext cx="330304" cy="378111"/>
          </a:xfrm>
          <a:custGeom>
            <a:gdLst>
              <a:gd fmla="*/ 15 w 98" name="T0"/>
              <a:gd fmla="*/ 55 h 110" name="T1"/>
              <a:gd fmla="*/ 25 w 98" name="T2"/>
              <a:gd fmla="*/ 36 h 110" name="T3"/>
              <a:gd fmla="*/ 11 w 98" name="T4"/>
              <a:gd fmla="*/ 24 h 110" name="T5"/>
              <a:gd fmla="*/ 1 w 98" name="T6"/>
              <a:gd fmla="*/ 38 h 110" name="T7"/>
              <a:gd fmla="*/ 15 w 98" name="T8"/>
              <a:gd fmla="*/ 55 h 110" name="T9"/>
              <a:gd fmla="*/ 27 w 98" name="T10"/>
              <a:gd fmla="*/ 79 h 110" name="T11"/>
              <a:gd fmla="*/ 27 w 98" name="T12"/>
              <a:gd fmla="*/ 84 h 110" name="T13"/>
              <a:gd fmla="*/ 32 w 98" name="T14"/>
              <a:gd fmla="*/ 89 h 110" name="T15"/>
              <a:gd fmla="*/ 38 w 98" name="T16"/>
              <a:gd fmla="*/ 89 h 110" name="T17"/>
              <a:gd fmla="*/ 38 w 98" name="T18"/>
              <a:gd fmla="*/ 75 h 110" name="T19"/>
              <a:gd fmla="*/ 32 w 98" name="T20"/>
              <a:gd fmla="*/ 75 h 110" name="T21"/>
              <a:gd fmla="*/ 27 w 98" name="T22"/>
              <a:gd fmla="*/ 79 h 110" name="T23"/>
              <a:gd fmla="*/ 36 w 98" name="T24"/>
              <a:gd fmla="*/ 33 h 110" name="T25"/>
              <a:gd fmla="*/ 48 w 98" name="T26"/>
              <a:gd fmla="*/ 16 h 110" name="T27"/>
              <a:gd fmla="*/ 36 w 98" name="T28"/>
              <a:gd fmla="*/ 0 h 110" name="T29"/>
              <a:gd fmla="*/ 25 w 98" name="T30"/>
              <a:gd fmla="*/ 16 h 110" name="T31"/>
              <a:gd fmla="*/ 36 w 98" name="T32"/>
              <a:gd fmla="*/ 33 h 110" name="T33"/>
              <a:gd fmla="*/ 63 w 98" name="T34"/>
              <a:gd fmla="*/ 34 h 110" name="T35"/>
              <a:gd fmla="*/ 78 w 98" name="T36"/>
              <a:gd fmla="*/ 19 h 110" name="T37"/>
              <a:gd fmla="*/ 68 w 98" name="T38"/>
              <a:gd fmla="*/ 3 h 110" name="T39"/>
              <a:gd fmla="*/ 54 w 98" name="T40"/>
              <a:gd fmla="*/ 17 h 110" name="T41"/>
              <a:gd fmla="*/ 63 w 98" name="T42"/>
              <a:gd fmla="*/ 34 h 110" name="T43"/>
              <a:gd fmla="*/ 84 w 98" name="T44"/>
              <a:gd fmla="*/ 73 h 110" name="T45"/>
              <a:gd fmla="*/ 63 w 98" name="T46"/>
              <a:gd fmla="*/ 52 h 110" name="T47"/>
              <a:gd fmla="*/ 34 w 98" name="T48"/>
              <a:gd fmla="*/ 51 h 110" name="T49"/>
              <a:gd fmla="*/ 20 w 98" name="T50"/>
              <a:gd fmla="*/ 66 h 110" name="T51"/>
              <a:gd fmla="*/ 8 w 98" name="T52"/>
              <a:gd fmla="*/ 89 h 110" name="T53"/>
              <a:gd fmla="*/ 22 w 98" name="T54"/>
              <a:gd fmla="*/ 103 h 110" name="T55"/>
              <a:gd fmla="*/ 40 w 98" name="T56"/>
              <a:gd fmla="*/ 102 h 110" name="T57"/>
              <a:gd fmla="*/ 58 w 98" name="T58"/>
              <a:gd fmla="*/ 102 h 110" name="T59"/>
              <a:gd fmla="*/ 87 w 98" name="T60"/>
              <a:gd fmla="*/ 95 h 110" name="T61"/>
              <a:gd fmla="*/ 84 w 98" name="T62"/>
              <a:gd fmla="*/ 73 h 110" name="T63"/>
              <a:gd fmla="*/ 45 w 98" name="T64"/>
              <a:gd fmla="*/ 95 h 110" name="T65"/>
              <a:gd fmla="*/ 30 w 98" name="T66"/>
              <a:gd fmla="*/ 95 h 110" name="T67"/>
              <a:gd fmla="*/ 21 w 98" name="T68"/>
              <a:gd fmla="*/ 89 h 110" name="T69"/>
              <a:gd fmla="*/ 20 w 98" name="T70"/>
              <a:gd fmla="*/ 78 h 110" name="T71"/>
              <a:gd fmla="*/ 30 w 98" name="T72"/>
              <a:gd fmla="*/ 69 h 110" name="T73"/>
              <a:gd fmla="*/ 38 w 98" name="T74"/>
              <a:gd fmla="*/ 69 h 110" name="T75"/>
              <a:gd fmla="*/ 38 w 98" name="T76"/>
              <a:gd fmla="*/ 59 h 110" name="T77"/>
              <a:gd fmla="*/ 45 w 98" name="T78"/>
              <a:gd fmla="*/ 59 h 110" name="T79"/>
              <a:gd fmla="*/ 45 w 98" name="T80"/>
              <a:gd fmla="*/ 95 h 110" name="T81"/>
              <a:gd fmla="*/ 72 w 98" name="T82"/>
              <a:gd fmla="*/ 95 h 110" name="T83"/>
              <a:gd fmla="*/ 55 w 98" name="T84"/>
              <a:gd fmla="*/ 95 h 110" name="T85"/>
              <a:gd fmla="*/ 48 w 98" name="T86"/>
              <a:gd fmla="*/ 89 h 110" name="T87"/>
              <a:gd fmla="*/ 48 w 98" name="T88"/>
              <a:gd fmla="*/ 70 h 110" name="T89"/>
              <a:gd fmla="*/ 55 w 98" name="T90"/>
              <a:gd fmla="*/ 70 h 110" name="T91"/>
              <a:gd fmla="*/ 55 w 98" name="T92"/>
              <a:gd fmla="*/ 86 h 110" name="T93"/>
              <a:gd fmla="*/ 58 w 98" name="T94"/>
              <a:gd fmla="*/ 89 h 110" name="T95"/>
              <a:gd fmla="*/ 65 w 98" name="T96"/>
              <a:gd fmla="*/ 89 h 110" name="T97"/>
              <a:gd fmla="*/ 65 w 98" name="T98"/>
              <a:gd fmla="*/ 70 h 110" name="T99"/>
              <a:gd fmla="*/ 72 w 98" name="T100"/>
              <a:gd fmla="*/ 70 h 110" name="T101"/>
              <a:gd fmla="*/ 72 w 98" name="T102"/>
              <a:gd fmla="*/ 95 h 110" name="T103"/>
              <a:gd fmla="*/ 96 w 98" name="T104"/>
              <a:gd fmla="*/ 45 h 110" name="T105"/>
              <a:gd fmla="*/ 84 w 98" name="T106"/>
              <a:gd fmla="*/ 32 h 110" name="T107"/>
              <a:gd fmla="*/ 72 w 98" name="T108"/>
              <a:gd fmla="*/ 48 h 110" name="T109"/>
              <a:gd fmla="*/ 85 w 98" name="T110"/>
              <a:gd fmla="*/ 62 h 110" name="T111"/>
              <a:gd fmla="*/ 96 w 98" name="T112"/>
              <a:gd fmla="*/ 45 h 1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0" w="98">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p:spPr>
        <p:txBody>
          <a:bodyPr anchor="t" anchorCtr="0" bIns="16114" compatLnSpc="1" lIns="32227" numCol="1" rIns="32227" tIns="16114" vert="horz" wrap="square">
            <a:prstTxWarp prst="textNoShape">
              <a:avLst/>
            </a:prstTxWarp>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black"/>
              </a:solidFill>
              <a:effectLst/>
              <a:uLnTx/>
              <a:uFillTx/>
              <a:latin typeface="等线"/>
              <a:ea typeface="微软雅黑"/>
              <a:cs typeface="+mn-cs"/>
            </a:endParaRPr>
          </a:p>
        </p:txBody>
      </p:sp>
      <p:grpSp>
        <p:nvGrpSpPr>
          <p:cNvPr id="176" name="组合 175"/>
          <p:cNvGrpSpPr/>
          <p:nvPr/>
        </p:nvGrpSpPr>
        <p:grpSpPr>
          <a:xfrm>
            <a:off x="2371727" y="2484803"/>
            <a:ext cx="1263446" cy="688531"/>
            <a:chOff x="2066155" y="1681970"/>
            <a:chExt cx="1450898" cy="774438"/>
          </a:xfrm>
        </p:grpSpPr>
        <p:sp>
          <p:nvSpPr>
            <p:cNvPr id="177" name="Chevron 17"/>
            <p:cNvSpPr/>
            <p:nvPr/>
          </p:nvSpPr>
          <p:spPr>
            <a:xfrm>
              <a:off x="2066155" y="1681970"/>
              <a:ext cx="1450898" cy="774438"/>
            </a:xfrm>
            <a:prstGeom prst="chevron">
              <a:avLst/>
            </a:prstGeom>
            <a:solidFill>
              <a:schemeClr val="tx1">
                <a:lumMod val="50000"/>
                <a:lumOff val="50000"/>
              </a:schemeClr>
            </a:solidFill>
            <a:ln>
              <a:noFill/>
            </a:ln>
            <a:effectLst>
              <a:outerShdw algn="t" blurRad="50800" dir="5400000" dist="38100" rotWithShape="0">
                <a:prstClr val="black">
                  <a:alpha val="40000"/>
                </a:prstClr>
              </a:outerShdw>
            </a:effectLst>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78" name="Rectangle 5"/>
            <p:cNvSpPr/>
            <p:nvPr/>
          </p:nvSpPr>
          <p:spPr bwMode="auto">
            <a:xfrm>
              <a:off x="2531258" y="1867459"/>
              <a:ext cx="589203" cy="548184"/>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lang="zh-CN" smtClean="0" sz="1299">
                  <a:solidFill>
                    <a:prstClr val="white"/>
                  </a:solidFill>
                  <a:latin charset="-122" panose="02000000000000000000" pitchFamily="2" typeface="方正兰亭纤黑_GBK"/>
                  <a:ea charset="-122" panose="02000000000000000000" pitchFamily="2" typeface="方正兰亭纤黑_GBK"/>
                  <a:cs charset="0" pitchFamily="34" typeface="Open Sans"/>
                </a:rPr>
                <a:t>添加</a:t>
              </a:r>
            </a:p>
            <a:p>
              <a:pPr algn="ctr" defTabSz="685800" eaLnBrk="1" fontAlgn="auto" hangingPunct="1" indent="0" latinLnBrk="0" lvl="0" marL="0" marR="0" rtl="0">
                <a:lnSpc>
                  <a:spcPct val="100000"/>
                </a:lnSpc>
                <a:spcBef>
                  <a:spcPct val="0"/>
                </a:spcBef>
                <a:spcAft>
                  <a:spcPct val="0"/>
                </a:spcAft>
                <a:buClrTx/>
                <a:buSzTx/>
                <a:buFontTx/>
                <a:buNone/>
                <a:defRPr/>
              </a:pPr>
              <a:r>
                <a:rPr altLang="en-US" b="1" lang="zh-CN" smtClean="0" sz="1299">
                  <a:solidFill>
                    <a:prstClr val="white"/>
                  </a:solidFill>
                  <a:latin charset="-122" panose="02000000000000000000" pitchFamily="2" typeface="方正兰亭纤黑_GBK"/>
                  <a:ea charset="-122" panose="02000000000000000000" pitchFamily="2" typeface="方正兰亭纤黑_GBK"/>
                  <a:cs charset="0" pitchFamily="34" typeface="Open Sans"/>
                </a:rPr>
                <a:t>文字</a:t>
              </a:r>
            </a:p>
          </p:txBody>
        </p:sp>
      </p:grpSp>
      <p:grpSp>
        <p:nvGrpSpPr>
          <p:cNvPr id="179" name="组合 178"/>
          <p:cNvGrpSpPr/>
          <p:nvPr/>
        </p:nvGrpSpPr>
        <p:grpSpPr>
          <a:xfrm>
            <a:off x="3410929" y="2484803"/>
            <a:ext cx="1263446" cy="688531"/>
            <a:chOff x="3187496" y="1681970"/>
            <a:chExt cx="1450898" cy="774438"/>
          </a:xfrm>
        </p:grpSpPr>
        <p:sp>
          <p:nvSpPr>
            <p:cNvPr id="180" name="Chevron 19"/>
            <p:cNvSpPr/>
            <p:nvPr/>
          </p:nvSpPr>
          <p:spPr>
            <a:xfrm>
              <a:off x="3187496" y="1681970"/>
              <a:ext cx="1450898" cy="774438"/>
            </a:xfrm>
            <a:prstGeom prst="chevron">
              <a:avLst/>
            </a:prstGeom>
            <a:solidFill>
              <a:srgbClr val="CB0B0B"/>
            </a:solidFill>
            <a:ln>
              <a:noFill/>
            </a:ln>
            <a:effectLst>
              <a:outerShdw algn="t" blurRad="50800" dir="5400000" dist="38100" rotWithShape="0">
                <a:prstClr val="black">
                  <a:alpha val="40000"/>
                </a:prstClr>
              </a:outerShdw>
            </a:effectLst>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1" name="Rectangle 5"/>
            <p:cNvSpPr/>
            <p:nvPr/>
          </p:nvSpPr>
          <p:spPr bwMode="auto">
            <a:xfrm>
              <a:off x="3689925" y="1867459"/>
              <a:ext cx="560035" cy="514244"/>
            </a:xfrm>
            <a:prstGeom prst="rect">
              <a:avLst/>
            </a:prstGeom>
          </p:spPr>
          <p:txBody>
            <a:bodyPr wrap="none">
              <a:spAutoFit/>
            </a:bodyPr>
            <a:lstStyle/>
            <a:p>
              <a:pPr algn="ctr" lvl="0">
                <a:defRPr/>
              </a:pPr>
              <a:r>
                <a:rPr altLang="en-US" b="1" lang="zh-CN" sz="1200">
                  <a:solidFill>
                    <a:prstClr val="white"/>
                  </a:solidFill>
                  <a:latin charset="-122" panose="02000000000000000000" pitchFamily="2" typeface="方正兰亭纤黑_GBK"/>
                  <a:ea charset="-122" panose="02000000000000000000" pitchFamily="2" typeface="方正兰亭纤黑_GBK"/>
                  <a:cs charset="0" pitchFamily="34" typeface="Open Sans"/>
                </a:rPr>
                <a:t>添加</a:t>
              </a:r>
            </a:p>
            <a:p>
              <a:pPr algn="ctr" lvl="0">
                <a:defRPr/>
              </a:pPr>
              <a:r>
                <a:rPr altLang="en-US" b="1" lang="zh-CN" sz="1200">
                  <a:solidFill>
                    <a:prstClr val="white"/>
                  </a:solidFill>
                  <a:latin charset="-122" panose="02000000000000000000" pitchFamily="2" typeface="方正兰亭纤黑_GBK"/>
                  <a:ea charset="-122" panose="02000000000000000000" pitchFamily="2" typeface="方正兰亭纤黑_GBK"/>
                  <a:cs charset="0" pitchFamily="34" typeface="Open Sans"/>
                </a:rPr>
                <a:t>文字</a:t>
              </a:r>
            </a:p>
          </p:txBody>
        </p:sp>
      </p:grpSp>
      <p:grpSp>
        <p:nvGrpSpPr>
          <p:cNvPr id="182" name="组合 181"/>
          <p:cNvGrpSpPr/>
          <p:nvPr/>
        </p:nvGrpSpPr>
        <p:grpSpPr>
          <a:xfrm>
            <a:off x="4466464" y="2484803"/>
            <a:ext cx="1263446" cy="688531"/>
            <a:chOff x="4308837" y="1681970"/>
            <a:chExt cx="1450898" cy="774438"/>
          </a:xfrm>
          <a:solidFill>
            <a:schemeClr val="tx1">
              <a:lumMod val="50000"/>
              <a:lumOff val="50000"/>
            </a:schemeClr>
          </a:solidFill>
        </p:grpSpPr>
        <p:sp>
          <p:nvSpPr>
            <p:cNvPr id="183" name="Chevron 20"/>
            <p:cNvSpPr/>
            <p:nvPr/>
          </p:nvSpPr>
          <p:spPr>
            <a:xfrm>
              <a:off x="4308837" y="1681970"/>
              <a:ext cx="1450898" cy="774438"/>
            </a:xfrm>
            <a:prstGeom prst="chevron">
              <a:avLst/>
            </a:prstGeom>
            <a:grpFill/>
            <a:ln>
              <a:noFill/>
            </a:ln>
            <a:effectLst>
              <a:outerShdw algn="t" blurRad="50800" dir="5400000" dist="38100" rotWithShape="0">
                <a:prstClr val="black">
                  <a:alpha val="40000"/>
                </a:prstClr>
              </a:outerShdw>
            </a:effectLst>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4" name="Rectangle 5"/>
            <p:cNvSpPr/>
            <p:nvPr/>
          </p:nvSpPr>
          <p:spPr bwMode="auto">
            <a:xfrm>
              <a:off x="4789620" y="1864668"/>
              <a:ext cx="560035" cy="514244"/>
            </a:xfrm>
            <a:prstGeom prst="rect">
              <a:avLst/>
            </a:prstGeom>
            <a:grpFill/>
          </p:spPr>
          <p:txBody>
            <a:bodyPr wrap="none">
              <a:spAutoFit/>
            </a:bodyPr>
            <a:lstStyle/>
            <a:p>
              <a:pPr algn="ctr" lvl="0">
                <a:defRPr/>
              </a:pPr>
              <a:r>
                <a:rPr altLang="en-US" b="1" lang="zh-CN" sz="1200">
                  <a:solidFill>
                    <a:prstClr val="white"/>
                  </a:solidFill>
                  <a:latin charset="-122" panose="02000000000000000000" pitchFamily="2" typeface="方正兰亭纤黑_GBK"/>
                  <a:ea charset="-122" panose="02000000000000000000" pitchFamily="2" typeface="方正兰亭纤黑_GBK"/>
                  <a:cs charset="0" pitchFamily="34" typeface="Open Sans"/>
                </a:rPr>
                <a:t>添加</a:t>
              </a:r>
            </a:p>
            <a:p>
              <a:pPr algn="ctr" lvl="0">
                <a:defRPr/>
              </a:pPr>
              <a:r>
                <a:rPr altLang="en-US" b="1" lang="zh-CN" sz="1200">
                  <a:solidFill>
                    <a:prstClr val="white"/>
                  </a:solidFill>
                  <a:latin charset="-122" panose="02000000000000000000" pitchFamily="2" typeface="方正兰亭纤黑_GBK"/>
                  <a:ea charset="-122" panose="02000000000000000000" pitchFamily="2" typeface="方正兰亭纤黑_GBK"/>
                  <a:cs charset="0" pitchFamily="34" typeface="Open Sans"/>
                </a:rPr>
                <a:t>文字</a:t>
              </a:r>
            </a:p>
          </p:txBody>
        </p:sp>
      </p:grpSp>
      <p:grpSp>
        <p:nvGrpSpPr>
          <p:cNvPr id="185" name="组合 184"/>
          <p:cNvGrpSpPr/>
          <p:nvPr/>
        </p:nvGrpSpPr>
        <p:grpSpPr>
          <a:xfrm>
            <a:off x="5509880" y="2484803"/>
            <a:ext cx="1263446" cy="688531"/>
            <a:chOff x="5437301" y="1681970"/>
            <a:chExt cx="1450898" cy="774438"/>
          </a:xfrm>
        </p:grpSpPr>
        <p:sp>
          <p:nvSpPr>
            <p:cNvPr id="186" name="Chevron 20"/>
            <p:cNvSpPr/>
            <p:nvPr/>
          </p:nvSpPr>
          <p:spPr>
            <a:xfrm>
              <a:off x="5437301" y="1681970"/>
              <a:ext cx="1450898" cy="774438"/>
            </a:xfrm>
            <a:prstGeom prst="chevron">
              <a:avLst/>
            </a:prstGeom>
            <a:solidFill>
              <a:srgbClr val="CB0B0B"/>
            </a:solidFill>
            <a:ln>
              <a:noFill/>
            </a:ln>
            <a:effectLst>
              <a:outerShdw algn="t" blurRad="50800" dir="5400000" dist="38100" rotWithShape="0">
                <a:prstClr val="black">
                  <a:alpha val="40000"/>
                </a:prstClr>
              </a:outerShdw>
            </a:effectLst>
          </p:spPr>
          <p:style>
            <a:lnRef idx="2">
              <a:scrgbClr b="0" g="0" r="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p:txBody>
        </p:sp>
        <p:sp>
          <p:nvSpPr>
            <p:cNvPr id="187" name="Rectangle 5"/>
            <p:cNvSpPr/>
            <p:nvPr/>
          </p:nvSpPr>
          <p:spPr bwMode="auto">
            <a:xfrm>
              <a:off x="5907133" y="1864668"/>
              <a:ext cx="560035" cy="514244"/>
            </a:xfrm>
            <a:prstGeom prst="rect">
              <a:avLst/>
            </a:prstGeom>
          </p:spPr>
          <p:txBody>
            <a:bodyPr wrap="none">
              <a:spAutoFit/>
            </a:bodyPr>
            <a:lstStyle/>
            <a:p>
              <a:pPr algn="ctr" lvl="0">
                <a:defRPr/>
              </a:pPr>
              <a:r>
                <a:rPr altLang="en-US" b="1" lang="zh-CN" sz="1200">
                  <a:solidFill>
                    <a:prstClr val="white"/>
                  </a:solidFill>
                  <a:latin charset="-122" panose="02000000000000000000" pitchFamily="2" typeface="方正兰亭纤黑_GBK"/>
                  <a:ea charset="-122" panose="02000000000000000000" pitchFamily="2" typeface="方正兰亭纤黑_GBK"/>
                  <a:cs charset="0" pitchFamily="34" typeface="Open Sans"/>
                </a:rPr>
                <a:t>添加</a:t>
              </a:r>
            </a:p>
            <a:p>
              <a:pPr algn="ctr" lvl="0">
                <a:defRPr/>
              </a:pPr>
              <a:r>
                <a:rPr altLang="en-US" b="1" lang="zh-CN" sz="1200">
                  <a:solidFill>
                    <a:prstClr val="white"/>
                  </a:solidFill>
                  <a:latin charset="-122" panose="02000000000000000000" pitchFamily="2" typeface="方正兰亭纤黑_GBK"/>
                  <a:ea charset="-122" panose="02000000000000000000" pitchFamily="2" typeface="方正兰亭纤黑_GBK"/>
                  <a:cs charset="0" pitchFamily="34" typeface="Open Sans"/>
                </a:rPr>
                <a:t>文字</a:t>
              </a:r>
            </a:p>
          </p:txBody>
        </p:sp>
      </p:grpSp>
      <p:cxnSp>
        <p:nvCxnSpPr>
          <p:cNvPr id="189" name="Straight Connector 35"/>
          <p:cNvCxnSpPr/>
          <p:nvPr/>
        </p:nvCxnSpPr>
        <p:spPr>
          <a:xfrm flipH="1" rot="16200000">
            <a:off x="2372498" y="1788477"/>
            <a:ext cx="658871" cy="581048"/>
          </a:xfrm>
          <a:prstGeom prst="bentConnector3">
            <a:avLst>
              <a:gd fmla="val -1066" name="adj1"/>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flipH="1" flipV="1" rot="5400000">
            <a:off x="3305736" y="3318996"/>
            <a:ext cx="658871" cy="581048"/>
          </a:xfrm>
          <a:prstGeom prst="bentConnector3">
            <a:avLst>
              <a:gd fmla="val -1066" name="adj1"/>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5913001" y="1788477"/>
            <a:ext cx="658871" cy="581048"/>
          </a:xfrm>
          <a:prstGeom prst="bentConnector3">
            <a:avLst>
              <a:gd fmla="val -1066" name="adj1"/>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flipV="1" rot="16200000">
            <a:off x="5027475" y="3318996"/>
            <a:ext cx="658871" cy="581048"/>
          </a:xfrm>
          <a:prstGeom prst="bentConnector3">
            <a:avLst>
              <a:gd fmla="val -1066" name="adj1"/>
            </a:avLst>
          </a:prstGeom>
          <a:ln w="38100">
            <a:solidFill>
              <a:schemeClr val="tx1">
                <a:lumMod val="50000"/>
                <a:lumOff val="50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1187267" y="1635663"/>
            <a:ext cx="1196634" cy="660317"/>
            <a:chOff x="1075984" y="2005844"/>
            <a:chExt cx="1691439" cy="2440681"/>
          </a:xfrm>
        </p:grpSpPr>
        <p:sp>
          <p:nvSpPr>
            <p:cNvPr id="199" name="Rectangle 4"/>
            <p:cNvSpPr/>
            <p:nvPr/>
          </p:nvSpPr>
          <p:spPr bwMode="auto">
            <a:xfrm>
              <a:off x="1075984" y="2443614"/>
              <a:ext cx="1643074" cy="1983115"/>
            </a:xfrm>
            <a:prstGeom prst="rect">
              <a:avLst/>
            </a:prstGeom>
          </p:spPr>
          <p:txBody>
            <a:bodyPr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200" name="Rectangle 5"/>
            <p:cNvSpPr/>
            <p:nvPr/>
          </p:nvSpPr>
          <p:spPr bwMode="auto">
            <a:xfrm>
              <a:off x="1894331" y="2005844"/>
              <a:ext cx="868849" cy="813412"/>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844" u="none">
                  <a:ln>
                    <a:noFill/>
                  </a:ln>
                  <a:solidFill>
                    <a:prstClr val="black"/>
                  </a:solidFill>
                  <a:effectLst/>
                  <a:uLnTx/>
                  <a:uFillTx/>
                  <a:latin typeface="等线"/>
                  <a:ea charset="0" pitchFamily="2" typeface="Roboto"/>
                  <a:cs charset="0" pitchFamily="34" typeface="Open Sans"/>
                </a:rPr>
                <a:t>添加标题</a:t>
              </a:r>
            </a:p>
          </p:txBody>
        </p:sp>
      </p:grpSp>
      <p:grpSp>
        <p:nvGrpSpPr>
          <p:cNvPr id="201" name="组合 200"/>
          <p:cNvGrpSpPr/>
          <p:nvPr/>
        </p:nvGrpSpPr>
        <p:grpSpPr>
          <a:xfrm>
            <a:off x="2148527" y="3800855"/>
            <a:ext cx="1196634" cy="660317"/>
            <a:chOff x="1075984" y="2005844"/>
            <a:chExt cx="1691439" cy="2440681"/>
          </a:xfrm>
        </p:grpSpPr>
        <p:sp>
          <p:nvSpPr>
            <p:cNvPr id="202" name="Rectangle 4"/>
            <p:cNvSpPr/>
            <p:nvPr/>
          </p:nvSpPr>
          <p:spPr bwMode="auto">
            <a:xfrm>
              <a:off x="1075984" y="2443611"/>
              <a:ext cx="1643074" cy="1983115"/>
            </a:xfrm>
            <a:prstGeom prst="rect">
              <a:avLst/>
            </a:prstGeom>
          </p:spPr>
          <p:txBody>
            <a:bodyPr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203" name="Rectangle 5"/>
            <p:cNvSpPr/>
            <p:nvPr/>
          </p:nvSpPr>
          <p:spPr bwMode="auto">
            <a:xfrm>
              <a:off x="1894330" y="2005842"/>
              <a:ext cx="868849" cy="813412"/>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844" u="none">
                  <a:ln>
                    <a:noFill/>
                  </a:ln>
                  <a:solidFill>
                    <a:prstClr val="black"/>
                  </a:solidFill>
                  <a:effectLst/>
                  <a:uLnTx/>
                  <a:uFillTx/>
                  <a:latin typeface="等线"/>
                  <a:ea charset="0" pitchFamily="2" typeface="Roboto"/>
                  <a:cs charset="0" pitchFamily="34" typeface="Open Sans"/>
                </a:rPr>
                <a:t>添加标题</a:t>
              </a:r>
            </a:p>
          </p:txBody>
        </p:sp>
      </p:grpSp>
      <p:grpSp>
        <p:nvGrpSpPr>
          <p:cNvPr id="204" name="组合 203"/>
          <p:cNvGrpSpPr/>
          <p:nvPr/>
        </p:nvGrpSpPr>
        <p:grpSpPr>
          <a:xfrm>
            <a:off x="5702611" y="3791742"/>
            <a:ext cx="1192671" cy="660317"/>
            <a:chOff x="1033220" y="2005844"/>
            <a:chExt cx="1685838" cy="2440681"/>
          </a:xfrm>
        </p:grpSpPr>
        <p:sp>
          <p:nvSpPr>
            <p:cNvPr id="205" name="Rectangle 4"/>
            <p:cNvSpPr/>
            <p:nvPr/>
          </p:nvSpPr>
          <p:spPr bwMode="auto">
            <a:xfrm>
              <a:off x="1075984" y="2443614"/>
              <a:ext cx="1643074" cy="1983115"/>
            </a:xfrm>
            <a:prstGeom prst="rect">
              <a:avLst/>
            </a:prstGeom>
          </p:spPr>
          <p:txBody>
            <a:bodyPr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206" name="Rectangle 5"/>
            <p:cNvSpPr/>
            <p:nvPr/>
          </p:nvSpPr>
          <p:spPr bwMode="auto">
            <a:xfrm>
              <a:off x="1037463" y="2005845"/>
              <a:ext cx="868849" cy="813412"/>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844" u="none">
                  <a:ln>
                    <a:noFill/>
                  </a:ln>
                  <a:solidFill>
                    <a:prstClr val="black"/>
                  </a:solidFill>
                  <a:effectLst/>
                  <a:uLnTx/>
                  <a:uFillTx/>
                  <a:latin typeface="等线"/>
                  <a:ea charset="0" pitchFamily="2" typeface="Roboto"/>
                  <a:cs charset="0" pitchFamily="34" typeface="Open Sans"/>
                </a:rPr>
                <a:t>添加标题</a:t>
              </a:r>
            </a:p>
          </p:txBody>
        </p:sp>
      </p:grpSp>
      <p:grpSp>
        <p:nvGrpSpPr>
          <p:cNvPr id="207" name="组合 206"/>
          <p:cNvGrpSpPr/>
          <p:nvPr/>
        </p:nvGrpSpPr>
        <p:grpSpPr>
          <a:xfrm>
            <a:off x="6541282" y="1662173"/>
            <a:ext cx="1192671" cy="660317"/>
            <a:chOff x="1033220" y="2005844"/>
            <a:chExt cx="1685838" cy="2440681"/>
          </a:xfrm>
        </p:grpSpPr>
        <p:sp>
          <p:nvSpPr>
            <p:cNvPr id="208" name="Rectangle 4"/>
            <p:cNvSpPr/>
            <p:nvPr/>
          </p:nvSpPr>
          <p:spPr bwMode="auto">
            <a:xfrm>
              <a:off x="1075984" y="2443614"/>
              <a:ext cx="1643074" cy="1983115"/>
            </a:xfrm>
            <a:prstGeom prst="rect">
              <a:avLst/>
            </a:prstGeom>
          </p:spPr>
          <p:txBody>
            <a:bodyPr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209" name="Rectangle 5"/>
            <p:cNvSpPr/>
            <p:nvPr/>
          </p:nvSpPr>
          <p:spPr bwMode="auto">
            <a:xfrm>
              <a:off x="1037463" y="2005844"/>
              <a:ext cx="868849" cy="813412"/>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844" u="none">
                  <a:ln>
                    <a:noFill/>
                  </a:ln>
                  <a:solidFill>
                    <a:prstClr val="black"/>
                  </a:solidFill>
                  <a:effectLst/>
                  <a:uLnTx/>
                  <a:uFillTx/>
                  <a:latin typeface="等线"/>
                  <a:ea charset="0" pitchFamily="2" typeface="Roboto"/>
                  <a:cs charset="0" pitchFamily="34" typeface="Open Sans"/>
                </a:rPr>
                <a:t>添加标题</a:t>
              </a:r>
            </a:p>
          </p:txBody>
        </p:sp>
      </p:grpSp>
      <p:grpSp>
        <p:nvGrpSpPr>
          <p:cNvPr id="3" name="组合 2"/>
          <p:cNvGrpSpPr/>
          <p:nvPr/>
        </p:nvGrpSpPr>
        <p:grpSpPr>
          <a:xfrm>
            <a:off x="3855772" y="1018059"/>
            <a:ext cx="1087495" cy="1110309"/>
            <a:chOff x="10116778" y="2707908"/>
            <a:chExt cx="2953285" cy="2953285"/>
          </a:xfrm>
        </p:grpSpPr>
        <p:sp>
          <p:nvSpPr>
            <p:cNvPr id="9" name="椭圆 8"/>
            <p:cNvSpPr/>
            <p:nvPr/>
          </p:nvSpPr>
          <p:spPr>
            <a:xfrm>
              <a:off x="10116778" y="2707908"/>
              <a:ext cx="2953285" cy="2953285"/>
            </a:xfrm>
            <a:prstGeom prst="ellipse">
              <a:avLst/>
            </a:prstGeom>
            <a:solidFill>
              <a:srgbClr val="CB0B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212" name="Rectangle 5"/>
            <p:cNvSpPr/>
            <p:nvPr/>
          </p:nvSpPr>
          <p:spPr bwMode="auto">
            <a:xfrm>
              <a:off x="10654417" y="3312147"/>
              <a:ext cx="1798606" cy="1769825"/>
            </a:xfrm>
            <a:prstGeom prst="rect">
              <a:avLst/>
            </a:prstGeom>
          </p:spPr>
          <p:txBody>
            <a:bodyPr wrap="none">
              <a:spAutoFit/>
            </a:bodyPr>
            <a:lstStyle/>
            <a:p>
              <a:pPr algn="ctr" lvl="0">
                <a:defRPr/>
              </a:pPr>
              <a:r>
                <a:rPr altLang="en-US" b="1" lang="zh-CN" smtClean="0" sz="1883">
                  <a:solidFill>
                    <a:prstClr val="white"/>
                  </a:solidFill>
                  <a:latin charset="-122" panose="02000000000000000000" pitchFamily="2" typeface="方正兰亭纤黑_GBK"/>
                  <a:ea charset="-122" panose="02000000000000000000" pitchFamily="2" typeface="方正兰亭纤黑_GBK"/>
                  <a:cs charset="0" pitchFamily="34" typeface="Open Sans"/>
                </a:rPr>
                <a:t>添加</a:t>
              </a:r>
            </a:p>
            <a:p>
              <a:pPr algn="ctr" lvl="0">
                <a:defRPr/>
              </a:pPr>
              <a:r>
                <a:rPr altLang="en-US" b="1" lang="zh-CN" smtClean="0" sz="1883">
                  <a:solidFill>
                    <a:prstClr val="white"/>
                  </a:solidFill>
                  <a:latin charset="-122" panose="02000000000000000000" pitchFamily="2" typeface="方正兰亭纤黑_GBK"/>
                  <a:ea charset="-122" panose="02000000000000000000" pitchFamily="2" typeface="方正兰亭纤黑_GBK"/>
                  <a:cs charset="0" pitchFamily="34" typeface="Open Sans"/>
                </a:rPr>
                <a:t>文字</a:t>
              </a:r>
            </a:p>
          </p:txBody>
        </p:sp>
      </p:grpSp>
    </p:spTree>
    <p:extLst>
      <p:ext uri="{BB962C8B-B14F-4D97-AF65-F5344CB8AC3E}">
        <p14:creationId val="32100929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23" presetSubtype="288">
                                  <p:stCondLst>
                                    <p:cond delay="400"/>
                                  </p:stCondLst>
                                  <p:childTnLst>
                                    <p:set>
                                      <p:cBhvr>
                                        <p:cTn dur="1" fill="hold" id="11">
                                          <p:stCondLst>
                                            <p:cond delay="0"/>
                                          </p:stCondLst>
                                        </p:cTn>
                                        <p:tgtEl>
                                          <p:spTgt spid="141"/>
                                        </p:tgtEl>
                                        <p:attrNameLst>
                                          <p:attrName>style.visibility</p:attrName>
                                        </p:attrNameLst>
                                      </p:cBhvr>
                                      <p:to>
                                        <p:strVal val="visible"/>
                                      </p:to>
                                    </p:set>
                                    <p:anim calcmode="lin" valueType="num">
                                      <p:cBhvr>
                                        <p:cTn dur="500" fill="hold" id="12"/>
                                        <p:tgtEl>
                                          <p:spTgt spid="141"/>
                                        </p:tgtEl>
                                        <p:attrNameLst>
                                          <p:attrName>ppt_w</p:attrName>
                                        </p:attrNameLst>
                                      </p:cBhvr>
                                      <p:tavLst>
                                        <p:tav tm="0">
                                          <p:val>
                                            <p:strVal val="4/3*#ppt_w"/>
                                          </p:val>
                                        </p:tav>
                                        <p:tav tm="100000">
                                          <p:val>
                                            <p:strVal val="#ppt_w"/>
                                          </p:val>
                                        </p:tav>
                                      </p:tavLst>
                                    </p:anim>
                                    <p:anim calcmode="lin" valueType="num">
                                      <p:cBhvr>
                                        <p:cTn dur="500" fill="hold" id="13"/>
                                        <p:tgtEl>
                                          <p:spTgt spid="141"/>
                                        </p:tgtEl>
                                        <p:attrNameLst>
                                          <p:attrName>ppt_h</p:attrName>
                                        </p:attrNameLst>
                                      </p:cBhvr>
                                      <p:tavLst>
                                        <p:tav tm="0">
                                          <p:val>
                                            <p:strVal val="4/3*#ppt_h"/>
                                          </p:val>
                                        </p:tav>
                                        <p:tav tm="100000">
                                          <p:val>
                                            <p:strVal val="#ppt_h"/>
                                          </p:val>
                                        </p:tav>
                                      </p:tavLst>
                                    </p:anim>
                                  </p:childTnLst>
                                </p:cTn>
                              </p:par>
                            </p:childTnLst>
                          </p:cTn>
                        </p:par>
                        <p:par>
                          <p:cTn fill="hold" id="14" nodeType="afterGroup">
                            <p:stCondLst>
                              <p:cond delay="900"/>
                            </p:stCondLst>
                            <p:childTnLst>
                              <p:par>
                                <p:cTn fill="hold" id="15" nodeType="afterEffect" presetClass="entr" presetID="2" presetSubtype="8">
                                  <p:stCondLst>
                                    <p:cond delay="0"/>
                                  </p:stCondLst>
                                  <p:childTnLst>
                                    <p:set>
                                      <p:cBhvr>
                                        <p:cTn dur="1" fill="hold" id="16">
                                          <p:stCondLst>
                                            <p:cond delay="0"/>
                                          </p:stCondLst>
                                        </p:cTn>
                                        <p:tgtEl>
                                          <p:spTgt spid="176"/>
                                        </p:tgtEl>
                                        <p:attrNameLst>
                                          <p:attrName>style.visibility</p:attrName>
                                        </p:attrNameLst>
                                      </p:cBhvr>
                                      <p:to>
                                        <p:strVal val="visible"/>
                                      </p:to>
                                    </p:set>
                                    <p:anim calcmode="lin" valueType="num">
                                      <p:cBhvr additive="base">
                                        <p:cTn dur="500" fill="hold" id="17"/>
                                        <p:tgtEl>
                                          <p:spTgt spid="176"/>
                                        </p:tgtEl>
                                        <p:attrNameLst>
                                          <p:attrName>ppt_x</p:attrName>
                                        </p:attrNameLst>
                                      </p:cBhvr>
                                      <p:tavLst>
                                        <p:tav tm="0">
                                          <p:val>
                                            <p:strVal val="0-#ppt_w/2"/>
                                          </p:val>
                                        </p:tav>
                                        <p:tav tm="100000">
                                          <p:val>
                                            <p:strVal val="#ppt_x"/>
                                          </p:val>
                                        </p:tav>
                                      </p:tavLst>
                                    </p:anim>
                                    <p:anim calcmode="lin" valueType="num">
                                      <p:cBhvr additive="base">
                                        <p:cTn dur="500" fill="hold" id="18"/>
                                        <p:tgtEl>
                                          <p:spTgt spid="17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400"/>
                            </p:stCondLst>
                            <p:childTnLst>
                              <p:par>
                                <p:cTn fill="hold" id="20" nodeType="afterEffect" presetClass="entr" presetID="2" presetSubtype="8">
                                  <p:stCondLst>
                                    <p:cond delay="0"/>
                                  </p:stCondLst>
                                  <p:childTnLst>
                                    <p:set>
                                      <p:cBhvr>
                                        <p:cTn dur="1" fill="hold" id="21">
                                          <p:stCondLst>
                                            <p:cond delay="0"/>
                                          </p:stCondLst>
                                        </p:cTn>
                                        <p:tgtEl>
                                          <p:spTgt spid="179"/>
                                        </p:tgtEl>
                                        <p:attrNameLst>
                                          <p:attrName>style.visibility</p:attrName>
                                        </p:attrNameLst>
                                      </p:cBhvr>
                                      <p:to>
                                        <p:strVal val="visible"/>
                                      </p:to>
                                    </p:set>
                                    <p:anim calcmode="lin" valueType="num">
                                      <p:cBhvr additive="base">
                                        <p:cTn dur="500" fill="hold" id="22"/>
                                        <p:tgtEl>
                                          <p:spTgt spid="179"/>
                                        </p:tgtEl>
                                        <p:attrNameLst>
                                          <p:attrName>ppt_x</p:attrName>
                                        </p:attrNameLst>
                                      </p:cBhvr>
                                      <p:tavLst>
                                        <p:tav tm="0">
                                          <p:val>
                                            <p:strVal val="0-#ppt_w/2"/>
                                          </p:val>
                                        </p:tav>
                                        <p:tav tm="100000">
                                          <p:val>
                                            <p:strVal val="#ppt_x"/>
                                          </p:val>
                                        </p:tav>
                                      </p:tavLst>
                                    </p:anim>
                                    <p:anim calcmode="lin" valueType="num">
                                      <p:cBhvr additive="base">
                                        <p:cTn dur="500" fill="hold" id="23"/>
                                        <p:tgtEl>
                                          <p:spTgt spid="17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900"/>
                            </p:stCondLst>
                            <p:childTnLst>
                              <p:par>
                                <p:cTn fill="hold" id="25" nodeType="afterEffect" presetClass="entr" presetID="2" presetSubtype="8">
                                  <p:stCondLst>
                                    <p:cond delay="0"/>
                                  </p:stCondLst>
                                  <p:childTnLst>
                                    <p:set>
                                      <p:cBhvr>
                                        <p:cTn dur="1" fill="hold" id="26">
                                          <p:stCondLst>
                                            <p:cond delay="0"/>
                                          </p:stCondLst>
                                        </p:cTn>
                                        <p:tgtEl>
                                          <p:spTgt spid="182"/>
                                        </p:tgtEl>
                                        <p:attrNameLst>
                                          <p:attrName>style.visibility</p:attrName>
                                        </p:attrNameLst>
                                      </p:cBhvr>
                                      <p:to>
                                        <p:strVal val="visible"/>
                                      </p:to>
                                    </p:set>
                                    <p:anim calcmode="lin" valueType="num">
                                      <p:cBhvr additive="base">
                                        <p:cTn dur="500" fill="hold" id="27"/>
                                        <p:tgtEl>
                                          <p:spTgt spid="182"/>
                                        </p:tgtEl>
                                        <p:attrNameLst>
                                          <p:attrName>ppt_x</p:attrName>
                                        </p:attrNameLst>
                                      </p:cBhvr>
                                      <p:tavLst>
                                        <p:tav tm="0">
                                          <p:val>
                                            <p:strVal val="0-#ppt_w/2"/>
                                          </p:val>
                                        </p:tav>
                                        <p:tav tm="100000">
                                          <p:val>
                                            <p:strVal val="#ppt_x"/>
                                          </p:val>
                                        </p:tav>
                                      </p:tavLst>
                                    </p:anim>
                                    <p:anim calcmode="lin" valueType="num">
                                      <p:cBhvr additive="base">
                                        <p:cTn dur="500" fill="hold" id="28"/>
                                        <p:tgtEl>
                                          <p:spTgt spid="18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400"/>
                            </p:stCondLst>
                            <p:childTnLst>
                              <p:par>
                                <p:cTn fill="hold" id="30" nodeType="afterEffect" presetClass="entr" presetID="2" presetSubtype="8">
                                  <p:stCondLst>
                                    <p:cond delay="0"/>
                                  </p:stCondLst>
                                  <p:childTnLst>
                                    <p:set>
                                      <p:cBhvr>
                                        <p:cTn dur="1" fill="hold" id="31">
                                          <p:stCondLst>
                                            <p:cond delay="0"/>
                                          </p:stCondLst>
                                        </p:cTn>
                                        <p:tgtEl>
                                          <p:spTgt spid="185"/>
                                        </p:tgtEl>
                                        <p:attrNameLst>
                                          <p:attrName>style.visibility</p:attrName>
                                        </p:attrNameLst>
                                      </p:cBhvr>
                                      <p:to>
                                        <p:strVal val="visible"/>
                                      </p:to>
                                    </p:set>
                                    <p:anim calcmode="lin" valueType="num">
                                      <p:cBhvr additive="base">
                                        <p:cTn dur="500" fill="hold" id="32"/>
                                        <p:tgtEl>
                                          <p:spTgt spid="185"/>
                                        </p:tgtEl>
                                        <p:attrNameLst>
                                          <p:attrName>ppt_x</p:attrName>
                                        </p:attrNameLst>
                                      </p:cBhvr>
                                      <p:tavLst>
                                        <p:tav tm="0">
                                          <p:val>
                                            <p:strVal val="0-#ppt_w/2"/>
                                          </p:val>
                                        </p:tav>
                                        <p:tav tm="100000">
                                          <p:val>
                                            <p:strVal val="#ppt_x"/>
                                          </p:val>
                                        </p:tav>
                                      </p:tavLst>
                                    </p:anim>
                                    <p:anim calcmode="lin" valueType="num">
                                      <p:cBhvr additive="base">
                                        <p:cTn dur="500" fill="hold" id="33"/>
                                        <p:tgtEl>
                                          <p:spTgt spid="185"/>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900"/>
                            </p:stCondLst>
                            <p:childTnLst>
                              <p:par>
                                <p:cTn fill="hold" id="35" nodeType="afterEffect" presetClass="entr" presetID="22" presetSubtype="4">
                                  <p:stCondLst>
                                    <p:cond delay="0"/>
                                  </p:stCondLst>
                                  <p:childTnLst>
                                    <p:set>
                                      <p:cBhvr>
                                        <p:cTn dur="1" fill="hold" id="36">
                                          <p:stCondLst>
                                            <p:cond delay="0"/>
                                          </p:stCondLst>
                                        </p:cTn>
                                        <p:tgtEl>
                                          <p:spTgt spid="189"/>
                                        </p:tgtEl>
                                        <p:attrNameLst>
                                          <p:attrName>style.visibility</p:attrName>
                                        </p:attrNameLst>
                                      </p:cBhvr>
                                      <p:to>
                                        <p:strVal val="visible"/>
                                      </p:to>
                                    </p:set>
                                    <p:animEffect filter="wipe(down)" transition="in">
                                      <p:cBhvr>
                                        <p:cTn dur="500" id="37"/>
                                        <p:tgtEl>
                                          <p:spTgt spid="189"/>
                                        </p:tgtEl>
                                      </p:cBhvr>
                                    </p:animEffect>
                                  </p:childTnLst>
                                </p:cTn>
                              </p:par>
                              <p:par>
                                <p:cTn fill="hold" id="38" nodeType="withEffect" presetClass="entr" presetID="22" presetSubtype="4">
                                  <p:stCondLst>
                                    <p:cond delay="0"/>
                                  </p:stCondLst>
                                  <p:childTnLst>
                                    <p:set>
                                      <p:cBhvr>
                                        <p:cTn dur="1" fill="hold" id="39">
                                          <p:stCondLst>
                                            <p:cond delay="0"/>
                                          </p:stCondLst>
                                        </p:cTn>
                                        <p:tgtEl>
                                          <p:spTgt spid="196"/>
                                        </p:tgtEl>
                                        <p:attrNameLst>
                                          <p:attrName>style.visibility</p:attrName>
                                        </p:attrNameLst>
                                      </p:cBhvr>
                                      <p:to>
                                        <p:strVal val="visible"/>
                                      </p:to>
                                    </p:set>
                                    <p:animEffect filter="wipe(down)" transition="in">
                                      <p:cBhvr>
                                        <p:cTn dur="500" id="40"/>
                                        <p:tgtEl>
                                          <p:spTgt spid="196"/>
                                        </p:tgtEl>
                                      </p:cBhvr>
                                    </p:animEffect>
                                  </p:childTnLst>
                                </p:cTn>
                              </p:par>
                              <p:par>
                                <p:cTn fill="hold" id="41" nodeType="withEffect" presetClass="entr" presetID="22" presetSubtype="1">
                                  <p:stCondLst>
                                    <p:cond delay="0"/>
                                  </p:stCondLst>
                                  <p:childTnLst>
                                    <p:set>
                                      <p:cBhvr>
                                        <p:cTn dur="1" fill="hold" id="42">
                                          <p:stCondLst>
                                            <p:cond delay="0"/>
                                          </p:stCondLst>
                                        </p:cTn>
                                        <p:tgtEl>
                                          <p:spTgt spid="193"/>
                                        </p:tgtEl>
                                        <p:attrNameLst>
                                          <p:attrName>style.visibility</p:attrName>
                                        </p:attrNameLst>
                                      </p:cBhvr>
                                      <p:to>
                                        <p:strVal val="visible"/>
                                      </p:to>
                                    </p:set>
                                    <p:animEffect filter="wipe(up)" transition="in">
                                      <p:cBhvr>
                                        <p:cTn dur="500" id="43"/>
                                        <p:tgtEl>
                                          <p:spTgt spid="193"/>
                                        </p:tgtEl>
                                      </p:cBhvr>
                                    </p:animEffect>
                                  </p:childTnLst>
                                </p:cTn>
                              </p:par>
                              <p:par>
                                <p:cTn fill="hold" id="44" nodeType="withEffect" presetClass="entr" presetID="22" presetSubtype="1">
                                  <p:stCondLst>
                                    <p:cond delay="0"/>
                                  </p:stCondLst>
                                  <p:childTnLst>
                                    <p:set>
                                      <p:cBhvr>
                                        <p:cTn dur="1" fill="hold" id="45">
                                          <p:stCondLst>
                                            <p:cond delay="0"/>
                                          </p:stCondLst>
                                        </p:cTn>
                                        <p:tgtEl>
                                          <p:spTgt spid="197"/>
                                        </p:tgtEl>
                                        <p:attrNameLst>
                                          <p:attrName>style.visibility</p:attrName>
                                        </p:attrNameLst>
                                      </p:cBhvr>
                                      <p:to>
                                        <p:strVal val="visible"/>
                                      </p:to>
                                    </p:set>
                                    <p:animEffect filter="wipe(up)" transition="in">
                                      <p:cBhvr>
                                        <p:cTn dur="500" id="46"/>
                                        <p:tgtEl>
                                          <p:spTgt spid="197"/>
                                        </p:tgtEl>
                                      </p:cBhvr>
                                    </p:animEffect>
                                  </p:childTnLst>
                                </p:cTn>
                              </p:par>
                            </p:childTnLst>
                          </p:cTn>
                        </p:par>
                        <p:par>
                          <p:cTn fill="hold" id="47" nodeType="afterGroup">
                            <p:stCondLst>
                              <p:cond delay="3400"/>
                            </p:stCondLst>
                            <p:childTnLst>
                              <p:par>
                                <p:cTn fill="hold" id="48" nodeType="afterEffect" presetClass="entr" presetID="14" presetSubtype="10">
                                  <p:stCondLst>
                                    <p:cond delay="0"/>
                                  </p:stCondLst>
                                  <p:childTnLst>
                                    <p:set>
                                      <p:cBhvr>
                                        <p:cTn dur="1" fill="hold" id="49">
                                          <p:stCondLst>
                                            <p:cond delay="0"/>
                                          </p:stCondLst>
                                        </p:cTn>
                                        <p:tgtEl>
                                          <p:spTgt spid="198"/>
                                        </p:tgtEl>
                                        <p:attrNameLst>
                                          <p:attrName>style.visibility</p:attrName>
                                        </p:attrNameLst>
                                      </p:cBhvr>
                                      <p:to>
                                        <p:strVal val="visible"/>
                                      </p:to>
                                    </p:set>
                                    <p:animEffect filter="randombar(horizontal)" transition="in">
                                      <p:cBhvr>
                                        <p:cTn dur="500" id="50"/>
                                        <p:tgtEl>
                                          <p:spTgt spid="198"/>
                                        </p:tgtEl>
                                      </p:cBhvr>
                                    </p:animEffect>
                                  </p:childTnLst>
                                </p:cTn>
                              </p:par>
                              <p:par>
                                <p:cTn fill="hold" id="51" nodeType="withEffect" presetClass="entr" presetID="14" presetSubtype="10">
                                  <p:stCondLst>
                                    <p:cond delay="0"/>
                                  </p:stCondLst>
                                  <p:childTnLst>
                                    <p:set>
                                      <p:cBhvr>
                                        <p:cTn dur="1" fill="hold" id="52">
                                          <p:stCondLst>
                                            <p:cond delay="0"/>
                                          </p:stCondLst>
                                        </p:cTn>
                                        <p:tgtEl>
                                          <p:spTgt spid="201"/>
                                        </p:tgtEl>
                                        <p:attrNameLst>
                                          <p:attrName>style.visibility</p:attrName>
                                        </p:attrNameLst>
                                      </p:cBhvr>
                                      <p:to>
                                        <p:strVal val="visible"/>
                                      </p:to>
                                    </p:set>
                                    <p:animEffect filter="randombar(horizontal)" transition="in">
                                      <p:cBhvr>
                                        <p:cTn dur="500" id="53"/>
                                        <p:tgtEl>
                                          <p:spTgt spid="201"/>
                                        </p:tgtEl>
                                      </p:cBhvr>
                                    </p:animEffect>
                                  </p:childTnLst>
                                </p:cTn>
                              </p:par>
                              <p:par>
                                <p:cTn fill="hold" id="54" nodeType="withEffect" presetClass="entr" presetID="14" presetSubtype="10">
                                  <p:stCondLst>
                                    <p:cond delay="0"/>
                                  </p:stCondLst>
                                  <p:childTnLst>
                                    <p:set>
                                      <p:cBhvr>
                                        <p:cTn dur="1" fill="hold" id="55">
                                          <p:stCondLst>
                                            <p:cond delay="0"/>
                                          </p:stCondLst>
                                        </p:cTn>
                                        <p:tgtEl>
                                          <p:spTgt spid="204"/>
                                        </p:tgtEl>
                                        <p:attrNameLst>
                                          <p:attrName>style.visibility</p:attrName>
                                        </p:attrNameLst>
                                      </p:cBhvr>
                                      <p:to>
                                        <p:strVal val="visible"/>
                                      </p:to>
                                    </p:set>
                                    <p:animEffect filter="randombar(horizontal)" transition="in">
                                      <p:cBhvr>
                                        <p:cTn dur="500" id="56"/>
                                        <p:tgtEl>
                                          <p:spTgt spid="204"/>
                                        </p:tgtEl>
                                      </p:cBhvr>
                                    </p:animEffect>
                                  </p:childTnLst>
                                </p:cTn>
                              </p:par>
                              <p:par>
                                <p:cTn fill="hold" id="57" nodeType="withEffect" presetClass="entr" presetID="14" presetSubtype="10">
                                  <p:stCondLst>
                                    <p:cond delay="0"/>
                                  </p:stCondLst>
                                  <p:childTnLst>
                                    <p:set>
                                      <p:cBhvr>
                                        <p:cTn dur="1" fill="hold" id="58">
                                          <p:stCondLst>
                                            <p:cond delay="0"/>
                                          </p:stCondLst>
                                        </p:cTn>
                                        <p:tgtEl>
                                          <p:spTgt spid="207"/>
                                        </p:tgtEl>
                                        <p:attrNameLst>
                                          <p:attrName>style.visibility</p:attrName>
                                        </p:attrNameLst>
                                      </p:cBhvr>
                                      <p:to>
                                        <p:strVal val="visible"/>
                                      </p:to>
                                    </p:set>
                                    <p:animEffect filter="randombar(horizontal)" transition="in">
                                      <p:cBhvr>
                                        <p:cTn dur="500" id="59"/>
                                        <p:tgtEl>
                                          <p:spTgt spid="2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2517741" y="1958455"/>
            <a:ext cx="4690584" cy="1402355"/>
            <a:chOff x="5783691" y="5148349"/>
            <a:chExt cx="13913910" cy="4074398"/>
          </a:xfrm>
        </p:grpSpPr>
        <p:cxnSp>
          <p:nvCxnSpPr>
            <p:cNvPr id="4" name="直接连接符 3"/>
            <p:cNvCxnSpPr/>
            <p:nvPr/>
          </p:nvCxnSpPr>
          <p:spPr>
            <a:xfrm flipV="1">
              <a:off x="5783691" y="5364373"/>
              <a:ext cx="2761290" cy="302433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8544981" y="5364373"/>
              <a:ext cx="3717540" cy="3456384"/>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12262521" y="5148349"/>
              <a:ext cx="3717538" cy="367240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5980059" y="5148349"/>
              <a:ext cx="3717542" cy="407439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685600" y="2845476"/>
            <a:ext cx="1019548" cy="1040938"/>
            <a:chOff x="4223288" y="7568611"/>
            <a:chExt cx="2768765" cy="2768765"/>
          </a:xfrm>
        </p:grpSpPr>
        <p:sp>
          <p:nvSpPr>
            <p:cNvPr id="2" name="椭圆 1"/>
            <p:cNvSpPr/>
            <p:nvPr/>
          </p:nvSpPr>
          <p:spPr>
            <a:xfrm>
              <a:off x="4223288" y="7568611"/>
              <a:ext cx="2768765" cy="2768765"/>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43" name="TextBox 142"/>
            <p:cNvSpPr txBox="1"/>
            <p:nvPr/>
          </p:nvSpPr>
          <p:spPr>
            <a:xfrm>
              <a:off x="4899324" y="8322933"/>
              <a:ext cx="1724049" cy="1506336"/>
            </a:xfrm>
            <a:prstGeom prst="rect">
              <a:avLst/>
            </a:prstGeom>
            <a:noFill/>
          </p:spPr>
          <p:txBody>
            <a:bodyPr rtlCol="0" wrap="square">
              <a:spAutoFit/>
            </a:bodyPr>
            <a:lstStyle/>
            <a:p>
              <a:pPr lvl="0">
                <a:defRPr/>
              </a:pPr>
              <a:r>
                <a:rPr altLang="en-US" lang="zh-CN" sz="1558">
                  <a:solidFill>
                    <a:prstClr val="white"/>
                  </a:solidFill>
                  <a:latin charset="-122" pitchFamily="34" typeface="思源黑体 CN Medium"/>
                  <a:ea charset="-122" pitchFamily="34" typeface="思源黑体 CN Medium"/>
                </a:rPr>
                <a:t>添加文字</a:t>
              </a:r>
            </a:p>
          </p:txBody>
        </p:sp>
      </p:grpSp>
      <p:grpSp>
        <p:nvGrpSpPr>
          <p:cNvPr id="6" name="组合 5"/>
          <p:cNvGrpSpPr/>
          <p:nvPr/>
        </p:nvGrpSpPr>
        <p:grpSpPr>
          <a:xfrm>
            <a:off x="2938837" y="1512338"/>
            <a:ext cx="1019548" cy="1040938"/>
            <a:chOff x="7626677" y="4022631"/>
            <a:chExt cx="2768765" cy="2768765"/>
          </a:xfrm>
        </p:grpSpPr>
        <p:sp>
          <p:nvSpPr>
            <p:cNvPr id="72" name="椭圆 71"/>
            <p:cNvSpPr/>
            <p:nvPr/>
          </p:nvSpPr>
          <p:spPr>
            <a:xfrm>
              <a:off x="7626677" y="4022631"/>
              <a:ext cx="2768765" cy="27687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44" name="TextBox 143"/>
            <p:cNvSpPr txBox="1"/>
            <p:nvPr/>
          </p:nvSpPr>
          <p:spPr>
            <a:xfrm>
              <a:off x="8338397" y="4744859"/>
              <a:ext cx="1816230" cy="1506336"/>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lang="zh-CN" smtClean="0" sz="1558">
                  <a:solidFill>
                    <a:prstClr val="white"/>
                  </a:solidFill>
                  <a:latin charset="-122" pitchFamily="34" typeface="思源黑体 CN Medium"/>
                  <a:ea charset="-122" pitchFamily="34" typeface="思源黑体 CN Medium"/>
                </a:rPr>
                <a:t>添加文字</a:t>
              </a:r>
            </a:p>
          </p:txBody>
        </p:sp>
      </p:grpSp>
      <p:grpSp>
        <p:nvGrpSpPr>
          <p:cNvPr id="7" name="组合 6"/>
          <p:cNvGrpSpPr/>
          <p:nvPr/>
        </p:nvGrpSpPr>
        <p:grpSpPr>
          <a:xfrm>
            <a:off x="4192074" y="2845476"/>
            <a:ext cx="1019548" cy="1040938"/>
            <a:chOff x="11030067" y="7568611"/>
            <a:chExt cx="2768765" cy="2768765"/>
          </a:xfrm>
        </p:grpSpPr>
        <p:sp>
          <p:nvSpPr>
            <p:cNvPr id="70" name="椭圆 69"/>
            <p:cNvSpPr/>
            <p:nvPr/>
          </p:nvSpPr>
          <p:spPr>
            <a:xfrm>
              <a:off x="11030067" y="7568611"/>
              <a:ext cx="2768765" cy="2768765"/>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45" name="TextBox 144"/>
            <p:cNvSpPr txBox="1"/>
            <p:nvPr/>
          </p:nvSpPr>
          <p:spPr>
            <a:xfrm>
              <a:off x="11679000" y="8203414"/>
              <a:ext cx="1730116" cy="1506336"/>
            </a:xfrm>
            <a:prstGeom prst="rect">
              <a:avLst/>
            </a:prstGeom>
            <a:noFill/>
          </p:spPr>
          <p:txBody>
            <a:bodyPr rtlCol="0" wrap="square">
              <a:spAutoFit/>
            </a:bodyPr>
            <a:lstStyle/>
            <a:p>
              <a:pPr lvl="0">
                <a:defRPr/>
              </a:pPr>
              <a:r>
                <a:rPr altLang="en-US" lang="zh-CN" sz="1558">
                  <a:solidFill>
                    <a:prstClr val="white"/>
                  </a:solidFill>
                  <a:latin charset="-122" pitchFamily="34" typeface="思源黑体 CN Medium"/>
                  <a:ea charset="-122" pitchFamily="34" typeface="思源黑体 CN Medium"/>
                </a:rPr>
                <a:t>添加文字</a:t>
              </a:r>
            </a:p>
          </p:txBody>
        </p:sp>
      </p:grpSp>
      <p:grpSp>
        <p:nvGrpSpPr>
          <p:cNvPr id="9" name="组合 8"/>
          <p:cNvGrpSpPr/>
          <p:nvPr/>
        </p:nvGrpSpPr>
        <p:grpSpPr>
          <a:xfrm>
            <a:off x="5445311" y="1512338"/>
            <a:ext cx="1019548" cy="1040938"/>
            <a:chOff x="14433455" y="4022631"/>
            <a:chExt cx="2768765" cy="2768765"/>
          </a:xfrm>
        </p:grpSpPr>
        <p:sp>
          <p:nvSpPr>
            <p:cNvPr id="73" name="椭圆 72"/>
            <p:cNvSpPr/>
            <p:nvPr/>
          </p:nvSpPr>
          <p:spPr>
            <a:xfrm>
              <a:off x="14433455" y="4022631"/>
              <a:ext cx="2768765" cy="27687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46" name="TextBox 145"/>
            <p:cNvSpPr txBox="1"/>
            <p:nvPr/>
          </p:nvSpPr>
          <p:spPr>
            <a:xfrm>
              <a:off x="15149075" y="4744859"/>
              <a:ext cx="1698114" cy="1506336"/>
            </a:xfrm>
            <a:prstGeom prst="rect">
              <a:avLst/>
            </a:prstGeom>
            <a:noFill/>
          </p:spPr>
          <p:txBody>
            <a:bodyPr rtlCol="0" wrap="square">
              <a:spAutoFit/>
            </a:bodyPr>
            <a:lstStyle/>
            <a:p>
              <a:pPr lvl="0">
                <a:defRPr/>
              </a:pPr>
              <a:r>
                <a:rPr altLang="en-US" lang="zh-CN" sz="1558">
                  <a:solidFill>
                    <a:prstClr val="white"/>
                  </a:solidFill>
                  <a:latin charset="-122" pitchFamily="34" typeface="思源黑体 CN Medium"/>
                  <a:ea charset="-122" pitchFamily="34" typeface="思源黑体 CN Medium"/>
                </a:rPr>
                <a:t>添加文字</a:t>
              </a:r>
            </a:p>
          </p:txBody>
        </p:sp>
      </p:grpSp>
      <p:grpSp>
        <p:nvGrpSpPr>
          <p:cNvPr id="8" name="组合 7"/>
          <p:cNvGrpSpPr/>
          <p:nvPr/>
        </p:nvGrpSpPr>
        <p:grpSpPr>
          <a:xfrm>
            <a:off x="6698550" y="2845476"/>
            <a:ext cx="1019548" cy="1040938"/>
            <a:chOff x="17836848" y="7568611"/>
            <a:chExt cx="2768765" cy="2768765"/>
          </a:xfrm>
        </p:grpSpPr>
        <p:sp>
          <p:nvSpPr>
            <p:cNvPr id="71" name="椭圆 70"/>
            <p:cNvSpPr/>
            <p:nvPr/>
          </p:nvSpPr>
          <p:spPr>
            <a:xfrm>
              <a:off x="17836848" y="7568611"/>
              <a:ext cx="2768765" cy="2768765"/>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48" name="TextBox 147"/>
            <p:cNvSpPr txBox="1"/>
            <p:nvPr/>
          </p:nvSpPr>
          <p:spPr>
            <a:xfrm>
              <a:off x="18485779" y="8350571"/>
              <a:ext cx="1672361" cy="1506336"/>
            </a:xfrm>
            <a:prstGeom prst="rect">
              <a:avLst/>
            </a:prstGeom>
            <a:noFill/>
          </p:spPr>
          <p:txBody>
            <a:bodyPr rtlCol="0" wrap="square">
              <a:spAutoFit/>
            </a:bodyPr>
            <a:lstStyle/>
            <a:p>
              <a:pPr lvl="0">
                <a:defRPr/>
              </a:pPr>
              <a:r>
                <a:rPr altLang="en-US" lang="zh-CN" sz="1558">
                  <a:solidFill>
                    <a:prstClr val="white"/>
                  </a:solidFill>
                  <a:latin charset="-122" pitchFamily="34" typeface="思源黑体 CN Medium"/>
                  <a:ea charset="-122" pitchFamily="34" typeface="思源黑体 CN Medium"/>
                </a:rPr>
                <a:t>添加文字</a:t>
              </a:r>
            </a:p>
          </p:txBody>
        </p:sp>
      </p:grpSp>
      <p:grpSp>
        <p:nvGrpSpPr>
          <p:cNvPr id="10" name="组合 9"/>
          <p:cNvGrpSpPr/>
          <p:nvPr/>
        </p:nvGrpSpPr>
        <p:grpSpPr>
          <a:xfrm>
            <a:off x="1296522" y="1702452"/>
            <a:ext cx="6798774" cy="2828756"/>
            <a:chOff x="3166677" y="4528310"/>
            <a:chExt cx="18463285" cy="7524142"/>
          </a:xfrm>
        </p:grpSpPr>
        <p:sp>
          <p:nvSpPr>
            <p:cNvPr id="149" name="TextBox 148"/>
            <p:cNvSpPr txBox="1"/>
            <p:nvPr/>
          </p:nvSpPr>
          <p:spPr>
            <a:xfrm>
              <a:off x="3738216" y="10545304"/>
              <a:ext cx="3793113" cy="1492206"/>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sp>
          <p:nvSpPr>
            <p:cNvPr id="150" name="TextBox 149"/>
            <p:cNvSpPr txBox="1"/>
            <p:nvPr/>
          </p:nvSpPr>
          <p:spPr>
            <a:xfrm>
              <a:off x="3166676" y="4707300"/>
              <a:ext cx="3793113" cy="1492206"/>
            </a:xfrm>
            <a:prstGeom prst="rect">
              <a:avLst/>
            </a:prstGeom>
            <a:noFill/>
          </p:spPr>
          <p:txBody>
            <a:bodyPr bIns="29683" lIns="59366" rIns="59366" rtlCol="0" tIns="29683" wrap="square">
              <a:spAutoFit/>
            </a:bodyPr>
            <a:lstStyle/>
            <a:p>
              <a:pPr algn="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sp>
          <p:nvSpPr>
            <p:cNvPr id="151" name="TextBox 150"/>
            <p:cNvSpPr txBox="1"/>
            <p:nvPr/>
          </p:nvSpPr>
          <p:spPr>
            <a:xfrm>
              <a:off x="10661389" y="10545306"/>
              <a:ext cx="3793113" cy="1492206"/>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sp>
          <p:nvSpPr>
            <p:cNvPr id="152" name="TextBox 151"/>
            <p:cNvSpPr txBox="1"/>
            <p:nvPr/>
          </p:nvSpPr>
          <p:spPr>
            <a:xfrm>
              <a:off x="17836848" y="4528310"/>
              <a:ext cx="3793113" cy="1492206"/>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sp>
          <p:nvSpPr>
            <p:cNvPr id="153" name="TextBox 152"/>
            <p:cNvSpPr txBox="1"/>
            <p:nvPr/>
          </p:nvSpPr>
          <p:spPr>
            <a:xfrm>
              <a:off x="17836848" y="10545306"/>
              <a:ext cx="3793113" cy="1492206"/>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grpSp>
    </p:spTree>
    <p:extLst>
      <p:ext uri="{BB962C8B-B14F-4D97-AF65-F5344CB8AC3E}">
        <p14:creationId val="2573377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2000" id="13"/>
                                        <p:tgtEl>
                                          <p:spTgt spid="12"/>
                                        </p:tgtEl>
                                      </p:cBhvr>
                                    </p:animEffect>
                                  </p:childTnLst>
                                </p:cTn>
                              </p:par>
                              <p:par>
                                <p:cTn fill="hold" id="14" nodeType="with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par>
                                <p:cTn fill="hold" id="19" nodeType="withEffect" presetClass="entr" presetID="53" presetSubtype="0">
                                  <p:stCondLst>
                                    <p:cond delay="50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id="24" nodeType="withEffect" presetClass="entr" presetID="53" presetSubtype="0">
                                  <p:stCondLst>
                                    <p:cond delay="1000"/>
                                  </p:stCondLst>
                                  <p:childTnLst>
                                    <p:set>
                                      <p:cBhvr>
                                        <p:cTn dur="1" fill="hold" id="25">
                                          <p:stCondLst>
                                            <p:cond delay="0"/>
                                          </p:stCondLst>
                                        </p:cTn>
                                        <p:tgtEl>
                                          <p:spTgt spid="9"/>
                                        </p:tgtEl>
                                        <p:attrNameLst>
                                          <p:attrName>style.visibility</p:attrName>
                                        </p:attrNameLst>
                                      </p:cBhvr>
                                      <p:to>
                                        <p:strVal val="visible"/>
                                      </p:to>
                                    </p:set>
                                    <p:anim calcmode="lin" valueType="num">
                                      <p:cBhvr>
                                        <p:cTn dur="500" fill="hold" id="26"/>
                                        <p:tgtEl>
                                          <p:spTgt spid="9"/>
                                        </p:tgtEl>
                                        <p:attrNameLst>
                                          <p:attrName>ppt_w</p:attrName>
                                        </p:attrNameLst>
                                      </p:cBhvr>
                                      <p:tavLst>
                                        <p:tav tm="0">
                                          <p:val>
                                            <p:fltVal val="0"/>
                                          </p:val>
                                        </p:tav>
                                        <p:tav tm="100000">
                                          <p:val>
                                            <p:strVal val="#ppt_w"/>
                                          </p:val>
                                        </p:tav>
                                      </p:tavLst>
                                    </p:anim>
                                    <p:anim calcmode="lin" valueType="num">
                                      <p:cBhvr>
                                        <p:cTn dur="500" fill="hold" id="27"/>
                                        <p:tgtEl>
                                          <p:spTgt spid="9"/>
                                        </p:tgtEl>
                                        <p:attrNameLst>
                                          <p:attrName>ppt_h</p:attrName>
                                        </p:attrNameLst>
                                      </p:cBhvr>
                                      <p:tavLst>
                                        <p:tav tm="0">
                                          <p:val>
                                            <p:fltVal val="0"/>
                                          </p:val>
                                        </p:tav>
                                        <p:tav tm="100000">
                                          <p:val>
                                            <p:strVal val="#ppt_h"/>
                                          </p:val>
                                        </p:tav>
                                      </p:tavLst>
                                    </p:anim>
                                    <p:animEffect filter="fade" transition="in">
                                      <p:cBhvr>
                                        <p:cTn dur="500" id="28"/>
                                        <p:tgtEl>
                                          <p:spTgt spid="9"/>
                                        </p:tgtEl>
                                      </p:cBhvr>
                                    </p:animEffect>
                                  </p:childTnLst>
                                </p:cTn>
                              </p:par>
                              <p:par>
                                <p:cTn fill="hold" id="29" nodeType="withEffect" presetClass="entr" presetID="53" presetSubtype="0">
                                  <p:stCondLst>
                                    <p:cond delay="150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childTnLst>
                          </p:cTn>
                        </p:par>
                        <p:par>
                          <p:cTn fill="hold" id="34" nodeType="afterGroup">
                            <p:stCondLst>
                              <p:cond delay="2500"/>
                            </p:stCondLst>
                            <p:childTnLst>
                              <p:par>
                                <p:cTn fill="hold" id="35" nodeType="afterEffect" presetClass="entr" presetID="14" presetSubtype="10">
                                  <p:stCondLst>
                                    <p:cond delay="0"/>
                                  </p:stCondLst>
                                  <p:childTnLst>
                                    <p:set>
                                      <p:cBhvr>
                                        <p:cTn dur="1" fill="hold" id="36">
                                          <p:stCondLst>
                                            <p:cond delay="0"/>
                                          </p:stCondLst>
                                        </p:cTn>
                                        <p:tgtEl>
                                          <p:spTgt spid="10"/>
                                        </p:tgtEl>
                                        <p:attrNameLst>
                                          <p:attrName>style.visibility</p:attrName>
                                        </p:attrNameLst>
                                      </p:cBhvr>
                                      <p:to>
                                        <p:strVal val="visible"/>
                                      </p:to>
                                    </p:set>
                                    <p:animEffect filter="randombar(horizontal)" transition="in">
                                      <p:cBhvr>
                                        <p:cTn dur="500" id="3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3" name="饼形 112"/>
          <p:cNvSpPr/>
          <p:nvPr/>
        </p:nvSpPr>
        <p:spPr>
          <a:xfrm>
            <a:off x="1156169" y="2018781"/>
            <a:ext cx="1564291" cy="1566500"/>
          </a:xfrm>
          <a:prstGeom prst="pie">
            <a:avLst>
              <a:gd fmla="val 0" name="adj1"/>
              <a:gd fmla="val 17817387"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114" name="饼形 113"/>
          <p:cNvSpPr/>
          <p:nvPr/>
        </p:nvSpPr>
        <p:spPr>
          <a:xfrm rot="17792836">
            <a:off x="1020471" y="1717688"/>
            <a:ext cx="2098586" cy="2024657"/>
          </a:xfrm>
          <a:prstGeom prst="pie">
            <a:avLst>
              <a:gd fmla="val 0" name="adj1"/>
              <a:gd fmla="val 3873493" name="adj2"/>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black"/>
              </a:solidFill>
              <a:effectLst/>
              <a:uLnTx/>
              <a:uFillTx/>
              <a:latin typeface="等线"/>
              <a:ea typeface="微软雅黑"/>
              <a:cs typeface="+mn-cs"/>
            </a:endParaRPr>
          </a:p>
        </p:txBody>
      </p:sp>
      <p:sp>
        <p:nvSpPr>
          <p:cNvPr id="115" name="饼形 114"/>
          <p:cNvSpPr/>
          <p:nvPr/>
        </p:nvSpPr>
        <p:spPr>
          <a:xfrm>
            <a:off x="3735169" y="2022353"/>
            <a:ext cx="1565481" cy="1565309"/>
          </a:xfrm>
          <a:prstGeom prst="pie">
            <a:avLst>
              <a:gd fmla="val 0" name="adj1"/>
              <a:gd fmla="val 15031858"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116" name="饼形 115"/>
          <p:cNvSpPr/>
          <p:nvPr/>
        </p:nvSpPr>
        <p:spPr>
          <a:xfrm rot="17792836">
            <a:off x="3533448" y="1702808"/>
            <a:ext cx="2098586" cy="2025847"/>
          </a:xfrm>
          <a:prstGeom prst="pie">
            <a:avLst>
              <a:gd fmla="val 18826865" name="adj1"/>
              <a:gd fmla="val 3873493" name="adj2"/>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black"/>
              </a:solidFill>
              <a:effectLst/>
              <a:uLnTx/>
              <a:uFillTx/>
              <a:latin typeface="等线"/>
              <a:ea typeface="微软雅黑"/>
              <a:cs typeface="+mn-cs"/>
            </a:endParaRPr>
          </a:p>
        </p:txBody>
      </p:sp>
      <p:sp>
        <p:nvSpPr>
          <p:cNvPr id="117" name="文本框 24"/>
          <p:cNvSpPr txBox="1">
            <a:spLocks noChangeArrowheads="1"/>
          </p:cNvSpPr>
          <p:nvPr/>
        </p:nvSpPr>
        <p:spPr bwMode="auto">
          <a:xfrm>
            <a:off x="1471593" y="2819201"/>
            <a:ext cx="1134761" cy="594208"/>
          </a:xfrm>
          <a:prstGeom prst="rect">
            <a:avLst/>
          </a:prstGeom>
          <a:noFill/>
          <a:ln w="9525">
            <a:noFill/>
            <a:miter lim="800000"/>
          </a:ln>
        </p:spPr>
        <p:txBody>
          <a:bodyPr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99" u="none">
                <a:ln>
                  <a:noFill/>
                </a:ln>
                <a:solidFill>
                  <a:prstClr val="white"/>
                </a:solidFill>
                <a:effectLst/>
                <a:uLnTx/>
                <a:uFillTx/>
                <a:latin charset="-122" panose="020b0503020204020204" pitchFamily="34" typeface="微软雅黑"/>
                <a:ea charset="-122" panose="020b0503020204020204" pitchFamily="34" typeface="微软雅黑"/>
                <a:cs typeface="+mn-cs"/>
              </a:rPr>
              <a:t>17%</a:t>
            </a:r>
          </a:p>
        </p:txBody>
      </p:sp>
      <p:sp>
        <p:nvSpPr>
          <p:cNvPr id="118" name="文本框 25"/>
          <p:cNvSpPr txBox="1">
            <a:spLocks noChangeArrowheads="1"/>
          </p:cNvSpPr>
          <p:nvPr/>
        </p:nvSpPr>
        <p:spPr bwMode="auto">
          <a:xfrm>
            <a:off x="4055283" y="2819201"/>
            <a:ext cx="1259759" cy="594208"/>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99" u="none">
                <a:ln>
                  <a:noFill/>
                </a:ln>
                <a:solidFill>
                  <a:prstClr val="white"/>
                </a:solidFill>
                <a:effectLst/>
                <a:uLnTx/>
                <a:uFillTx/>
                <a:latin charset="-122" panose="020b0503020204020204" pitchFamily="34" typeface="微软雅黑"/>
                <a:ea charset="-122" panose="020b0503020204020204" pitchFamily="34" typeface="微软雅黑"/>
                <a:cs typeface="+mn-cs"/>
              </a:rPr>
              <a:t>32%</a:t>
            </a:r>
          </a:p>
        </p:txBody>
      </p:sp>
      <p:sp>
        <p:nvSpPr>
          <p:cNvPr id="119" name="饼形 118"/>
          <p:cNvSpPr/>
          <p:nvPr/>
        </p:nvSpPr>
        <p:spPr>
          <a:xfrm>
            <a:off x="6271342" y="2052111"/>
            <a:ext cx="1565481" cy="1566500"/>
          </a:xfrm>
          <a:prstGeom prst="pie">
            <a:avLst>
              <a:gd fmla="val 0" name="adj1"/>
              <a:gd fmla="val 19042771" name="adj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120" name="饼形 119"/>
          <p:cNvSpPr/>
          <p:nvPr/>
        </p:nvSpPr>
        <p:spPr>
          <a:xfrm rot="16431819">
            <a:off x="6404629" y="2000833"/>
            <a:ext cx="1662918" cy="1539310"/>
          </a:xfrm>
          <a:prstGeom prst="pie">
            <a:avLst>
              <a:gd fmla="val 2758241" name="adj1"/>
              <a:gd fmla="val 5162176" name="adj2"/>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black"/>
              </a:solidFill>
              <a:effectLst/>
              <a:uLnTx/>
              <a:uFillTx/>
              <a:latin charset="-122" panose="020b0503020204020204" pitchFamily="34" typeface="微软雅黑"/>
              <a:ea charset="-122" panose="020b0503020204020204" pitchFamily="34" typeface="微软雅黑"/>
              <a:cs typeface="+mn-cs"/>
            </a:endParaRPr>
          </a:p>
        </p:txBody>
      </p:sp>
      <p:sp>
        <p:nvSpPr>
          <p:cNvPr id="121" name="文本框 30"/>
          <p:cNvSpPr txBox="1">
            <a:spLocks noChangeArrowheads="1"/>
          </p:cNvSpPr>
          <p:nvPr/>
        </p:nvSpPr>
        <p:spPr bwMode="auto">
          <a:xfrm>
            <a:off x="6592152" y="2819201"/>
            <a:ext cx="1157014" cy="594208"/>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99" u="none">
                <a:ln>
                  <a:noFill/>
                </a:ln>
                <a:solidFill>
                  <a:prstClr val="white"/>
                </a:solidFill>
                <a:effectLst/>
                <a:uLnTx/>
                <a:uFillTx/>
                <a:latin charset="-122" panose="020b0503020204020204" pitchFamily="34" typeface="微软雅黑"/>
                <a:ea charset="-122" panose="020b0503020204020204" pitchFamily="34" typeface="微软雅黑"/>
                <a:cs typeface="+mn-cs"/>
              </a:rPr>
              <a:t>13%</a:t>
            </a:r>
          </a:p>
        </p:txBody>
      </p:sp>
      <p:sp>
        <p:nvSpPr>
          <p:cNvPr id="125" name="文本框 34"/>
          <p:cNvSpPr txBox="1">
            <a:spLocks noChangeArrowheads="1"/>
          </p:cNvSpPr>
          <p:nvPr/>
        </p:nvSpPr>
        <p:spPr bwMode="auto">
          <a:xfrm>
            <a:off x="1092317" y="3814907"/>
            <a:ext cx="1774970" cy="502920"/>
          </a:xfrm>
          <a:prstGeom prst="rect">
            <a:avLst/>
          </a:prstGeom>
          <a:noFill/>
          <a:ln w="9525">
            <a:noFill/>
            <a:miter lim="800000"/>
          </a:ln>
        </p:spPr>
        <p:txBody>
          <a:bodyPr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造字工房悦黑体验版常规体"/>
              </a:rPr>
              <a:t>请输入您想要的文字</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造字工房悦黑体验版常规体"/>
              </a:rPr>
              <a:t>请输入您想要的文字</a:t>
            </a:r>
          </a:p>
        </p:txBody>
      </p:sp>
      <p:sp>
        <p:nvSpPr>
          <p:cNvPr id="126" name="文本框 36"/>
          <p:cNvSpPr txBox="1">
            <a:spLocks noChangeArrowheads="1"/>
          </p:cNvSpPr>
          <p:nvPr/>
        </p:nvSpPr>
        <p:spPr bwMode="auto">
          <a:xfrm>
            <a:off x="3693918" y="3812526"/>
            <a:ext cx="1762993" cy="502920"/>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cs typeface="造字工房悦黑体验版常规体"/>
              </a:defRPr>
            </a:lvl1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rPr>
              <a:t>请输入您想要的文字</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rPr>
              <a:t>请输入您想要的文字</a:t>
            </a:r>
          </a:p>
        </p:txBody>
      </p:sp>
      <p:sp>
        <p:nvSpPr>
          <p:cNvPr id="127" name="文本框 38"/>
          <p:cNvSpPr txBox="1">
            <a:spLocks noChangeArrowheads="1"/>
          </p:cNvSpPr>
          <p:nvPr/>
        </p:nvSpPr>
        <p:spPr bwMode="auto">
          <a:xfrm>
            <a:off x="6338343" y="3807765"/>
            <a:ext cx="1740952" cy="502920"/>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cs typeface="造字工房悦黑体验版常规体"/>
              </a:defRPr>
            </a:lvl1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rPr>
              <a:t>请输入您想要的文字</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rPr>
              <a:t>请输入您想要的文字</a:t>
            </a:r>
          </a:p>
        </p:txBody>
      </p:sp>
      <p:sp>
        <p:nvSpPr>
          <p:cNvPr id="15" name="矩形 14"/>
          <p:cNvSpPr/>
          <p:nvPr/>
        </p:nvSpPr>
        <p:spPr>
          <a:xfrm>
            <a:off x="3115125" y="1045482"/>
            <a:ext cx="2879259" cy="347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4" lIns="68588" rIns="68588" rtlCol="0" tIns="34294"/>
          <a:lstStyle/>
          <a:p>
            <a:pPr algn="ctr"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012" u="none">
                <a:ln>
                  <a:noFill/>
                </a:ln>
                <a:solidFill>
                  <a:prstClr val="white"/>
                </a:solidFill>
                <a:effectLst/>
                <a:uLnTx/>
                <a:uFillTx/>
                <a:latin charset="-122" panose="020b0503020204020204" pitchFamily="34" typeface="微软雅黑"/>
                <a:ea charset="-122" panose="020b0503020204020204" pitchFamily="34" typeface="微软雅黑"/>
                <a:cs typeface="+mn-cs"/>
              </a:rPr>
              <a:t>点击添加小标题</a:t>
            </a:r>
          </a:p>
        </p:txBody>
      </p:sp>
    </p:spTree>
    <p:extLst>
      <p:ext uri="{BB962C8B-B14F-4D97-AF65-F5344CB8AC3E}">
        <p14:creationId val="3469211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5"/>
                                        </p:tgtEl>
                                        <p:attrNameLst>
                                          <p:attrName>style.visibility</p:attrName>
                                        </p:attrNameLst>
                                      </p:cBhvr>
                                      <p:to>
                                        <p:strVal val="visible"/>
                                      </p:to>
                                    </p:set>
                                    <p:animEffect filter="barn(outVertical)" transition="in">
                                      <p:cBhvr>
                                        <p:cTn dur="500" id="7"/>
                                        <p:tgtEl>
                                          <p:spTgt spid="15"/>
                                        </p:tgtEl>
                                      </p:cBhvr>
                                    </p:animEffect>
                                  </p:childTnLst>
                                </p:cTn>
                              </p:par>
                            </p:childTnLst>
                          </p:cTn>
                        </p:par>
                        <p:par>
                          <p:cTn fill="hold" id="8" nodeType="afterGroup">
                            <p:stCondLst>
                              <p:cond delay="500"/>
                            </p:stCondLst>
                            <p:childTnLst>
                              <p:par>
                                <p:cTn decel="100000" fill="hold" grpId="0" id="9" nodeType="afterEffect" presetClass="entr" presetID="49" presetSubtype="0">
                                  <p:stCondLst>
                                    <p:cond delay="0"/>
                                  </p:stCondLst>
                                  <p:childTnLst>
                                    <p:set>
                                      <p:cBhvr>
                                        <p:cTn dur="1" fill="hold" id="10">
                                          <p:stCondLst>
                                            <p:cond delay="0"/>
                                          </p:stCondLst>
                                        </p:cTn>
                                        <p:tgtEl>
                                          <p:spTgt spid="113"/>
                                        </p:tgtEl>
                                        <p:attrNameLst>
                                          <p:attrName>style.visibility</p:attrName>
                                        </p:attrNameLst>
                                      </p:cBhvr>
                                      <p:to>
                                        <p:strVal val="visible"/>
                                      </p:to>
                                    </p:set>
                                    <p:anim calcmode="lin" valueType="num">
                                      <p:cBhvr>
                                        <p:cTn dur="500" fill="hold" id="11"/>
                                        <p:tgtEl>
                                          <p:spTgt spid="113"/>
                                        </p:tgtEl>
                                        <p:attrNameLst>
                                          <p:attrName>ppt_w</p:attrName>
                                        </p:attrNameLst>
                                      </p:cBhvr>
                                      <p:tavLst>
                                        <p:tav tm="0">
                                          <p:val>
                                            <p:fltVal val="0"/>
                                          </p:val>
                                        </p:tav>
                                        <p:tav tm="100000">
                                          <p:val>
                                            <p:strVal val="#ppt_w"/>
                                          </p:val>
                                        </p:tav>
                                      </p:tavLst>
                                    </p:anim>
                                    <p:anim calcmode="lin" valueType="num">
                                      <p:cBhvr>
                                        <p:cTn dur="500" fill="hold" id="12"/>
                                        <p:tgtEl>
                                          <p:spTgt spid="113"/>
                                        </p:tgtEl>
                                        <p:attrNameLst>
                                          <p:attrName>ppt_h</p:attrName>
                                        </p:attrNameLst>
                                      </p:cBhvr>
                                      <p:tavLst>
                                        <p:tav tm="0">
                                          <p:val>
                                            <p:fltVal val="0"/>
                                          </p:val>
                                        </p:tav>
                                        <p:tav tm="100000">
                                          <p:val>
                                            <p:strVal val="#ppt_h"/>
                                          </p:val>
                                        </p:tav>
                                      </p:tavLst>
                                    </p:anim>
                                    <p:anim calcmode="lin" valueType="num">
                                      <p:cBhvr>
                                        <p:cTn dur="500" fill="hold" id="13"/>
                                        <p:tgtEl>
                                          <p:spTgt spid="113"/>
                                        </p:tgtEl>
                                        <p:attrNameLst>
                                          <p:attrName>style.rotation</p:attrName>
                                        </p:attrNameLst>
                                      </p:cBhvr>
                                      <p:tavLst>
                                        <p:tav tm="0">
                                          <p:val>
                                            <p:fltVal val="360"/>
                                          </p:val>
                                        </p:tav>
                                        <p:tav tm="100000">
                                          <p:val>
                                            <p:fltVal val="0"/>
                                          </p:val>
                                        </p:tav>
                                      </p:tavLst>
                                    </p:anim>
                                    <p:animEffect filter="fade" transition="in">
                                      <p:cBhvr>
                                        <p:cTn dur="500" id="14"/>
                                        <p:tgtEl>
                                          <p:spTgt spid="113"/>
                                        </p:tgtEl>
                                      </p:cBhvr>
                                    </p:animEffect>
                                  </p:childTnLst>
                                </p:cTn>
                              </p:par>
                            </p:childTnLst>
                          </p:cTn>
                        </p:par>
                        <p:par>
                          <p:cTn fill="hold" id="15" nodeType="afterGroup">
                            <p:stCondLst>
                              <p:cond delay="1000"/>
                            </p:stCondLst>
                            <p:childTnLst>
                              <p:par>
                                <p:cTn fill="hold" grpId="0" id="16" nodeType="afterEffect" presetClass="entr" presetID="2" presetSubtype="3">
                                  <p:stCondLst>
                                    <p:cond delay="0"/>
                                  </p:stCondLst>
                                  <p:childTnLst>
                                    <p:set>
                                      <p:cBhvr>
                                        <p:cTn dur="1" fill="hold" id="17">
                                          <p:stCondLst>
                                            <p:cond delay="0"/>
                                          </p:stCondLst>
                                        </p:cTn>
                                        <p:tgtEl>
                                          <p:spTgt spid="114"/>
                                        </p:tgtEl>
                                        <p:attrNameLst>
                                          <p:attrName>style.visibility</p:attrName>
                                        </p:attrNameLst>
                                      </p:cBhvr>
                                      <p:to>
                                        <p:strVal val="visible"/>
                                      </p:to>
                                    </p:set>
                                    <p:anim calcmode="lin" valueType="num">
                                      <p:cBhvr additive="base">
                                        <p:cTn dur="500" fill="hold" id="18"/>
                                        <p:tgtEl>
                                          <p:spTgt spid="114"/>
                                        </p:tgtEl>
                                        <p:attrNameLst>
                                          <p:attrName>ppt_x</p:attrName>
                                        </p:attrNameLst>
                                      </p:cBhvr>
                                      <p:tavLst>
                                        <p:tav tm="0">
                                          <p:val>
                                            <p:strVal val="1+#ppt_w/2"/>
                                          </p:val>
                                        </p:tav>
                                        <p:tav tm="100000">
                                          <p:val>
                                            <p:strVal val="#ppt_x"/>
                                          </p:val>
                                        </p:tav>
                                      </p:tavLst>
                                    </p:anim>
                                    <p:anim calcmode="lin" valueType="num">
                                      <p:cBhvr additive="base">
                                        <p:cTn dur="500" fill="hold" id="19"/>
                                        <p:tgtEl>
                                          <p:spTgt spid="114"/>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6" presetSubtype="21">
                                  <p:stCondLst>
                                    <p:cond delay="0"/>
                                  </p:stCondLst>
                                  <p:childTnLst>
                                    <p:set>
                                      <p:cBhvr>
                                        <p:cTn dur="1" fill="hold" id="22">
                                          <p:stCondLst>
                                            <p:cond delay="0"/>
                                          </p:stCondLst>
                                        </p:cTn>
                                        <p:tgtEl>
                                          <p:spTgt spid="117"/>
                                        </p:tgtEl>
                                        <p:attrNameLst>
                                          <p:attrName>style.visibility</p:attrName>
                                        </p:attrNameLst>
                                      </p:cBhvr>
                                      <p:to>
                                        <p:strVal val="visible"/>
                                      </p:to>
                                    </p:set>
                                    <p:animEffect filter="barn(inVertical)" transition="in">
                                      <p:cBhvr>
                                        <p:cTn dur="500" id="23"/>
                                        <p:tgtEl>
                                          <p:spTgt spid="117"/>
                                        </p:tgtEl>
                                      </p:cBhvr>
                                    </p:animEffect>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125"/>
                                        </p:tgtEl>
                                        <p:attrNameLst>
                                          <p:attrName>style.visibility</p:attrName>
                                        </p:attrNameLst>
                                      </p:cBhvr>
                                      <p:to>
                                        <p:strVal val="visible"/>
                                      </p:to>
                                    </p:set>
                                    <p:animEffect filter="wipe(down)" transition="in">
                                      <p:cBhvr>
                                        <p:cTn dur="500" id="27"/>
                                        <p:tgtEl>
                                          <p:spTgt spid="125"/>
                                        </p:tgtEl>
                                      </p:cBhvr>
                                    </p:animEffect>
                                  </p:childTnLst>
                                </p:cTn>
                              </p:par>
                            </p:childTnLst>
                          </p:cTn>
                        </p:par>
                        <p:par>
                          <p:cTn fill="hold" id="28" nodeType="afterGroup">
                            <p:stCondLst>
                              <p:cond delay="2500"/>
                            </p:stCondLst>
                            <p:childTnLst>
                              <p:par>
                                <p:cTn decel="100000" fill="hold" grpId="0" id="29" nodeType="afterEffect" presetClass="entr" presetID="49" presetSubtype="0">
                                  <p:stCondLst>
                                    <p:cond delay="0"/>
                                  </p:stCondLst>
                                  <p:childTnLst>
                                    <p:set>
                                      <p:cBhvr>
                                        <p:cTn dur="1" fill="hold" id="30">
                                          <p:stCondLst>
                                            <p:cond delay="0"/>
                                          </p:stCondLst>
                                        </p:cTn>
                                        <p:tgtEl>
                                          <p:spTgt spid="115"/>
                                        </p:tgtEl>
                                        <p:attrNameLst>
                                          <p:attrName>style.visibility</p:attrName>
                                        </p:attrNameLst>
                                      </p:cBhvr>
                                      <p:to>
                                        <p:strVal val="visible"/>
                                      </p:to>
                                    </p:set>
                                    <p:anim calcmode="lin" valueType="num">
                                      <p:cBhvr>
                                        <p:cTn dur="500" fill="hold" id="31"/>
                                        <p:tgtEl>
                                          <p:spTgt spid="115"/>
                                        </p:tgtEl>
                                        <p:attrNameLst>
                                          <p:attrName>ppt_w</p:attrName>
                                        </p:attrNameLst>
                                      </p:cBhvr>
                                      <p:tavLst>
                                        <p:tav tm="0">
                                          <p:val>
                                            <p:fltVal val="0"/>
                                          </p:val>
                                        </p:tav>
                                        <p:tav tm="100000">
                                          <p:val>
                                            <p:strVal val="#ppt_w"/>
                                          </p:val>
                                        </p:tav>
                                      </p:tavLst>
                                    </p:anim>
                                    <p:anim calcmode="lin" valueType="num">
                                      <p:cBhvr>
                                        <p:cTn dur="500" fill="hold" id="32"/>
                                        <p:tgtEl>
                                          <p:spTgt spid="115"/>
                                        </p:tgtEl>
                                        <p:attrNameLst>
                                          <p:attrName>ppt_h</p:attrName>
                                        </p:attrNameLst>
                                      </p:cBhvr>
                                      <p:tavLst>
                                        <p:tav tm="0">
                                          <p:val>
                                            <p:fltVal val="0"/>
                                          </p:val>
                                        </p:tav>
                                        <p:tav tm="100000">
                                          <p:val>
                                            <p:strVal val="#ppt_h"/>
                                          </p:val>
                                        </p:tav>
                                      </p:tavLst>
                                    </p:anim>
                                    <p:anim calcmode="lin" valueType="num">
                                      <p:cBhvr>
                                        <p:cTn dur="500" fill="hold" id="33"/>
                                        <p:tgtEl>
                                          <p:spTgt spid="115"/>
                                        </p:tgtEl>
                                        <p:attrNameLst>
                                          <p:attrName>style.rotation</p:attrName>
                                        </p:attrNameLst>
                                      </p:cBhvr>
                                      <p:tavLst>
                                        <p:tav tm="0">
                                          <p:val>
                                            <p:fltVal val="360"/>
                                          </p:val>
                                        </p:tav>
                                        <p:tav tm="100000">
                                          <p:val>
                                            <p:fltVal val="0"/>
                                          </p:val>
                                        </p:tav>
                                      </p:tavLst>
                                    </p:anim>
                                    <p:animEffect filter="fade" transition="in">
                                      <p:cBhvr>
                                        <p:cTn dur="500" id="34"/>
                                        <p:tgtEl>
                                          <p:spTgt spid="115"/>
                                        </p:tgtEl>
                                      </p:cBhvr>
                                    </p:animEffect>
                                  </p:childTnLst>
                                </p:cTn>
                              </p:par>
                            </p:childTnLst>
                          </p:cTn>
                        </p:par>
                        <p:par>
                          <p:cTn fill="hold" id="35" nodeType="afterGroup">
                            <p:stCondLst>
                              <p:cond delay="3000"/>
                            </p:stCondLst>
                            <p:childTnLst>
                              <p:par>
                                <p:cTn fill="hold" grpId="0" id="36" nodeType="afterEffect" presetClass="entr" presetID="2" presetSubtype="3">
                                  <p:stCondLst>
                                    <p:cond delay="0"/>
                                  </p:stCondLst>
                                  <p:childTnLst>
                                    <p:set>
                                      <p:cBhvr>
                                        <p:cTn dur="1" fill="hold" id="37">
                                          <p:stCondLst>
                                            <p:cond delay="0"/>
                                          </p:stCondLst>
                                        </p:cTn>
                                        <p:tgtEl>
                                          <p:spTgt spid="116"/>
                                        </p:tgtEl>
                                        <p:attrNameLst>
                                          <p:attrName>style.visibility</p:attrName>
                                        </p:attrNameLst>
                                      </p:cBhvr>
                                      <p:to>
                                        <p:strVal val="visible"/>
                                      </p:to>
                                    </p:set>
                                    <p:anim calcmode="lin" valueType="num">
                                      <p:cBhvr additive="base">
                                        <p:cTn dur="500" fill="hold" id="38"/>
                                        <p:tgtEl>
                                          <p:spTgt spid="116"/>
                                        </p:tgtEl>
                                        <p:attrNameLst>
                                          <p:attrName>ppt_x</p:attrName>
                                        </p:attrNameLst>
                                      </p:cBhvr>
                                      <p:tavLst>
                                        <p:tav tm="0">
                                          <p:val>
                                            <p:strVal val="1+#ppt_w/2"/>
                                          </p:val>
                                        </p:tav>
                                        <p:tav tm="100000">
                                          <p:val>
                                            <p:strVal val="#ppt_x"/>
                                          </p:val>
                                        </p:tav>
                                      </p:tavLst>
                                    </p:anim>
                                    <p:anim calcmode="lin" valueType="num">
                                      <p:cBhvr additive="base">
                                        <p:cTn dur="500" fill="hold" id="39"/>
                                        <p:tgtEl>
                                          <p:spTgt spid="116"/>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16" presetSubtype="21">
                                  <p:stCondLst>
                                    <p:cond delay="0"/>
                                  </p:stCondLst>
                                  <p:childTnLst>
                                    <p:set>
                                      <p:cBhvr>
                                        <p:cTn dur="1" fill="hold" id="42">
                                          <p:stCondLst>
                                            <p:cond delay="0"/>
                                          </p:stCondLst>
                                        </p:cTn>
                                        <p:tgtEl>
                                          <p:spTgt spid="118"/>
                                        </p:tgtEl>
                                        <p:attrNameLst>
                                          <p:attrName>style.visibility</p:attrName>
                                        </p:attrNameLst>
                                      </p:cBhvr>
                                      <p:to>
                                        <p:strVal val="visible"/>
                                      </p:to>
                                    </p:set>
                                    <p:animEffect filter="barn(inVertical)" transition="in">
                                      <p:cBhvr>
                                        <p:cTn dur="500" id="43"/>
                                        <p:tgtEl>
                                          <p:spTgt spid="118"/>
                                        </p:tgtEl>
                                      </p:cBhvr>
                                    </p:animEffect>
                                  </p:childTnLst>
                                </p:cTn>
                              </p:par>
                            </p:childTnLst>
                          </p:cTn>
                        </p:par>
                        <p:par>
                          <p:cTn fill="hold" id="44" nodeType="afterGroup">
                            <p:stCondLst>
                              <p:cond delay="4000"/>
                            </p:stCondLst>
                            <p:childTnLst>
                              <p:par>
                                <p:cTn fill="hold" grpId="0" id="45" nodeType="afterEffect" presetClass="entr" presetID="22" presetSubtype="4">
                                  <p:stCondLst>
                                    <p:cond delay="0"/>
                                  </p:stCondLst>
                                  <p:childTnLst>
                                    <p:set>
                                      <p:cBhvr>
                                        <p:cTn dur="1" fill="hold" id="46">
                                          <p:stCondLst>
                                            <p:cond delay="0"/>
                                          </p:stCondLst>
                                        </p:cTn>
                                        <p:tgtEl>
                                          <p:spTgt spid="126"/>
                                        </p:tgtEl>
                                        <p:attrNameLst>
                                          <p:attrName>style.visibility</p:attrName>
                                        </p:attrNameLst>
                                      </p:cBhvr>
                                      <p:to>
                                        <p:strVal val="visible"/>
                                      </p:to>
                                    </p:set>
                                    <p:animEffect filter="wipe(down)" transition="in">
                                      <p:cBhvr>
                                        <p:cTn dur="500" id="47"/>
                                        <p:tgtEl>
                                          <p:spTgt spid="126"/>
                                        </p:tgtEl>
                                      </p:cBhvr>
                                    </p:animEffect>
                                  </p:childTnLst>
                                </p:cTn>
                              </p:par>
                            </p:childTnLst>
                          </p:cTn>
                        </p:par>
                        <p:par>
                          <p:cTn fill="hold" id="48" nodeType="afterGroup">
                            <p:stCondLst>
                              <p:cond delay="4500"/>
                            </p:stCondLst>
                            <p:childTnLst>
                              <p:par>
                                <p:cTn decel="100000" fill="hold" grpId="0" id="49" nodeType="afterEffect" presetClass="entr" presetID="49" presetSubtype="0">
                                  <p:stCondLst>
                                    <p:cond delay="0"/>
                                  </p:stCondLst>
                                  <p:childTnLst>
                                    <p:set>
                                      <p:cBhvr>
                                        <p:cTn dur="1" fill="hold" id="50">
                                          <p:stCondLst>
                                            <p:cond delay="0"/>
                                          </p:stCondLst>
                                        </p:cTn>
                                        <p:tgtEl>
                                          <p:spTgt spid="119"/>
                                        </p:tgtEl>
                                        <p:attrNameLst>
                                          <p:attrName>style.visibility</p:attrName>
                                        </p:attrNameLst>
                                      </p:cBhvr>
                                      <p:to>
                                        <p:strVal val="visible"/>
                                      </p:to>
                                    </p:set>
                                    <p:anim calcmode="lin" valueType="num">
                                      <p:cBhvr>
                                        <p:cTn dur="500" fill="hold" id="51"/>
                                        <p:tgtEl>
                                          <p:spTgt spid="119"/>
                                        </p:tgtEl>
                                        <p:attrNameLst>
                                          <p:attrName>ppt_w</p:attrName>
                                        </p:attrNameLst>
                                      </p:cBhvr>
                                      <p:tavLst>
                                        <p:tav tm="0">
                                          <p:val>
                                            <p:fltVal val="0"/>
                                          </p:val>
                                        </p:tav>
                                        <p:tav tm="100000">
                                          <p:val>
                                            <p:strVal val="#ppt_w"/>
                                          </p:val>
                                        </p:tav>
                                      </p:tavLst>
                                    </p:anim>
                                    <p:anim calcmode="lin" valueType="num">
                                      <p:cBhvr>
                                        <p:cTn dur="500" fill="hold" id="52"/>
                                        <p:tgtEl>
                                          <p:spTgt spid="119"/>
                                        </p:tgtEl>
                                        <p:attrNameLst>
                                          <p:attrName>ppt_h</p:attrName>
                                        </p:attrNameLst>
                                      </p:cBhvr>
                                      <p:tavLst>
                                        <p:tav tm="0">
                                          <p:val>
                                            <p:fltVal val="0"/>
                                          </p:val>
                                        </p:tav>
                                        <p:tav tm="100000">
                                          <p:val>
                                            <p:strVal val="#ppt_h"/>
                                          </p:val>
                                        </p:tav>
                                      </p:tavLst>
                                    </p:anim>
                                    <p:anim calcmode="lin" valueType="num">
                                      <p:cBhvr>
                                        <p:cTn dur="500" fill="hold" id="53"/>
                                        <p:tgtEl>
                                          <p:spTgt spid="119"/>
                                        </p:tgtEl>
                                        <p:attrNameLst>
                                          <p:attrName>style.rotation</p:attrName>
                                        </p:attrNameLst>
                                      </p:cBhvr>
                                      <p:tavLst>
                                        <p:tav tm="0">
                                          <p:val>
                                            <p:fltVal val="360"/>
                                          </p:val>
                                        </p:tav>
                                        <p:tav tm="100000">
                                          <p:val>
                                            <p:fltVal val="0"/>
                                          </p:val>
                                        </p:tav>
                                      </p:tavLst>
                                    </p:anim>
                                    <p:animEffect filter="fade" transition="in">
                                      <p:cBhvr>
                                        <p:cTn dur="500" id="54"/>
                                        <p:tgtEl>
                                          <p:spTgt spid="119"/>
                                        </p:tgtEl>
                                      </p:cBhvr>
                                    </p:animEffect>
                                  </p:childTnLst>
                                </p:cTn>
                              </p:par>
                            </p:childTnLst>
                          </p:cTn>
                        </p:par>
                        <p:par>
                          <p:cTn fill="hold" id="55" nodeType="afterGroup">
                            <p:stCondLst>
                              <p:cond delay="5000"/>
                            </p:stCondLst>
                            <p:childTnLst>
                              <p:par>
                                <p:cTn fill="hold" grpId="0" id="56" nodeType="afterEffect" presetClass="entr" presetID="2" presetSubtype="2">
                                  <p:stCondLst>
                                    <p:cond delay="0"/>
                                  </p:stCondLst>
                                  <p:childTnLst>
                                    <p:set>
                                      <p:cBhvr>
                                        <p:cTn dur="1" fill="hold" id="57">
                                          <p:stCondLst>
                                            <p:cond delay="0"/>
                                          </p:stCondLst>
                                        </p:cTn>
                                        <p:tgtEl>
                                          <p:spTgt spid="120"/>
                                        </p:tgtEl>
                                        <p:attrNameLst>
                                          <p:attrName>style.visibility</p:attrName>
                                        </p:attrNameLst>
                                      </p:cBhvr>
                                      <p:to>
                                        <p:strVal val="visible"/>
                                      </p:to>
                                    </p:set>
                                    <p:anim calcmode="lin" valueType="num">
                                      <p:cBhvr additive="base">
                                        <p:cTn dur="500" fill="hold" id="58"/>
                                        <p:tgtEl>
                                          <p:spTgt spid="120"/>
                                        </p:tgtEl>
                                        <p:attrNameLst>
                                          <p:attrName>ppt_x</p:attrName>
                                        </p:attrNameLst>
                                      </p:cBhvr>
                                      <p:tavLst>
                                        <p:tav tm="0">
                                          <p:val>
                                            <p:strVal val="1+#ppt_w/2"/>
                                          </p:val>
                                        </p:tav>
                                        <p:tav tm="100000">
                                          <p:val>
                                            <p:strVal val="#ppt_x"/>
                                          </p:val>
                                        </p:tav>
                                      </p:tavLst>
                                    </p:anim>
                                    <p:anim calcmode="lin" valueType="num">
                                      <p:cBhvr additive="base">
                                        <p:cTn dur="500" fill="hold" id="59"/>
                                        <p:tgtEl>
                                          <p:spTgt spid="120"/>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16" presetSubtype="21">
                                  <p:stCondLst>
                                    <p:cond delay="0"/>
                                  </p:stCondLst>
                                  <p:childTnLst>
                                    <p:set>
                                      <p:cBhvr>
                                        <p:cTn dur="1" fill="hold" id="62">
                                          <p:stCondLst>
                                            <p:cond delay="0"/>
                                          </p:stCondLst>
                                        </p:cTn>
                                        <p:tgtEl>
                                          <p:spTgt spid="121"/>
                                        </p:tgtEl>
                                        <p:attrNameLst>
                                          <p:attrName>style.visibility</p:attrName>
                                        </p:attrNameLst>
                                      </p:cBhvr>
                                      <p:to>
                                        <p:strVal val="visible"/>
                                      </p:to>
                                    </p:set>
                                    <p:animEffect filter="barn(inVertical)" transition="in">
                                      <p:cBhvr>
                                        <p:cTn dur="500" id="63"/>
                                        <p:tgtEl>
                                          <p:spTgt spid="121"/>
                                        </p:tgtEl>
                                      </p:cBhvr>
                                    </p:animEffect>
                                  </p:childTnLst>
                                </p:cTn>
                              </p:par>
                            </p:childTnLst>
                          </p:cTn>
                        </p:par>
                        <p:par>
                          <p:cTn fill="hold" id="64" nodeType="afterGroup">
                            <p:stCondLst>
                              <p:cond delay="6000"/>
                            </p:stCondLst>
                            <p:childTnLst>
                              <p:par>
                                <p:cTn fill="hold" grpId="0" id="65" nodeType="afterEffect" presetClass="entr" presetID="22" presetSubtype="4">
                                  <p:stCondLst>
                                    <p:cond delay="0"/>
                                  </p:stCondLst>
                                  <p:childTnLst>
                                    <p:set>
                                      <p:cBhvr>
                                        <p:cTn dur="1" fill="hold" id="66">
                                          <p:stCondLst>
                                            <p:cond delay="0"/>
                                          </p:stCondLst>
                                        </p:cTn>
                                        <p:tgtEl>
                                          <p:spTgt spid="127"/>
                                        </p:tgtEl>
                                        <p:attrNameLst>
                                          <p:attrName>style.visibility</p:attrName>
                                        </p:attrNameLst>
                                      </p:cBhvr>
                                      <p:to>
                                        <p:strVal val="visible"/>
                                      </p:to>
                                    </p:set>
                                    <p:animEffect filter="wipe(down)" transition="in">
                                      <p:cBhvr>
                                        <p:cTn dur="500" id="67"/>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
      <p:bldP grpId="0" spid="114"/>
      <p:bldP grpId="0" spid="115"/>
      <p:bldP grpId="0" spid="116"/>
      <p:bldP grpId="0" spid="117"/>
      <p:bldP grpId="0" spid="118"/>
      <p:bldP grpId="0" spid="119"/>
      <p:bldP grpId="0" spid="120"/>
      <p:bldP grpId="0" spid="121"/>
      <p:bldP grpId="0" spid="125"/>
      <p:bldP grpId="0" spid="126"/>
      <p:bldP grpId="0" spid="127"/>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5482" y="-28399"/>
            <a:ext cx="1640768" cy="1647650"/>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flipH="1">
            <a:off x="6812006" y="1494263"/>
            <a:ext cx="2319597" cy="3437261"/>
          </a:xfrm>
          <a:prstGeom prst="rect">
            <a:avLst/>
          </a:prstGeom>
        </p:spPr>
      </p:pic>
      <p:pic>
        <p:nvPicPr>
          <p:cNvPr id="3" name="图片 2"/>
          <p:cNvPicPr>
            <a:picLocks noChangeAspect="1"/>
          </p:cNvPicPr>
          <p:nvPr/>
        </p:nvPicPr>
        <p:blipFill>
          <a:blip r:embed="rId6">
            <a:extLst>
              <a:ext uri="{28A0092B-C50C-407E-A947-70E740481C1C}">
                <a14:useLocalDpi val="0"/>
              </a:ext>
            </a:extLst>
          </a:blip>
          <a:stretch>
            <a:fillRect/>
          </a:stretch>
        </p:blipFill>
        <p:spPr>
          <a:xfrm>
            <a:off x="3737074" y="4332514"/>
            <a:ext cx="5406925" cy="829843"/>
          </a:xfrm>
          <a:prstGeom prst="rect">
            <a:avLst/>
          </a:prstGeom>
        </p:spPr>
      </p:pic>
      <p:sp>
        <p:nvSpPr>
          <p:cNvPr id="12" name="Rectangle 5"/>
          <p:cNvSpPr>
            <a:spLocks noChangeArrowheads="1"/>
          </p:cNvSpPr>
          <p:nvPr/>
        </p:nvSpPr>
        <p:spPr bwMode="auto">
          <a:xfrm>
            <a:off x="3604599" y="1173855"/>
            <a:ext cx="747810" cy="897523"/>
          </a:xfrm>
          <a:prstGeom prst="roundRect">
            <a:avLst/>
          </a:pr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3" name="Freeform 6"/>
          <p:cNvSpPr/>
          <p:nvPr/>
        </p:nvSpPr>
        <p:spPr bwMode="auto">
          <a:xfrm>
            <a:off x="3709388" y="1254302"/>
            <a:ext cx="571574" cy="718971"/>
          </a:xfrm>
          <a:custGeom>
            <a:gdLst>
              <a:gd fmla="*/ 734716 w 1173" name="T0"/>
              <a:gd fmla="*/ 348495 h 1472" name="T1"/>
              <a:gd fmla="*/ 711330 w 1173" name="T2"/>
              <a:gd fmla="*/ 30615 h 1472" name="T3"/>
              <a:gd fmla="*/ 693141 w 1173" name="T4"/>
              <a:gd fmla="*/ 35175 h 1472" name="T5"/>
              <a:gd fmla="*/ 651565 w 1173" name="T6"/>
              <a:gd fmla="*/ 44295 h 1472" name="T7"/>
              <a:gd fmla="*/ 596997 w 1173" name="T8"/>
              <a:gd fmla="*/ 35175 h 1472" name="T9"/>
              <a:gd fmla="*/ 408609 w 1173" name="T10"/>
              <a:gd fmla="*/ 3257 h 1472" name="T11"/>
              <a:gd fmla="*/ 0 w 1173" name="T12"/>
              <a:gd fmla="*/ 500270 h 1472" name="T13"/>
              <a:gd fmla="*/ 417703 w 1173" name="T14"/>
              <a:gd fmla="*/ 955593 h 1472" name="T15"/>
              <a:gd fmla="*/ 762000 w 1173" name="T16"/>
              <a:gd fmla="*/ 707412 h 1472" name="T17"/>
              <a:gd fmla="*/ 706783 w 1173" name="T18"/>
              <a:gd fmla="*/ 674843 h 1472" name="T19"/>
              <a:gd fmla="*/ 449535 w 1173" name="T20"/>
              <a:gd fmla="*/ 891757 h 1472" name="T21"/>
              <a:gd fmla="*/ 188389 w 1173" name="T22"/>
              <a:gd fmla="*/ 472260 h 1472" name="T23"/>
              <a:gd fmla="*/ 417703 w 1173" name="T24"/>
              <a:gd fmla="*/ 67745 h 1472" name="T25"/>
              <a:gd fmla="*/ 679499 w 1173" name="T26"/>
              <a:gd fmla="*/ 371294 h 1472" name="T27"/>
              <a:gd fmla="*/ 734716 w 1173" name="T28"/>
              <a:gd fmla="*/ 348495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4" name="Freeform 7"/>
          <p:cNvSpPr>
            <a:spLocks noEditPoints="1"/>
          </p:cNvSpPr>
          <p:nvPr/>
        </p:nvSpPr>
        <p:spPr bwMode="auto">
          <a:xfrm>
            <a:off x="4421474" y="1789265"/>
            <a:ext cx="1068129" cy="217834"/>
          </a:xfrm>
          <a:custGeom>
            <a:gdLst>
              <a:gd fmla="*/ 31788 w 2195" name="T0"/>
              <a:gd fmla="*/ 181488 h 445" name="T1"/>
              <a:gd fmla="*/ 163483 w 2195" name="T2"/>
              <a:gd fmla="*/ 180183 h 445" name="T3"/>
              <a:gd fmla="*/ 98609 w 2195" name="T4"/>
              <a:gd fmla="*/ 289206 h 445" name="T5"/>
              <a:gd fmla="*/ 101204 w 2195" name="T6"/>
              <a:gd fmla="*/ 68548 h 445" name="T7"/>
              <a:gd fmla="*/ 98609 w 2195" name="T8"/>
              <a:gd fmla="*/ 289206 h 445" name="T9"/>
              <a:gd fmla="*/ 431413 w 2195" name="T10"/>
              <a:gd fmla="*/ 283331 h 445" name="T11"/>
              <a:gd fmla="*/ 400922 w 2195" name="T12"/>
              <a:gd fmla="*/ 152764 h 445" name="T13"/>
              <a:gd fmla="*/ 289339 w 2195" name="T14"/>
              <a:gd fmla="*/ 154069 h 445" name="T15"/>
              <a:gd fmla="*/ 259496 w 2195" name="T16"/>
              <a:gd fmla="*/ 284636 h 445" name="T17"/>
              <a:gd fmla="*/ 289339 w 2195" name="T18"/>
              <a:gd fmla="*/ 72465 h 445" name="T19"/>
              <a:gd fmla="*/ 358754 w 2195" name="T20"/>
              <a:gd fmla="*/ 66589 h 445" name="T21"/>
              <a:gd fmla="*/ 581921 w 2195" name="T22"/>
              <a:gd fmla="*/ 265704 h 445" name="T23"/>
              <a:gd fmla="*/ 555971 w 2195" name="T24"/>
              <a:gd fmla="*/ 287901 h 445" name="T25"/>
              <a:gd fmla="*/ 512506 w 2195" name="T26"/>
              <a:gd fmla="*/ 98578 h 445" name="T27"/>
              <a:gd fmla="*/ 483312 w 2195" name="T28"/>
              <a:gd fmla="*/ 72465 h 445" name="T29"/>
              <a:gd fmla="*/ 512506 w 2195" name="T30"/>
              <a:gd fmla="*/ 15668 h 445" name="T31"/>
              <a:gd fmla="*/ 542996 w 2195" name="T32"/>
              <a:gd fmla="*/ 72465 h 445" name="T33"/>
              <a:gd fmla="*/ 581921 w 2195" name="T34"/>
              <a:gd fmla="*/ 98578 h 445" name="T35"/>
              <a:gd fmla="*/ 542996 w 2195" name="T36"/>
              <a:gd fmla="*/ 241549 h 445" name="T37"/>
              <a:gd fmla="*/ 581921 w 2195" name="T38"/>
              <a:gd fmla="*/ 265704 h 445" name="T39"/>
              <a:gd fmla="*/ 787572 w 2195" name="T40"/>
              <a:gd fmla="*/ 162556 h 445" name="T41"/>
              <a:gd fmla="*/ 661716 w 2195" name="T42"/>
              <a:gd fmla="*/ 162556 h 445" name="T43"/>
              <a:gd fmla="*/ 819360 w 2195" name="T44"/>
              <a:gd fmla="*/ 226534 h 445" name="T45"/>
              <a:gd fmla="*/ 626684 w 2195" name="T46"/>
              <a:gd fmla="*/ 181488 h 445" name="T47"/>
              <a:gd fmla="*/ 820658 w 2195" name="T48"/>
              <a:gd fmla="*/ 181488 h 445" name="T49"/>
              <a:gd fmla="*/ 660419 w 2195" name="T50"/>
              <a:gd fmla="*/ 188670 h 445" name="T51"/>
              <a:gd fmla="*/ 787572 w 2195" name="T52"/>
              <a:gd fmla="*/ 218047 h 445" name="T53"/>
              <a:gd fmla="*/ 1054853 w 2195" name="T54"/>
              <a:gd fmla="*/ 283331 h 445" name="T55"/>
              <a:gd fmla="*/ 1025011 w 2195" name="T56"/>
              <a:gd fmla="*/ 152764 h 445" name="T57"/>
              <a:gd fmla="*/ 913428 w 2195" name="T58"/>
              <a:gd fmla="*/ 154069 h 445" name="T59"/>
              <a:gd fmla="*/ 882937 w 2195" name="T60"/>
              <a:gd fmla="*/ 284636 h 445" name="T61"/>
              <a:gd fmla="*/ 913428 w 2195" name="T62"/>
              <a:gd fmla="*/ 72465 h 445" name="T63"/>
              <a:gd fmla="*/ 982843 w 2195" name="T64"/>
              <a:gd fmla="*/ 66589 h 445" name="T65"/>
              <a:gd fmla="*/ 1206010 w 2195" name="T66"/>
              <a:gd fmla="*/ 265704 h 445" name="T67"/>
              <a:gd fmla="*/ 1179412 w 2195" name="T68"/>
              <a:gd fmla="*/ 287901 h 445" name="T69"/>
              <a:gd fmla="*/ 1136595 w 2195" name="T70"/>
              <a:gd fmla="*/ 98578 h 445" name="T71"/>
              <a:gd fmla="*/ 1107401 w 2195" name="T72"/>
              <a:gd fmla="*/ 72465 h 445" name="T73"/>
              <a:gd fmla="*/ 1136595 w 2195" name="T74"/>
              <a:gd fmla="*/ 15668 h 445" name="T75"/>
              <a:gd fmla="*/ 1166437 w 2195" name="T76"/>
              <a:gd fmla="*/ 72465 h 445" name="T77"/>
              <a:gd fmla="*/ 1206010 w 2195" name="T78"/>
              <a:gd fmla="*/ 98578 h 445" name="T79"/>
              <a:gd fmla="*/ 1166437 w 2195" name="T80"/>
              <a:gd fmla="*/ 241549 h 445" name="T81"/>
              <a:gd fmla="*/ 1206010 w 2195" name="T82"/>
              <a:gd fmla="*/ 265704 h 445" name="T83"/>
              <a:gd fmla="*/ 1414256 w 2195" name="T84"/>
              <a:gd fmla="*/ 123386 h 445" name="T85"/>
              <a:gd fmla="*/ 1256612 w 2195" name="T86"/>
              <a:gd fmla="*/ 126650 h 445" name="T87"/>
              <a:gd fmla="*/ 1390901 w 2195" name="T88"/>
              <a:gd fmla="*/ 229798 h 445" name="T89"/>
              <a:gd fmla="*/ 1278020 w 2195" name="T90"/>
              <a:gd fmla="*/ 218047 h 445" name="T91"/>
              <a:gd fmla="*/ 1337704 w 2195" name="T92"/>
              <a:gd fmla="*/ 289206 h 445" name="T93"/>
              <a:gd fmla="*/ 1346138 w 2195" name="T94"/>
              <a:gd fmla="*/ 164515 h 445" name="T95"/>
              <a:gd fmla="*/ 1334461 w 2195" name="T96"/>
              <a:gd fmla="*/ 94661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5" name="Freeform 8"/>
          <p:cNvSpPr>
            <a:spLocks noEditPoints="1"/>
          </p:cNvSpPr>
          <p:nvPr/>
        </p:nvSpPr>
        <p:spPr bwMode="auto">
          <a:xfrm>
            <a:off x="4485776" y="1239324"/>
            <a:ext cx="1026452" cy="482091"/>
          </a:xfrm>
          <a:custGeom>
            <a:gdLst>
              <a:gd fmla="*/ 495722 w 2109" name="T0"/>
              <a:gd fmla="*/ 0 h 986" name="T1"/>
              <a:gd fmla="*/ 438623 w 2109" name="T2"/>
              <a:gd fmla="*/ 642937 h 986" name="T3"/>
              <a:gd fmla="*/ 54503 w 2109" name="T4"/>
              <a:gd fmla="*/ 588163 h 986" name="T5"/>
              <a:gd fmla="*/ 0 w 2109" name="T6"/>
              <a:gd fmla="*/ 642937 h 986" name="T7"/>
              <a:gd fmla="*/ 54503 w 2109" name="T8"/>
              <a:gd fmla="*/ 52165 h 986" name="T9"/>
              <a:gd fmla="*/ 438623 w 2109" name="T10"/>
              <a:gd fmla="*/ 181926 h 986" name="T11"/>
              <a:gd fmla="*/ 54503 w 2109" name="T12"/>
              <a:gd fmla="*/ 52165 h 986" name="T13"/>
              <a:gd fmla="*/ 54503 w 2109" name="T14"/>
              <a:gd fmla="*/ 541867 h 986" name="T15"/>
              <a:gd fmla="*/ 438623 w 2109" name="T16"/>
              <a:gd fmla="*/ 409497 h 986" name="T17"/>
              <a:gd fmla="*/ 54503 w 2109" name="T18"/>
              <a:gd fmla="*/ 230831 h 986" name="T19"/>
              <a:gd fmla="*/ 438623 w 2109" name="T20"/>
              <a:gd fmla="*/ 363201 h 986" name="T21"/>
              <a:gd fmla="*/ 54503 w 2109" name="T22"/>
              <a:gd fmla="*/ 230831 h 986" name="T23"/>
              <a:gd fmla="*/ 1311326 w 2109" name="T24"/>
              <a:gd fmla="*/ 360592 h 986" name="T25"/>
              <a:gd fmla="*/ 1162091 w 2109" name="T26"/>
              <a:gd fmla="*/ 452534 h 986" name="T27"/>
              <a:gd fmla="*/ 1331441 w 2109" name="T28"/>
              <a:gd fmla="*/ 596640 h 986" name="T29"/>
              <a:gd fmla="*/ 1050488 w 2109" name="T30"/>
              <a:gd fmla="*/ 533390 h 986" name="T31"/>
              <a:gd fmla="*/ 869459 w 2109" name="T32"/>
              <a:gd fmla="*/ 634460 h 986" name="T33"/>
              <a:gd fmla="*/ 946672 w 2109" name="T34"/>
              <a:gd fmla="*/ 579687 h 986" name="T35"/>
              <a:gd fmla="*/ 998580 w 2109" name="T36"/>
              <a:gd fmla="*/ 291473 h 986" name="T37"/>
              <a:gd fmla="*/ 685835 w 2109" name="T38"/>
              <a:gd fmla="*/ 245177 h 986" name="T39"/>
              <a:gd fmla="*/ 1199724 w 2109" name="T40"/>
              <a:gd fmla="*/ 170189 h 986" name="T41"/>
              <a:gd fmla="*/ 772132 w 2109" name="T42"/>
              <a:gd fmla="*/ 123893 h 986" name="T43"/>
              <a:gd fmla="*/ 1199724 w 2109" name="T44"/>
              <a:gd fmla="*/ 48905 h 986" name="T45"/>
              <a:gd fmla="*/ 760452 w 2109" name="T46"/>
              <a:gd fmla="*/ 3260 h 986" name="T47"/>
              <a:gd fmla="*/ 1253579 w 2109" name="T48"/>
              <a:gd fmla="*/ 245177 h 986" name="T49"/>
              <a:gd fmla="*/ 1363234 w 2109" name="T50"/>
              <a:gd fmla="*/ 291473 h 986" name="T51"/>
              <a:gd fmla="*/ 1050488 w 2109" name="T52"/>
              <a:gd fmla="*/ 314296 h 986" name="T53"/>
              <a:gd fmla="*/ 1273693 w 2109" name="T54"/>
              <a:gd fmla="*/ 314296 h 986" name="T55"/>
              <a:gd fmla="*/ 970031 w 2109" name="T56"/>
              <a:gd fmla="*/ 421235 h 986" name="T57"/>
              <a:gd fmla="*/ 697514 w 2109" name="T58"/>
              <a:gd fmla="*/ 579687 h 986" name="T59"/>
              <a:gd fmla="*/ 772132 w 2109" name="T60"/>
              <a:gd fmla="*/ 308427 h 986" name="T61"/>
              <a:gd fmla="*/ 907093 w 2109" name="T62"/>
              <a:gd fmla="*/ 397760 h 986" name="T63"/>
              <a:gd fmla="*/ 789002 w 2109" name="T64"/>
              <a:gd fmla="*/ 383415 h 986" name="T65"/>
              <a:gd fmla="*/ 772132 w 2109" name="T66"/>
              <a:gd fmla="*/ 308427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4"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6" name="Freeform 10"/>
          <p:cNvSpPr/>
          <p:nvPr/>
        </p:nvSpPr>
        <p:spPr bwMode="auto">
          <a:xfrm>
            <a:off x="2315580" y="2413053"/>
            <a:ext cx="4512870"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17" name="组合 58"/>
          <p:cNvGrpSpPr/>
          <p:nvPr/>
        </p:nvGrpSpPr>
        <p:grpSpPr>
          <a:xfrm>
            <a:off x="2392979" y="2454715"/>
            <a:ext cx="377478" cy="415498"/>
            <a:chExt cx="588963" cy="648258"/>
          </a:xfrm>
        </p:grpSpPr>
        <p:sp>
          <p:nvSpPr>
            <p:cNvPr id="1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21" name="TextBox 60"/>
            <p:cNvSpPr txBox="1">
              <a:spLocks noChangeArrowheads="1"/>
            </p:cNvSpPr>
            <p:nvPr/>
          </p:nvSpPr>
          <p:spPr bwMode="auto">
            <a:xfrm>
              <a:off x="59482" y="0"/>
              <a:ext cx="495877" cy="641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mtClean="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3</a:t>
              </a:r>
            </a:p>
          </p:txBody>
        </p:sp>
      </p:grpSp>
      <p:sp>
        <p:nvSpPr>
          <p:cNvPr id="28" name="TextBox 91"/>
          <p:cNvSpPr txBox="1">
            <a:spLocks noChangeArrowheads="1"/>
          </p:cNvSpPr>
          <p:nvPr/>
        </p:nvSpPr>
        <p:spPr bwMode="auto">
          <a:xfrm>
            <a:off x="2802091" y="2397619"/>
            <a:ext cx="4069901" cy="556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Tree>
    <p:extLst>
      <p:ext uri="{BB962C8B-B14F-4D97-AF65-F5344CB8AC3E}">
        <p14:creationId val="30175374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750" id="23"/>
                                        <p:tgtEl>
                                          <p:spTgt spid="22"/>
                                        </p:tgtEl>
                                      </p:cBhvr>
                                    </p:animEffect>
                                  </p:childTnLst>
                                </p:cTn>
                              </p:par>
                            </p:childTnLst>
                          </p:cTn>
                        </p:par>
                        <p:par>
                          <p:cTn fill="hold" id="24" nodeType="afterGroup">
                            <p:stCondLst>
                              <p:cond delay="3250"/>
                            </p:stCondLst>
                            <p:childTnLst>
                              <p:par>
                                <p:cTn fill="hold" grpId="0" id="25" nodeType="afterEffect" presetClass="entr" presetID="31"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300" fill="hold" id="27"/>
                                        <p:tgtEl>
                                          <p:spTgt spid="12"/>
                                        </p:tgtEl>
                                        <p:attrNameLst>
                                          <p:attrName>ppt_w</p:attrName>
                                        </p:attrNameLst>
                                      </p:cBhvr>
                                      <p:tavLst>
                                        <p:tav tm="0">
                                          <p:val>
                                            <p:fltVal val="0"/>
                                          </p:val>
                                        </p:tav>
                                        <p:tav tm="100000">
                                          <p:val>
                                            <p:strVal val="#ppt_w"/>
                                          </p:val>
                                        </p:tav>
                                      </p:tavLst>
                                    </p:anim>
                                    <p:anim calcmode="lin" valueType="num">
                                      <p:cBhvr>
                                        <p:cTn dur="300" fill="hold" id="28"/>
                                        <p:tgtEl>
                                          <p:spTgt spid="12"/>
                                        </p:tgtEl>
                                        <p:attrNameLst>
                                          <p:attrName>ppt_h</p:attrName>
                                        </p:attrNameLst>
                                      </p:cBhvr>
                                      <p:tavLst>
                                        <p:tav tm="0">
                                          <p:val>
                                            <p:fltVal val="0"/>
                                          </p:val>
                                        </p:tav>
                                        <p:tav tm="100000">
                                          <p:val>
                                            <p:strVal val="#ppt_h"/>
                                          </p:val>
                                        </p:tav>
                                      </p:tavLst>
                                    </p:anim>
                                    <p:anim calcmode="lin" valueType="num">
                                      <p:cBhvr>
                                        <p:cTn dur="300" fill="hold" id="29"/>
                                        <p:tgtEl>
                                          <p:spTgt spid="12"/>
                                        </p:tgtEl>
                                        <p:attrNameLst>
                                          <p:attrName>style.rotation</p:attrName>
                                        </p:attrNameLst>
                                      </p:cBhvr>
                                      <p:tavLst>
                                        <p:tav tm="0">
                                          <p:val>
                                            <p:fltVal val="90"/>
                                          </p:val>
                                        </p:tav>
                                        <p:tav tm="100000">
                                          <p:val>
                                            <p:fltVal val="0"/>
                                          </p:val>
                                        </p:tav>
                                      </p:tavLst>
                                    </p:anim>
                                    <p:animEffect filter="fade" transition="in">
                                      <p:cBhvr>
                                        <p:cTn dur="300" id="30"/>
                                        <p:tgtEl>
                                          <p:spTgt spid="12"/>
                                        </p:tgtEl>
                                      </p:cBhvr>
                                    </p:animEffect>
                                  </p:childTnLst>
                                </p:cTn>
                              </p:par>
                            </p:childTnLst>
                          </p:cTn>
                        </p:par>
                        <p:par>
                          <p:cTn fill="hold" id="31" nodeType="afterGroup">
                            <p:stCondLst>
                              <p:cond delay="3550"/>
                            </p:stCondLst>
                            <p:childTnLst>
                              <p:par>
                                <p:cTn fill="hold" grpId="0" id="32" nodeType="afterEffect" presetClass="entr" presetID="42"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400" id="34"/>
                                        <p:tgtEl>
                                          <p:spTgt spid="13"/>
                                        </p:tgtEl>
                                      </p:cBhvr>
                                    </p:animEffect>
                                    <p:anim calcmode="lin" valueType="num">
                                      <p:cBhvr>
                                        <p:cTn dur="400" fill="hold" id="35"/>
                                        <p:tgtEl>
                                          <p:spTgt spid="13"/>
                                        </p:tgtEl>
                                        <p:attrNameLst>
                                          <p:attrName>ppt_x</p:attrName>
                                        </p:attrNameLst>
                                      </p:cBhvr>
                                      <p:tavLst>
                                        <p:tav tm="0">
                                          <p:val>
                                            <p:strVal val="#ppt_x"/>
                                          </p:val>
                                        </p:tav>
                                        <p:tav tm="100000">
                                          <p:val>
                                            <p:strVal val="#ppt_x"/>
                                          </p:val>
                                        </p:tav>
                                      </p:tavLst>
                                    </p:anim>
                                    <p:anim calcmode="lin" valueType="num">
                                      <p:cBhvr>
                                        <p:cTn dur="400" fill="hold" id="36"/>
                                        <p:tgtEl>
                                          <p:spTgt spid="1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950"/>
                            </p:stCondLst>
                            <p:childTnLst>
                              <p:par>
                                <p:cTn fill="hold" grpId="0" id="38" nodeType="afterEffect" presetClass="entr" presetID="22" presetSubtype="8">
                                  <p:stCondLst>
                                    <p:cond delay="0"/>
                                  </p:stCondLst>
                                  <p:childTnLst>
                                    <p:set>
                                      <p:cBhvr>
                                        <p:cTn dur="1" fill="hold" id="39">
                                          <p:stCondLst>
                                            <p:cond delay="0"/>
                                          </p:stCondLst>
                                        </p:cTn>
                                        <p:tgtEl>
                                          <p:spTgt spid="14"/>
                                        </p:tgtEl>
                                        <p:attrNameLst>
                                          <p:attrName>style.visibility</p:attrName>
                                        </p:attrNameLst>
                                      </p:cBhvr>
                                      <p:to>
                                        <p:strVal val="visible"/>
                                      </p:to>
                                    </p:set>
                                    <p:animEffect filter="wipe(left)" transition="in">
                                      <p:cBhvr>
                                        <p:cTn dur="500" id="40"/>
                                        <p:tgtEl>
                                          <p:spTgt spid="1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4450"/>
                            </p:stCondLst>
                            <p:childTnLst>
                              <p:par>
                                <p:cTn fill="hold" grpId="0" id="45" nodeType="afterEffect" presetClass="entr" presetID="22" presetSubtype="8">
                                  <p:stCondLst>
                                    <p:cond delay="0"/>
                                  </p:stCondLst>
                                  <p:childTnLst>
                                    <p:set>
                                      <p:cBhvr>
                                        <p:cTn dur="1" fill="hold" id="46">
                                          <p:stCondLst>
                                            <p:cond delay="0"/>
                                          </p:stCondLst>
                                        </p:cTn>
                                        <p:tgtEl>
                                          <p:spTgt spid="16"/>
                                        </p:tgtEl>
                                        <p:attrNameLst>
                                          <p:attrName>style.visibility</p:attrName>
                                        </p:attrNameLst>
                                      </p:cBhvr>
                                      <p:to>
                                        <p:strVal val="visible"/>
                                      </p:to>
                                    </p:set>
                                    <p:animEffect filter="wipe(left)" transition="in">
                                      <p:cBhvr>
                                        <p:cTn dur="500" id="47"/>
                                        <p:tgtEl>
                                          <p:spTgt spid="16"/>
                                        </p:tgtEl>
                                      </p:cBhvr>
                                    </p:animEffect>
                                  </p:childTnLst>
                                </p:cTn>
                              </p:par>
                            </p:childTnLst>
                          </p:cTn>
                        </p:par>
                        <p:par>
                          <p:cTn fill="hold" id="48" nodeType="afterGroup">
                            <p:stCondLst>
                              <p:cond delay="4950"/>
                            </p:stCondLst>
                            <p:childTnLst>
                              <p:par>
                                <p:cTn fill="hold" id="49" nodeType="afterEffect" presetClass="entr" presetID="52" presetSubtype="0">
                                  <p:stCondLst>
                                    <p:cond delay="0"/>
                                  </p:stCondLst>
                                  <p:childTnLst>
                                    <p:set>
                                      <p:cBhvr>
                                        <p:cTn dur="1" fill="hold" id="50">
                                          <p:stCondLst>
                                            <p:cond delay="0"/>
                                          </p:stCondLst>
                                        </p:cTn>
                                        <p:tgtEl>
                                          <p:spTgt spid="17"/>
                                        </p:tgtEl>
                                        <p:attrNameLst>
                                          <p:attrName>style.visibility</p:attrName>
                                        </p:attrNameLst>
                                      </p:cBhvr>
                                      <p:to>
                                        <p:strVal val="visible"/>
                                      </p:to>
                                    </p:set>
                                    <p:animScale>
                                      <p:cBhvr>
                                        <p:cTn decel="50000" dur="1000" fill="hold" id="51">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2">
                                          <p:stCondLst>
                                            <p:cond delay="0"/>
                                          </p:stCondLst>
                                        </p:cTn>
                                        <p:tgtEl>
                                          <p:spTgt spid="17"/>
                                        </p:tgtEl>
                                        <p:attrNameLst>
                                          <p:attrName>ppt_x,ppt_y</p:attrName>
                                        </p:attrNameLst>
                                      </p:cBhvr>
                                      <p:rCtr x="0" y="0"/>
                                    </p:animMotion>
                                    <p:animEffect filter="fade" transition="in">
                                      <p:cBhvr>
                                        <p:cTn dur="1000" id="53"/>
                                        <p:tgtEl>
                                          <p:spTgt spid="17"/>
                                        </p:tgtEl>
                                      </p:cBhvr>
                                    </p:animEffect>
                                  </p:childTnLst>
                                </p:cTn>
                              </p:par>
                            </p:childTnLst>
                          </p:cTn>
                        </p:par>
                        <p:par>
                          <p:cTn fill="hold" id="54" nodeType="afterGroup">
                            <p:stCondLst>
                              <p:cond delay="5950"/>
                            </p:stCondLst>
                            <p:childTnLst>
                              <p:par>
                                <p:cTn fill="hold" grpId="0" id="55" nodeType="afterEffect" presetClass="entr" presetID="22" presetSubtype="8">
                                  <p:stCondLst>
                                    <p:cond delay="0"/>
                                  </p:stCondLst>
                                  <p:childTnLst>
                                    <p:set>
                                      <p:cBhvr>
                                        <p:cTn dur="1" fill="hold" id="56">
                                          <p:stCondLst>
                                            <p:cond delay="0"/>
                                          </p:stCondLst>
                                        </p:cTn>
                                        <p:tgtEl>
                                          <p:spTgt spid="28"/>
                                        </p:tgtEl>
                                        <p:attrNameLst>
                                          <p:attrName>style.visibility</p:attrName>
                                        </p:attrNameLst>
                                      </p:cBhvr>
                                      <p:to>
                                        <p:strVal val="visible"/>
                                      </p:to>
                                    </p:set>
                                    <p:animEffect filter="wipe(left)" transition="in">
                                      <p:cBhvr>
                                        <p:cTn dur="500" id="57"/>
                                        <p:tgtEl>
                                          <p:spTgt spid="28"/>
                                        </p:tgtEl>
                                      </p:cBhvr>
                                    </p:animEffect>
                                  </p:childTnLst>
                                </p:cTn>
                              </p:par>
                            </p:childTnLst>
                          </p:cTn>
                        </p:par>
                        <p:par>
                          <p:cTn fill="hold" id="58" nodeType="afterGroup">
                            <p:stCondLst>
                              <p:cond delay="6450"/>
                            </p:stCondLst>
                            <p:childTnLst>
                              <p:par>
                                <p:cTn fill="hold" grpId="1"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grpId="1" id="62" nodeType="withEffect" presetClass="entr" presetID="10" presetSubtype="0">
                                  <p:stCondLst>
                                    <p:cond delay="0"/>
                                  </p:stCondLst>
                                  <p:childTnLst>
                                    <p:set>
                                      <p:cBhvr>
                                        <p:cTn dur="1" fill="hold" id="63">
                                          <p:stCondLst>
                                            <p:cond delay="0"/>
                                          </p:stCondLst>
                                        </p:cTn>
                                        <p:tgtEl>
                                          <p:spTgt spid="13"/>
                                        </p:tgtEl>
                                        <p:attrNameLst>
                                          <p:attrName>style.visibility</p:attrName>
                                        </p:attrNameLst>
                                      </p:cBhvr>
                                      <p:to>
                                        <p:strVal val="visible"/>
                                      </p:to>
                                    </p:set>
                                    <p:animEffect filter="fade" transition="in">
                                      <p:cBhvr>
                                        <p:cTn dur="500" id="64"/>
                                        <p:tgtEl>
                                          <p:spTgt spid="13"/>
                                        </p:tgtEl>
                                      </p:cBhvr>
                                    </p:animEffect>
                                  </p:childTnLst>
                                </p:cTn>
                              </p:par>
                              <p:par>
                                <p:cTn fill="hold" grpId="1" id="65" nodeType="withEffect" presetClass="entr" presetID="10" presetSubtype="0">
                                  <p:stCondLst>
                                    <p:cond delay="0"/>
                                  </p:stCondLst>
                                  <p:childTnLst>
                                    <p:set>
                                      <p:cBhvr>
                                        <p:cTn dur="1" fill="hold" id="66">
                                          <p:stCondLst>
                                            <p:cond delay="0"/>
                                          </p:stCondLst>
                                        </p:cTn>
                                        <p:tgtEl>
                                          <p:spTgt spid="14"/>
                                        </p:tgtEl>
                                        <p:attrNameLst>
                                          <p:attrName>style.visibility</p:attrName>
                                        </p:attrNameLst>
                                      </p:cBhvr>
                                      <p:to>
                                        <p:strVal val="visible"/>
                                      </p:to>
                                    </p:set>
                                    <p:animEffect filter="fade" transition="in">
                                      <p:cBhvr>
                                        <p:cTn dur="500" id="67"/>
                                        <p:tgtEl>
                                          <p:spTgt spid="14"/>
                                        </p:tgtEl>
                                      </p:cBhvr>
                                    </p:animEffect>
                                  </p:childTnLst>
                                </p:cTn>
                              </p:par>
                              <p:par>
                                <p:cTn fill="hold" grpId="1" id="68" nodeType="withEffect" presetClass="entr" presetID="10" presetSubtype="0">
                                  <p:stCondLst>
                                    <p:cond delay="0"/>
                                  </p:stCondLst>
                                  <p:childTnLst>
                                    <p:set>
                                      <p:cBhvr>
                                        <p:cTn dur="1" fill="hold" id="69">
                                          <p:stCondLst>
                                            <p:cond delay="0"/>
                                          </p:stCondLst>
                                        </p:cTn>
                                        <p:tgtEl>
                                          <p:spTgt spid="15"/>
                                        </p:tgtEl>
                                        <p:attrNameLst>
                                          <p:attrName>style.visibility</p:attrName>
                                        </p:attrNameLst>
                                      </p:cBhvr>
                                      <p:to>
                                        <p:strVal val="visible"/>
                                      </p:to>
                                    </p:set>
                                    <p:animEffect filter="fade" transition="in">
                                      <p:cBhvr>
                                        <p:cTn dur="500" id="7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1" spid="14"/>
      <p:bldP grpId="0" spid="15"/>
      <p:bldP grpId="1" spid="15"/>
      <p:bldP grpId="0" spid="16"/>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679533" y="1202150"/>
            <a:ext cx="1305749" cy="1333142"/>
            <a:chOff x="12353848" y="3197567"/>
            <a:chExt cx="3545994" cy="3545994"/>
          </a:xfrm>
        </p:grpSpPr>
        <p:sp>
          <p:nvSpPr>
            <p:cNvPr id="42" name="泪滴形 41"/>
            <p:cNvSpPr/>
            <p:nvPr/>
          </p:nvSpPr>
          <p:spPr>
            <a:xfrm rot="8041026">
              <a:off x="12353848" y="319756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47" name="Rectangle 5"/>
            <p:cNvSpPr/>
            <p:nvPr/>
          </p:nvSpPr>
          <p:spPr bwMode="auto">
            <a:xfrm>
              <a:off x="13195229" y="4332827"/>
              <a:ext cx="2152121" cy="2188972"/>
            </a:xfrm>
            <a:prstGeom prst="rect">
              <a:avLst/>
            </a:prstGeom>
          </p:spPr>
          <p:txBody>
            <a:bodyPr wrap="none">
              <a:spAutoFit/>
            </a:bodyPr>
            <a:lstStyle/>
            <a:p>
              <a:pPr lvl="0">
                <a:defRPr/>
              </a:pPr>
              <a:r>
                <a:rPr altLang="en-US" b="1" lang="zh-CN" sz="2400">
                  <a:solidFill>
                    <a:prstClr val="white"/>
                  </a:solidFill>
                  <a:latin charset="-122" panose="020b0503020204020204" pitchFamily="34" typeface="微软雅黑"/>
                  <a:ea charset="-122" panose="020b0503020204020204" pitchFamily="34" typeface="微软雅黑"/>
                </a:rPr>
                <a:t>添加</a:t>
              </a:r>
            </a:p>
            <a:p>
              <a:pPr lvl="0">
                <a:defRPr/>
              </a:pPr>
              <a:r>
                <a:rPr altLang="en-US" b="1" lang="zh-CN" sz="2400">
                  <a:solidFill>
                    <a:prstClr val="white"/>
                  </a:solidFill>
                  <a:latin charset="-122" panose="020b0503020204020204" pitchFamily="34" typeface="微软雅黑"/>
                  <a:ea charset="-122" panose="020b0503020204020204" pitchFamily="34" typeface="微软雅黑"/>
                </a:rPr>
                <a:t>文字</a:t>
              </a:r>
            </a:p>
          </p:txBody>
        </p:sp>
      </p:grpSp>
      <p:grpSp>
        <p:nvGrpSpPr>
          <p:cNvPr id="6" name="组合 5"/>
          <p:cNvGrpSpPr/>
          <p:nvPr/>
        </p:nvGrpSpPr>
        <p:grpSpPr>
          <a:xfrm>
            <a:off x="3047219" y="1330441"/>
            <a:ext cx="1305749" cy="1333142"/>
            <a:chOff x="7921011" y="3538803"/>
            <a:chExt cx="3545994" cy="3545994"/>
          </a:xfrm>
        </p:grpSpPr>
        <p:sp>
          <p:nvSpPr>
            <p:cNvPr id="41" name="泪滴形 40"/>
            <p:cNvSpPr/>
            <p:nvPr/>
          </p:nvSpPr>
          <p:spPr>
            <a:xfrm rot="2700000">
              <a:off x="7921011" y="3538803"/>
              <a:ext cx="3545994" cy="3545994"/>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48" name="Rectangle 5"/>
            <p:cNvSpPr/>
            <p:nvPr/>
          </p:nvSpPr>
          <p:spPr bwMode="auto">
            <a:xfrm>
              <a:off x="8698857" y="4332827"/>
              <a:ext cx="2152121" cy="2188972"/>
            </a:xfrm>
            <a:prstGeom prst="rect">
              <a:avLst/>
            </a:prstGeom>
          </p:spPr>
          <p:txBody>
            <a:bodyPr wrap="none">
              <a:spAutoFit/>
            </a:bodyPr>
            <a:lstStyle/>
            <a:p>
              <a:pPr lvl="0">
                <a:defRPr/>
              </a:pPr>
              <a:r>
                <a:rPr altLang="en-US" b="1" lang="zh-CN" smtClean="0" sz="2400">
                  <a:solidFill>
                    <a:schemeClr val="bg1"/>
                  </a:solidFill>
                  <a:latin charset="-122" panose="020b0503020204020204" pitchFamily="34" typeface="微软雅黑"/>
                  <a:ea charset="-122" panose="020b0503020204020204" pitchFamily="34" typeface="微软雅黑"/>
                </a:rPr>
                <a:t>添加</a:t>
              </a:r>
            </a:p>
            <a:p>
              <a:pPr lvl="0">
                <a:defRPr/>
              </a:pPr>
              <a:r>
                <a:rPr altLang="en-US" b="1" lang="zh-CN" smtClean="0" sz="2400">
                  <a:solidFill>
                    <a:schemeClr val="bg1"/>
                  </a:solidFill>
                  <a:latin charset="-122" panose="020b0503020204020204" pitchFamily="34" typeface="微软雅黑"/>
                  <a:ea charset="-122" panose="020b0503020204020204" pitchFamily="34" typeface="微软雅黑"/>
                </a:rPr>
                <a:t>文字</a:t>
              </a:r>
            </a:p>
          </p:txBody>
        </p:sp>
      </p:grpSp>
      <p:grpSp>
        <p:nvGrpSpPr>
          <p:cNvPr id="8" name="组合 7"/>
          <p:cNvGrpSpPr/>
          <p:nvPr/>
        </p:nvGrpSpPr>
        <p:grpSpPr>
          <a:xfrm>
            <a:off x="4702928" y="2892552"/>
            <a:ext cx="1305749" cy="1333142"/>
            <a:chOff x="12417382" y="7693830"/>
            <a:chExt cx="3545994" cy="3545994"/>
          </a:xfrm>
        </p:grpSpPr>
        <p:sp>
          <p:nvSpPr>
            <p:cNvPr id="43" name="泪滴形 42"/>
            <p:cNvSpPr/>
            <p:nvPr/>
          </p:nvSpPr>
          <p:spPr>
            <a:xfrm rot="13500000">
              <a:off x="12417382" y="7693830"/>
              <a:ext cx="3545994" cy="3545994"/>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49" name="Rectangle 5"/>
            <p:cNvSpPr/>
            <p:nvPr/>
          </p:nvSpPr>
          <p:spPr bwMode="auto">
            <a:xfrm>
              <a:off x="13195227" y="8606451"/>
              <a:ext cx="2152121" cy="2188972"/>
            </a:xfrm>
            <a:prstGeom prst="rect">
              <a:avLst/>
            </a:prstGeom>
          </p:spPr>
          <p:txBody>
            <a:bodyPr wrap="none">
              <a:spAutoFit/>
            </a:bodyPr>
            <a:lstStyle/>
            <a:p>
              <a:pPr lvl="0">
                <a:defRPr/>
              </a:pPr>
              <a:r>
                <a:rPr altLang="en-US" b="1" lang="zh-CN" sz="2400">
                  <a:solidFill>
                    <a:prstClr val="white"/>
                  </a:solidFill>
                  <a:latin charset="-122" panose="020b0503020204020204" pitchFamily="34" typeface="微软雅黑"/>
                  <a:ea charset="-122" panose="020b0503020204020204" pitchFamily="34" typeface="微软雅黑"/>
                </a:rPr>
                <a:t>添加</a:t>
              </a:r>
            </a:p>
            <a:p>
              <a:pPr lvl="0">
                <a:defRPr/>
              </a:pPr>
              <a:r>
                <a:rPr altLang="en-US" b="1" lang="zh-CN" sz="2400">
                  <a:solidFill>
                    <a:prstClr val="white"/>
                  </a:solidFill>
                  <a:latin charset="-122" panose="020b0503020204020204" pitchFamily="34" typeface="微软雅黑"/>
                  <a:ea charset="-122" panose="020b0503020204020204" pitchFamily="34" typeface="微软雅黑"/>
                </a:rPr>
                <a:t>文字</a:t>
              </a:r>
            </a:p>
          </p:txBody>
        </p:sp>
      </p:grpSp>
      <p:grpSp>
        <p:nvGrpSpPr>
          <p:cNvPr id="10" name="组合 9"/>
          <p:cNvGrpSpPr/>
          <p:nvPr/>
        </p:nvGrpSpPr>
        <p:grpSpPr>
          <a:xfrm>
            <a:off x="3056012" y="3002253"/>
            <a:ext cx="1305749" cy="1333142"/>
            <a:chOff x="7944887" y="7985617"/>
            <a:chExt cx="3545994" cy="3545994"/>
          </a:xfrm>
        </p:grpSpPr>
        <p:sp>
          <p:nvSpPr>
            <p:cNvPr id="38" name="泪滴形 37"/>
            <p:cNvSpPr/>
            <p:nvPr/>
          </p:nvSpPr>
          <p:spPr>
            <a:xfrm rot="18900000">
              <a:off x="7944887" y="798561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50" name="Rectangle 5"/>
            <p:cNvSpPr/>
            <p:nvPr/>
          </p:nvSpPr>
          <p:spPr bwMode="auto">
            <a:xfrm>
              <a:off x="8698856" y="8606450"/>
              <a:ext cx="2152121" cy="2188972"/>
            </a:xfrm>
            <a:prstGeom prst="rect">
              <a:avLst/>
            </a:prstGeom>
          </p:spPr>
          <p:txBody>
            <a:bodyPr wrap="none">
              <a:spAutoFit/>
            </a:bodyPr>
            <a:lstStyle/>
            <a:p>
              <a:pPr lvl="0">
                <a:defRPr/>
              </a:pPr>
              <a:r>
                <a:rPr altLang="en-US" b="1" lang="zh-CN" sz="2400">
                  <a:solidFill>
                    <a:prstClr val="white"/>
                  </a:solidFill>
                  <a:latin charset="-122" panose="020b0503020204020204" pitchFamily="34" typeface="微软雅黑"/>
                  <a:ea charset="-122" panose="020b0503020204020204" pitchFamily="34" typeface="微软雅黑"/>
                </a:rPr>
                <a:t>添加</a:t>
              </a:r>
            </a:p>
            <a:p>
              <a:pPr lvl="0">
                <a:defRPr/>
              </a:pPr>
              <a:r>
                <a:rPr altLang="en-US" b="1" lang="zh-CN" sz="2400">
                  <a:solidFill>
                    <a:prstClr val="white"/>
                  </a:solidFill>
                  <a:latin charset="-122" panose="020b0503020204020204" pitchFamily="34" typeface="微软雅黑"/>
                  <a:ea charset="-122" panose="020b0503020204020204" pitchFamily="34" typeface="微软雅黑"/>
                </a:rPr>
                <a:t>文字</a:t>
              </a:r>
            </a:p>
          </p:txBody>
        </p:sp>
      </p:grpSp>
      <p:grpSp>
        <p:nvGrpSpPr>
          <p:cNvPr id="11" name="组合 10"/>
          <p:cNvGrpSpPr/>
          <p:nvPr/>
        </p:nvGrpSpPr>
        <p:grpSpPr>
          <a:xfrm>
            <a:off x="1438941" y="1571024"/>
            <a:ext cx="6167862" cy="2673736"/>
            <a:chOff x="3553443" y="4178727"/>
            <a:chExt cx="16749933" cy="7111811"/>
          </a:xfrm>
        </p:grpSpPr>
        <p:grpSp>
          <p:nvGrpSpPr>
            <p:cNvPr id="53" name="组合 52"/>
            <p:cNvGrpSpPr/>
            <p:nvPr/>
          </p:nvGrpSpPr>
          <p:grpSpPr>
            <a:xfrm>
              <a:off x="3553443" y="4178727"/>
              <a:ext cx="3922298" cy="1647239"/>
              <a:chOff x="821049" y="2005844"/>
              <a:chExt cx="2041538" cy="2289042"/>
            </a:xfrm>
          </p:grpSpPr>
          <p:sp>
            <p:nvSpPr>
              <p:cNvPr id="54" name="Rectangle 4"/>
              <p:cNvSpPr/>
              <p:nvPr/>
            </p:nvSpPr>
            <p:spPr bwMode="auto">
              <a:xfrm>
                <a:off x="821049" y="2734932"/>
                <a:ext cx="1959506" cy="1544583"/>
              </a:xfrm>
              <a:prstGeom prst="rect">
                <a:avLst/>
              </a:prstGeom>
            </p:spPr>
            <p:txBody>
              <a:bodyPr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55" name="Rectangle 5"/>
              <p:cNvSpPr/>
              <p:nvPr/>
            </p:nvSpPr>
            <p:spPr bwMode="auto">
              <a:xfrm>
                <a:off x="1804572" y="2005845"/>
                <a:ext cx="1048363" cy="959872"/>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104" u="none">
                    <a:ln>
                      <a:noFill/>
                    </a:ln>
                    <a:solidFill>
                      <a:prstClr val="black"/>
                    </a:solidFill>
                    <a:effectLst/>
                    <a:uLnTx/>
                    <a:uFillTx/>
                    <a:latin typeface="等线"/>
                    <a:ea charset="0" pitchFamily="2" typeface="Roboto"/>
                    <a:cs charset="0" pitchFamily="34" typeface="Open Sans"/>
                  </a:rPr>
                  <a:t>添加标题</a:t>
                </a:r>
              </a:p>
            </p:txBody>
          </p:sp>
        </p:grpSp>
        <p:grpSp>
          <p:nvGrpSpPr>
            <p:cNvPr id="56" name="组合 55"/>
            <p:cNvGrpSpPr/>
            <p:nvPr/>
          </p:nvGrpSpPr>
          <p:grpSpPr>
            <a:xfrm>
              <a:off x="3553443" y="9643299"/>
              <a:ext cx="3922298" cy="1647239"/>
              <a:chOff x="821049" y="2005844"/>
              <a:chExt cx="2041538" cy="2289042"/>
            </a:xfrm>
          </p:grpSpPr>
          <p:sp>
            <p:nvSpPr>
              <p:cNvPr id="57" name="Rectangle 4"/>
              <p:cNvSpPr/>
              <p:nvPr/>
            </p:nvSpPr>
            <p:spPr bwMode="auto">
              <a:xfrm>
                <a:off x="821049" y="2734930"/>
                <a:ext cx="1959506" cy="1544583"/>
              </a:xfrm>
              <a:prstGeom prst="rect">
                <a:avLst/>
              </a:prstGeom>
            </p:spPr>
            <p:txBody>
              <a:bodyPr wrap="square">
                <a:spAutoFit/>
              </a:bodyPr>
              <a:lstStyle/>
              <a:p>
                <a:pPr algn="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58" name="Rectangle 5"/>
              <p:cNvSpPr/>
              <p:nvPr/>
            </p:nvSpPr>
            <p:spPr bwMode="auto">
              <a:xfrm>
                <a:off x="1804572" y="2005842"/>
                <a:ext cx="1048363" cy="959872"/>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104" u="none">
                    <a:ln>
                      <a:noFill/>
                    </a:ln>
                    <a:solidFill>
                      <a:prstClr val="black"/>
                    </a:solidFill>
                    <a:effectLst/>
                    <a:uLnTx/>
                    <a:uFillTx/>
                    <a:latin typeface="等线"/>
                    <a:ea charset="0" pitchFamily="2" typeface="Roboto"/>
                    <a:cs charset="0" pitchFamily="34" typeface="Open Sans"/>
                  </a:rPr>
                  <a:t>添加标题</a:t>
                </a:r>
              </a:p>
            </p:txBody>
          </p:sp>
        </p:grpSp>
        <p:grpSp>
          <p:nvGrpSpPr>
            <p:cNvPr id="59" name="组合 58"/>
            <p:cNvGrpSpPr/>
            <p:nvPr/>
          </p:nvGrpSpPr>
          <p:grpSpPr>
            <a:xfrm>
              <a:off x="16425814" y="4206885"/>
              <a:ext cx="3877560" cy="1647237"/>
              <a:chOff x="762303" y="2005844"/>
              <a:chExt cx="2018252" cy="2289044"/>
            </a:xfrm>
          </p:grpSpPr>
          <p:sp>
            <p:nvSpPr>
              <p:cNvPr id="60" name="Rectangle 4"/>
              <p:cNvSpPr/>
              <p:nvPr/>
            </p:nvSpPr>
            <p:spPr bwMode="auto">
              <a:xfrm>
                <a:off x="821049" y="2734932"/>
                <a:ext cx="1959506" cy="1544586"/>
              </a:xfrm>
              <a:prstGeom prst="rect">
                <a:avLst/>
              </a:prstGeom>
            </p:spPr>
            <p:txBody>
              <a:bodyPr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61" name="Rectangle 5"/>
              <p:cNvSpPr/>
              <p:nvPr/>
            </p:nvSpPr>
            <p:spPr bwMode="auto">
              <a:xfrm>
                <a:off x="771953" y="2005843"/>
                <a:ext cx="1048363" cy="959874"/>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104" u="none">
                    <a:ln>
                      <a:noFill/>
                    </a:ln>
                    <a:solidFill>
                      <a:prstClr val="black"/>
                    </a:solidFill>
                    <a:effectLst/>
                    <a:uLnTx/>
                    <a:uFillTx/>
                    <a:latin typeface="等线"/>
                    <a:ea charset="0" pitchFamily="2" typeface="Roboto"/>
                    <a:cs charset="0" pitchFamily="34" typeface="Open Sans"/>
                  </a:rPr>
                  <a:t>添加标题</a:t>
                </a:r>
              </a:p>
            </p:txBody>
          </p:sp>
        </p:grpSp>
        <p:grpSp>
          <p:nvGrpSpPr>
            <p:cNvPr id="62" name="组合 61"/>
            <p:cNvGrpSpPr/>
            <p:nvPr/>
          </p:nvGrpSpPr>
          <p:grpSpPr>
            <a:xfrm>
              <a:off x="16425814" y="9234634"/>
              <a:ext cx="3877560" cy="1647237"/>
              <a:chOff x="762303" y="2005844"/>
              <a:chExt cx="2018252" cy="2289044"/>
            </a:xfrm>
          </p:grpSpPr>
          <p:sp>
            <p:nvSpPr>
              <p:cNvPr id="63" name="Rectangle 4"/>
              <p:cNvSpPr/>
              <p:nvPr/>
            </p:nvSpPr>
            <p:spPr bwMode="auto">
              <a:xfrm>
                <a:off x="821049" y="2734931"/>
                <a:ext cx="1959506" cy="1544586"/>
              </a:xfrm>
              <a:prstGeom prst="rect">
                <a:avLst/>
              </a:prstGeom>
            </p:spPr>
            <p:txBody>
              <a:bodyPr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64" name="Rectangle 5"/>
              <p:cNvSpPr/>
              <p:nvPr/>
            </p:nvSpPr>
            <p:spPr bwMode="auto">
              <a:xfrm>
                <a:off x="771954" y="2005842"/>
                <a:ext cx="1048363" cy="959874"/>
              </a:xfrm>
              <a:prstGeom prst="rect">
                <a:avLst/>
              </a:prstGeom>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104" u="none">
                    <a:ln>
                      <a:noFill/>
                    </a:ln>
                    <a:solidFill>
                      <a:prstClr val="black"/>
                    </a:solidFill>
                    <a:effectLst/>
                    <a:uLnTx/>
                    <a:uFillTx/>
                    <a:latin typeface="等线"/>
                    <a:ea charset="0" pitchFamily="2" typeface="Roboto"/>
                    <a:cs charset="0" pitchFamily="34" typeface="Open Sans"/>
                  </a:rPr>
                  <a:t>添加标题</a:t>
                </a:r>
              </a:p>
            </p:txBody>
          </p:sp>
        </p:grpSp>
      </p:grpSp>
    </p:spTree>
    <p:extLst>
      <p:ext uri="{BB962C8B-B14F-4D97-AF65-F5344CB8AC3E}">
        <p14:creationId val="28153845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ppt_x"/>
                                          </p:val>
                                        </p:tav>
                                        <p:tav tm="100000">
                                          <p:val>
                                            <p:strVal val="#ppt_x"/>
                                          </p:val>
                                        </p:tav>
                                      </p:tavLst>
                                    </p:anim>
                                    <p:anim calcmode="lin" valueType="num">
                                      <p:cBhvr additive="base">
                                        <p:cTn dur="500" fill="hold" id="13"/>
                                        <p:tgtEl>
                                          <p:spTgt spid="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14" presetSubtype="10">
                                  <p:stCondLst>
                                    <p:cond delay="0"/>
                                  </p:stCondLst>
                                  <p:childTnLst>
                                    <p:set>
                                      <p:cBhvr>
                                        <p:cTn dur="1" fill="hold" id="26">
                                          <p:stCondLst>
                                            <p:cond delay="0"/>
                                          </p:stCondLst>
                                        </p:cTn>
                                        <p:tgtEl>
                                          <p:spTgt spid="11"/>
                                        </p:tgtEl>
                                        <p:attrNameLst>
                                          <p:attrName>style.visibility</p:attrName>
                                        </p:attrNameLst>
                                      </p:cBhvr>
                                      <p:to>
                                        <p:strVal val="visible"/>
                                      </p:to>
                                    </p:set>
                                    <p:animEffect filter="randombar(horizontal)" transition="in">
                                      <p:cBhvr>
                                        <p:cTn dur="500" id="2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椭圆 12"/>
          <p:cNvSpPr/>
          <p:nvPr/>
        </p:nvSpPr>
        <p:spPr bwMode="auto">
          <a:xfrm rot="351052">
            <a:off x="976492" y="3461381"/>
            <a:ext cx="21650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14" name="椭圆 13"/>
          <p:cNvSpPr/>
          <p:nvPr/>
        </p:nvSpPr>
        <p:spPr bwMode="auto">
          <a:xfrm rot="285728">
            <a:off x="1574637" y="2917000"/>
            <a:ext cx="21650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15" name="椭圆 14"/>
          <p:cNvSpPr/>
          <p:nvPr/>
        </p:nvSpPr>
        <p:spPr bwMode="auto">
          <a:xfrm rot="20925770">
            <a:off x="2366244" y="2406104"/>
            <a:ext cx="21531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25" name="椭圆 24"/>
          <p:cNvSpPr/>
          <p:nvPr/>
        </p:nvSpPr>
        <p:spPr bwMode="auto">
          <a:xfrm rot="21146216">
            <a:off x="2966891" y="2988649"/>
            <a:ext cx="21650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26" name="椭圆 25"/>
          <p:cNvSpPr/>
          <p:nvPr/>
        </p:nvSpPr>
        <p:spPr bwMode="auto">
          <a:xfrm rot="372077">
            <a:off x="4402085" y="2617898"/>
            <a:ext cx="21531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27" name="椭圆 26"/>
          <p:cNvSpPr/>
          <p:nvPr/>
        </p:nvSpPr>
        <p:spPr bwMode="auto">
          <a:xfrm rot="444650">
            <a:off x="5091687" y="2185388"/>
            <a:ext cx="215313" cy="2202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28" name="椭圆 27"/>
          <p:cNvSpPr/>
          <p:nvPr/>
        </p:nvSpPr>
        <p:spPr bwMode="auto">
          <a:xfrm rot="411978">
            <a:off x="5618614" y="1650936"/>
            <a:ext cx="216503" cy="22021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29" name="椭圆 28"/>
          <p:cNvSpPr/>
          <p:nvPr/>
        </p:nvSpPr>
        <p:spPr bwMode="auto">
          <a:xfrm rot="434902">
            <a:off x="6732273" y="962163"/>
            <a:ext cx="216503" cy="2202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30" name="椭圆 29"/>
          <p:cNvSpPr/>
          <p:nvPr/>
        </p:nvSpPr>
        <p:spPr bwMode="auto">
          <a:xfrm rot="1654378">
            <a:off x="7579744" y="516603"/>
            <a:ext cx="21531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sp>
        <p:nvSpPr>
          <p:cNvPr id="31" name="文本框 30"/>
          <p:cNvSpPr txBox="1">
            <a:spLocks noChangeArrowheads="1"/>
          </p:cNvSpPr>
          <p:nvPr/>
        </p:nvSpPr>
        <p:spPr bwMode="auto">
          <a:xfrm>
            <a:off x="823365"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3月份</a:t>
            </a:r>
          </a:p>
        </p:txBody>
      </p:sp>
      <p:sp>
        <p:nvSpPr>
          <p:cNvPr id="32" name="文本框 31"/>
          <p:cNvSpPr txBox="1">
            <a:spLocks noChangeArrowheads="1"/>
          </p:cNvSpPr>
          <p:nvPr/>
        </p:nvSpPr>
        <p:spPr bwMode="auto">
          <a:xfrm>
            <a:off x="1436168"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4月份</a:t>
            </a:r>
          </a:p>
        </p:txBody>
      </p:sp>
      <p:sp>
        <p:nvSpPr>
          <p:cNvPr id="33" name="文本框 32"/>
          <p:cNvSpPr txBox="1">
            <a:spLocks noChangeArrowheads="1"/>
          </p:cNvSpPr>
          <p:nvPr/>
        </p:nvSpPr>
        <p:spPr bwMode="auto">
          <a:xfrm>
            <a:off x="2208031"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5月份</a:t>
            </a:r>
          </a:p>
        </p:txBody>
      </p:sp>
      <p:sp>
        <p:nvSpPr>
          <p:cNvPr id="34" name="文本框 33"/>
          <p:cNvSpPr txBox="1">
            <a:spLocks noChangeArrowheads="1"/>
          </p:cNvSpPr>
          <p:nvPr/>
        </p:nvSpPr>
        <p:spPr bwMode="auto">
          <a:xfrm>
            <a:off x="2784974"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6月份</a:t>
            </a:r>
          </a:p>
        </p:txBody>
      </p:sp>
      <p:sp>
        <p:nvSpPr>
          <p:cNvPr id="35" name="文本框 34"/>
          <p:cNvSpPr txBox="1">
            <a:spLocks noChangeArrowheads="1"/>
          </p:cNvSpPr>
          <p:nvPr/>
        </p:nvSpPr>
        <p:spPr bwMode="auto">
          <a:xfrm>
            <a:off x="4282649"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8月份</a:t>
            </a:r>
          </a:p>
        </p:txBody>
      </p:sp>
      <p:sp>
        <p:nvSpPr>
          <p:cNvPr id="36" name="文本框 35"/>
          <p:cNvSpPr txBox="1">
            <a:spLocks noChangeArrowheads="1"/>
          </p:cNvSpPr>
          <p:nvPr/>
        </p:nvSpPr>
        <p:spPr bwMode="auto">
          <a:xfrm>
            <a:off x="5001834"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9月份</a:t>
            </a:r>
          </a:p>
        </p:txBody>
      </p:sp>
      <p:sp>
        <p:nvSpPr>
          <p:cNvPr id="37" name="文本框 36"/>
          <p:cNvSpPr txBox="1">
            <a:spLocks noChangeArrowheads="1"/>
          </p:cNvSpPr>
          <p:nvPr/>
        </p:nvSpPr>
        <p:spPr bwMode="auto">
          <a:xfrm>
            <a:off x="5599170" y="3949516"/>
            <a:ext cx="725805"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10月份</a:t>
            </a:r>
          </a:p>
        </p:txBody>
      </p:sp>
      <p:sp>
        <p:nvSpPr>
          <p:cNvPr id="38" name="文本框 37"/>
          <p:cNvSpPr txBox="1">
            <a:spLocks noChangeArrowheads="1"/>
          </p:cNvSpPr>
          <p:nvPr/>
        </p:nvSpPr>
        <p:spPr bwMode="auto">
          <a:xfrm>
            <a:off x="6622886" y="3949516"/>
            <a:ext cx="725805"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11月份</a:t>
            </a:r>
          </a:p>
        </p:txBody>
      </p:sp>
      <p:sp>
        <p:nvSpPr>
          <p:cNvPr id="39" name="文本框 38"/>
          <p:cNvSpPr txBox="1">
            <a:spLocks noChangeArrowheads="1"/>
          </p:cNvSpPr>
          <p:nvPr/>
        </p:nvSpPr>
        <p:spPr bwMode="auto">
          <a:xfrm>
            <a:off x="7470033" y="3949516"/>
            <a:ext cx="725805"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12月份</a:t>
            </a:r>
          </a:p>
        </p:txBody>
      </p:sp>
      <p:sp>
        <p:nvSpPr>
          <p:cNvPr id="40" name="文本框 39"/>
          <p:cNvSpPr txBox="1">
            <a:spLocks noChangeArrowheads="1"/>
          </p:cNvSpPr>
          <p:nvPr/>
        </p:nvSpPr>
        <p:spPr bwMode="auto">
          <a:xfrm>
            <a:off x="1311126" y="3412359"/>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1" name="文本框 40"/>
          <p:cNvSpPr txBox="1">
            <a:spLocks noChangeArrowheads="1"/>
          </p:cNvSpPr>
          <p:nvPr/>
        </p:nvSpPr>
        <p:spPr bwMode="auto">
          <a:xfrm>
            <a:off x="363247" y="2861533"/>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2" name="文本框 41"/>
          <p:cNvSpPr txBox="1">
            <a:spLocks noChangeArrowheads="1"/>
          </p:cNvSpPr>
          <p:nvPr/>
        </p:nvSpPr>
        <p:spPr bwMode="auto">
          <a:xfrm>
            <a:off x="2009963" y="2083720"/>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3" name="文本框 42"/>
          <p:cNvSpPr txBox="1">
            <a:spLocks noChangeArrowheads="1"/>
          </p:cNvSpPr>
          <p:nvPr/>
        </p:nvSpPr>
        <p:spPr bwMode="auto">
          <a:xfrm>
            <a:off x="2905688" y="2679117"/>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4" name="文本框 43"/>
          <p:cNvSpPr txBox="1">
            <a:spLocks noChangeArrowheads="1"/>
          </p:cNvSpPr>
          <p:nvPr/>
        </p:nvSpPr>
        <p:spPr bwMode="auto">
          <a:xfrm>
            <a:off x="4660569" y="2614164"/>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5" name="文本框 44"/>
          <p:cNvSpPr txBox="1">
            <a:spLocks noChangeArrowheads="1"/>
          </p:cNvSpPr>
          <p:nvPr/>
        </p:nvSpPr>
        <p:spPr bwMode="auto">
          <a:xfrm>
            <a:off x="5352484" y="2195058"/>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6" name="文本框 45"/>
          <p:cNvSpPr txBox="1">
            <a:spLocks noChangeArrowheads="1"/>
          </p:cNvSpPr>
          <p:nvPr/>
        </p:nvSpPr>
        <p:spPr bwMode="auto">
          <a:xfrm>
            <a:off x="5931398" y="1637933"/>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47" name="文本框 46"/>
          <p:cNvSpPr txBox="1">
            <a:spLocks noChangeArrowheads="1"/>
          </p:cNvSpPr>
          <p:nvPr/>
        </p:nvSpPr>
        <p:spPr bwMode="auto">
          <a:xfrm>
            <a:off x="7047755" y="954756"/>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cxnSp>
        <p:nvCxnSpPr>
          <p:cNvPr id="48" name="直接连接符 47"/>
          <p:cNvCxnSpPr>
            <a:stCxn id="13" idx="7"/>
            <a:endCxn id="14" idx="3"/>
          </p:cNvCxnSpPr>
          <p:nvPr/>
        </p:nvCxnSpPr>
        <p:spPr>
          <a:xfrm flipV="1">
            <a:off x="1168865" y="3099351"/>
            <a:ext cx="431248" cy="40267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1765664" y="2537799"/>
            <a:ext cx="602643" cy="4182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2563809" y="2578741"/>
            <a:ext cx="425158" cy="45309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3594224" y="3366035"/>
            <a:ext cx="216503" cy="221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srgbClr val="C00000"/>
              </a:solidFill>
              <a:effectLst/>
              <a:uLnTx/>
              <a:uFillTx/>
              <a:latin typeface="等线"/>
              <a:ea typeface="微软雅黑"/>
              <a:cs typeface="+mn-cs"/>
            </a:endParaRPr>
          </a:p>
        </p:txBody>
      </p:sp>
      <p:cxnSp>
        <p:nvCxnSpPr>
          <p:cNvPr id="52" name="直接连接符 51"/>
          <p:cNvCxnSpPr>
            <a:stCxn id="25" idx="5"/>
            <a:endCxn id="51" idx="2"/>
          </p:cNvCxnSpPr>
          <p:nvPr/>
        </p:nvCxnSpPr>
        <p:spPr>
          <a:xfrm>
            <a:off x="3161320" y="3166867"/>
            <a:ext cx="436025" cy="2840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3795463" y="2798192"/>
            <a:ext cx="630149" cy="62078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4593871" y="2362877"/>
            <a:ext cx="519948" cy="29613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5284868" y="1829187"/>
            <a:ext cx="356699" cy="39892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5812163" y="1139841"/>
            <a:ext cx="942610" cy="55306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6926276" y="661433"/>
            <a:ext cx="657436" cy="34326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3866760" y="3355222"/>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sp>
        <p:nvSpPr>
          <p:cNvPr id="59" name="文本框 33"/>
          <p:cNvSpPr txBox="1">
            <a:spLocks noChangeArrowheads="1"/>
          </p:cNvSpPr>
          <p:nvPr/>
        </p:nvSpPr>
        <p:spPr bwMode="auto">
          <a:xfrm>
            <a:off x="3448021" y="3949516"/>
            <a:ext cx="625793"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35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charset="0" panose="020b0604020202020204" pitchFamily="34" typeface="Arial"/>
              </a:rPr>
              <a:t>7月份</a:t>
            </a:r>
          </a:p>
        </p:txBody>
      </p:sp>
      <p:sp>
        <p:nvSpPr>
          <p:cNvPr id="60" name="文本框 46"/>
          <p:cNvSpPr txBox="1">
            <a:spLocks noChangeArrowheads="1"/>
          </p:cNvSpPr>
          <p:nvPr/>
        </p:nvSpPr>
        <p:spPr bwMode="auto">
          <a:xfrm>
            <a:off x="7154841" y="196258"/>
            <a:ext cx="1211580" cy="29718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prstClr val="black">
                    <a:lumMod val="75000"/>
                    <a:lumOff val="25000"/>
                  </a:prstClr>
                </a:solidFill>
                <a:effectLst/>
                <a:uLnTx/>
                <a:uFillTx/>
                <a:latin charset="0" pitchFamily="34" typeface="Calibri"/>
                <a:ea charset="-122" panose="020b0503020204020204" pitchFamily="34" typeface="微软雅黑"/>
                <a:cs typeface="+mn-cs"/>
              </a:rPr>
              <a:t>添加文字内容</a:t>
            </a:r>
          </a:p>
        </p:txBody>
      </p:sp>
      <p:grpSp>
        <p:nvGrpSpPr>
          <p:cNvPr id="61" name="组合 60"/>
          <p:cNvGrpSpPr/>
          <p:nvPr/>
        </p:nvGrpSpPr>
        <p:grpSpPr>
          <a:xfrm>
            <a:off x="410073" y="3815407"/>
            <a:ext cx="8051043" cy="7666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026545" y="771015"/>
            <a:ext cx="3162423" cy="1463040"/>
          </a:xfrm>
          <a:prstGeom prst="rect">
            <a:avLst/>
          </a:prstGeom>
        </p:spPr>
        <p:txBody>
          <a:bodyPr wrap="square">
            <a:spAutoFit/>
          </a:bodyPr>
          <a:lstStyle/>
          <a:p>
            <a:pPr algn="l" defTabSz="685800" eaLnBrk="1" fontAlgn="auto" hangingPunct="1" indent="0" latinLnBrk="0" lvl="0" marL="0" marR="0" rtl="0">
              <a:lnSpc>
                <a:spcPct val="200000"/>
              </a:lnSpc>
              <a:spcBef>
                <a:spcPct val="0"/>
              </a:spcBef>
              <a:spcAft>
                <a:spcPct val="0"/>
              </a:spcAft>
              <a:buClrTx/>
              <a:buSzTx/>
              <a:buFontTx/>
              <a:buNone/>
              <a:defRPr/>
            </a:pPr>
            <a:r>
              <a:rPr altLang="en-US" b="1" baseline="0" cap="none" i="0" kern="1200" kumimoji="0" lang="zh-CN" noProof="0" normalizeH="0" spc="0" strike="noStrike" sz="1500" u="none">
                <a:ln>
                  <a:noFill/>
                </a:ln>
                <a:solidFill>
                  <a:srgbClr val="C00000"/>
                </a:solidFill>
                <a:effectLst/>
                <a:uLnTx/>
                <a:uFillTx/>
                <a:latin charset="-122" panose="020b0503020204020204" pitchFamily="34" typeface="微软雅黑"/>
                <a:ea charset="-122" panose="020b0503020204020204" pitchFamily="34" typeface="微软雅黑"/>
                <a:cs typeface="+mn-cs"/>
              </a:rPr>
              <a:t>点击添加小标题</a:t>
            </a:r>
          </a:p>
          <a:p>
            <a:pPr algn="l" defTabSz="685800" eaLnBrk="1" fontAlgn="auto" hangingPunct="1" indent="0" latinLnBrk="0" lvl="0" marL="0" marR="0" rtl="0">
              <a:lnSpc>
                <a:spcPct val="200000"/>
              </a:lnSpc>
              <a:spcBef>
                <a:spcPct val="0"/>
              </a:spcBef>
              <a:spcAft>
                <a:spcPct val="0"/>
              </a:spcAft>
              <a:buClrTx/>
              <a:buSzTx/>
              <a:buFontTx/>
              <a:buNone/>
              <a:defRPr/>
            </a:pPr>
            <a:r>
              <a:rPr altLang="en-US" b="1" baseline="0" cap="none" i="0" kern="1200" kumimoji="0" lang="zh-CN" noProof="0" normalizeH="0" spc="0" strike="noStrike" sz="1500" u="none">
                <a:ln>
                  <a:noFill/>
                </a:ln>
                <a:solidFill>
                  <a:srgbClr val="C00000"/>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a:t>
            </a:r>
          </a:p>
        </p:txBody>
      </p:sp>
    </p:spTree>
    <p:extLst>
      <p:ext uri="{BB962C8B-B14F-4D97-AF65-F5344CB8AC3E}">
        <p14:creationId val="204271970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3"/>
                                        </p:tgtEl>
                                        <p:attrNameLst>
                                          <p:attrName>style.visibility</p:attrName>
                                        </p:attrNameLst>
                                      </p:cBhvr>
                                      <p:to>
                                        <p:strVal val="visible"/>
                                      </p:to>
                                    </p:set>
                                    <p:animEffect filter="wipe(left)" transition="in">
                                      <p:cBhvr>
                                        <p:cTn dur="500" id="7"/>
                                        <p:tgtEl>
                                          <p:spTgt spid="7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1"/>
                                        </p:tgtEl>
                                        <p:attrNameLst>
                                          <p:attrName>style.visibility</p:attrName>
                                        </p:attrNameLst>
                                      </p:cBhvr>
                                      <p:to>
                                        <p:strVal val="visible"/>
                                      </p:to>
                                    </p:set>
                                    <p:animEffect filter="wipe(left)" transition="in">
                                      <p:cBhvr>
                                        <p:cTn dur="500" id="11"/>
                                        <p:tgtEl>
                                          <p:spTgt spid="61"/>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31"/>
                                        </p:tgtEl>
                                        <p:attrNameLst>
                                          <p:attrName>style.visibility</p:attrName>
                                        </p:attrNameLst>
                                      </p:cBhvr>
                                      <p:to>
                                        <p:strVal val="visible"/>
                                      </p:to>
                                    </p:set>
                                    <p:animEffect filter="wipe(up)" transition="in">
                                      <p:cBhvr>
                                        <p:cTn dur="500" id="15"/>
                                        <p:tgtEl>
                                          <p:spTgt spid="31"/>
                                        </p:tgtEl>
                                      </p:cBhvr>
                                    </p:animEffect>
                                  </p:childTnLst>
                                </p:cTn>
                              </p:par>
                              <p:par>
                                <p:cTn fill="hold" grpId="0" id="16" nodeType="withEffect" presetClass="entr" presetID="22" presetSubtype="1">
                                  <p:stCondLst>
                                    <p:cond delay="0"/>
                                  </p:stCondLst>
                                  <p:childTnLst>
                                    <p:set>
                                      <p:cBhvr>
                                        <p:cTn dur="1" fill="hold" id="17">
                                          <p:stCondLst>
                                            <p:cond delay="0"/>
                                          </p:stCondLst>
                                        </p:cTn>
                                        <p:tgtEl>
                                          <p:spTgt spid="32"/>
                                        </p:tgtEl>
                                        <p:attrNameLst>
                                          <p:attrName>style.visibility</p:attrName>
                                        </p:attrNameLst>
                                      </p:cBhvr>
                                      <p:to>
                                        <p:strVal val="visible"/>
                                      </p:to>
                                    </p:set>
                                    <p:animEffect filter="wipe(up)" transition="in">
                                      <p:cBhvr>
                                        <p:cTn dur="500" id="18"/>
                                        <p:tgtEl>
                                          <p:spTgt spid="32"/>
                                        </p:tgtEl>
                                      </p:cBhvr>
                                    </p:animEffect>
                                  </p:childTnLst>
                                </p:cTn>
                              </p:par>
                              <p:par>
                                <p:cTn fill="hold" grpId="0" id="19" nodeType="withEffect" presetClass="entr" presetID="22" presetSubtype="1">
                                  <p:stCondLst>
                                    <p:cond delay="0"/>
                                  </p:stCondLst>
                                  <p:childTnLst>
                                    <p:set>
                                      <p:cBhvr>
                                        <p:cTn dur="1" fill="hold" id="20">
                                          <p:stCondLst>
                                            <p:cond delay="0"/>
                                          </p:stCondLst>
                                        </p:cTn>
                                        <p:tgtEl>
                                          <p:spTgt spid="33"/>
                                        </p:tgtEl>
                                        <p:attrNameLst>
                                          <p:attrName>style.visibility</p:attrName>
                                        </p:attrNameLst>
                                      </p:cBhvr>
                                      <p:to>
                                        <p:strVal val="visible"/>
                                      </p:to>
                                    </p:set>
                                    <p:animEffect filter="wipe(up)" transition="in">
                                      <p:cBhvr>
                                        <p:cTn dur="500" id="21"/>
                                        <p:tgtEl>
                                          <p:spTgt spid="33"/>
                                        </p:tgtEl>
                                      </p:cBhvr>
                                    </p:animEffect>
                                  </p:childTnLst>
                                </p:cTn>
                              </p:par>
                              <p:par>
                                <p:cTn fill="hold" grpId="0" id="22" nodeType="withEffect" presetClass="entr" presetID="22" presetSubtype="1">
                                  <p:stCondLst>
                                    <p:cond delay="0"/>
                                  </p:stCondLst>
                                  <p:childTnLst>
                                    <p:set>
                                      <p:cBhvr>
                                        <p:cTn dur="1" fill="hold" id="23">
                                          <p:stCondLst>
                                            <p:cond delay="0"/>
                                          </p:stCondLst>
                                        </p:cTn>
                                        <p:tgtEl>
                                          <p:spTgt spid="34"/>
                                        </p:tgtEl>
                                        <p:attrNameLst>
                                          <p:attrName>style.visibility</p:attrName>
                                        </p:attrNameLst>
                                      </p:cBhvr>
                                      <p:to>
                                        <p:strVal val="visible"/>
                                      </p:to>
                                    </p:set>
                                    <p:animEffect filter="wipe(up)" transition="in">
                                      <p:cBhvr>
                                        <p:cTn dur="500" id="24"/>
                                        <p:tgtEl>
                                          <p:spTgt spid="34"/>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59"/>
                                        </p:tgtEl>
                                        <p:attrNameLst>
                                          <p:attrName>style.visibility</p:attrName>
                                        </p:attrNameLst>
                                      </p:cBhvr>
                                      <p:to>
                                        <p:strVal val="visible"/>
                                      </p:to>
                                    </p:set>
                                    <p:animEffect filter="wipe(up)" transition="in">
                                      <p:cBhvr>
                                        <p:cTn dur="500" id="27"/>
                                        <p:tgtEl>
                                          <p:spTgt spid="59"/>
                                        </p:tgtEl>
                                      </p:cBhvr>
                                    </p:animEffect>
                                  </p:childTnLst>
                                </p:cTn>
                              </p:par>
                              <p:par>
                                <p:cTn fill="hold" grpId="0" id="28" nodeType="withEffect" presetClass="entr" presetID="22" presetSubtype="1">
                                  <p:stCondLst>
                                    <p:cond delay="0"/>
                                  </p:stCondLst>
                                  <p:childTnLst>
                                    <p:set>
                                      <p:cBhvr>
                                        <p:cTn dur="1" fill="hold" id="29">
                                          <p:stCondLst>
                                            <p:cond delay="0"/>
                                          </p:stCondLst>
                                        </p:cTn>
                                        <p:tgtEl>
                                          <p:spTgt spid="35"/>
                                        </p:tgtEl>
                                        <p:attrNameLst>
                                          <p:attrName>style.visibility</p:attrName>
                                        </p:attrNameLst>
                                      </p:cBhvr>
                                      <p:to>
                                        <p:strVal val="visible"/>
                                      </p:to>
                                    </p:set>
                                    <p:animEffect filter="wipe(up)" transition="in">
                                      <p:cBhvr>
                                        <p:cTn dur="500" id="30"/>
                                        <p:tgtEl>
                                          <p:spTgt spid="35"/>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36"/>
                                        </p:tgtEl>
                                        <p:attrNameLst>
                                          <p:attrName>style.visibility</p:attrName>
                                        </p:attrNameLst>
                                      </p:cBhvr>
                                      <p:to>
                                        <p:strVal val="visible"/>
                                      </p:to>
                                    </p:set>
                                    <p:animEffect filter="wipe(up)" transition="in">
                                      <p:cBhvr>
                                        <p:cTn dur="500" id="33"/>
                                        <p:tgtEl>
                                          <p:spTgt spid="36"/>
                                        </p:tgtEl>
                                      </p:cBhvr>
                                    </p:animEffect>
                                  </p:childTnLst>
                                </p:cTn>
                              </p:par>
                              <p:par>
                                <p:cTn fill="hold" grpId="0" id="34" nodeType="withEffect" presetClass="entr" presetID="22" presetSubtype="1">
                                  <p:stCondLst>
                                    <p:cond delay="0"/>
                                  </p:stCondLst>
                                  <p:childTnLst>
                                    <p:set>
                                      <p:cBhvr>
                                        <p:cTn dur="1" fill="hold" id="35">
                                          <p:stCondLst>
                                            <p:cond delay="0"/>
                                          </p:stCondLst>
                                        </p:cTn>
                                        <p:tgtEl>
                                          <p:spTgt spid="37"/>
                                        </p:tgtEl>
                                        <p:attrNameLst>
                                          <p:attrName>style.visibility</p:attrName>
                                        </p:attrNameLst>
                                      </p:cBhvr>
                                      <p:to>
                                        <p:strVal val="visible"/>
                                      </p:to>
                                    </p:set>
                                    <p:animEffect filter="wipe(up)" transition="in">
                                      <p:cBhvr>
                                        <p:cTn dur="500" id="36"/>
                                        <p:tgtEl>
                                          <p:spTgt spid="37"/>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38"/>
                                        </p:tgtEl>
                                        <p:attrNameLst>
                                          <p:attrName>style.visibility</p:attrName>
                                        </p:attrNameLst>
                                      </p:cBhvr>
                                      <p:to>
                                        <p:strVal val="visible"/>
                                      </p:to>
                                    </p:set>
                                    <p:animEffect filter="wipe(up)" transition="in">
                                      <p:cBhvr>
                                        <p:cTn dur="500" id="39"/>
                                        <p:tgtEl>
                                          <p:spTgt spid="38"/>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39"/>
                                        </p:tgtEl>
                                        <p:attrNameLst>
                                          <p:attrName>style.visibility</p:attrName>
                                        </p:attrNameLst>
                                      </p:cBhvr>
                                      <p:to>
                                        <p:strVal val="visible"/>
                                      </p:to>
                                    </p:set>
                                    <p:animEffect filter="wipe(up)" transition="in">
                                      <p:cBhvr>
                                        <p:cTn dur="500" id="42"/>
                                        <p:tgtEl>
                                          <p:spTgt spid="39"/>
                                        </p:tgtEl>
                                      </p:cBhvr>
                                    </p:animEffect>
                                  </p:childTnLst>
                                </p:cTn>
                              </p:par>
                            </p:childTnLst>
                          </p:cTn>
                        </p:par>
                        <p:par>
                          <p:cTn fill="hold" id="43" nodeType="afterGroup">
                            <p:stCondLst>
                              <p:cond delay="1500"/>
                            </p:stCondLst>
                            <p:childTnLst>
                              <p:par>
                                <p:cTn fill="hold" grpId="0" id="44" nodeType="afterEffect" presetClass="entr" presetID="10" presetSubtype="0">
                                  <p:stCondLst>
                                    <p:cond delay="0"/>
                                  </p:stCondLst>
                                  <p:childTnLst>
                                    <p:set>
                                      <p:cBhvr>
                                        <p:cTn dur="1" fill="hold" id="45">
                                          <p:stCondLst>
                                            <p:cond delay="0"/>
                                          </p:stCondLst>
                                        </p:cTn>
                                        <p:tgtEl>
                                          <p:spTgt spid="13"/>
                                        </p:tgtEl>
                                        <p:attrNameLst>
                                          <p:attrName>style.visibility</p:attrName>
                                        </p:attrNameLst>
                                      </p:cBhvr>
                                      <p:to>
                                        <p:strVal val="visible"/>
                                      </p:to>
                                    </p:set>
                                    <p:animEffect filter="fade" transition="in">
                                      <p:cBhvr>
                                        <p:cTn dur="500" id="46"/>
                                        <p:tgtEl>
                                          <p:spTgt spid="13"/>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40"/>
                                        </p:tgtEl>
                                        <p:attrNameLst>
                                          <p:attrName>style.visibility</p:attrName>
                                        </p:attrNameLst>
                                      </p:cBhvr>
                                      <p:to>
                                        <p:strVal val="visible"/>
                                      </p:to>
                                    </p:set>
                                    <p:animEffect filter="wipe(down)" transition="in">
                                      <p:cBhvr>
                                        <p:cTn dur="500" id="49"/>
                                        <p:tgtEl>
                                          <p:spTgt spid="40"/>
                                        </p:tgtEl>
                                      </p:cBhvr>
                                    </p:animEffect>
                                  </p:childTnLst>
                                </p:cTn>
                              </p:par>
                            </p:childTnLst>
                          </p:cTn>
                        </p:par>
                        <p:par>
                          <p:cTn fill="hold" id="50" nodeType="afterGroup">
                            <p:stCondLst>
                              <p:cond delay="2000"/>
                            </p:stCondLst>
                            <p:childTnLst>
                              <p:par>
                                <p:cTn fill="hold" id="51" nodeType="afterEffect" presetClass="entr" presetID="22" presetSubtype="4">
                                  <p:stCondLst>
                                    <p:cond delay="0"/>
                                  </p:stCondLst>
                                  <p:childTnLst>
                                    <p:set>
                                      <p:cBhvr>
                                        <p:cTn dur="1" fill="hold" id="52">
                                          <p:stCondLst>
                                            <p:cond delay="0"/>
                                          </p:stCondLst>
                                        </p:cTn>
                                        <p:tgtEl>
                                          <p:spTgt spid="48"/>
                                        </p:tgtEl>
                                        <p:attrNameLst>
                                          <p:attrName>style.visibility</p:attrName>
                                        </p:attrNameLst>
                                      </p:cBhvr>
                                      <p:to>
                                        <p:strVal val="visible"/>
                                      </p:to>
                                    </p:set>
                                    <p:animEffect filter="wipe(down)" transition="in">
                                      <p:cBhvr>
                                        <p:cTn dur="500" id="53"/>
                                        <p:tgtEl>
                                          <p:spTgt spid="48"/>
                                        </p:tgtEl>
                                      </p:cBhvr>
                                    </p:animEffect>
                                  </p:childTnLst>
                                </p:cTn>
                              </p:par>
                            </p:childTnLst>
                          </p:cTn>
                        </p:par>
                        <p:par>
                          <p:cTn fill="hold" id="54" nodeType="afterGroup">
                            <p:stCondLst>
                              <p:cond delay="2500"/>
                            </p:stCondLst>
                            <p:childTnLst>
                              <p:par>
                                <p:cTn fill="hold" grpId="0" id="55" nodeType="afterEffect" presetClass="entr" presetID="10" presetSubtype="0">
                                  <p:stCondLst>
                                    <p:cond delay="0"/>
                                  </p:stCondLst>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par>
                                <p:cTn fill="hold" grpId="0" id="58" nodeType="withEffect" presetClass="entr" presetID="22" presetSubtype="4">
                                  <p:stCondLst>
                                    <p:cond delay="0"/>
                                  </p:stCondLst>
                                  <p:childTnLst>
                                    <p:set>
                                      <p:cBhvr>
                                        <p:cTn dur="1" fill="hold" id="59">
                                          <p:stCondLst>
                                            <p:cond delay="0"/>
                                          </p:stCondLst>
                                        </p:cTn>
                                        <p:tgtEl>
                                          <p:spTgt spid="41"/>
                                        </p:tgtEl>
                                        <p:attrNameLst>
                                          <p:attrName>style.visibility</p:attrName>
                                        </p:attrNameLst>
                                      </p:cBhvr>
                                      <p:to>
                                        <p:strVal val="visible"/>
                                      </p:to>
                                    </p:set>
                                    <p:animEffect filter="wipe(down)" transition="in">
                                      <p:cBhvr>
                                        <p:cTn dur="500" id="60"/>
                                        <p:tgtEl>
                                          <p:spTgt spid="41"/>
                                        </p:tgtEl>
                                      </p:cBhvr>
                                    </p:animEffect>
                                  </p:childTnLst>
                                </p:cTn>
                              </p:par>
                            </p:childTnLst>
                          </p:cTn>
                        </p:par>
                        <p:par>
                          <p:cTn fill="hold" id="61" nodeType="afterGroup">
                            <p:stCondLst>
                              <p:cond delay="3000"/>
                            </p:stCondLst>
                            <p:childTnLst>
                              <p:par>
                                <p:cTn fill="hold" id="62" nodeType="afterEffect" presetClass="entr" presetID="22" presetSubtype="4">
                                  <p:stCondLst>
                                    <p:cond delay="0"/>
                                  </p:stCondLst>
                                  <p:childTnLst>
                                    <p:set>
                                      <p:cBhvr>
                                        <p:cTn dur="1" fill="hold" id="63">
                                          <p:stCondLst>
                                            <p:cond delay="0"/>
                                          </p:stCondLst>
                                        </p:cTn>
                                        <p:tgtEl>
                                          <p:spTgt spid="49"/>
                                        </p:tgtEl>
                                        <p:attrNameLst>
                                          <p:attrName>style.visibility</p:attrName>
                                        </p:attrNameLst>
                                      </p:cBhvr>
                                      <p:to>
                                        <p:strVal val="visible"/>
                                      </p:to>
                                    </p:set>
                                    <p:animEffect filter="wipe(down)" transition="in">
                                      <p:cBhvr>
                                        <p:cTn dur="500" id="64"/>
                                        <p:tgtEl>
                                          <p:spTgt spid="49"/>
                                        </p:tgtEl>
                                      </p:cBhvr>
                                    </p:animEffect>
                                  </p:childTnLst>
                                </p:cTn>
                              </p:par>
                            </p:childTnLst>
                          </p:cTn>
                        </p:par>
                        <p:par>
                          <p:cTn fill="hold" id="65" nodeType="afterGroup">
                            <p:stCondLst>
                              <p:cond delay="3500"/>
                            </p:stCondLst>
                            <p:childTnLst>
                              <p:par>
                                <p:cTn fill="hold" grpId="0" id="66" nodeType="afterEffect" presetClass="entr" presetID="10" presetSubtype="0">
                                  <p:stCondLst>
                                    <p:cond delay="0"/>
                                  </p:stCondLst>
                                  <p:childTnLst>
                                    <p:set>
                                      <p:cBhvr>
                                        <p:cTn dur="1" fill="hold" id="67">
                                          <p:stCondLst>
                                            <p:cond delay="0"/>
                                          </p:stCondLst>
                                        </p:cTn>
                                        <p:tgtEl>
                                          <p:spTgt spid="15"/>
                                        </p:tgtEl>
                                        <p:attrNameLst>
                                          <p:attrName>style.visibility</p:attrName>
                                        </p:attrNameLst>
                                      </p:cBhvr>
                                      <p:to>
                                        <p:strVal val="visible"/>
                                      </p:to>
                                    </p:set>
                                    <p:animEffect filter="fade" transition="in">
                                      <p:cBhvr>
                                        <p:cTn dur="500" id="68"/>
                                        <p:tgtEl>
                                          <p:spTgt spid="15"/>
                                        </p:tgtEl>
                                      </p:cBhvr>
                                    </p:animEffect>
                                  </p:childTnLst>
                                </p:cTn>
                              </p:par>
                              <p:par>
                                <p:cTn fill="hold" grpId="0" id="69" nodeType="withEffect" presetClass="entr" presetID="22" presetSubtype="4">
                                  <p:stCondLst>
                                    <p:cond delay="0"/>
                                  </p:stCondLst>
                                  <p:childTnLst>
                                    <p:set>
                                      <p:cBhvr>
                                        <p:cTn dur="1" fill="hold" id="70">
                                          <p:stCondLst>
                                            <p:cond delay="0"/>
                                          </p:stCondLst>
                                        </p:cTn>
                                        <p:tgtEl>
                                          <p:spTgt spid="42"/>
                                        </p:tgtEl>
                                        <p:attrNameLst>
                                          <p:attrName>style.visibility</p:attrName>
                                        </p:attrNameLst>
                                      </p:cBhvr>
                                      <p:to>
                                        <p:strVal val="visible"/>
                                      </p:to>
                                    </p:set>
                                    <p:animEffect filter="wipe(down)" transition="in">
                                      <p:cBhvr>
                                        <p:cTn dur="500" id="71"/>
                                        <p:tgtEl>
                                          <p:spTgt spid="42"/>
                                        </p:tgtEl>
                                      </p:cBhvr>
                                    </p:animEffect>
                                  </p:childTnLst>
                                </p:cTn>
                              </p:par>
                            </p:childTnLst>
                          </p:cTn>
                        </p:par>
                        <p:par>
                          <p:cTn fill="hold" id="72" nodeType="afterGroup">
                            <p:stCondLst>
                              <p:cond delay="4000"/>
                            </p:stCondLst>
                            <p:childTnLst>
                              <p:par>
                                <p:cTn fill="hold" id="73" nodeType="afterEffect" presetClass="entr" presetID="22" presetSubtype="1">
                                  <p:stCondLst>
                                    <p:cond delay="0"/>
                                  </p:stCondLst>
                                  <p:childTnLst>
                                    <p:set>
                                      <p:cBhvr>
                                        <p:cTn dur="1" fill="hold" id="74">
                                          <p:stCondLst>
                                            <p:cond delay="0"/>
                                          </p:stCondLst>
                                        </p:cTn>
                                        <p:tgtEl>
                                          <p:spTgt spid="50"/>
                                        </p:tgtEl>
                                        <p:attrNameLst>
                                          <p:attrName>style.visibility</p:attrName>
                                        </p:attrNameLst>
                                      </p:cBhvr>
                                      <p:to>
                                        <p:strVal val="visible"/>
                                      </p:to>
                                    </p:set>
                                    <p:animEffect filter="wipe(up)" transition="in">
                                      <p:cBhvr>
                                        <p:cTn dur="500" id="75"/>
                                        <p:tgtEl>
                                          <p:spTgt spid="50"/>
                                        </p:tgtEl>
                                      </p:cBhvr>
                                    </p:animEffect>
                                  </p:childTnLst>
                                </p:cTn>
                              </p:par>
                            </p:childTnLst>
                          </p:cTn>
                        </p:par>
                        <p:par>
                          <p:cTn fill="hold" id="76" nodeType="afterGroup">
                            <p:stCondLst>
                              <p:cond delay="4500"/>
                            </p:stCondLst>
                            <p:childTnLst>
                              <p:par>
                                <p:cTn fill="hold" grpId="0" id="77" nodeType="afterEffect" presetClass="entr" presetID="10" presetSubtype="0">
                                  <p:stCondLst>
                                    <p:cond delay="0"/>
                                  </p:stCondLst>
                                  <p:childTnLst>
                                    <p:set>
                                      <p:cBhvr>
                                        <p:cTn dur="1" fill="hold" id="78">
                                          <p:stCondLst>
                                            <p:cond delay="0"/>
                                          </p:stCondLst>
                                        </p:cTn>
                                        <p:tgtEl>
                                          <p:spTgt spid="25"/>
                                        </p:tgtEl>
                                        <p:attrNameLst>
                                          <p:attrName>style.visibility</p:attrName>
                                        </p:attrNameLst>
                                      </p:cBhvr>
                                      <p:to>
                                        <p:strVal val="visible"/>
                                      </p:to>
                                    </p:set>
                                    <p:animEffect filter="fade" transition="in">
                                      <p:cBhvr>
                                        <p:cTn dur="500" id="79"/>
                                        <p:tgtEl>
                                          <p:spTgt spid="25"/>
                                        </p:tgtEl>
                                      </p:cBhvr>
                                    </p:animEffect>
                                  </p:childTnLst>
                                </p:cTn>
                              </p:par>
                              <p:par>
                                <p:cTn fill="hold" grpId="0" id="80" nodeType="withEffect" presetClass="entr" presetID="22" presetSubtype="4">
                                  <p:stCondLst>
                                    <p:cond delay="0"/>
                                  </p:stCondLst>
                                  <p:childTnLst>
                                    <p:set>
                                      <p:cBhvr>
                                        <p:cTn dur="1" fill="hold" id="81">
                                          <p:stCondLst>
                                            <p:cond delay="0"/>
                                          </p:stCondLst>
                                        </p:cTn>
                                        <p:tgtEl>
                                          <p:spTgt spid="43"/>
                                        </p:tgtEl>
                                        <p:attrNameLst>
                                          <p:attrName>style.visibility</p:attrName>
                                        </p:attrNameLst>
                                      </p:cBhvr>
                                      <p:to>
                                        <p:strVal val="visible"/>
                                      </p:to>
                                    </p:set>
                                    <p:animEffect filter="wipe(down)" transition="in">
                                      <p:cBhvr>
                                        <p:cTn dur="500" id="82"/>
                                        <p:tgtEl>
                                          <p:spTgt spid="43"/>
                                        </p:tgtEl>
                                      </p:cBhvr>
                                    </p:animEffect>
                                  </p:childTnLst>
                                </p:cTn>
                              </p:par>
                            </p:childTnLst>
                          </p:cTn>
                        </p:par>
                        <p:par>
                          <p:cTn fill="hold" id="83" nodeType="afterGroup">
                            <p:stCondLst>
                              <p:cond delay="5000"/>
                            </p:stCondLst>
                            <p:childTnLst>
                              <p:par>
                                <p:cTn fill="hold" id="84" nodeType="afterEffect" presetClass="entr" presetID="22" presetSubtype="1">
                                  <p:stCondLst>
                                    <p:cond delay="0"/>
                                  </p:stCondLst>
                                  <p:childTnLst>
                                    <p:set>
                                      <p:cBhvr>
                                        <p:cTn dur="1" fill="hold" id="85">
                                          <p:stCondLst>
                                            <p:cond delay="0"/>
                                          </p:stCondLst>
                                        </p:cTn>
                                        <p:tgtEl>
                                          <p:spTgt spid="52"/>
                                        </p:tgtEl>
                                        <p:attrNameLst>
                                          <p:attrName>style.visibility</p:attrName>
                                        </p:attrNameLst>
                                      </p:cBhvr>
                                      <p:to>
                                        <p:strVal val="visible"/>
                                      </p:to>
                                    </p:set>
                                    <p:animEffect filter="wipe(up)" transition="in">
                                      <p:cBhvr>
                                        <p:cTn dur="500" id="86"/>
                                        <p:tgtEl>
                                          <p:spTgt spid="52"/>
                                        </p:tgtEl>
                                      </p:cBhvr>
                                    </p:animEffect>
                                  </p:childTnLst>
                                </p:cTn>
                              </p:par>
                            </p:childTnLst>
                          </p:cTn>
                        </p:par>
                        <p:par>
                          <p:cTn fill="hold" id="87" nodeType="afterGroup">
                            <p:stCondLst>
                              <p:cond delay="5500"/>
                            </p:stCondLst>
                            <p:childTnLst>
                              <p:par>
                                <p:cTn fill="hold" grpId="0" id="88" nodeType="afterEffect" presetClass="entr" presetID="10" presetSubtype="0">
                                  <p:stCondLst>
                                    <p:cond delay="0"/>
                                  </p:stCondLst>
                                  <p:childTnLst>
                                    <p:set>
                                      <p:cBhvr>
                                        <p:cTn dur="1" fill="hold" id="89">
                                          <p:stCondLst>
                                            <p:cond delay="0"/>
                                          </p:stCondLst>
                                        </p:cTn>
                                        <p:tgtEl>
                                          <p:spTgt spid="51"/>
                                        </p:tgtEl>
                                        <p:attrNameLst>
                                          <p:attrName>style.visibility</p:attrName>
                                        </p:attrNameLst>
                                      </p:cBhvr>
                                      <p:to>
                                        <p:strVal val="visible"/>
                                      </p:to>
                                    </p:set>
                                    <p:animEffect filter="fade" transition="in">
                                      <p:cBhvr>
                                        <p:cTn dur="500" id="90"/>
                                        <p:tgtEl>
                                          <p:spTgt spid="51"/>
                                        </p:tgtEl>
                                      </p:cBhvr>
                                    </p:animEffect>
                                  </p:childTnLst>
                                </p:cTn>
                              </p:par>
                              <p:par>
                                <p:cTn fill="hold" grpId="0" id="91" nodeType="withEffect" presetClass="entr" presetID="22" presetSubtype="4">
                                  <p:stCondLst>
                                    <p:cond delay="0"/>
                                  </p:stCondLst>
                                  <p:childTnLst>
                                    <p:set>
                                      <p:cBhvr>
                                        <p:cTn dur="1" fill="hold" id="92">
                                          <p:stCondLst>
                                            <p:cond delay="0"/>
                                          </p:stCondLst>
                                        </p:cTn>
                                        <p:tgtEl>
                                          <p:spTgt spid="58"/>
                                        </p:tgtEl>
                                        <p:attrNameLst>
                                          <p:attrName>style.visibility</p:attrName>
                                        </p:attrNameLst>
                                      </p:cBhvr>
                                      <p:to>
                                        <p:strVal val="visible"/>
                                      </p:to>
                                    </p:set>
                                    <p:animEffect filter="wipe(down)" transition="in">
                                      <p:cBhvr>
                                        <p:cTn dur="500" id="93"/>
                                        <p:tgtEl>
                                          <p:spTgt spid="58"/>
                                        </p:tgtEl>
                                      </p:cBhvr>
                                    </p:animEffect>
                                  </p:childTnLst>
                                </p:cTn>
                              </p:par>
                            </p:childTnLst>
                          </p:cTn>
                        </p:par>
                        <p:par>
                          <p:cTn fill="hold" id="94" nodeType="afterGroup">
                            <p:stCondLst>
                              <p:cond delay="6000"/>
                            </p:stCondLst>
                            <p:childTnLst>
                              <p:par>
                                <p:cTn fill="hold" id="95" nodeType="afterEffect" presetClass="entr" presetID="22" presetSubtype="4">
                                  <p:stCondLst>
                                    <p:cond delay="0"/>
                                  </p:stCondLst>
                                  <p:childTnLst>
                                    <p:set>
                                      <p:cBhvr>
                                        <p:cTn dur="1" fill="hold" id="96">
                                          <p:stCondLst>
                                            <p:cond delay="0"/>
                                          </p:stCondLst>
                                        </p:cTn>
                                        <p:tgtEl>
                                          <p:spTgt spid="53"/>
                                        </p:tgtEl>
                                        <p:attrNameLst>
                                          <p:attrName>style.visibility</p:attrName>
                                        </p:attrNameLst>
                                      </p:cBhvr>
                                      <p:to>
                                        <p:strVal val="visible"/>
                                      </p:to>
                                    </p:set>
                                    <p:animEffect filter="wipe(down)" transition="in">
                                      <p:cBhvr>
                                        <p:cTn dur="500" id="97"/>
                                        <p:tgtEl>
                                          <p:spTgt spid="53"/>
                                        </p:tgtEl>
                                      </p:cBhvr>
                                    </p:animEffect>
                                  </p:childTnLst>
                                </p:cTn>
                              </p:par>
                            </p:childTnLst>
                          </p:cTn>
                        </p:par>
                        <p:par>
                          <p:cTn fill="hold" id="98" nodeType="afterGroup">
                            <p:stCondLst>
                              <p:cond delay="6500"/>
                            </p:stCondLst>
                            <p:childTnLst>
                              <p:par>
                                <p:cTn fill="hold" grpId="0" id="99" nodeType="afterEffect" presetClass="entr" presetID="10" presetSubtype="0">
                                  <p:stCondLst>
                                    <p:cond delay="0"/>
                                  </p:stCondLst>
                                  <p:childTnLst>
                                    <p:set>
                                      <p:cBhvr>
                                        <p:cTn dur="1" fill="hold" id="100">
                                          <p:stCondLst>
                                            <p:cond delay="0"/>
                                          </p:stCondLst>
                                        </p:cTn>
                                        <p:tgtEl>
                                          <p:spTgt spid="26"/>
                                        </p:tgtEl>
                                        <p:attrNameLst>
                                          <p:attrName>style.visibility</p:attrName>
                                        </p:attrNameLst>
                                      </p:cBhvr>
                                      <p:to>
                                        <p:strVal val="visible"/>
                                      </p:to>
                                    </p:set>
                                    <p:animEffect filter="fade" transition="in">
                                      <p:cBhvr>
                                        <p:cTn dur="500" id="101"/>
                                        <p:tgtEl>
                                          <p:spTgt spid="26"/>
                                        </p:tgtEl>
                                      </p:cBhvr>
                                    </p:animEffect>
                                  </p:childTnLst>
                                </p:cTn>
                              </p:par>
                              <p:par>
                                <p:cTn fill="hold" grpId="0" id="102" nodeType="withEffect" presetClass="entr" presetID="22" presetSubtype="4">
                                  <p:stCondLst>
                                    <p:cond delay="0"/>
                                  </p:stCondLst>
                                  <p:childTnLst>
                                    <p:set>
                                      <p:cBhvr>
                                        <p:cTn dur="1" fill="hold" id="103">
                                          <p:stCondLst>
                                            <p:cond delay="0"/>
                                          </p:stCondLst>
                                        </p:cTn>
                                        <p:tgtEl>
                                          <p:spTgt spid="44"/>
                                        </p:tgtEl>
                                        <p:attrNameLst>
                                          <p:attrName>style.visibility</p:attrName>
                                        </p:attrNameLst>
                                      </p:cBhvr>
                                      <p:to>
                                        <p:strVal val="visible"/>
                                      </p:to>
                                    </p:set>
                                    <p:animEffect filter="wipe(down)" transition="in">
                                      <p:cBhvr>
                                        <p:cTn dur="500" id="104"/>
                                        <p:tgtEl>
                                          <p:spTgt spid="44"/>
                                        </p:tgtEl>
                                      </p:cBhvr>
                                    </p:animEffect>
                                  </p:childTnLst>
                                </p:cTn>
                              </p:par>
                            </p:childTnLst>
                          </p:cTn>
                        </p:par>
                        <p:par>
                          <p:cTn fill="hold" id="105" nodeType="afterGroup">
                            <p:stCondLst>
                              <p:cond delay="7000"/>
                            </p:stCondLst>
                            <p:childTnLst>
                              <p:par>
                                <p:cTn fill="hold" id="106" nodeType="afterEffect" presetClass="entr" presetID="22" presetSubtype="4">
                                  <p:stCondLst>
                                    <p:cond delay="0"/>
                                  </p:stCondLst>
                                  <p:childTnLst>
                                    <p:set>
                                      <p:cBhvr>
                                        <p:cTn dur="1" fill="hold" id="107">
                                          <p:stCondLst>
                                            <p:cond delay="0"/>
                                          </p:stCondLst>
                                        </p:cTn>
                                        <p:tgtEl>
                                          <p:spTgt spid="54"/>
                                        </p:tgtEl>
                                        <p:attrNameLst>
                                          <p:attrName>style.visibility</p:attrName>
                                        </p:attrNameLst>
                                      </p:cBhvr>
                                      <p:to>
                                        <p:strVal val="visible"/>
                                      </p:to>
                                    </p:set>
                                    <p:animEffect filter="wipe(down)" transition="in">
                                      <p:cBhvr>
                                        <p:cTn dur="500" id="108"/>
                                        <p:tgtEl>
                                          <p:spTgt spid="54"/>
                                        </p:tgtEl>
                                      </p:cBhvr>
                                    </p:animEffect>
                                  </p:childTnLst>
                                </p:cTn>
                              </p:par>
                            </p:childTnLst>
                          </p:cTn>
                        </p:par>
                        <p:par>
                          <p:cTn fill="hold" id="109" nodeType="afterGroup">
                            <p:stCondLst>
                              <p:cond delay="7500"/>
                            </p:stCondLst>
                            <p:childTnLst>
                              <p:par>
                                <p:cTn fill="hold" grpId="0" id="110" nodeType="afterEffect" presetClass="entr" presetID="10" presetSubtype="0">
                                  <p:stCondLst>
                                    <p:cond delay="0"/>
                                  </p:stCondLst>
                                  <p:childTnLst>
                                    <p:set>
                                      <p:cBhvr>
                                        <p:cTn dur="1" fill="hold" id="111">
                                          <p:stCondLst>
                                            <p:cond delay="0"/>
                                          </p:stCondLst>
                                        </p:cTn>
                                        <p:tgtEl>
                                          <p:spTgt spid="27"/>
                                        </p:tgtEl>
                                        <p:attrNameLst>
                                          <p:attrName>style.visibility</p:attrName>
                                        </p:attrNameLst>
                                      </p:cBhvr>
                                      <p:to>
                                        <p:strVal val="visible"/>
                                      </p:to>
                                    </p:set>
                                    <p:animEffect filter="fade" transition="in">
                                      <p:cBhvr>
                                        <p:cTn dur="500" id="112"/>
                                        <p:tgtEl>
                                          <p:spTgt spid="27"/>
                                        </p:tgtEl>
                                      </p:cBhvr>
                                    </p:animEffect>
                                  </p:childTnLst>
                                </p:cTn>
                              </p:par>
                              <p:par>
                                <p:cTn fill="hold" grpId="0" id="113" nodeType="withEffect" presetClass="entr" presetID="22" presetSubtype="4">
                                  <p:stCondLst>
                                    <p:cond delay="0"/>
                                  </p:stCondLst>
                                  <p:childTnLst>
                                    <p:set>
                                      <p:cBhvr>
                                        <p:cTn dur="1" fill="hold" id="114">
                                          <p:stCondLst>
                                            <p:cond delay="0"/>
                                          </p:stCondLst>
                                        </p:cTn>
                                        <p:tgtEl>
                                          <p:spTgt spid="45"/>
                                        </p:tgtEl>
                                        <p:attrNameLst>
                                          <p:attrName>style.visibility</p:attrName>
                                        </p:attrNameLst>
                                      </p:cBhvr>
                                      <p:to>
                                        <p:strVal val="visible"/>
                                      </p:to>
                                    </p:set>
                                    <p:animEffect filter="wipe(down)" transition="in">
                                      <p:cBhvr>
                                        <p:cTn dur="500" id="115"/>
                                        <p:tgtEl>
                                          <p:spTgt spid="45"/>
                                        </p:tgtEl>
                                      </p:cBhvr>
                                    </p:animEffect>
                                  </p:childTnLst>
                                </p:cTn>
                              </p:par>
                            </p:childTnLst>
                          </p:cTn>
                        </p:par>
                        <p:par>
                          <p:cTn fill="hold" id="116" nodeType="afterGroup">
                            <p:stCondLst>
                              <p:cond delay="8000"/>
                            </p:stCondLst>
                            <p:childTnLst>
                              <p:par>
                                <p:cTn fill="hold" id="117" nodeType="afterEffect" presetClass="entr" presetID="22" presetSubtype="4">
                                  <p:stCondLst>
                                    <p:cond delay="0"/>
                                  </p:stCondLst>
                                  <p:childTnLst>
                                    <p:set>
                                      <p:cBhvr>
                                        <p:cTn dur="1" fill="hold" id="118">
                                          <p:stCondLst>
                                            <p:cond delay="0"/>
                                          </p:stCondLst>
                                        </p:cTn>
                                        <p:tgtEl>
                                          <p:spTgt spid="55"/>
                                        </p:tgtEl>
                                        <p:attrNameLst>
                                          <p:attrName>style.visibility</p:attrName>
                                        </p:attrNameLst>
                                      </p:cBhvr>
                                      <p:to>
                                        <p:strVal val="visible"/>
                                      </p:to>
                                    </p:set>
                                    <p:animEffect filter="wipe(down)" transition="in">
                                      <p:cBhvr>
                                        <p:cTn dur="500" id="119"/>
                                        <p:tgtEl>
                                          <p:spTgt spid="55"/>
                                        </p:tgtEl>
                                      </p:cBhvr>
                                    </p:animEffect>
                                  </p:childTnLst>
                                </p:cTn>
                              </p:par>
                            </p:childTnLst>
                          </p:cTn>
                        </p:par>
                        <p:par>
                          <p:cTn fill="hold" id="120" nodeType="afterGroup">
                            <p:stCondLst>
                              <p:cond delay="8500"/>
                            </p:stCondLst>
                            <p:childTnLst>
                              <p:par>
                                <p:cTn fill="hold" grpId="0" id="121" nodeType="afterEffect" presetClass="entr" presetID="10" presetSubtype="0">
                                  <p:stCondLst>
                                    <p:cond delay="0"/>
                                  </p:stCondLst>
                                  <p:childTnLst>
                                    <p:set>
                                      <p:cBhvr>
                                        <p:cTn dur="1" fill="hold" id="122">
                                          <p:stCondLst>
                                            <p:cond delay="0"/>
                                          </p:stCondLst>
                                        </p:cTn>
                                        <p:tgtEl>
                                          <p:spTgt spid="28"/>
                                        </p:tgtEl>
                                        <p:attrNameLst>
                                          <p:attrName>style.visibility</p:attrName>
                                        </p:attrNameLst>
                                      </p:cBhvr>
                                      <p:to>
                                        <p:strVal val="visible"/>
                                      </p:to>
                                    </p:set>
                                    <p:animEffect filter="fade" transition="in">
                                      <p:cBhvr>
                                        <p:cTn dur="500" id="123"/>
                                        <p:tgtEl>
                                          <p:spTgt spid="28"/>
                                        </p:tgtEl>
                                      </p:cBhvr>
                                    </p:animEffect>
                                  </p:childTnLst>
                                </p:cTn>
                              </p:par>
                              <p:par>
                                <p:cTn fill="hold" grpId="0" id="124" nodeType="withEffect" presetClass="entr" presetID="22" presetSubtype="4">
                                  <p:stCondLst>
                                    <p:cond delay="0"/>
                                  </p:stCondLst>
                                  <p:childTnLst>
                                    <p:set>
                                      <p:cBhvr>
                                        <p:cTn dur="1" fill="hold" id="125">
                                          <p:stCondLst>
                                            <p:cond delay="0"/>
                                          </p:stCondLst>
                                        </p:cTn>
                                        <p:tgtEl>
                                          <p:spTgt spid="46"/>
                                        </p:tgtEl>
                                        <p:attrNameLst>
                                          <p:attrName>style.visibility</p:attrName>
                                        </p:attrNameLst>
                                      </p:cBhvr>
                                      <p:to>
                                        <p:strVal val="visible"/>
                                      </p:to>
                                    </p:set>
                                    <p:animEffect filter="wipe(down)" transition="in">
                                      <p:cBhvr>
                                        <p:cTn dur="500" id="126"/>
                                        <p:tgtEl>
                                          <p:spTgt spid="46"/>
                                        </p:tgtEl>
                                      </p:cBhvr>
                                    </p:animEffect>
                                  </p:childTnLst>
                                </p:cTn>
                              </p:par>
                            </p:childTnLst>
                          </p:cTn>
                        </p:par>
                        <p:par>
                          <p:cTn fill="hold" id="127" nodeType="afterGroup">
                            <p:stCondLst>
                              <p:cond delay="9000"/>
                            </p:stCondLst>
                            <p:childTnLst>
                              <p:par>
                                <p:cTn fill="hold" id="128" nodeType="afterEffect" presetClass="entr" presetID="22" presetSubtype="4">
                                  <p:stCondLst>
                                    <p:cond delay="0"/>
                                  </p:stCondLst>
                                  <p:childTnLst>
                                    <p:set>
                                      <p:cBhvr>
                                        <p:cTn dur="1" fill="hold" id="129">
                                          <p:stCondLst>
                                            <p:cond delay="0"/>
                                          </p:stCondLst>
                                        </p:cTn>
                                        <p:tgtEl>
                                          <p:spTgt spid="56"/>
                                        </p:tgtEl>
                                        <p:attrNameLst>
                                          <p:attrName>style.visibility</p:attrName>
                                        </p:attrNameLst>
                                      </p:cBhvr>
                                      <p:to>
                                        <p:strVal val="visible"/>
                                      </p:to>
                                    </p:set>
                                    <p:animEffect filter="wipe(down)" transition="in">
                                      <p:cBhvr>
                                        <p:cTn dur="500" id="130"/>
                                        <p:tgtEl>
                                          <p:spTgt spid="56"/>
                                        </p:tgtEl>
                                      </p:cBhvr>
                                    </p:animEffect>
                                  </p:childTnLst>
                                </p:cTn>
                              </p:par>
                            </p:childTnLst>
                          </p:cTn>
                        </p:par>
                        <p:par>
                          <p:cTn fill="hold" id="131" nodeType="afterGroup">
                            <p:stCondLst>
                              <p:cond delay="9500"/>
                            </p:stCondLst>
                            <p:childTnLst>
                              <p:par>
                                <p:cTn fill="hold" grpId="0" id="132" nodeType="afterEffect" presetClass="entr" presetID="10" presetSubtype="0">
                                  <p:stCondLst>
                                    <p:cond delay="0"/>
                                  </p:stCondLst>
                                  <p:childTnLst>
                                    <p:set>
                                      <p:cBhvr>
                                        <p:cTn dur="1" fill="hold" id="133">
                                          <p:stCondLst>
                                            <p:cond delay="0"/>
                                          </p:stCondLst>
                                        </p:cTn>
                                        <p:tgtEl>
                                          <p:spTgt spid="29"/>
                                        </p:tgtEl>
                                        <p:attrNameLst>
                                          <p:attrName>style.visibility</p:attrName>
                                        </p:attrNameLst>
                                      </p:cBhvr>
                                      <p:to>
                                        <p:strVal val="visible"/>
                                      </p:to>
                                    </p:set>
                                    <p:animEffect filter="fade" transition="in">
                                      <p:cBhvr>
                                        <p:cTn dur="500" id="134"/>
                                        <p:tgtEl>
                                          <p:spTgt spid="29"/>
                                        </p:tgtEl>
                                      </p:cBhvr>
                                    </p:animEffect>
                                  </p:childTnLst>
                                </p:cTn>
                              </p:par>
                              <p:par>
                                <p:cTn fill="hold" grpId="0" id="135" nodeType="withEffect" presetClass="entr" presetID="22" presetSubtype="4">
                                  <p:stCondLst>
                                    <p:cond delay="0"/>
                                  </p:stCondLst>
                                  <p:childTnLst>
                                    <p:set>
                                      <p:cBhvr>
                                        <p:cTn dur="1" fill="hold" id="136">
                                          <p:stCondLst>
                                            <p:cond delay="0"/>
                                          </p:stCondLst>
                                        </p:cTn>
                                        <p:tgtEl>
                                          <p:spTgt spid="47"/>
                                        </p:tgtEl>
                                        <p:attrNameLst>
                                          <p:attrName>style.visibility</p:attrName>
                                        </p:attrNameLst>
                                      </p:cBhvr>
                                      <p:to>
                                        <p:strVal val="visible"/>
                                      </p:to>
                                    </p:set>
                                    <p:animEffect filter="wipe(down)" transition="in">
                                      <p:cBhvr>
                                        <p:cTn dur="500" id="137"/>
                                        <p:tgtEl>
                                          <p:spTgt spid="47"/>
                                        </p:tgtEl>
                                      </p:cBhvr>
                                    </p:animEffect>
                                  </p:childTnLst>
                                </p:cTn>
                              </p:par>
                            </p:childTnLst>
                          </p:cTn>
                        </p:par>
                        <p:par>
                          <p:cTn fill="hold" id="138" nodeType="afterGroup">
                            <p:stCondLst>
                              <p:cond delay="10000"/>
                            </p:stCondLst>
                            <p:childTnLst>
                              <p:par>
                                <p:cTn fill="hold" id="139" nodeType="afterEffect" presetClass="entr" presetID="22" presetSubtype="4">
                                  <p:stCondLst>
                                    <p:cond delay="0"/>
                                  </p:stCondLst>
                                  <p:childTnLst>
                                    <p:set>
                                      <p:cBhvr>
                                        <p:cTn dur="1" fill="hold" id="140">
                                          <p:stCondLst>
                                            <p:cond delay="0"/>
                                          </p:stCondLst>
                                        </p:cTn>
                                        <p:tgtEl>
                                          <p:spTgt spid="57"/>
                                        </p:tgtEl>
                                        <p:attrNameLst>
                                          <p:attrName>style.visibility</p:attrName>
                                        </p:attrNameLst>
                                      </p:cBhvr>
                                      <p:to>
                                        <p:strVal val="visible"/>
                                      </p:to>
                                    </p:set>
                                    <p:animEffect filter="wipe(down)" transition="in">
                                      <p:cBhvr>
                                        <p:cTn dur="500" id="141"/>
                                        <p:tgtEl>
                                          <p:spTgt spid="57"/>
                                        </p:tgtEl>
                                      </p:cBhvr>
                                    </p:animEffect>
                                  </p:childTnLst>
                                </p:cTn>
                              </p:par>
                            </p:childTnLst>
                          </p:cTn>
                        </p:par>
                        <p:par>
                          <p:cTn fill="hold" id="142" nodeType="afterGroup">
                            <p:stCondLst>
                              <p:cond delay="10500"/>
                            </p:stCondLst>
                            <p:childTnLst>
                              <p:par>
                                <p:cTn fill="hold" grpId="0" id="143" nodeType="afterEffect" presetClass="entr" presetID="10" presetSubtype="0">
                                  <p:stCondLst>
                                    <p:cond delay="0"/>
                                  </p:stCondLst>
                                  <p:childTnLst>
                                    <p:set>
                                      <p:cBhvr>
                                        <p:cTn dur="1" fill="hold" id="144">
                                          <p:stCondLst>
                                            <p:cond delay="0"/>
                                          </p:stCondLst>
                                        </p:cTn>
                                        <p:tgtEl>
                                          <p:spTgt spid="30"/>
                                        </p:tgtEl>
                                        <p:attrNameLst>
                                          <p:attrName>style.visibility</p:attrName>
                                        </p:attrNameLst>
                                      </p:cBhvr>
                                      <p:to>
                                        <p:strVal val="visible"/>
                                      </p:to>
                                    </p:set>
                                    <p:animEffect filter="fade" transition="in">
                                      <p:cBhvr>
                                        <p:cTn dur="500" id="145"/>
                                        <p:tgtEl>
                                          <p:spTgt spid="30"/>
                                        </p:tgtEl>
                                      </p:cBhvr>
                                    </p:animEffect>
                                  </p:childTnLst>
                                </p:cTn>
                              </p:par>
                              <p:par>
                                <p:cTn fill="hold" grpId="0" id="146" nodeType="withEffect" presetClass="entr" presetID="22" presetSubtype="4">
                                  <p:stCondLst>
                                    <p:cond delay="0"/>
                                  </p:stCondLst>
                                  <p:childTnLst>
                                    <p:set>
                                      <p:cBhvr>
                                        <p:cTn dur="1" fill="hold" id="147">
                                          <p:stCondLst>
                                            <p:cond delay="0"/>
                                          </p:stCondLst>
                                        </p:cTn>
                                        <p:tgtEl>
                                          <p:spTgt spid="60"/>
                                        </p:tgtEl>
                                        <p:attrNameLst>
                                          <p:attrName>style.visibility</p:attrName>
                                        </p:attrNameLst>
                                      </p:cBhvr>
                                      <p:to>
                                        <p:strVal val="visible"/>
                                      </p:to>
                                    </p:set>
                                    <p:animEffect filter="wipe(down)" transition="in">
                                      <p:cBhvr>
                                        <p:cTn dur="500" id="148"/>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51"/>
      <p:bldP grpId="0" spid="58"/>
      <p:bldP grpId="0" spid="59"/>
      <p:bldP grpId="0" spid="60"/>
      <p:bldP grpId="0" spid="7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4" name="组合 103"/>
          <p:cNvGrpSpPr/>
          <p:nvPr/>
        </p:nvGrpSpPr>
        <p:grpSpPr>
          <a:xfrm>
            <a:off x="2376445" y="1390851"/>
            <a:ext cx="1038897" cy="1060693"/>
            <a:chOff x="6099402" y="3699492"/>
            <a:chExt cx="2821311" cy="2821311"/>
          </a:xfrm>
        </p:grpSpPr>
        <p:sp>
          <p:nvSpPr>
            <p:cNvPr id="34" name="Shape 2620"/>
            <p:cNvSpPr/>
            <p:nvPr/>
          </p:nvSpPr>
          <p:spPr>
            <a:xfrm>
              <a:off x="6099402" y="3699492"/>
              <a:ext cx="2821311" cy="282131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35" name="Shape 2621"/>
            <p:cNvSpPr/>
            <p:nvPr/>
          </p:nvSpPr>
          <p:spPr>
            <a:xfrm>
              <a:off x="6292671" y="4460541"/>
              <a:ext cx="2299634" cy="113502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defTabSz="685800" eaLnBrk="1" fontAlgn="auto" hangingPunct="1" indent="0" latinLnBrk="0" lvl="0" marL="0" marR="0" rtl="0">
                <a:lnSpc>
                  <a:spcPct val="100000"/>
                </a:lnSpc>
                <a:spcBef>
                  <a:spcPct val="0"/>
                </a:spcBef>
                <a:spcAft>
                  <a:spcPct val="0"/>
                </a:spcAft>
                <a:buClrTx/>
                <a:buSzTx/>
                <a:buFontTx/>
                <a:buNone/>
                <a:defRPr b="0" sz="1800">
                  <a:solidFill>
                    <a:srgbClr val="000000"/>
                  </a:solidFill>
                </a:defRPr>
              </a:pPr>
              <a:r>
                <a:rPr altLang="en-US" b="0" baseline="0" cap="none" i="0" kern="1200" kumimoji="0" lang="zh-CN" noProof="0" normalizeH="0" smtClean="0" spc="0" strike="noStrike" sz="14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单击</a:t>
              </a:r>
            </a:p>
            <a:p>
              <a:pPr algn="ctr" defTabSz="685800" eaLnBrk="1" fontAlgn="auto" hangingPunct="1" indent="0" latinLnBrk="0" lvl="0" marL="0" marR="0" rtl="0">
                <a:lnSpc>
                  <a:spcPct val="100000"/>
                </a:lnSpc>
                <a:spcBef>
                  <a:spcPct val="0"/>
                </a:spcBef>
                <a:spcAft>
                  <a:spcPct val="0"/>
                </a:spcAft>
                <a:buClrTx/>
                <a:buSzTx/>
                <a:buFontTx/>
                <a:buNone/>
                <a:defRPr b="0" sz="1800">
                  <a:solidFill>
                    <a:srgbClr val="000000"/>
                  </a:solidFill>
                </a:defRPr>
              </a:pPr>
              <a:r>
                <a:rPr altLang="en-US" b="0" baseline="0" cap="none" i="0" kern="1200" kumimoji="0" lang="zh-CN" noProof="0" normalizeH="0" smtClean="0" spc="0" strike="noStrike" sz="14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添加文字</a:t>
              </a:r>
            </a:p>
          </p:txBody>
        </p:sp>
      </p:grpSp>
      <p:grpSp>
        <p:nvGrpSpPr>
          <p:cNvPr id="105" name="组合 104"/>
          <p:cNvGrpSpPr/>
          <p:nvPr/>
        </p:nvGrpSpPr>
        <p:grpSpPr>
          <a:xfrm>
            <a:off x="1151482" y="2186176"/>
            <a:ext cx="798148" cy="814893"/>
            <a:chOff x="2772793" y="5814957"/>
            <a:chExt cx="2167514" cy="2167513"/>
          </a:xfrm>
        </p:grpSpPr>
        <p:sp>
          <p:nvSpPr>
            <p:cNvPr id="49" name="Shape 2630"/>
            <p:cNvSpPr/>
            <p:nvPr/>
          </p:nvSpPr>
          <p:spPr>
            <a:xfrm>
              <a:off x="2772793" y="5814957"/>
              <a:ext cx="2167514" cy="216751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3" name="Shape 2621"/>
            <p:cNvSpPr/>
            <p:nvPr/>
          </p:nvSpPr>
          <p:spPr>
            <a:xfrm>
              <a:off x="3060625" y="6347821"/>
              <a:ext cx="1751222" cy="895046"/>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lvl="0">
                <a:defRPr b="0" sz="1800">
                  <a:solidFill>
                    <a:srgbClr val="000000"/>
                  </a:solidFill>
                </a:defRPr>
              </a:pPr>
              <a:r>
                <a:rPr altLang="en-US" b="0" lang="zh-CN" sz="1100">
                  <a:solidFill>
                    <a:prstClr val="white"/>
                  </a:solidFill>
                  <a:latin charset="0" panose="020b0604020202020204" pitchFamily="34" typeface="Arial"/>
                  <a:ea charset="-122" panose="020b0503020204020204" pitchFamily="34" typeface="微软雅黑"/>
                  <a:cs typeface="+mn-cs"/>
                  <a:sym charset="0" panose="020b0604020202020204" pitchFamily="34" typeface="Arial"/>
                </a:rPr>
                <a:t>单击</a:t>
              </a:r>
            </a:p>
            <a:p>
              <a:pPr algn="ctr" lvl="0">
                <a:defRPr b="0" sz="1800">
                  <a:solidFill>
                    <a:srgbClr val="000000"/>
                  </a:solidFill>
                </a:defRPr>
              </a:pPr>
              <a:r>
                <a:rPr altLang="en-US" b="0" lang="zh-CN" sz="1100">
                  <a:solidFill>
                    <a:prstClr val="white"/>
                  </a:solidFill>
                  <a:latin charset="0" panose="020b0604020202020204" pitchFamily="34" typeface="Arial"/>
                  <a:ea charset="-122" panose="020b0503020204020204" pitchFamily="34" typeface="微软雅黑"/>
                  <a:cs typeface="+mn-cs"/>
                  <a:sym charset="0" panose="020b0604020202020204" pitchFamily="34" typeface="Arial"/>
                </a:rPr>
                <a:t>添加文字</a:t>
              </a:r>
            </a:p>
          </p:txBody>
        </p:sp>
      </p:grpSp>
      <p:grpSp>
        <p:nvGrpSpPr>
          <p:cNvPr id="106" name="组合 105"/>
          <p:cNvGrpSpPr/>
          <p:nvPr/>
        </p:nvGrpSpPr>
        <p:grpSpPr>
          <a:xfrm>
            <a:off x="2705702" y="2861555"/>
            <a:ext cx="874460" cy="871456"/>
            <a:chOff x="6993560" y="7611380"/>
            <a:chExt cx="2374752" cy="2317966"/>
          </a:xfrm>
        </p:grpSpPr>
        <p:sp>
          <p:nvSpPr>
            <p:cNvPr id="39" name="Shape 2625"/>
            <p:cNvSpPr/>
            <p:nvPr/>
          </p:nvSpPr>
          <p:spPr>
            <a:xfrm>
              <a:off x="7017480" y="7611380"/>
              <a:ext cx="2317967" cy="231796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4" name="Shape 2621"/>
            <p:cNvSpPr/>
            <p:nvPr/>
          </p:nvSpPr>
          <p:spPr>
            <a:xfrm>
              <a:off x="6993561" y="8169115"/>
              <a:ext cx="2374752" cy="113502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单击</a:t>
              </a:r>
            </a:p>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添加文字</a:t>
              </a:r>
            </a:p>
          </p:txBody>
        </p:sp>
      </p:grpSp>
      <p:grpSp>
        <p:nvGrpSpPr>
          <p:cNvPr id="103" name="组合 102"/>
          <p:cNvGrpSpPr/>
          <p:nvPr/>
        </p:nvGrpSpPr>
        <p:grpSpPr>
          <a:xfrm>
            <a:off x="5342954" y="1318576"/>
            <a:ext cx="853550" cy="871457"/>
            <a:chOff x="14043633" y="3533937"/>
            <a:chExt cx="2317966" cy="2317967"/>
          </a:xfrm>
        </p:grpSpPr>
        <p:sp>
          <p:nvSpPr>
            <p:cNvPr id="71" name="Shape 2640"/>
            <p:cNvSpPr/>
            <p:nvPr/>
          </p:nvSpPr>
          <p:spPr>
            <a:xfrm>
              <a:off x="14043633" y="3533937"/>
              <a:ext cx="2317966" cy="231796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6" name="Shape 2621"/>
            <p:cNvSpPr/>
            <p:nvPr/>
          </p:nvSpPr>
          <p:spPr>
            <a:xfrm>
              <a:off x="14210615" y="4030620"/>
              <a:ext cx="2091221" cy="113502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单击</a:t>
              </a:r>
            </a:p>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添加文字</a:t>
              </a:r>
            </a:p>
          </p:txBody>
        </p:sp>
      </p:grpSp>
      <p:grpSp>
        <p:nvGrpSpPr>
          <p:cNvPr id="102" name="组合 101"/>
          <p:cNvGrpSpPr/>
          <p:nvPr/>
        </p:nvGrpSpPr>
        <p:grpSpPr>
          <a:xfrm>
            <a:off x="5907387" y="2752904"/>
            <a:ext cx="966766" cy="987047"/>
            <a:chOff x="15688300" y="7322383"/>
            <a:chExt cx="2625425" cy="2625424"/>
          </a:xfrm>
        </p:grpSpPr>
        <p:sp>
          <p:nvSpPr>
            <p:cNvPr id="75" name="Shape 2645"/>
            <p:cNvSpPr/>
            <p:nvPr/>
          </p:nvSpPr>
          <p:spPr>
            <a:xfrm>
              <a:off x="15688300" y="7322383"/>
              <a:ext cx="2625425" cy="262542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7" name="Shape 2621"/>
            <p:cNvSpPr/>
            <p:nvPr/>
          </p:nvSpPr>
          <p:spPr>
            <a:xfrm>
              <a:off x="15920039" y="8062039"/>
              <a:ext cx="2088975" cy="1135023"/>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单击</a:t>
              </a:r>
            </a:p>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添加文字</a:t>
              </a:r>
            </a:p>
          </p:txBody>
        </p:sp>
      </p:grpSp>
      <p:grpSp>
        <p:nvGrpSpPr>
          <p:cNvPr id="101" name="组合 100"/>
          <p:cNvGrpSpPr/>
          <p:nvPr/>
        </p:nvGrpSpPr>
        <p:grpSpPr>
          <a:xfrm>
            <a:off x="7018027" y="1272297"/>
            <a:ext cx="1137796" cy="1161666"/>
            <a:chOff x="18704446" y="3384153"/>
            <a:chExt cx="3089888" cy="3089888"/>
          </a:xfrm>
        </p:grpSpPr>
        <p:sp>
          <p:nvSpPr>
            <p:cNvPr id="63" name="Shape 2635"/>
            <p:cNvSpPr/>
            <p:nvPr/>
          </p:nvSpPr>
          <p:spPr>
            <a:xfrm>
              <a:off x="18704446" y="3384153"/>
              <a:ext cx="3089888" cy="308988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9" name="Shape 2621"/>
            <p:cNvSpPr/>
            <p:nvPr/>
          </p:nvSpPr>
          <p:spPr>
            <a:xfrm>
              <a:off x="19232406" y="4537092"/>
              <a:ext cx="2232247" cy="113502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单击</a:t>
              </a:r>
            </a:p>
            <a:p>
              <a:pPr algn="ctr" lvl="0">
                <a:defRPr b="0" sz="1800">
                  <a:solidFill>
                    <a:srgbClr val="000000"/>
                  </a:solidFill>
                </a:defRPr>
              </a:pPr>
              <a:r>
                <a:rPr altLang="en-US" b="0" lang="zh-CN" sz="1400">
                  <a:solidFill>
                    <a:prstClr val="white"/>
                  </a:solidFill>
                  <a:latin charset="0" panose="020b0604020202020204" pitchFamily="34" typeface="Arial"/>
                  <a:ea charset="-122" panose="020b0503020204020204" pitchFamily="34" typeface="微软雅黑"/>
                  <a:sym charset="0" panose="020b0604020202020204" pitchFamily="34" typeface="Arial"/>
                </a:rPr>
                <a:t>添加文字</a:t>
              </a:r>
            </a:p>
          </p:txBody>
        </p:sp>
      </p:grpSp>
      <p:sp>
        <p:nvSpPr>
          <p:cNvPr id="91" name="Arc 3"/>
          <p:cNvSpPr/>
          <p:nvPr/>
        </p:nvSpPr>
        <p:spPr>
          <a:xfrm rot="20794530">
            <a:off x="2933715" y="2140124"/>
            <a:ext cx="1268694" cy="1295310"/>
          </a:xfrm>
          <a:prstGeom prst="arc">
            <a:avLst/>
          </a:prstGeom>
          <a:ln w="44450">
            <a:solidFill>
              <a:schemeClr val="tx1">
                <a:lumMod val="50000"/>
                <a:lumOff val="50000"/>
              </a:schemeClr>
            </a:solidFill>
            <a:prstDash val="dash"/>
            <a:headEnd len="lg" type="triangle" w="lg"/>
            <a:tailEnd len="med" type="none" w="med"/>
          </a:ln>
          <a:effectLst/>
        </p:spPr>
        <p:style>
          <a:lnRef idx="1">
            <a:schemeClr val="accent1"/>
          </a:lnRef>
          <a:fillRef idx="0">
            <a:schemeClr val="accent1"/>
          </a:fillRef>
          <a:effectRef idx="0">
            <a:schemeClr val="accent1"/>
          </a:effectRef>
          <a:fontRef idx="minor">
            <a:schemeClr val="tx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500" u="none">
              <a:ln>
                <a:noFill/>
              </a:ln>
              <a:solidFill>
                <a:srgbClr val="ED7D31"/>
              </a:solidFill>
              <a:effectLst/>
              <a:uLnTx/>
              <a:uFillTx/>
              <a:latin typeface="等线"/>
              <a:ea typeface="微软雅黑"/>
              <a:cs typeface="+mn-cs"/>
            </a:endParaRPr>
          </a:p>
        </p:txBody>
      </p:sp>
      <p:sp>
        <p:nvSpPr>
          <p:cNvPr id="92" name="Arc 3"/>
          <p:cNvSpPr/>
          <p:nvPr/>
        </p:nvSpPr>
        <p:spPr>
          <a:xfrm rot="17548444">
            <a:off x="3572582" y="2929606"/>
            <a:ext cx="939797" cy="920486"/>
          </a:xfrm>
          <a:prstGeom prst="arc">
            <a:avLst/>
          </a:prstGeom>
          <a:ln w="44450">
            <a:solidFill>
              <a:schemeClr val="tx1">
                <a:lumMod val="50000"/>
                <a:lumOff val="50000"/>
              </a:schemeClr>
            </a:solidFill>
            <a:prstDash val="dash"/>
            <a:headEnd len="lg" type="triangle" w="lg"/>
            <a:tailEnd len="med" type="none" w="med"/>
          </a:ln>
          <a:effectLst/>
        </p:spPr>
        <p:style>
          <a:lnRef idx="1">
            <a:schemeClr val="accent1"/>
          </a:lnRef>
          <a:fillRef idx="0">
            <a:schemeClr val="accent1"/>
          </a:fillRef>
          <a:effectRef idx="0">
            <a:schemeClr val="accent1"/>
          </a:effectRef>
          <a:fontRef idx="minor">
            <a:schemeClr val="tx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500" u="none">
              <a:ln>
                <a:noFill/>
              </a:ln>
              <a:solidFill>
                <a:srgbClr val="ED7D31"/>
              </a:solidFill>
              <a:effectLst/>
              <a:uLnTx/>
              <a:uFillTx/>
              <a:latin typeface="等线"/>
              <a:ea typeface="微软雅黑"/>
              <a:cs typeface="+mn-cs"/>
            </a:endParaRPr>
          </a:p>
        </p:txBody>
      </p:sp>
      <p:sp>
        <p:nvSpPr>
          <p:cNvPr id="94" name="Arc 3"/>
          <p:cNvSpPr/>
          <p:nvPr/>
        </p:nvSpPr>
        <p:spPr>
          <a:xfrm flipH="1" rot="805470">
            <a:off x="4640880" y="2054455"/>
            <a:ext cx="1268694" cy="1295310"/>
          </a:xfrm>
          <a:prstGeom prst="arc">
            <a:avLst/>
          </a:prstGeom>
          <a:ln w="44450">
            <a:solidFill>
              <a:schemeClr val="tx1">
                <a:lumMod val="50000"/>
                <a:lumOff val="50000"/>
              </a:schemeClr>
            </a:solidFill>
            <a:prstDash val="dash"/>
            <a:headEnd len="lg" type="triangle" w="lg"/>
            <a:tailEnd len="med" type="none" w="med"/>
          </a:ln>
          <a:effectLst/>
        </p:spPr>
        <p:style>
          <a:lnRef idx="1">
            <a:schemeClr val="accent1"/>
          </a:lnRef>
          <a:fillRef idx="0">
            <a:schemeClr val="accent1"/>
          </a:fillRef>
          <a:effectRef idx="0">
            <a:schemeClr val="accent1"/>
          </a:effectRef>
          <a:fontRef idx="minor">
            <a:schemeClr val="tx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500" u="none">
              <a:ln>
                <a:noFill/>
              </a:ln>
              <a:solidFill>
                <a:srgbClr val="ED7D31"/>
              </a:solidFill>
              <a:effectLst/>
              <a:uLnTx/>
              <a:uFillTx/>
              <a:latin typeface="等线"/>
              <a:ea typeface="微软雅黑"/>
              <a:cs typeface="+mn-cs"/>
            </a:endParaRPr>
          </a:p>
        </p:txBody>
      </p:sp>
      <p:sp>
        <p:nvSpPr>
          <p:cNvPr id="95" name="Arc 3"/>
          <p:cNvSpPr/>
          <p:nvPr/>
        </p:nvSpPr>
        <p:spPr>
          <a:xfrm flipH="1" rot="3055585">
            <a:off x="5068450" y="2851668"/>
            <a:ext cx="939797" cy="920486"/>
          </a:xfrm>
          <a:prstGeom prst="arc">
            <a:avLst/>
          </a:prstGeom>
          <a:ln w="44450">
            <a:solidFill>
              <a:schemeClr val="tx1">
                <a:lumMod val="50000"/>
                <a:lumOff val="50000"/>
              </a:schemeClr>
            </a:solidFill>
            <a:prstDash val="dash"/>
            <a:headEnd len="lg" type="triangle" w="lg"/>
            <a:tailEnd len="med" type="none" w="med"/>
          </a:ln>
          <a:effectLst/>
        </p:spPr>
        <p:style>
          <a:lnRef idx="1">
            <a:schemeClr val="accent1"/>
          </a:lnRef>
          <a:fillRef idx="0">
            <a:schemeClr val="accent1"/>
          </a:fillRef>
          <a:effectRef idx="0">
            <a:schemeClr val="accent1"/>
          </a:effectRef>
          <a:fontRef idx="minor">
            <a:schemeClr val="tx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500" u="none">
              <a:ln>
                <a:noFill/>
              </a:ln>
              <a:solidFill>
                <a:srgbClr val="ED7D31"/>
              </a:solidFill>
              <a:effectLst/>
              <a:uLnTx/>
              <a:uFillTx/>
              <a:latin typeface="等线"/>
              <a:ea typeface="微软雅黑"/>
              <a:cs typeface="+mn-cs"/>
            </a:endParaRPr>
          </a:p>
        </p:txBody>
      </p:sp>
      <p:cxnSp>
        <p:nvCxnSpPr>
          <p:cNvPr id="19" name="直接箭头连接符 18"/>
          <p:cNvCxnSpPr/>
          <p:nvPr/>
        </p:nvCxnSpPr>
        <p:spPr>
          <a:xfrm flipH="1" flipV="1">
            <a:off x="1949631" y="2593622"/>
            <a:ext cx="2028708" cy="108487"/>
          </a:xfrm>
          <a:prstGeom prst="straightConnector1">
            <a:avLst/>
          </a:prstGeom>
          <a:ln w="44450">
            <a:solidFill>
              <a:schemeClr val="tx1">
                <a:lumMod val="50000"/>
                <a:lumOff val="50000"/>
              </a:schemeClr>
            </a:solidFill>
            <a:prstDash val="dash"/>
            <a:headEnd len="lg" type="none" w="lg"/>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5206059" y="2109065"/>
            <a:ext cx="1813790" cy="538801"/>
          </a:xfrm>
          <a:prstGeom prst="straightConnector1">
            <a:avLst/>
          </a:prstGeom>
          <a:ln w="444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978338" y="2109065"/>
            <a:ext cx="1306488" cy="1333897"/>
            <a:chOff x="10449626" y="5609849"/>
            <a:chExt cx="3548002" cy="3548001"/>
          </a:xfrm>
        </p:grpSpPr>
        <p:sp>
          <p:nvSpPr>
            <p:cNvPr id="79" name="Shape 2658"/>
            <p:cNvSpPr/>
            <p:nvPr/>
          </p:nvSpPr>
          <p:spPr>
            <a:xfrm>
              <a:off x="10449626" y="5609849"/>
              <a:ext cx="3548002" cy="354800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cap="flat" w="12700">
              <a:noFill/>
              <a:miter lim="400000"/>
            </a:ln>
            <a:effectLst>
              <a:outerShdw blurRad="190500" dir="5400000" rotWithShape="0">
                <a:srgbClr val="000000">
                  <a:alpha val="29649"/>
                </a:srgbClr>
              </a:outerShdw>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80" name="Shape 2659"/>
            <p:cNvSpPr/>
            <p:nvPr/>
          </p:nvSpPr>
          <p:spPr>
            <a:xfrm>
              <a:off x="10663032" y="5823504"/>
              <a:ext cx="3120691" cy="312069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cap="flat" w="12700">
              <a:noFill/>
              <a:miter lim="400000"/>
            </a:ln>
            <a:effectLst/>
          </p:spPr>
          <p:txBody>
            <a:bodyPr anchor="ctr" bIns="0" lIns="0" numCol="1" rIns="0" tIns="0" wrap="square">
              <a:noAutofit/>
            </a:bodyPr>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00"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90" name="Shape 2621"/>
            <p:cNvSpPr/>
            <p:nvPr/>
          </p:nvSpPr>
          <p:spPr>
            <a:xfrm>
              <a:off x="11074507" y="6529097"/>
              <a:ext cx="2495310" cy="145931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defRPr b="1" sz="4500">
                  <a:solidFill>
                    <a:srgbClr val="212830"/>
                  </a:solidFill>
                  <a:latin typeface="BebasNeueBold"/>
                  <a:ea typeface="BebasNeueBold"/>
                  <a:cs typeface="BebasNeueBold"/>
                  <a:sym typeface="BebasNeueBold"/>
                </a:defRPr>
              </a:lvl1pPr>
            </a:lstStyle>
            <a:p>
              <a:pPr algn="ctr" lvl="0">
                <a:defRPr b="0" sz="1800">
                  <a:solidFill>
                    <a:srgbClr val="000000"/>
                  </a:solidFill>
                </a:defRPr>
              </a:pPr>
              <a:r>
                <a:rPr altLang="en-US" b="0" lang="zh-CN" sz="1800">
                  <a:solidFill>
                    <a:prstClr val="white"/>
                  </a:solidFill>
                  <a:latin charset="0" panose="020b0604020202020204" pitchFamily="34" typeface="Arial"/>
                  <a:ea charset="-122" panose="020b0503020204020204" pitchFamily="34" typeface="微软雅黑"/>
                  <a:sym charset="0" panose="020b0604020202020204" pitchFamily="34" typeface="Arial"/>
                </a:rPr>
                <a:t>单击</a:t>
              </a:r>
            </a:p>
            <a:p>
              <a:pPr algn="ctr" lvl="0">
                <a:defRPr b="0" sz="1800">
                  <a:solidFill>
                    <a:srgbClr val="000000"/>
                  </a:solidFill>
                </a:defRPr>
              </a:pPr>
              <a:r>
                <a:rPr altLang="en-US" b="0" lang="zh-CN" sz="1800">
                  <a:solidFill>
                    <a:prstClr val="white"/>
                  </a:solidFill>
                  <a:latin charset="0" panose="020b0604020202020204" pitchFamily="34" typeface="Arial"/>
                  <a:ea charset="-122" panose="020b0503020204020204" pitchFamily="34" typeface="微软雅黑"/>
                  <a:sym charset="0" panose="020b0604020202020204" pitchFamily="34" typeface="Arial"/>
                </a:rPr>
                <a:t>添加文字</a:t>
              </a:r>
            </a:p>
          </p:txBody>
        </p:sp>
      </p:grpSp>
      <p:grpSp>
        <p:nvGrpSpPr>
          <p:cNvPr id="98" name="组合 97"/>
          <p:cNvGrpSpPr/>
          <p:nvPr/>
        </p:nvGrpSpPr>
        <p:grpSpPr>
          <a:xfrm>
            <a:off x="1098449" y="4141925"/>
            <a:ext cx="6979524" cy="646331"/>
            <a:chOff x="1379715" y="3986755"/>
            <a:chExt cx="6588710" cy="597603"/>
          </a:xfrm>
          <a:solidFill>
            <a:schemeClr val="bg1">
              <a:lumMod val="50000"/>
            </a:schemeClr>
          </a:solidFill>
        </p:grpSpPr>
        <p:sp>
          <p:nvSpPr>
            <p:cNvPr id="99" name="矩形 9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100" name="TextBox 99"/>
            <p:cNvSpPr txBox="1"/>
            <p:nvPr/>
          </p:nvSpPr>
          <p:spPr>
            <a:xfrm>
              <a:off x="2711262" y="3986755"/>
              <a:ext cx="4042327" cy="422731"/>
            </a:xfrm>
            <a:prstGeom prst="rect">
              <a:avLst/>
            </a:prstGeom>
            <a:noFill/>
          </p:spPr>
          <p:txBody>
            <a:bodyPr rtlCol="0" wrap="square">
              <a:spAutoFit/>
            </a:bodyPr>
            <a:lstStyle/>
            <a:p>
              <a:pPr algn="ctr"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grpSp>
    </p:spTree>
    <p:extLst>
      <p:ext uri="{BB962C8B-B14F-4D97-AF65-F5344CB8AC3E}">
        <p14:creationId val="11073446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91"/>
                                        </p:tgtEl>
                                        <p:attrNameLst>
                                          <p:attrName>style.visibility</p:attrName>
                                        </p:attrNameLst>
                                      </p:cBhvr>
                                      <p:to>
                                        <p:strVal val="visible"/>
                                      </p:to>
                                    </p:set>
                                    <p:animEffect filter="wipe(down)" transition="in">
                                      <p:cBhvr>
                                        <p:cTn dur="500" id="13"/>
                                        <p:tgtEl>
                                          <p:spTgt spid="91"/>
                                        </p:tgtEl>
                                      </p:cBhvr>
                                    </p:animEffect>
                                  </p:childTnLst>
                                </p:cTn>
                              </p:par>
                              <p:par>
                                <p:cTn fill="hold" id="14" nodeType="with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500" id="16"/>
                                        <p:tgtEl>
                                          <p:spTgt spid="19"/>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94"/>
                                        </p:tgtEl>
                                        <p:attrNameLst>
                                          <p:attrName>style.visibility</p:attrName>
                                        </p:attrNameLst>
                                      </p:cBhvr>
                                      <p:to>
                                        <p:strVal val="visible"/>
                                      </p:to>
                                    </p:set>
                                    <p:animEffect filter="wipe(down)" transition="in">
                                      <p:cBhvr>
                                        <p:cTn dur="500" id="19"/>
                                        <p:tgtEl>
                                          <p:spTgt spid="94"/>
                                        </p:tgtEl>
                                      </p:cBhvr>
                                    </p:animEffect>
                                  </p:childTnLst>
                                </p:cTn>
                              </p:par>
                              <p:par>
                                <p:cTn fill="hold" id="20" nodeType="withEffect" presetClass="entr" presetID="22" presetSubtype="8">
                                  <p:stCondLst>
                                    <p:cond delay="0"/>
                                  </p:stCondLst>
                                  <p:childTnLst>
                                    <p:set>
                                      <p:cBhvr>
                                        <p:cTn dur="1" fill="hold" id="21">
                                          <p:stCondLst>
                                            <p:cond delay="0"/>
                                          </p:stCondLst>
                                        </p:cTn>
                                        <p:tgtEl>
                                          <p:spTgt spid="97"/>
                                        </p:tgtEl>
                                        <p:attrNameLst>
                                          <p:attrName>style.visibility</p:attrName>
                                        </p:attrNameLst>
                                      </p:cBhvr>
                                      <p:to>
                                        <p:strVal val="visible"/>
                                      </p:to>
                                    </p:set>
                                    <p:animEffect filter="wipe(left)" transition="in">
                                      <p:cBhvr>
                                        <p:cTn dur="500" id="22"/>
                                        <p:tgtEl>
                                          <p:spTgt spid="97"/>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95"/>
                                        </p:tgtEl>
                                        <p:attrNameLst>
                                          <p:attrName>style.visibility</p:attrName>
                                        </p:attrNameLst>
                                      </p:cBhvr>
                                      <p:to>
                                        <p:strVal val="visible"/>
                                      </p:to>
                                    </p:set>
                                    <p:animEffect filter="wipe(left)" transition="in">
                                      <p:cBhvr>
                                        <p:cTn dur="500" id="25"/>
                                        <p:tgtEl>
                                          <p:spTgt spid="95"/>
                                        </p:tgtEl>
                                      </p:cBhvr>
                                    </p:animEffect>
                                  </p:childTnLst>
                                </p:cTn>
                              </p:par>
                              <p:par>
                                <p:cTn fill="hold" grpId="0" id="26" nodeType="withEffect" presetClass="entr" presetID="22" presetSubtype="2">
                                  <p:stCondLst>
                                    <p:cond delay="0"/>
                                  </p:stCondLst>
                                  <p:childTnLst>
                                    <p:set>
                                      <p:cBhvr>
                                        <p:cTn dur="1" fill="hold" id="27">
                                          <p:stCondLst>
                                            <p:cond delay="0"/>
                                          </p:stCondLst>
                                        </p:cTn>
                                        <p:tgtEl>
                                          <p:spTgt spid="92"/>
                                        </p:tgtEl>
                                        <p:attrNameLst>
                                          <p:attrName>style.visibility</p:attrName>
                                        </p:attrNameLst>
                                      </p:cBhvr>
                                      <p:to>
                                        <p:strVal val="visible"/>
                                      </p:to>
                                    </p:set>
                                    <p:animEffect filter="wipe(right)" transition="in">
                                      <p:cBhvr>
                                        <p:cTn dur="500" id="28"/>
                                        <p:tgtEl>
                                          <p:spTgt spid="92"/>
                                        </p:tgtEl>
                                      </p:cBhvr>
                                    </p:animEffect>
                                  </p:childTnLst>
                                </p:cTn>
                              </p:par>
                            </p:childTnLst>
                          </p:cTn>
                        </p:par>
                        <p:par>
                          <p:cTn fill="hold" id="29" nodeType="afterGroup">
                            <p:stCondLst>
                              <p:cond delay="1000"/>
                            </p:stCondLst>
                            <p:childTnLst>
                              <p:par>
                                <p:cTn fill="hold" id="30" nodeType="afterEffect" presetClass="entr" presetID="10" presetSubtype="0">
                                  <p:stCondLst>
                                    <p:cond delay="0"/>
                                  </p:stCondLst>
                                  <p:childTnLst>
                                    <p:set>
                                      <p:cBhvr>
                                        <p:cTn dur="1" fill="hold" id="31">
                                          <p:stCondLst>
                                            <p:cond delay="0"/>
                                          </p:stCondLst>
                                        </p:cTn>
                                        <p:tgtEl>
                                          <p:spTgt spid="105"/>
                                        </p:tgtEl>
                                        <p:attrNameLst>
                                          <p:attrName>style.visibility</p:attrName>
                                        </p:attrNameLst>
                                      </p:cBhvr>
                                      <p:to>
                                        <p:strVal val="visible"/>
                                      </p:to>
                                    </p:set>
                                    <p:animEffect filter="fade" transition="in">
                                      <p:cBhvr>
                                        <p:cTn dur="500" id="32"/>
                                        <p:tgtEl>
                                          <p:spTgt spid="105"/>
                                        </p:tgtEl>
                                      </p:cBhvr>
                                    </p:animEffect>
                                  </p:childTnLst>
                                </p:cTn>
                              </p:par>
                              <p:par>
                                <p:cTn fill="hold" id="33" nodeType="withEffect" presetClass="entr" presetID="10" presetSubtype="0">
                                  <p:stCondLst>
                                    <p:cond delay="200"/>
                                  </p:stCondLst>
                                  <p:childTnLst>
                                    <p:set>
                                      <p:cBhvr>
                                        <p:cTn dur="1" fill="hold" id="34">
                                          <p:stCondLst>
                                            <p:cond delay="0"/>
                                          </p:stCondLst>
                                        </p:cTn>
                                        <p:tgtEl>
                                          <p:spTgt spid="104"/>
                                        </p:tgtEl>
                                        <p:attrNameLst>
                                          <p:attrName>style.visibility</p:attrName>
                                        </p:attrNameLst>
                                      </p:cBhvr>
                                      <p:to>
                                        <p:strVal val="visible"/>
                                      </p:to>
                                    </p:set>
                                    <p:animEffect filter="fade" transition="in">
                                      <p:cBhvr>
                                        <p:cTn dur="500" id="35"/>
                                        <p:tgtEl>
                                          <p:spTgt spid="104"/>
                                        </p:tgtEl>
                                      </p:cBhvr>
                                    </p:animEffect>
                                  </p:childTnLst>
                                </p:cTn>
                              </p:par>
                              <p:par>
                                <p:cTn fill="hold" id="36" nodeType="withEffect" presetClass="entr" presetID="10" presetSubtype="0">
                                  <p:stCondLst>
                                    <p:cond delay="400"/>
                                  </p:stCondLst>
                                  <p:childTnLst>
                                    <p:set>
                                      <p:cBhvr>
                                        <p:cTn dur="1" fill="hold" id="37">
                                          <p:stCondLst>
                                            <p:cond delay="0"/>
                                          </p:stCondLst>
                                        </p:cTn>
                                        <p:tgtEl>
                                          <p:spTgt spid="106"/>
                                        </p:tgtEl>
                                        <p:attrNameLst>
                                          <p:attrName>style.visibility</p:attrName>
                                        </p:attrNameLst>
                                      </p:cBhvr>
                                      <p:to>
                                        <p:strVal val="visible"/>
                                      </p:to>
                                    </p:set>
                                    <p:animEffect filter="fade" transition="in">
                                      <p:cBhvr>
                                        <p:cTn dur="500" id="38"/>
                                        <p:tgtEl>
                                          <p:spTgt spid="106"/>
                                        </p:tgtEl>
                                      </p:cBhvr>
                                    </p:animEffect>
                                  </p:childTnLst>
                                </p:cTn>
                              </p:par>
                              <p:par>
                                <p:cTn fill="hold" id="39" nodeType="withEffect" presetClass="entr" presetID="10" presetSubtype="0">
                                  <p:stCondLst>
                                    <p:cond delay="600"/>
                                  </p:stCondLst>
                                  <p:childTnLst>
                                    <p:set>
                                      <p:cBhvr>
                                        <p:cTn dur="1" fill="hold" id="40">
                                          <p:stCondLst>
                                            <p:cond delay="0"/>
                                          </p:stCondLst>
                                        </p:cTn>
                                        <p:tgtEl>
                                          <p:spTgt spid="103"/>
                                        </p:tgtEl>
                                        <p:attrNameLst>
                                          <p:attrName>style.visibility</p:attrName>
                                        </p:attrNameLst>
                                      </p:cBhvr>
                                      <p:to>
                                        <p:strVal val="visible"/>
                                      </p:to>
                                    </p:set>
                                    <p:animEffect filter="fade" transition="in">
                                      <p:cBhvr>
                                        <p:cTn dur="500" id="41"/>
                                        <p:tgtEl>
                                          <p:spTgt spid="103"/>
                                        </p:tgtEl>
                                      </p:cBhvr>
                                    </p:animEffect>
                                  </p:childTnLst>
                                </p:cTn>
                              </p:par>
                              <p:par>
                                <p:cTn fill="hold" id="42" nodeType="withEffect" presetClass="entr" presetID="10" presetSubtype="0">
                                  <p:stCondLst>
                                    <p:cond delay="800"/>
                                  </p:stCondLst>
                                  <p:childTnLst>
                                    <p:set>
                                      <p:cBhvr>
                                        <p:cTn dur="1" fill="hold" id="43">
                                          <p:stCondLst>
                                            <p:cond delay="0"/>
                                          </p:stCondLst>
                                        </p:cTn>
                                        <p:tgtEl>
                                          <p:spTgt spid="102"/>
                                        </p:tgtEl>
                                        <p:attrNameLst>
                                          <p:attrName>style.visibility</p:attrName>
                                        </p:attrNameLst>
                                      </p:cBhvr>
                                      <p:to>
                                        <p:strVal val="visible"/>
                                      </p:to>
                                    </p:set>
                                    <p:animEffect filter="fade" transition="in">
                                      <p:cBhvr>
                                        <p:cTn dur="500" id="44"/>
                                        <p:tgtEl>
                                          <p:spTgt spid="102"/>
                                        </p:tgtEl>
                                      </p:cBhvr>
                                    </p:animEffect>
                                  </p:childTnLst>
                                </p:cTn>
                              </p:par>
                              <p:par>
                                <p:cTn fill="hold" id="45" nodeType="withEffect" presetClass="entr" presetID="10" presetSubtype="0">
                                  <p:stCondLst>
                                    <p:cond delay="1000"/>
                                  </p:stCondLst>
                                  <p:childTnLst>
                                    <p:set>
                                      <p:cBhvr>
                                        <p:cTn dur="1" fill="hold" id="46">
                                          <p:stCondLst>
                                            <p:cond delay="0"/>
                                          </p:stCondLst>
                                        </p:cTn>
                                        <p:tgtEl>
                                          <p:spTgt spid="101"/>
                                        </p:tgtEl>
                                        <p:attrNameLst>
                                          <p:attrName>style.visibility</p:attrName>
                                        </p:attrNameLst>
                                      </p:cBhvr>
                                      <p:to>
                                        <p:strVal val="visible"/>
                                      </p:to>
                                    </p:set>
                                    <p:animEffect filter="fade" transition="in">
                                      <p:cBhvr>
                                        <p:cTn dur="500" id="47"/>
                                        <p:tgtEl>
                                          <p:spTgt spid="101"/>
                                        </p:tgtEl>
                                      </p:cBhvr>
                                    </p:animEffect>
                                  </p:childTnLst>
                                </p:cTn>
                              </p:par>
                            </p:childTnLst>
                          </p:cTn>
                        </p:par>
                        <p:par>
                          <p:cTn fill="hold" id="48" nodeType="afterGroup">
                            <p:stCondLst>
                              <p:cond delay="2500"/>
                            </p:stCondLst>
                            <p:childTnLst>
                              <p:par>
                                <p:cTn fill="hold" id="49" nodeType="afterEffect" presetClass="entr" presetID="42" presetSubtype="0">
                                  <p:stCondLst>
                                    <p:cond delay="0"/>
                                  </p:stCondLst>
                                  <p:childTnLst>
                                    <p:set>
                                      <p:cBhvr>
                                        <p:cTn dur="1" fill="hold" id="50">
                                          <p:stCondLst>
                                            <p:cond delay="0"/>
                                          </p:stCondLst>
                                        </p:cTn>
                                        <p:tgtEl>
                                          <p:spTgt spid="98"/>
                                        </p:tgtEl>
                                        <p:attrNameLst>
                                          <p:attrName>style.visibility</p:attrName>
                                        </p:attrNameLst>
                                      </p:cBhvr>
                                      <p:to>
                                        <p:strVal val="visible"/>
                                      </p:to>
                                    </p:set>
                                    <p:animEffect filter="fade" transition="in">
                                      <p:cBhvr>
                                        <p:cTn dur="500" id="51"/>
                                        <p:tgtEl>
                                          <p:spTgt spid="98"/>
                                        </p:tgtEl>
                                      </p:cBhvr>
                                    </p:animEffect>
                                    <p:anim calcmode="lin" valueType="num">
                                      <p:cBhvr>
                                        <p:cTn dur="500" fill="hold" id="52"/>
                                        <p:tgtEl>
                                          <p:spTgt spid="98"/>
                                        </p:tgtEl>
                                        <p:attrNameLst>
                                          <p:attrName>ppt_x</p:attrName>
                                        </p:attrNameLst>
                                      </p:cBhvr>
                                      <p:tavLst>
                                        <p:tav tm="0">
                                          <p:val>
                                            <p:strVal val="#ppt_x"/>
                                          </p:val>
                                        </p:tav>
                                        <p:tav tm="100000">
                                          <p:val>
                                            <p:strVal val="#ppt_x"/>
                                          </p:val>
                                        </p:tav>
                                      </p:tavLst>
                                    </p:anim>
                                    <p:anim calcmode="lin" valueType="num">
                                      <p:cBhvr>
                                        <p:cTn dur="500" fill="hold" id="53"/>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92"/>
      <p:bldP grpId="0" spid="94"/>
      <p:bldP grpId="0" spid="9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a:off x="1071933" y="2591374"/>
            <a:ext cx="977393" cy="940699"/>
            <a:chOff x="2556769" y="6892731"/>
            <a:chExt cx="2321423" cy="2502143"/>
          </a:xfrm>
        </p:grpSpPr>
        <p:sp>
          <p:nvSpPr>
            <p:cNvPr id="18" name="TextBox 17"/>
            <p:cNvSpPr txBox="1"/>
            <p:nvPr/>
          </p:nvSpPr>
          <p:spPr>
            <a:xfrm>
              <a:off x="2556770" y="6892731"/>
              <a:ext cx="2321423" cy="822081"/>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lang="zh-CN" smtClean="0" sz="1428">
                  <a:solidFill>
                    <a:srgbClr val="C00000"/>
                  </a:solidFill>
                  <a:latin charset="-122" pitchFamily="34" typeface="思源黑体 CN Medium"/>
                  <a:ea charset="-122" pitchFamily="34" typeface="思源黑体 CN Medium"/>
                </a:rPr>
                <a:t>添加文字</a:t>
              </a:r>
            </a:p>
          </p:txBody>
        </p:sp>
        <p:cxnSp>
          <p:nvCxnSpPr>
            <p:cNvPr id="24" name="Straight Connector 96"/>
            <p:cNvCxnSpPr/>
            <p:nvPr/>
          </p:nvCxnSpPr>
          <p:spPr>
            <a:xfrm flipH="1" flipV="1">
              <a:off x="3525437" y="7842363"/>
              <a:ext cx="1" cy="1552511"/>
            </a:xfrm>
            <a:prstGeom prst="straightConnector1">
              <a:avLst/>
            </a:prstGeom>
            <a:ln w="38100">
              <a:solidFill>
                <a:srgbClr val="CB0B0B"/>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2408437" y="2246888"/>
            <a:ext cx="988228" cy="842364"/>
            <a:chOff x="6186278" y="5976441"/>
            <a:chExt cx="2347155" cy="2240584"/>
          </a:xfrm>
        </p:grpSpPr>
        <p:sp>
          <p:nvSpPr>
            <p:cNvPr id="26" name="TextBox 25"/>
            <p:cNvSpPr txBox="1"/>
            <p:nvPr/>
          </p:nvSpPr>
          <p:spPr>
            <a:xfrm>
              <a:off x="6186279" y="5976441"/>
              <a:ext cx="2347155" cy="822081"/>
            </a:xfrm>
            <a:prstGeom prst="rect">
              <a:avLst/>
            </a:prstGeom>
            <a:noFill/>
          </p:spPr>
          <p:txBody>
            <a:bodyPr rtlCol="0" wrap="square">
              <a:spAutoFit/>
            </a:bodyPr>
            <a:lstStyle/>
            <a:p>
              <a:pPr lvl="0">
                <a:defRPr/>
              </a:pPr>
              <a:r>
                <a:rPr altLang="en-US" lang="zh-CN" sz="1428">
                  <a:solidFill>
                    <a:srgbClr val="C00000"/>
                  </a:solidFill>
                  <a:latin charset="-122" pitchFamily="34" typeface="思源黑体 CN Medium"/>
                  <a:ea charset="-122" pitchFamily="34" typeface="思源黑体 CN Medium"/>
                </a:rPr>
                <a:t>添加文字</a:t>
              </a:r>
            </a:p>
          </p:txBody>
        </p:sp>
        <p:cxnSp>
          <p:nvCxnSpPr>
            <p:cNvPr id="27" name="Straight Connector 96"/>
            <p:cNvCxnSpPr/>
            <p:nvPr/>
          </p:nvCxnSpPr>
          <p:spPr>
            <a:xfrm flipH="1" flipV="1">
              <a:off x="7198883" y="6892731"/>
              <a:ext cx="1" cy="1324294"/>
            </a:xfrm>
            <a:prstGeom prst="straightConnector1">
              <a:avLst/>
            </a:prstGeom>
            <a:ln w="38100">
              <a:solidFill>
                <a:srgbClr val="CB0B0B"/>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3972860" y="1759593"/>
            <a:ext cx="988228" cy="1016701"/>
            <a:chOff x="10434750" y="4680297"/>
            <a:chExt cx="2347155" cy="2704297"/>
          </a:xfrm>
        </p:grpSpPr>
        <p:sp>
          <p:nvSpPr>
            <p:cNvPr id="29" name="TextBox 28"/>
            <p:cNvSpPr txBox="1"/>
            <p:nvPr/>
          </p:nvSpPr>
          <p:spPr>
            <a:xfrm>
              <a:off x="10434750" y="4680297"/>
              <a:ext cx="2347155" cy="822080"/>
            </a:xfrm>
            <a:prstGeom prst="rect">
              <a:avLst/>
            </a:prstGeom>
            <a:noFill/>
          </p:spPr>
          <p:txBody>
            <a:bodyPr rtlCol="0" wrap="square">
              <a:spAutoFit/>
            </a:bodyPr>
            <a:lstStyle/>
            <a:p>
              <a:pPr lvl="0">
                <a:defRPr/>
              </a:pPr>
              <a:r>
                <a:rPr altLang="en-US" lang="zh-CN" sz="1428">
                  <a:solidFill>
                    <a:srgbClr val="C00000"/>
                  </a:solidFill>
                  <a:latin charset="-122" pitchFamily="34" typeface="思源黑体 CN Medium"/>
                  <a:ea charset="-122" pitchFamily="34" typeface="思源黑体 CN Medium"/>
                </a:rPr>
                <a:t>添加文字</a:t>
              </a:r>
            </a:p>
          </p:txBody>
        </p:sp>
        <p:cxnSp>
          <p:nvCxnSpPr>
            <p:cNvPr id="30" name="Straight Connector 96"/>
            <p:cNvCxnSpPr/>
            <p:nvPr/>
          </p:nvCxnSpPr>
          <p:spPr>
            <a:xfrm flipH="1" flipV="1">
              <a:off x="11557767" y="5388183"/>
              <a:ext cx="2" cy="1996411"/>
            </a:xfrm>
            <a:prstGeom prst="straightConnector1">
              <a:avLst/>
            </a:prstGeom>
            <a:ln w="38100">
              <a:solidFill>
                <a:srgbClr val="CB0B0B"/>
              </a:solidFill>
              <a:prstDash val="solid"/>
              <a:tailEnd type="oval"/>
            </a:ln>
            <a:effectLst/>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939356" y="3414730"/>
            <a:ext cx="976202" cy="996681"/>
            <a:chOff x="2196729" y="9082758"/>
            <a:chExt cx="2651050" cy="2651050"/>
          </a:xfrm>
        </p:grpSpPr>
        <p:sp>
          <p:nvSpPr>
            <p:cNvPr id="31" name="泪滴形 30"/>
            <p:cNvSpPr/>
            <p:nvPr/>
          </p:nvSpPr>
          <p:spPr>
            <a:xfrm>
              <a:off x="2196729" y="9082758"/>
              <a:ext cx="2651050" cy="265105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2" name="TextBox 11"/>
            <p:cNvSpPr txBox="1"/>
            <p:nvPr/>
          </p:nvSpPr>
          <p:spPr>
            <a:xfrm>
              <a:off x="2746916" y="10010542"/>
              <a:ext cx="1974127" cy="598725"/>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877" u="none">
                  <a:ln>
                    <a:noFill/>
                  </a:ln>
                  <a:solidFill>
                    <a:prstClr val="white"/>
                  </a:solidFill>
                  <a:effectLst/>
                  <a:uLnTx/>
                  <a:uFillTx/>
                  <a:latin charset="-122" pitchFamily="34" typeface="思源黑体 CN Medium"/>
                  <a:ea charset="-122" pitchFamily="34" typeface="思源黑体 CN Medium"/>
                  <a:cs typeface="+mn-cs"/>
                </a:rPr>
                <a:t>200万</a:t>
              </a:r>
            </a:p>
          </p:txBody>
        </p:sp>
      </p:grpSp>
      <p:grpSp>
        <p:nvGrpSpPr>
          <p:cNvPr id="49" name="组合 48"/>
          <p:cNvGrpSpPr/>
          <p:nvPr/>
        </p:nvGrpSpPr>
        <p:grpSpPr>
          <a:xfrm>
            <a:off x="2158979" y="3137340"/>
            <a:ext cx="1208665" cy="1234023"/>
            <a:chOff x="5508833" y="8344935"/>
            <a:chExt cx="3282347" cy="3282347"/>
          </a:xfrm>
        </p:grpSpPr>
        <p:sp>
          <p:nvSpPr>
            <p:cNvPr id="32" name="泪滴形 31"/>
            <p:cNvSpPr/>
            <p:nvPr/>
          </p:nvSpPr>
          <p:spPr>
            <a:xfrm>
              <a:off x="5508833" y="8344935"/>
              <a:ext cx="3282347" cy="3282347"/>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3" name="TextBox 12"/>
            <p:cNvSpPr txBox="1"/>
            <p:nvPr/>
          </p:nvSpPr>
          <p:spPr>
            <a:xfrm>
              <a:off x="6190979" y="9413589"/>
              <a:ext cx="2342453" cy="1006521"/>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83" u="none">
                  <a:ln>
                    <a:noFill/>
                  </a:ln>
                  <a:solidFill>
                    <a:prstClr val="white"/>
                  </a:solidFill>
                  <a:effectLst/>
                  <a:uLnTx/>
                  <a:uFillTx/>
                  <a:latin charset="-122" pitchFamily="34" typeface="思源黑体 CN Medium"/>
                  <a:ea charset="-122" pitchFamily="34" typeface="思源黑体 CN Medium"/>
                  <a:cs typeface="+mn-cs"/>
                </a:rPr>
                <a:t>300万</a:t>
              </a:r>
            </a:p>
          </p:txBody>
        </p:sp>
      </p:grpSp>
      <p:grpSp>
        <p:nvGrpSpPr>
          <p:cNvPr id="50" name="组合 49"/>
          <p:cNvGrpSpPr/>
          <p:nvPr/>
        </p:nvGrpSpPr>
        <p:grpSpPr>
          <a:xfrm>
            <a:off x="3605529" y="2789031"/>
            <a:ext cx="1549816" cy="1582330"/>
            <a:chOff x="9437199" y="7418480"/>
            <a:chExt cx="4208802" cy="4208801"/>
          </a:xfrm>
        </p:grpSpPr>
        <p:sp>
          <p:nvSpPr>
            <p:cNvPr id="33" name="泪滴形 32"/>
            <p:cNvSpPr/>
            <p:nvPr/>
          </p:nvSpPr>
          <p:spPr>
            <a:xfrm>
              <a:off x="9437199" y="7418480"/>
              <a:ext cx="4208802" cy="4208801"/>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4" name="TextBox 13"/>
            <p:cNvSpPr txBox="1"/>
            <p:nvPr/>
          </p:nvSpPr>
          <p:spPr>
            <a:xfrm>
              <a:off x="10261624" y="8724869"/>
              <a:ext cx="2856837" cy="1190557"/>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37" u="none">
                  <a:ln>
                    <a:noFill/>
                  </a:ln>
                  <a:solidFill>
                    <a:prstClr val="white"/>
                  </a:solidFill>
                  <a:effectLst/>
                  <a:uLnTx/>
                  <a:uFillTx/>
                  <a:latin charset="-122" pitchFamily="34" typeface="思源黑体 CN Medium"/>
                  <a:ea charset="-122" pitchFamily="34" typeface="思源黑体 CN Medium"/>
                  <a:cs typeface="+mn-cs"/>
                </a:rPr>
                <a:t>500万</a:t>
              </a:r>
            </a:p>
          </p:txBody>
        </p:sp>
      </p:grpSp>
      <p:sp>
        <p:nvSpPr>
          <p:cNvPr id="39" name="TextBox 38"/>
          <p:cNvSpPr txBox="1"/>
          <p:nvPr/>
        </p:nvSpPr>
        <p:spPr>
          <a:xfrm>
            <a:off x="5914995" y="2051485"/>
            <a:ext cx="1785855" cy="1961612"/>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在此框中选择粘贴，并选择只保留文字。您的内容打在这里，或者通过复制您的文本后，在此框中选择粘贴，在此框中选择粘贴，并选择只保留文字</a:t>
            </a:r>
          </a:p>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a:t>
            </a:r>
          </a:p>
        </p:txBody>
      </p:sp>
      <p:sp>
        <p:nvSpPr>
          <p:cNvPr id="46" name="圆角矩形 45"/>
          <p:cNvSpPr/>
          <p:nvPr/>
        </p:nvSpPr>
        <p:spPr>
          <a:xfrm>
            <a:off x="5764013" y="1817011"/>
            <a:ext cx="1989868" cy="2490618"/>
          </a:xfrm>
          <a:prstGeom prst="roundRect">
            <a:avLst/>
          </a:prstGeom>
          <a:noFill/>
          <a:ln>
            <a:solidFill>
              <a:srgbClr val="CB0B0B"/>
            </a:solid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nvGrpSpPr>
          <p:cNvPr id="55" name="组合 54"/>
          <p:cNvGrpSpPr/>
          <p:nvPr/>
        </p:nvGrpSpPr>
        <p:grpSpPr>
          <a:xfrm>
            <a:off x="6149345" y="1645812"/>
            <a:ext cx="1153769" cy="306033"/>
            <a:chOff x="15530567" y="3613782"/>
            <a:chExt cx="2230265" cy="579414"/>
          </a:xfrm>
        </p:grpSpPr>
        <p:sp>
          <p:nvSpPr>
            <p:cNvPr id="36" name="Rounded Rectangle 43"/>
            <p:cNvSpPr/>
            <p:nvPr/>
          </p:nvSpPr>
          <p:spPr>
            <a:xfrm>
              <a:off x="15530567" y="3613782"/>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37" name="TextBox 36"/>
            <p:cNvSpPr txBox="1"/>
            <p:nvPr/>
          </p:nvSpPr>
          <p:spPr>
            <a:xfrm>
              <a:off x="15796075" y="3639860"/>
              <a:ext cx="1640644" cy="547937"/>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299" u="none">
                  <a:ln>
                    <a:noFill/>
                  </a:ln>
                  <a:solidFill>
                    <a:prstClr val="white"/>
                  </a:solidFill>
                  <a:effectLst/>
                  <a:uLnTx/>
                  <a:uFillTx/>
                  <a:latin charset="-122" pitchFamily="34" typeface="思源黑体 CN Medium"/>
                  <a:ea charset="-122" pitchFamily="34" typeface="思源黑体 CN Medium"/>
                  <a:cs typeface="+mn-cs"/>
                </a:rPr>
                <a:t>分析概况</a:t>
              </a:r>
            </a:p>
          </p:txBody>
        </p:sp>
      </p:grpSp>
    </p:spTree>
    <p:extLst>
      <p:ext uri="{BB962C8B-B14F-4D97-AF65-F5344CB8AC3E}">
        <p14:creationId val="5191997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500" id="7"/>
                                        <p:tgtEl>
                                          <p:spTgt spid="52"/>
                                        </p:tgtEl>
                                      </p:cBhvr>
                                    </p:animEffect>
                                    <p:anim calcmode="lin" valueType="num">
                                      <p:cBhvr>
                                        <p:cTn dur="500" fill="hold" id="8"/>
                                        <p:tgtEl>
                                          <p:spTgt spid="52"/>
                                        </p:tgtEl>
                                        <p:attrNameLst>
                                          <p:attrName>ppt_x</p:attrName>
                                        </p:attrNameLst>
                                      </p:cBhvr>
                                      <p:tavLst>
                                        <p:tav tm="0">
                                          <p:val>
                                            <p:strVal val="#ppt_x"/>
                                          </p:val>
                                        </p:tav>
                                        <p:tav tm="100000">
                                          <p:val>
                                            <p:strVal val="#ppt_x"/>
                                          </p:val>
                                        </p:tav>
                                      </p:tavLst>
                                    </p:anim>
                                    <p:anim calcmode="lin" valueType="num">
                                      <p:cBhvr>
                                        <p:cTn dur="5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48"/>
                                        </p:tgtEl>
                                        <p:attrNameLst>
                                          <p:attrName>style.visibility</p:attrName>
                                        </p:attrNameLst>
                                      </p:cBhvr>
                                      <p:to>
                                        <p:strVal val="visible"/>
                                      </p:to>
                                    </p:set>
                                    <p:anim calcmode="lin" valueType="num">
                                      <p:cBhvr>
                                        <p:cTn dur="500" fill="hold" id="13"/>
                                        <p:tgtEl>
                                          <p:spTgt spid="48"/>
                                        </p:tgtEl>
                                        <p:attrNameLst>
                                          <p:attrName>ppt_w</p:attrName>
                                        </p:attrNameLst>
                                      </p:cBhvr>
                                      <p:tavLst>
                                        <p:tav tm="0">
                                          <p:val>
                                            <p:fltVal val="0"/>
                                          </p:val>
                                        </p:tav>
                                        <p:tav tm="100000">
                                          <p:val>
                                            <p:strVal val="#ppt_w"/>
                                          </p:val>
                                        </p:tav>
                                      </p:tavLst>
                                    </p:anim>
                                    <p:anim calcmode="lin" valueType="num">
                                      <p:cBhvr>
                                        <p:cTn dur="500" fill="hold" id="14"/>
                                        <p:tgtEl>
                                          <p:spTgt spid="48"/>
                                        </p:tgtEl>
                                        <p:attrNameLst>
                                          <p:attrName>ppt_h</p:attrName>
                                        </p:attrNameLst>
                                      </p:cBhvr>
                                      <p:tavLst>
                                        <p:tav tm="0">
                                          <p:val>
                                            <p:fltVal val="0"/>
                                          </p:val>
                                        </p:tav>
                                        <p:tav tm="100000">
                                          <p:val>
                                            <p:strVal val="#ppt_h"/>
                                          </p:val>
                                        </p:tav>
                                      </p:tavLst>
                                    </p:anim>
                                    <p:animEffect filter="fade" transition="in">
                                      <p:cBhvr>
                                        <p:cTn dur="500" id="15"/>
                                        <p:tgtEl>
                                          <p:spTgt spid="48"/>
                                        </p:tgtEl>
                                      </p:cBhvr>
                                    </p:animEffect>
                                  </p:childTnLst>
                                </p:cTn>
                              </p:par>
                            </p:childTnLst>
                          </p:cTn>
                        </p:par>
                        <p:par>
                          <p:cTn fill="hold" id="16" nodeType="afterGroup">
                            <p:stCondLst>
                              <p:cond delay="1000"/>
                            </p:stCondLst>
                            <p:childTnLst>
                              <p:par>
                                <p:cTn fill="hold" id="17" nodeType="afterEffect" presetClass="entr" presetID="47" presetSubtype="0">
                                  <p:stCondLst>
                                    <p:cond delay="0"/>
                                  </p:stCondLst>
                                  <p:childTnLst>
                                    <p:set>
                                      <p:cBhvr>
                                        <p:cTn dur="1" fill="hold" id="18">
                                          <p:stCondLst>
                                            <p:cond delay="0"/>
                                          </p:stCondLst>
                                        </p:cTn>
                                        <p:tgtEl>
                                          <p:spTgt spid="51"/>
                                        </p:tgtEl>
                                        <p:attrNameLst>
                                          <p:attrName>style.visibility</p:attrName>
                                        </p:attrNameLst>
                                      </p:cBhvr>
                                      <p:to>
                                        <p:strVal val="visible"/>
                                      </p:to>
                                    </p:set>
                                    <p:animEffect filter="fade" transition="in">
                                      <p:cBhvr>
                                        <p:cTn dur="500" id="19"/>
                                        <p:tgtEl>
                                          <p:spTgt spid="51"/>
                                        </p:tgtEl>
                                      </p:cBhvr>
                                    </p:animEffect>
                                    <p:anim calcmode="lin" valueType="num">
                                      <p:cBhvr>
                                        <p:cTn dur="500" fill="hold" id="20"/>
                                        <p:tgtEl>
                                          <p:spTgt spid="51"/>
                                        </p:tgtEl>
                                        <p:attrNameLst>
                                          <p:attrName>ppt_x</p:attrName>
                                        </p:attrNameLst>
                                      </p:cBhvr>
                                      <p:tavLst>
                                        <p:tav tm="0">
                                          <p:val>
                                            <p:strVal val="#ppt_x"/>
                                          </p:val>
                                        </p:tav>
                                        <p:tav tm="100000">
                                          <p:val>
                                            <p:strVal val="#ppt_x"/>
                                          </p:val>
                                        </p:tav>
                                      </p:tavLst>
                                    </p:anim>
                                    <p:anim calcmode="lin" valueType="num">
                                      <p:cBhvr>
                                        <p:cTn dur="500" fill="hold" id="21"/>
                                        <p:tgtEl>
                                          <p:spTgt spid="5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49"/>
                                        </p:tgtEl>
                                        <p:attrNameLst>
                                          <p:attrName>style.visibility</p:attrName>
                                        </p:attrNameLst>
                                      </p:cBhvr>
                                      <p:to>
                                        <p:strVal val="visible"/>
                                      </p:to>
                                    </p:set>
                                    <p:anim calcmode="lin" valueType="num">
                                      <p:cBhvr>
                                        <p:cTn dur="500" fill="hold" id="25"/>
                                        <p:tgtEl>
                                          <p:spTgt spid="49"/>
                                        </p:tgtEl>
                                        <p:attrNameLst>
                                          <p:attrName>ppt_w</p:attrName>
                                        </p:attrNameLst>
                                      </p:cBhvr>
                                      <p:tavLst>
                                        <p:tav tm="0">
                                          <p:val>
                                            <p:fltVal val="0"/>
                                          </p:val>
                                        </p:tav>
                                        <p:tav tm="100000">
                                          <p:val>
                                            <p:strVal val="#ppt_w"/>
                                          </p:val>
                                        </p:tav>
                                      </p:tavLst>
                                    </p:anim>
                                    <p:anim calcmode="lin" valueType="num">
                                      <p:cBhvr>
                                        <p:cTn dur="500" fill="hold" id="26"/>
                                        <p:tgtEl>
                                          <p:spTgt spid="49"/>
                                        </p:tgtEl>
                                        <p:attrNameLst>
                                          <p:attrName>ppt_h</p:attrName>
                                        </p:attrNameLst>
                                      </p:cBhvr>
                                      <p:tavLst>
                                        <p:tav tm="0">
                                          <p:val>
                                            <p:fltVal val="0"/>
                                          </p:val>
                                        </p:tav>
                                        <p:tav tm="100000">
                                          <p:val>
                                            <p:strVal val="#ppt_h"/>
                                          </p:val>
                                        </p:tav>
                                      </p:tavLst>
                                    </p:anim>
                                    <p:animEffect filter="fade" transition="in">
                                      <p:cBhvr>
                                        <p:cTn dur="500" id="27"/>
                                        <p:tgtEl>
                                          <p:spTgt spid="49"/>
                                        </p:tgtEl>
                                      </p:cBhvr>
                                    </p:animEffect>
                                  </p:childTnLst>
                                </p:cTn>
                              </p:par>
                            </p:childTnLst>
                          </p:cTn>
                        </p:par>
                        <p:par>
                          <p:cTn fill="hold" id="28" nodeType="afterGroup">
                            <p:stCondLst>
                              <p:cond delay="2000"/>
                            </p:stCondLst>
                            <p:childTnLst>
                              <p:par>
                                <p:cTn fill="hold" id="29" nodeType="afterEffect" presetClass="entr" presetID="47" presetSubtype="0">
                                  <p:stCondLst>
                                    <p:cond delay="0"/>
                                  </p:stCondLst>
                                  <p:childTnLst>
                                    <p:set>
                                      <p:cBhvr>
                                        <p:cTn dur="1" fill="hold" id="30">
                                          <p:stCondLst>
                                            <p:cond delay="0"/>
                                          </p:stCondLst>
                                        </p:cTn>
                                        <p:tgtEl>
                                          <p:spTgt spid="53"/>
                                        </p:tgtEl>
                                        <p:attrNameLst>
                                          <p:attrName>style.visibility</p:attrName>
                                        </p:attrNameLst>
                                      </p:cBhvr>
                                      <p:to>
                                        <p:strVal val="visible"/>
                                      </p:to>
                                    </p:set>
                                    <p:animEffect filter="fade" transition="in">
                                      <p:cBhvr>
                                        <p:cTn dur="500" id="31"/>
                                        <p:tgtEl>
                                          <p:spTgt spid="53"/>
                                        </p:tgtEl>
                                      </p:cBhvr>
                                    </p:animEffect>
                                    <p:anim calcmode="lin" valueType="num">
                                      <p:cBhvr>
                                        <p:cTn dur="500" fill="hold" id="32"/>
                                        <p:tgtEl>
                                          <p:spTgt spid="53"/>
                                        </p:tgtEl>
                                        <p:attrNameLst>
                                          <p:attrName>ppt_x</p:attrName>
                                        </p:attrNameLst>
                                      </p:cBhvr>
                                      <p:tavLst>
                                        <p:tav tm="0">
                                          <p:val>
                                            <p:strVal val="#ppt_x"/>
                                          </p:val>
                                        </p:tav>
                                        <p:tav tm="100000">
                                          <p:val>
                                            <p:strVal val="#ppt_x"/>
                                          </p:val>
                                        </p:tav>
                                      </p:tavLst>
                                    </p:anim>
                                    <p:anim calcmode="lin" valueType="num">
                                      <p:cBhvr>
                                        <p:cTn dur="500" fill="hold" id="33"/>
                                        <p:tgtEl>
                                          <p:spTgt spid="5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50"/>
                                        </p:tgtEl>
                                        <p:attrNameLst>
                                          <p:attrName>style.visibility</p:attrName>
                                        </p:attrNameLst>
                                      </p:cBhvr>
                                      <p:to>
                                        <p:strVal val="visible"/>
                                      </p:to>
                                    </p:set>
                                    <p:anim calcmode="lin" valueType="num">
                                      <p:cBhvr>
                                        <p:cTn dur="500" fill="hold" id="37"/>
                                        <p:tgtEl>
                                          <p:spTgt spid="50"/>
                                        </p:tgtEl>
                                        <p:attrNameLst>
                                          <p:attrName>ppt_w</p:attrName>
                                        </p:attrNameLst>
                                      </p:cBhvr>
                                      <p:tavLst>
                                        <p:tav tm="0">
                                          <p:val>
                                            <p:fltVal val="0"/>
                                          </p:val>
                                        </p:tav>
                                        <p:tav tm="100000">
                                          <p:val>
                                            <p:strVal val="#ppt_w"/>
                                          </p:val>
                                        </p:tav>
                                      </p:tavLst>
                                    </p:anim>
                                    <p:anim calcmode="lin" valueType="num">
                                      <p:cBhvr>
                                        <p:cTn dur="500" fill="hold" id="38"/>
                                        <p:tgtEl>
                                          <p:spTgt spid="50"/>
                                        </p:tgtEl>
                                        <p:attrNameLst>
                                          <p:attrName>ppt_h</p:attrName>
                                        </p:attrNameLst>
                                      </p:cBhvr>
                                      <p:tavLst>
                                        <p:tav tm="0">
                                          <p:val>
                                            <p:fltVal val="0"/>
                                          </p:val>
                                        </p:tav>
                                        <p:tav tm="100000">
                                          <p:val>
                                            <p:strVal val="#ppt_h"/>
                                          </p:val>
                                        </p:tav>
                                      </p:tavLst>
                                    </p:anim>
                                    <p:animEffect filter="fade" transition="in">
                                      <p:cBhvr>
                                        <p:cTn dur="500" id="39"/>
                                        <p:tgtEl>
                                          <p:spTgt spid="50"/>
                                        </p:tgtEl>
                                      </p:cBhvr>
                                    </p:animEffect>
                                  </p:childTnLst>
                                </p:cTn>
                              </p:par>
                            </p:childTnLst>
                          </p:cTn>
                        </p:par>
                        <p:par>
                          <p:cTn fill="hold" id="40" nodeType="afterGroup">
                            <p:stCondLst>
                              <p:cond delay="3000"/>
                            </p:stCondLst>
                            <p:childTnLst>
                              <p:par>
                                <p:cTn fill="hold" id="41" nodeType="afterEffect" presetClass="entr" presetID="53" presetSubtype="0">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p:cTn dur="500" fill="hold" id="43"/>
                                        <p:tgtEl>
                                          <p:spTgt spid="55"/>
                                        </p:tgtEl>
                                        <p:attrNameLst>
                                          <p:attrName>ppt_w</p:attrName>
                                        </p:attrNameLst>
                                      </p:cBhvr>
                                      <p:tavLst>
                                        <p:tav tm="0">
                                          <p:val>
                                            <p:fltVal val="0"/>
                                          </p:val>
                                        </p:tav>
                                        <p:tav tm="100000">
                                          <p:val>
                                            <p:strVal val="#ppt_w"/>
                                          </p:val>
                                        </p:tav>
                                      </p:tavLst>
                                    </p:anim>
                                    <p:anim calcmode="lin" valueType="num">
                                      <p:cBhvr>
                                        <p:cTn dur="500" fill="hold" id="44"/>
                                        <p:tgtEl>
                                          <p:spTgt spid="55"/>
                                        </p:tgtEl>
                                        <p:attrNameLst>
                                          <p:attrName>ppt_h</p:attrName>
                                        </p:attrNameLst>
                                      </p:cBhvr>
                                      <p:tavLst>
                                        <p:tav tm="0">
                                          <p:val>
                                            <p:fltVal val="0"/>
                                          </p:val>
                                        </p:tav>
                                        <p:tav tm="100000">
                                          <p:val>
                                            <p:strVal val="#ppt_h"/>
                                          </p:val>
                                        </p:tav>
                                      </p:tavLst>
                                    </p:anim>
                                    <p:animEffect filter="fade" transition="in">
                                      <p:cBhvr>
                                        <p:cTn dur="500" id="45"/>
                                        <p:tgtEl>
                                          <p:spTgt spid="55"/>
                                        </p:tgtEl>
                                      </p:cBhvr>
                                    </p:animEffect>
                                  </p:childTnLst>
                                </p:cTn>
                              </p:par>
                            </p:childTnLst>
                          </p:cTn>
                        </p:par>
                        <p:par>
                          <p:cTn fill="hold" id="46" nodeType="afterGroup">
                            <p:stCondLst>
                              <p:cond delay="3500"/>
                            </p:stCondLst>
                            <p:childTnLst>
                              <p:par>
                                <p:cTn fill="hold" grpId="0" id="47" nodeType="afterEffect" presetClass="entr" presetID="22" presetSubtype="4">
                                  <p:stCondLst>
                                    <p:cond delay="0"/>
                                  </p:stCondLst>
                                  <p:childTnLst>
                                    <p:set>
                                      <p:cBhvr>
                                        <p:cTn dur="1" fill="hold" id="48">
                                          <p:stCondLst>
                                            <p:cond delay="0"/>
                                          </p:stCondLst>
                                        </p:cTn>
                                        <p:tgtEl>
                                          <p:spTgt spid="46"/>
                                        </p:tgtEl>
                                        <p:attrNameLst>
                                          <p:attrName>style.visibility</p:attrName>
                                        </p:attrNameLst>
                                      </p:cBhvr>
                                      <p:to>
                                        <p:strVal val="visible"/>
                                      </p:to>
                                    </p:set>
                                    <p:animEffect filter="wipe(down)" transition="in">
                                      <p:cBhvr>
                                        <p:cTn dur="500" id="49"/>
                                        <p:tgtEl>
                                          <p:spTgt spid="46"/>
                                        </p:tgtEl>
                                      </p:cBhvr>
                                    </p:animEffect>
                                  </p:childTnLst>
                                </p:cTn>
                              </p:par>
                            </p:childTnLst>
                          </p:cTn>
                        </p:par>
                        <p:par>
                          <p:cTn fill="hold" id="50" nodeType="afterGroup">
                            <p:stCondLst>
                              <p:cond delay="4000"/>
                            </p:stCondLst>
                            <p:childTnLst>
                              <p:par>
                                <p:cTn fill="hold" grpId="0" id="51" nodeType="afterEffect" presetClass="entr" presetID="14" presetSubtype="10">
                                  <p:stCondLst>
                                    <p:cond delay="0"/>
                                  </p:stCondLst>
                                  <p:childTnLst>
                                    <p:set>
                                      <p:cBhvr>
                                        <p:cTn dur="1" fill="hold" id="52">
                                          <p:stCondLst>
                                            <p:cond delay="0"/>
                                          </p:stCondLst>
                                        </p:cTn>
                                        <p:tgtEl>
                                          <p:spTgt spid="39"/>
                                        </p:tgtEl>
                                        <p:attrNameLst>
                                          <p:attrName>style.visibility</p:attrName>
                                        </p:attrNameLst>
                                      </p:cBhvr>
                                      <p:to>
                                        <p:strVal val="visible"/>
                                      </p:to>
                                    </p:set>
                                    <p:animEffect filter="randombar(horizontal)" transition="in">
                                      <p:cBhvr>
                                        <p:cTn dur="500" id="5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5482" y="-28399"/>
            <a:ext cx="1640768" cy="1647650"/>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flipH="1">
            <a:off x="6812006" y="1494263"/>
            <a:ext cx="2319597" cy="3437261"/>
          </a:xfrm>
          <a:prstGeom prst="rect">
            <a:avLst/>
          </a:prstGeom>
        </p:spPr>
      </p:pic>
      <p:pic>
        <p:nvPicPr>
          <p:cNvPr id="3" name="图片 2"/>
          <p:cNvPicPr>
            <a:picLocks noChangeAspect="1"/>
          </p:cNvPicPr>
          <p:nvPr/>
        </p:nvPicPr>
        <p:blipFill>
          <a:blip r:embed="rId6">
            <a:extLst>
              <a:ext uri="{28A0092B-C50C-407E-A947-70E740481C1C}">
                <a14:useLocalDpi val="0"/>
              </a:ext>
            </a:extLst>
          </a:blip>
          <a:stretch>
            <a:fillRect/>
          </a:stretch>
        </p:blipFill>
        <p:spPr>
          <a:xfrm>
            <a:off x="3737074" y="4332514"/>
            <a:ext cx="5406925" cy="829843"/>
          </a:xfrm>
          <a:prstGeom prst="rect">
            <a:avLst/>
          </a:prstGeom>
        </p:spPr>
      </p:pic>
      <p:sp>
        <p:nvSpPr>
          <p:cNvPr id="28" name="Rectangle 5"/>
          <p:cNvSpPr>
            <a:spLocks noChangeArrowheads="1"/>
          </p:cNvSpPr>
          <p:nvPr/>
        </p:nvSpPr>
        <p:spPr bwMode="auto">
          <a:xfrm>
            <a:off x="1371847" y="1913102"/>
            <a:ext cx="747810" cy="897523"/>
          </a:xfrm>
          <a:prstGeom prst="roundRect">
            <a:avLst/>
          </a:pr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29" name="Freeform 6"/>
          <p:cNvSpPr/>
          <p:nvPr/>
        </p:nvSpPr>
        <p:spPr bwMode="auto">
          <a:xfrm>
            <a:off x="1476636" y="1993549"/>
            <a:ext cx="571574" cy="718971"/>
          </a:xfrm>
          <a:custGeom>
            <a:gdLst>
              <a:gd fmla="*/ 734716 w 1173" name="T0"/>
              <a:gd fmla="*/ 348495 h 1472" name="T1"/>
              <a:gd fmla="*/ 711330 w 1173" name="T2"/>
              <a:gd fmla="*/ 30615 h 1472" name="T3"/>
              <a:gd fmla="*/ 693141 w 1173" name="T4"/>
              <a:gd fmla="*/ 35175 h 1472" name="T5"/>
              <a:gd fmla="*/ 651565 w 1173" name="T6"/>
              <a:gd fmla="*/ 44295 h 1472" name="T7"/>
              <a:gd fmla="*/ 596997 w 1173" name="T8"/>
              <a:gd fmla="*/ 35175 h 1472" name="T9"/>
              <a:gd fmla="*/ 408609 w 1173" name="T10"/>
              <a:gd fmla="*/ 3257 h 1472" name="T11"/>
              <a:gd fmla="*/ 0 w 1173" name="T12"/>
              <a:gd fmla="*/ 500270 h 1472" name="T13"/>
              <a:gd fmla="*/ 417703 w 1173" name="T14"/>
              <a:gd fmla="*/ 955593 h 1472" name="T15"/>
              <a:gd fmla="*/ 762000 w 1173" name="T16"/>
              <a:gd fmla="*/ 707412 h 1472" name="T17"/>
              <a:gd fmla="*/ 706783 w 1173" name="T18"/>
              <a:gd fmla="*/ 674843 h 1472" name="T19"/>
              <a:gd fmla="*/ 449535 w 1173" name="T20"/>
              <a:gd fmla="*/ 891757 h 1472" name="T21"/>
              <a:gd fmla="*/ 188389 w 1173" name="T22"/>
              <a:gd fmla="*/ 472260 h 1472" name="T23"/>
              <a:gd fmla="*/ 417703 w 1173" name="T24"/>
              <a:gd fmla="*/ 67745 h 1472" name="T25"/>
              <a:gd fmla="*/ 679499 w 1173" name="T26"/>
              <a:gd fmla="*/ 371294 h 1472" name="T27"/>
              <a:gd fmla="*/ 734716 w 1173" name="T28"/>
              <a:gd fmla="*/ 348495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30" name="Freeform 7"/>
          <p:cNvSpPr>
            <a:spLocks noEditPoints="1"/>
          </p:cNvSpPr>
          <p:nvPr/>
        </p:nvSpPr>
        <p:spPr bwMode="auto">
          <a:xfrm>
            <a:off x="2188722" y="2528512"/>
            <a:ext cx="1068129" cy="217834"/>
          </a:xfrm>
          <a:custGeom>
            <a:gdLst>
              <a:gd fmla="*/ 31788 w 2195" name="T0"/>
              <a:gd fmla="*/ 181488 h 445" name="T1"/>
              <a:gd fmla="*/ 163483 w 2195" name="T2"/>
              <a:gd fmla="*/ 180183 h 445" name="T3"/>
              <a:gd fmla="*/ 98609 w 2195" name="T4"/>
              <a:gd fmla="*/ 289206 h 445" name="T5"/>
              <a:gd fmla="*/ 101204 w 2195" name="T6"/>
              <a:gd fmla="*/ 68548 h 445" name="T7"/>
              <a:gd fmla="*/ 98609 w 2195" name="T8"/>
              <a:gd fmla="*/ 289206 h 445" name="T9"/>
              <a:gd fmla="*/ 431413 w 2195" name="T10"/>
              <a:gd fmla="*/ 283331 h 445" name="T11"/>
              <a:gd fmla="*/ 400922 w 2195" name="T12"/>
              <a:gd fmla="*/ 152764 h 445" name="T13"/>
              <a:gd fmla="*/ 289339 w 2195" name="T14"/>
              <a:gd fmla="*/ 154069 h 445" name="T15"/>
              <a:gd fmla="*/ 259496 w 2195" name="T16"/>
              <a:gd fmla="*/ 284636 h 445" name="T17"/>
              <a:gd fmla="*/ 289339 w 2195" name="T18"/>
              <a:gd fmla="*/ 72465 h 445" name="T19"/>
              <a:gd fmla="*/ 358754 w 2195" name="T20"/>
              <a:gd fmla="*/ 66589 h 445" name="T21"/>
              <a:gd fmla="*/ 581921 w 2195" name="T22"/>
              <a:gd fmla="*/ 265704 h 445" name="T23"/>
              <a:gd fmla="*/ 555971 w 2195" name="T24"/>
              <a:gd fmla="*/ 287901 h 445" name="T25"/>
              <a:gd fmla="*/ 512506 w 2195" name="T26"/>
              <a:gd fmla="*/ 98578 h 445" name="T27"/>
              <a:gd fmla="*/ 483312 w 2195" name="T28"/>
              <a:gd fmla="*/ 72465 h 445" name="T29"/>
              <a:gd fmla="*/ 512506 w 2195" name="T30"/>
              <a:gd fmla="*/ 15668 h 445" name="T31"/>
              <a:gd fmla="*/ 542996 w 2195" name="T32"/>
              <a:gd fmla="*/ 72465 h 445" name="T33"/>
              <a:gd fmla="*/ 581921 w 2195" name="T34"/>
              <a:gd fmla="*/ 98578 h 445" name="T35"/>
              <a:gd fmla="*/ 542996 w 2195" name="T36"/>
              <a:gd fmla="*/ 241549 h 445" name="T37"/>
              <a:gd fmla="*/ 581921 w 2195" name="T38"/>
              <a:gd fmla="*/ 265704 h 445" name="T39"/>
              <a:gd fmla="*/ 787572 w 2195" name="T40"/>
              <a:gd fmla="*/ 162556 h 445" name="T41"/>
              <a:gd fmla="*/ 661716 w 2195" name="T42"/>
              <a:gd fmla="*/ 162556 h 445" name="T43"/>
              <a:gd fmla="*/ 819360 w 2195" name="T44"/>
              <a:gd fmla="*/ 226534 h 445" name="T45"/>
              <a:gd fmla="*/ 626684 w 2195" name="T46"/>
              <a:gd fmla="*/ 181488 h 445" name="T47"/>
              <a:gd fmla="*/ 820658 w 2195" name="T48"/>
              <a:gd fmla="*/ 181488 h 445" name="T49"/>
              <a:gd fmla="*/ 660419 w 2195" name="T50"/>
              <a:gd fmla="*/ 188670 h 445" name="T51"/>
              <a:gd fmla="*/ 787572 w 2195" name="T52"/>
              <a:gd fmla="*/ 218047 h 445" name="T53"/>
              <a:gd fmla="*/ 1054853 w 2195" name="T54"/>
              <a:gd fmla="*/ 283331 h 445" name="T55"/>
              <a:gd fmla="*/ 1025011 w 2195" name="T56"/>
              <a:gd fmla="*/ 152764 h 445" name="T57"/>
              <a:gd fmla="*/ 913428 w 2195" name="T58"/>
              <a:gd fmla="*/ 154069 h 445" name="T59"/>
              <a:gd fmla="*/ 882937 w 2195" name="T60"/>
              <a:gd fmla="*/ 284636 h 445" name="T61"/>
              <a:gd fmla="*/ 913428 w 2195" name="T62"/>
              <a:gd fmla="*/ 72465 h 445" name="T63"/>
              <a:gd fmla="*/ 982843 w 2195" name="T64"/>
              <a:gd fmla="*/ 66589 h 445" name="T65"/>
              <a:gd fmla="*/ 1206010 w 2195" name="T66"/>
              <a:gd fmla="*/ 265704 h 445" name="T67"/>
              <a:gd fmla="*/ 1179412 w 2195" name="T68"/>
              <a:gd fmla="*/ 287901 h 445" name="T69"/>
              <a:gd fmla="*/ 1136595 w 2195" name="T70"/>
              <a:gd fmla="*/ 98578 h 445" name="T71"/>
              <a:gd fmla="*/ 1107401 w 2195" name="T72"/>
              <a:gd fmla="*/ 72465 h 445" name="T73"/>
              <a:gd fmla="*/ 1136595 w 2195" name="T74"/>
              <a:gd fmla="*/ 15668 h 445" name="T75"/>
              <a:gd fmla="*/ 1166437 w 2195" name="T76"/>
              <a:gd fmla="*/ 72465 h 445" name="T77"/>
              <a:gd fmla="*/ 1206010 w 2195" name="T78"/>
              <a:gd fmla="*/ 98578 h 445" name="T79"/>
              <a:gd fmla="*/ 1166437 w 2195" name="T80"/>
              <a:gd fmla="*/ 241549 h 445" name="T81"/>
              <a:gd fmla="*/ 1206010 w 2195" name="T82"/>
              <a:gd fmla="*/ 265704 h 445" name="T83"/>
              <a:gd fmla="*/ 1414256 w 2195" name="T84"/>
              <a:gd fmla="*/ 123386 h 445" name="T85"/>
              <a:gd fmla="*/ 1256612 w 2195" name="T86"/>
              <a:gd fmla="*/ 126650 h 445" name="T87"/>
              <a:gd fmla="*/ 1390901 w 2195" name="T88"/>
              <a:gd fmla="*/ 229798 h 445" name="T89"/>
              <a:gd fmla="*/ 1278020 w 2195" name="T90"/>
              <a:gd fmla="*/ 218047 h 445" name="T91"/>
              <a:gd fmla="*/ 1337704 w 2195" name="T92"/>
              <a:gd fmla="*/ 289206 h 445" name="T93"/>
              <a:gd fmla="*/ 1346138 w 2195" name="T94"/>
              <a:gd fmla="*/ 164515 h 445" name="T95"/>
              <a:gd fmla="*/ 1334461 w 2195" name="T96"/>
              <a:gd fmla="*/ 94661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31" name="Freeform 8"/>
          <p:cNvSpPr>
            <a:spLocks noEditPoints="1"/>
          </p:cNvSpPr>
          <p:nvPr/>
        </p:nvSpPr>
        <p:spPr bwMode="auto">
          <a:xfrm>
            <a:off x="2253024" y="1978571"/>
            <a:ext cx="1026452" cy="482091"/>
          </a:xfrm>
          <a:custGeom>
            <a:gdLst>
              <a:gd fmla="*/ 495722 w 2109" name="T0"/>
              <a:gd fmla="*/ 0 h 986" name="T1"/>
              <a:gd fmla="*/ 438623 w 2109" name="T2"/>
              <a:gd fmla="*/ 642937 h 986" name="T3"/>
              <a:gd fmla="*/ 54503 w 2109" name="T4"/>
              <a:gd fmla="*/ 588163 h 986" name="T5"/>
              <a:gd fmla="*/ 0 w 2109" name="T6"/>
              <a:gd fmla="*/ 642937 h 986" name="T7"/>
              <a:gd fmla="*/ 54503 w 2109" name="T8"/>
              <a:gd fmla="*/ 52165 h 986" name="T9"/>
              <a:gd fmla="*/ 438623 w 2109" name="T10"/>
              <a:gd fmla="*/ 181926 h 986" name="T11"/>
              <a:gd fmla="*/ 54503 w 2109" name="T12"/>
              <a:gd fmla="*/ 52165 h 986" name="T13"/>
              <a:gd fmla="*/ 54503 w 2109" name="T14"/>
              <a:gd fmla="*/ 541867 h 986" name="T15"/>
              <a:gd fmla="*/ 438623 w 2109" name="T16"/>
              <a:gd fmla="*/ 409497 h 986" name="T17"/>
              <a:gd fmla="*/ 54503 w 2109" name="T18"/>
              <a:gd fmla="*/ 230831 h 986" name="T19"/>
              <a:gd fmla="*/ 438623 w 2109" name="T20"/>
              <a:gd fmla="*/ 363201 h 986" name="T21"/>
              <a:gd fmla="*/ 54503 w 2109" name="T22"/>
              <a:gd fmla="*/ 230831 h 986" name="T23"/>
              <a:gd fmla="*/ 1311326 w 2109" name="T24"/>
              <a:gd fmla="*/ 360592 h 986" name="T25"/>
              <a:gd fmla="*/ 1162091 w 2109" name="T26"/>
              <a:gd fmla="*/ 452534 h 986" name="T27"/>
              <a:gd fmla="*/ 1331441 w 2109" name="T28"/>
              <a:gd fmla="*/ 596640 h 986" name="T29"/>
              <a:gd fmla="*/ 1050488 w 2109" name="T30"/>
              <a:gd fmla="*/ 533390 h 986" name="T31"/>
              <a:gd fmla="*/ 869459 w 2109" name="T32"/>
              <a:gd fmla="*/ 634460 h 986" name="T33"/>
              <a:gd fmla="*/ 946672 w 2109" name="T34"/>
              <a:gd fmla="*/ 579687 h 986" name="T35"/>
              <a:gd fmla="*/ 998580 w 2109" name="T36"/>
              <a:gd fmla="*/ 291473 h 986" name="T37"/>
              <a:gd fmla="*/ 685835 w 2109" name="T38"/>
              <a:gd fmla="*/ 245177 h 986" name="T39"/>
              <a:gd fmla="*/ 1199724 w 2109" name="T40"/>
              <a:gd fmla="*/ 170189 h 986" name="T41"/>
              <a:gd fmla="*/ 772132 w 2109" name="T42"/>
              <a:gd fmla="*/ 123893 h 986" name="T43"/>
              <a:gd fmla="*/ 1199724 w 2109" name="T44"/>
              <a:gd fmla="*/ 48905 h 986" name="T45"/>
              <a:gd fmla="*/ 760452 w 2109" name="T46"/>
              <a:gd fmla="*/ 3260 h 986" name="T47"/>
              <a:gd fmla="*/ 1253579 w 2109" name="T48"/>
              <a:gd fmla="*/ 245177 h 986" name="T49"/>
              <a:gd fmla="*/ 1363234 w 2109" name="T50"/>
              <a:gd fmla="*/ 291473 h 986" name="T51"/>
              <a:gd fmla="*/ 1050488 w 2109" name="T52"/>
              <a:gd fmla="*/ 314296 h 986" name="T53"/>
              <a:gd fmla="*/ 1273693 w 2109" name="T54"/>
              <a:gd fmla="*/ 314296 h 986" name="T55"/>
              <a:gd fmla="*/ 970031 w 2109" name="T56"/>
              <a:gd fmla="*/ 421235 h 986" name="T57"/>
              <a:gd fmla="*/ 697514 w 2109" name="T58"/>
              <a:gd fmla="*/ 579687 h 986" name="T59"/>
              <a:gd fmla="*/ 772132 w 2109" name="T60"/>
              <a:gd fmla="*/ 308427 h 986" name="T61"/>
              <a:gd fmla="*/ 907093 w 2109" name="T62"/>
              <a:gd fmla="*/ 397760 h 986" name="T63"/>
              <a:gd fmla="*/ 789002 w 2109" name="T64"/>
              <a:gd fmla="*/ 383415 h 986" name="T65"/>
              <a:gd fmla="*/ 772132 w 2109" name="T66"/>
              <a:gd fmla="*/ 308427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4"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32" name="Freeform 10"/>
          <p:cNvSpPr/>
          <p:nvPr/>
        </p:nvSpPr>
        <p:spPr bwMode="auto">
          <a:xfrm>
            <a:off x="3772602" y="1061125"/>
            <a:ext cx="3452328"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33" name="组合 58"/>
          <p:cNvGrpSpPr/>
          <p:nvPr/>
        </p:nvGrpSpPr>
        <p:grpSpPr>
          <a:xfrm>
            <a:off x="3850001" y="1102787"/>
            <a:ext cx="377478" cy="415498"/>
            <a:chExt cx="588963" cy="648258"/>
          </a:xfrm>
        </p:grpSpPr>
        <p:sp>
          <p:nvSpPr>
            <p:cNvPr id="34"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35" name="TextBox 60"/>
            <p:cNvSpPr txBox="1">
              <a:spLocks noChangeArrowheads="1"/>
            </p:cNvSpPr>
            <p:nvPr/>
          </p:nvSpPr>
          <p:spPr bwMode="auto">
            <a:xfrm>
              <a:off x="59482" y="0"/>
              <a:ext cx="495877" cy="641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1</a:t>
              </a:r>
            </a:p>
          </p:txBody>
        </p:sp>
      </p:grpSp>
      <p:sp>
        <p:nvSpPr>
          <p:cNvPr id="36" name="Freeform 10"/>
          <p:cNvSpPr/>
          <p:nvPr/>
        </p:nvSpPr>
        <p:spPr bwMode="auto">
          <a:xfrm>
            <a:off x="3772602" y="1786048"/>
            <a:ext cx="3452328"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37" name="组合 62"/>
          <p:cNvGrpSpPr/>
          <p:nvPr/>
        </p:nvGrpSpPr>
        <p:grpSpPr>
          <a:xfrm>
            <a:off x="3850001" y="1827709"/>
            <a:ext cx="377478" cy="415498"/>
            <a:chExt cx="588963" cy="648257"/>
          </a:xfrm>
        </p:grpSpPr>
        <p:sp>
          <p:nvSpPr>
            <p:cNvPr id="3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39" name="TextBox 64"/>
            <p:cNvSpPr txBox="1">
              <a:spLocks noChangeArrowheads="1"/>
            </p:cNvSpPr>
            <p:nvPr/>
          </p:nvSpPr>
          <p:spPr bwMode="auto">
            <a:xfrm>
              <a:off x="59482" y="0"/>
              <a:ext cx="495877" cy="641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2</a:t>
              </a:r>
            </a:p>
          </p:txBody>
        </p:sp>
      </p:grpSp>
      <p:sp>
        <p:nvSpPr>
          <p:cNvPr id="40" name="Freeform 10"/>
          <p:cNvSpPr/>
          <p:nvPr/>
        </p:nvSpPr>
        <p:spPr bwMode="auto">
          <a:xfrm>
            <a:off x="3772602" y="2493115"/>
            <a:ext cx="3452328"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41" name="组合 71"/>
          <p:cNvGrpSpPr/>
          <p:nvPr/>
        </p:nvGrpSpPr>
        <p:grpSpPr>
          <a:xfrm>
            <a:off x="3850001" y="2534777"/>
            <a:ext cx="377478" cy="415498"/>
            <a:chExt cx="588963" cy="650210"/>
          </a:xfrm>
        </p:grpSpPr>
        <p:sp>
          <p:nvSpPr>
            <p:cNvPr id="42"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43" name="TextBox 78"/>
            <p:cNvSpPr txBox="1">
              <a:spLocks noChangeArrowheads="1"/>
            </p:cNvSpPr>
            <p:nvPr/>
          </p:nvSpPr>
          <p:spPr bwMode="auto">
            <a:xfrm>
              <a:off x="59482" y="0"/>
              <a:ext cx="495877" cy="6439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3</a:t>
              </a:r>
            </a:p>
          </p:txBody>
        </p:sp>
      </p:grpSp>
      <p:sp>
        <p:nvSpPr>
          <p:cNvPr id="44" name="Freeform 10"/>
          <p:cNvSpPr/>
          <p:nvPr/>
        </p:nvSpPr>
        <p:spPr bwMode="auto">
          <a:xfrm>
            <a:off x="3772602" y="3189469"/>
            <a:ext cx="3452328"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45" name="组合 80"/>
          <p:cNvGrpSpPr/>
          <p:nvPr/>
        </p:nvGrpSpPr>
        <p:grpSpPr>
          <a:xfrm>
            <a:off x="3850001" y="3231132"/>
            <a:ext cx="377478" cy="415498"/>
            <a:chExt cx="588963" cy="648258"/>
          </a:xfrm>
        </p:grpSpPr>
        <p:sp>
          <p:nvSpPr>
            <p:cNvPr id="46"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47" name="TextBox 82"/>
            <p:cNvSpPr txBox="1">
              <a:spLocks noChangeArrowheads="1"/>
            </p:cNvSpPr>
            <p:nvPr/>
          </p:nvSpPr>
          <p:spPr bwMode="auto">
            <a:xfrm>
              <a:off x="59482" y="1"/>
              <a:ext cx="495877" cy="641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4</a:t>
              </a:r>
            </a:p>
          </p:txBody>
        </p:sp>
      </p:grpSp>
      <p:sp>
        <p:nvSpPr>
          <p:cNvPr id="48" name="TextBox 91"/>
          <p:cNvSpPr txBox="1">
            <a:spLocks noChangeArrowheads="1"/>
          </p:cNvSpPr>
          <p:nvPr/>
        </p:nvSpPr>
        <p:spPr bwMode="auto">
          <a:xfrm>
            <a:off x="4215571" y="1118261"/>
            <a:ext cx="3484917" cy="419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3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
        <p:nvSpPr>
          <p:cNvPr id="49" name="TextBox 92"/>
          <p:cNvSpPr txBox="1">
            <a:spLocks noChangeArrowheads="1"/>
          </p:cNvSpPr>
          <p:nvPr/>
        </p:nvSpPr>
        <p:spPr bwMode="auto">
          <a:xfrm>
            <a:off x="4215572" y="1840804"/>
            <a:ext cx="2598282" cy="419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3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
        <p:nvSpPr>
          <p:cNvPr id="50" name="TextBox 93"/>
          <p:cNvSpPr txBox="1">
            <a:spLocks noChangeArrowheads="1"/>
          </p:cNvSpPr>
          <p:nvPr/>
        </p:nvSpPr>
        <p:spPr bwMode="auto">
          <a:xfrm>
            <a:off x="4215571" y="2524064"/>
            <a:ext cx="2929319" cy="419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3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
        <p:nvSpPr>
          <p:cNvPr id="51" name="TextBox 94"/>
          <p:cNvSpPr txBox="1">
            <a:spLocks noChangeArrowheads="1"/>
          </p:cNvSpPr>
          <p:nvPr/>
        </p:nvSpPr>
        <p:spPr bwMode="auto">
          <a:xfrm>
            <a:off x="4215571" y="3232322"/>
            <a:ext cx="2929319" cy="4190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23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Tree>
    <p:extLst>
      <p:ext uri="{BB962C8B-B14F-4D97-AF65-F5344CB8AC3E}">
        <p14:creationId val="8668999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750" id="23"/>
                                        <p:tgtEl>
                                          <p:spTgt spid="22"/>
                                        </p:tgtEl>
                                      </p:cBhvr>
                                    </p:animEffect>
                                  </p:childTnLst>
                                </p:cTn>
                              </p:par>
                            </p:childTnLst>
                          </p:cTn>
                        </p:par>
                        <p:par>
                          <p:cTn fill="hold" id="24" nodeType="afterGroup">
                            <p:stCondLst>
                              <p:cond delay="3250"/>
                            </p:stCondLst>
                            <p:childTnLst>
                              <p:par>
                                <p:cTn fill="hold" grpId="0" id="25" nodeType="afterEffect" presetClass="entr" presetID="31"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300" fill="hold" id="27"/>
                                        <p:tgtEl>
                                          <p:spTgt spid="28"/>
                                        </p:tgtEl>
                                        <p:attrNameLst>
                                          <p:attrName>ppt_w</p:attrName>
                                        </p:attrNameLst>
                                      </p:cBhvr>
                                      <p:tavLst>
                                        <p:tav tm="0">
                                          <p:val>
                                            <p:fltVal val="0"/>
                                          </p:val>
                                        </p:tav>
                                        <p:tav tm="100000">
                                          <p:val>
                                            <p:strVal val="#ppt_w"/>
                                          </p:val>
                                        </p:tav>
                                      </p:tavLst>
                                    </p:anim>
                                    <p:anim calcmode="lin" valueType="num">
                                      <p:cBhvr>
                                        <p:cTn dur="300" fill="hold" id="28"/>
                                        <p:tgtEl>
                                          <p:spTgt spid="28"/>
                                        </p:tgtEl>
                                        <p:attrNameLst>
                                          <p:attrName>ppt_h</p:attrName>
                                        </p:attrNameLst>
                                      </p:cBhvr>
                                      <p:tavLst>
                                        <p:tav tm="0">
                                          <p:val>
                                            <p:fltVal val="0"/>
                                          </p:val>
                                        </p:tav>
                                        <p:tav tm="100000">
                                          <p:val>
                                            <p:strVal val="#ppt_h"/>
                                          </p:val>
                                        </p:tav>
                                      </p:tavLst>
                                    </p:anim>
                                    <p:anim calcmode="lin" valueType="num">
                                      <p:cBhvr>
                                        <p:cTn dur="300" fill="hold" id="29"/>
                                        <p:tgtEl>
                                          <p:spTgt spid="28"/>
                                        </p:tgtEl>
                                        <p:attrNameLst>
                                          <p:attrName>style.rotation</p:attrName>
                                        </p:attrNameLst>
                                      </p:cBhvr>
                                      <p:tavLst>
                                        <p:tav tm="0">
                                          <p:val>
                                            <p:fltVal val="90"/>
                                          </p:val>
                                        </p:tav>
                                        <p:tav tm="100000">
                                          <p:val>
                                            <p:fltVal val="0"/>
                                          </p:val>
                                        </p:tav>
                                      </p:tavLst>
                                    </p:anim>
                                    <p:animEffect filter="fade" transition="in">
                                      <p:cBhvr>
                                        <p:cTn dur="300" id="30"/>
                                        <p:tgtEl>
                                          <p:spTgt spid="28"/>
                                        </p:tgtEl>
                                      </p:cBhvr>
                                    </p:animEffect>
                                  </p:childTnLst>
                                </p:cTn>
                              </p:par>
                            </p:childTnLst>
                          </p:cTn>
                        </p:par>
                        <p:par>
                          <p:cTn fill="hold" id="31" nodeType="afterGroup">
                            <p:stCondLst>
                              <p:cond delay="3550"/>
                            </p:stCondLst>
                            <p:childTnLst>
                              <p:par>
                                <p:cTn fill="hold" grpId="0" id="32" nodeType="afterEffect" presetClass="entr" presetID="42" presetSubtype="0">
                                  <p:stCondLst>
                                    <p:cond delay="0"/>
                                  </p:stCondLst>
                                  <p:childTnLst>
                                    <p:set>
                                      <p:cBhvr>
                                        <p:cTn dur="1" fill="hold" id="33">
                                          <p:stCondLst>
                                            <p:cond delay="0"/>
                                          </p:stCondLst>
                                        </p:cTn>
                                        <p:tgtEl>
                                          <p:spTgt spid="29"/>
                                        </p:tgtEl>
                                        <p:attrNameLst>
                                          <p:attrName>style.visibility</p:attrName>
                                        </p:attrNameLst>
                                      </p:cBhvr>
                                      <p:to>
                                        <p:strVal val="visible"/>
                                      </p:to>
                                    </p:set>
                                    <p:animEffect filter="fade" transition="in">
                                      <p:cBhvr>
                                        <p:cTn dur="400" id="34"/>
                                        <p:tgtEl>
                                          <p:spTgt spid="29"/>
                                        </p:tgtEl>
                                      </p:cBhvr>
                                    </p:animEffect>
                                    <p:anim calcmode="lin" valueType="num">
                                      <p:cBhvr>
                                        <p:cTn dur="400" fill="hold" id="35"/>
                                        <p:tgtEl>
                                          <p:spTgt spid="29"/>
                                        </p:tgtEl>
                                        <p:attrNameLst>
                                          <p:attrName>ppt_x</p:attrName>
                                        </p:attrNameLst>
                                      </p:cBhvr>
                                      <p:tavLst>
                                        <p:tav tm="0">
                                          <p:val>
                                            <p:strVal val="#ppt_x"/>
                                          </p:val>
                                        </p:tav>
                                        <p:tav tm="100000">
                                          <p:val>
                                            <p:strVal val="#ppt_x"/>
                                          </p:val>
                                        </p:tav>
                                      </p:tavLst>
                                    </p:anim>
                                    <p:anim calcmode="lin" valueType="num">
                                      <p:cBhvr>
                                        <p:cTn dur="400" fill="hold" id="36"/>
                                        <p:tgtEl>
                                          <p:spTgt spid="2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950"/>
                            </p:stCondLst>
                            <p:childTnLst>
                              <p:par>
                                <p:cTn fill="hold" grpId="0" id="38" nodeType="afterEffect" presetClass="entr" presetID="22" presetSubtype="8">
                                  <p:stCondLst>
                                    <p:cond delay="0"/>
                                  </p:stCondLst>
                                  <p:childTnLst>
                                    <p:set>
                                      <p:cBhvr>
                                        <p:cTn dur="1" fill="hold" id="39">
                                          <p:stCondLst>
                                            <p:cond delay="0"/>
                                          </p:stCondLst>
                                        </p:cTn>
                                        <p:tgtEl>
                                          <p:spTgt spid="30"/>
                                        </p:tgtEl>
                                        <p:attrNameLst>
                                          <p:attrName>style.visibility</p:attrName>
                                        </p:attrNameLst>
                                      </p:cBhvr>
                                      <p:to>
                                        <p:strVal val="visible"/>
                                      </p:to>
                                    </p:set>
                                    <p:animEffect filter="wipe(left)" transition="in">
                                      <p:cBhvr>
                                        <p:cTn dur="500" id="40"/>
                                        <p:tgtEl>
                                          <p:spTgt spid="30"/>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31"/>
                                        </p:tgtEl>
                                        <p:attrNameLst>
                                          <p:attrName>style.visibility</p:attrName>
                                        </p:attrNameLst>
                                      </p:cBhvr>
                                      <p:to>
                                        <p:strVal val="visible"/>
                                      </p:to>
                                    </p:set>
                                    <p:animEffect filter="wipe(left)" transition="in">
                                      <p:cBhvr>
                                        <p:cTn dur="500" id="43"/>
                                        <p:tgtEl>
                                          <p:spTgt spid="31"/>
                                        </p:tgtEl>
                                      </p:cBhvr>
                                    </p:animEffect>
                                  </p:childTnLst>
                                </p:cTn>
                              </p:par>
                            </p:childTnLst>
                          </p:cTn>
                        </p:par>
                        <p:par>
                          <p:cTn fill="hold" id="44" nodeType="afterGroup">
                            <p:stCondLst>
                              <p:cond delay="4450"/>
                            </p:stCondLst>
                            <p:childTnLst>
                              <p:par>
                                <p:cTn fill="hold" grpId="1" id="45" nodeType="afterEffect" presetClass="entr" presetID="10" presetSubtype="0">
                                  <p:stCondLst>
                                    <p:cond delay="0"/>
                                  </p:stCondLst>
                                  <p:childTnLst>
                                    <p:set>
                                      <p:cBhvr>
                                        <p:cTn dur="1" fill="hold" id="46">
                                          <p:stCondLst>
                                            <p:cond delay="0"/>
                                          </p:stCondLst>
                                        </p:cTn>
                                        <p:tgtEl>
                                          <p:spTgt spid="28"/>
                                        </p:tgtEl>
                                        <p:attrNameLst>
                                          <p:attrName>style.visibility</p:attrName>
                                        </p:attrNameLst>
                                      </p:cBhvr>
                                      <p:to>
                                        <p:strVal val="visible"/>
                                      </p:to>
                                    </p:set>
                                    <p:animEffect filter="fade" transition="in">
                                      <p:cBhvr>
                                        <p:cTn dur="500" id="47"/>
                                        <p:tgtEl>
                                          <p:spTgt spid="28"/>
                                        </p:tgtEl>
                                      </p:cBhvr>
                                    </p:animEffect>
                                  </p:childTnLst>
                                </p:cTn>
                              </p:par>
                              <p:par>
                                <p:cTn fill="hold" grpId="1" id="48" nodeType="withEffect" presetClass="entr" presetID="10" presetSubtype="0">
                                  <p:stCondLst>
                                    <p:cond delay="0"/>
                                  </p:stCondLst>
                                  <p:childTnLst>
                                    <p:set>
                                      <p:cBhvr>
                                        <p:cTn dur="1" fill="hold" id="49">
                                          <p:stCondLst>
                                            <p:cond delay="0"/>
                                          </p:stCondLst>
                                        </p:cTn>
                                        <p:tgtEl>
                                          <p:spTgt spid="29"/>
                                        </p:tgtEl>
                                        <p:attrNameLst>
                                          <p:attrName>style.visibility</p:attrName>
                                        </p:attrNameLst>
                                      </p:cBhvr>
                                      <p:to>
                                        <p:strVal val="visible"/>
                                      </p:to>
                                    </p:set>
                                    <p:animEffect filter="fade" transition="in">
                                      <p:cBhvr>
                                        <p:cTn dur="500" id="50"/>
                                        <p:tgtEl>
                                          <p:spTgt spid="29"/>
                                        </p:tgtEl>
                                      </p:cBhvr>
                                    </p:animEffect>
                                  </p:childTnLst>
                                </p:cTn>
                              </p:par>
                              <p:par>
                                <p:cTn fill="hold" grpId="1" id="51" nodeType="withEffect" presetClass="entr" presetID="10" presetSubtype="0">
                                  <p:stCondLst>
                                    <p:cond delay="0"/>
                                  </p:stCondLst>
                                  <p:childTnLst>
                                    <p:set>
                                      <p:cBhvr>
                                        <p:cTn dur="1" fill="hold" id="52">
                                          <p:stCondLst>
                                            <p:cond delay="0"/>
                                          </p:stCondLst>
                                        </p:cTn>
                                        <p:tgtEl>
                                          <p:spTgt spid="30"/>
                                        </p:tgtEl>
                                        <p:attrNameLst>
                                          <p:attrName>style.visibility</p:attrName>
                                        </p:attrNameLst>
                                      </p:cBhvr>
                                      <p:to>
                                        <p:strVal val="visible"/>
                                      </p:to>
                                    </p:set>
                                    <p:animEffect filter="fade" transition="in">
                                      <p:cBhvr>
                                        <p:cTn dur="500" id="53"/>
                                        <p:tgtEl>
                                          <p:spTgt spid="30"/>
                                        </p:tgtEl>
                                      </p:cBhvr>
                                    </p:animEffect>
                                  </p:childTnLst>
                                </p:cTn>
                              </p:par>
                              <p:par>
                                <p:cTn fill="hold" grpId="1" id="54" nodeType="withEffect" presetClass="entr" presetID="10" presetSubtype="0">
                                  <p:stCondLst>
                                    <p:cond delay="0"/>
                                  </p:stCondLst>
                                  <p:childTnLst>
                                    <p:set>
                                      <p:cBhvr>
                                        <p:cTn dur="1" fill="hold" id="55">
                                          <p:stCondLst>
                                            <p:cond delay="0"/>
                                          </p:stCondLst>
                                        </p:cTn>
                                        <p:tgtEl>
                                          <p:spTgt spid="31"/>
                                        </p:tgtEl>
                                        <p:attrNameLst>
                                          <p:attrName>style.visibility</p:attrName>
                                        </p:attrNameLst>
                                      </p:cBhvr>
                                      <p:to>
                                        <p:strVal val="visible"/>
                                      </p:to>
                                    </p:set>
                                    <p:animEffect filter="fade" transition="in">
                                      <p:cBhvr>
                                        <p:cTn dur="500" id="56"/>
                                        <p:tgtEl>
                                          <p:spTgt spid="31"/>
                                        </p:tgtEl>
                                      </p:cBhvr>
                                    </p:animEffect>
                                  </p:childTnLst>
                                </p:cTn>
                              </p:par>
                            </p:childTnLst>
                          </p:cTn>
                        </p:par>
                        <p:par>
                          <p:cTn fill="hold" id="57" nodeType="afterGroup">
                            <p:stCondLst>
                              <p:cond delay="4950"/>
                            </p:stCondLst>
                            <p:childTnLst>
                              <p:par>
                                <p:cTn fill="hold" grpId="0" id="58" nodeType="afterEffect" presetClass="entr" presetID="22" presetSubtype="8">
                                  <p:stCondLst>
                                    <p:cond delay="0"/>
                                  </p:stCondLst>
                                  <p:childTnLst>
                                    <p:set>
                                      <p:cBhvr>
                                        <p:cTn dur="1" fill="hold" id="59">
                                          <p:stCondLst>
                                            <p:cond delay="0"/>
                                          </p:stCondLst>
                                        </p:cTn>
                                        <p:tgtEl>
                                          <p:spTgt spid="32"/>
                                        </p:tgtEl>
                                        <p:attrNameLst>
                                          <p:attrName>style.visibility</p:attrName>
                                        </p:attrNameLst>
                                      </p:cBhvr>
                                      <p:to>
                                        <p:strVal val="visible"/>
                                      </p:to>
                                    </p:set>
                                    <p:animEffect filter="wipe(left)" transition="in">
                                      <p:cBhvr>
                                        <p:cTn dur="500" id="60"/>
                                        <p:tgtEl>
                                          <p:spTgt spid="32"/>
                                        </p:tgtEl>
                                      </p:cBhvr>
                                    </p:animEffect>
                                  </p:childTnLst>
                                </p:cTn>
                              </p:par>
                              <p:par>
                                <p:cTn fill="hold" grpId="0" id="61" nodeType="withEffect" presetClass="entr" presetID="22" presetSubtype="8">
                                  <p:stCondLst>
                                    <p:cond delay="100"/>
                                  </p:stCondLst>
                                  <p:childTnLst>
                                    <p:set>
                                      <p:cBhvr>
                                        <p:cTn dur="1" fill="hold" id="62">
                                          <p:stCondLst>
                                            <p:cond delay="0"/>
                                          </p:stCondLst>
                                        </p:cTn>
                                        <p:tgtEl>
                                          <p:spTgt spid="36"/>
                                        </p:tgtEl>
                                        <p:attrNameLst>
                                          <p:attrName>style.visibility</p:attrName>
                                        </p:attrNameLst>
                                      </p:cBhvr>
                                      <p:to>
                                        <p:strVal val="visible"/>
                                      </p:to>
                                    </p:set>
                                    <p:animEffect filter="wipe(left)" transition="in">
                                      <p:cBhvr>
                                        <p:cTn dur="500" id="63"/>
                                        <p:tgtEl>
                                          <p:spTgt spid="36"/>
                                        </p:tgtEl>
                                      </p:cBhvr>
                                    </p:animEffect>
                                  </p:childTnLst>
                                </p:cTn>
                              </p:par>
                              <p:par>
                                <p:cTn fill="hold" grpId="0" id="64" nodeType="withEffect" presetClass="entr" presetID="22" presetSubtype="8">
                                  <p:stCondLst>
                                    <p:cond delay="200"/>
                                  </p:stCondLst>
                                  <p:childTnLst>
                                    <p:set>
                                      <p:cBhvr>
                                        <p:cTn dur="1" fill="hold" id="65">
                                          <p:stCondLst>
                                            <p:cond delay="0"/>
                                          </p:stCondLst>
                                        </p:cTn>
                                        <p:tgtEl>
                                          <p:spTgt spid="40"/>
                                        </p:tgtEl>
                                        <p:attrNameLst>
                                          <p:attrName>style.visibility</p:attrName>
                                        </p:attrNameLst>
                                      </p:cBhvr>
                                      <p:to>
                                        <p:strVal val="visible"/>
                                      </p:to>
                                    </p:set>
                                    <p:animEffect filter="wipe(left)" transition="in">
                                      <p:cBhvr>
                                        <p:cTn dur="500" id="66"/>
                                        <p:tgtEl>
                                          <p:spTgt spid="40"/>
                                        </p:tgtEl>
                                      </p:cBhvr>
                                    </p:animEffect>
                                  </p:childTnLst>
                                </p:cTn>
                              </p:par>
                              <p:par>
                                <p:cTn fill="hold" grpId="0" id="67" nodeType="withEffect" presetClass="entr" presetID="22" presetSubtype="8">
                                  <p:stCondLst>
                                    <p:cond delay="300"/>
                                  </p:stCondLst>
                                  <p:childTnLst>
                                    <p:set>
                                      <p:cBhvr>
                                        <p:cTn dur="1" fill="hold" id="68">
                                          <p:stCondLst>
                                            <p:cond delay="0"/>
                                          </p:stCondLst>
                                        </p:cTn>
                                        <p:tgtEl>
                                          <p:spTgt spid="44"/>
                                        </p:tgtEl>
                                        <p:attrNameLst>
                                          <p:attrName>style.visibility</p:attrName>
                                        </p:attrNameLst>
                                      </p:cBhvr>
                                      <p:to>
                                        <p:strVal val="visible"/>
                                      </p:to>
                                    </p:set>
                                    <p:animEffect filter="wipe(left)" transition="in">
                                      <p:cBhvr>
                                        <p:cTn dur="500" id="69"/>
                                        <p:tgtEl>
                                          <p:spTgt spid="44"/>
                                        </p:tgtEl>
                                      </p:cBhvr>
                                    </p:animEffect>
                                  </p:childTnLst>
                                </p:cTn>
                              </p:par>
                            </p:childTnLst>
                          </p:cTn>
                        </p:par>
                        <p:par>
                          <p:cTn fill="hold" id="70" nodeType="afterGroup">
                            <p:stCondLst>
                              <p:cond delay="5750"/>
                            </p:stCondLst>
                            <p:childTnLst>
                              <p:par>
                                <p:cTn fill="hold" id="71" nodeType="afterEffect" presetClass="entr" presetID="52" presetSubtype="0">
                                  <p:stCondLst>
                                    <p:cond delay="0"/>
                                  </p:stCondLst>
                                  <p:childTnLst>
                                    <p:set>
                                      <p:cBhvr>
                                        <p:cTn dur="1" fill="hold" id="72">
                                          <p:stCondLst>
                                            <p:cond delay="0"/>
                                          </p:stCondLst>
                                        </p:cTn>
                                        <p:tgtEl>
                                          <p:spTgt spid="33"/>
                                        </p:tgtEl>
                                        <p:attrNameLst>
                                          <p:attrName>style.visibility</p:attrName>
                                        </p:attrNameLst>
                                      </p:cBhvr>
                                      <p:to>
                                        <p:strVal val="visible"/>
                                      </p:to>
                                    </p:set>
                                    <p:animScale>
                                      <p:cBhvr>
                                        <p:cTn decel="50000" dur="1000" fill="hold" id="73">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4">
                                          <p:stCondLst>
                                            <p:cond delay="0"/>
                                          </p:stCondLst>
                                        </p:cTn>
                                        <p:tgtEl>
                                          <p:spTgt spid="33"/>
                                        </p:tgtEl>
                                        <p:attrNameLst>
                                          <p:attrName>ppt_x,ppt_y</p:attrName>
                                        </p:attrNameLst>
                                      </p:cBhvr>
                                      <p:rCtr x="0" y="0"/>
                                    </p:animMotion>
                                    <p:animEffect filter="fade" transition="in">
                                      <p:cBhvr>
                                        <p:cTn dur="1000" id="75"/>
                                        <p:tgtEl>
                                          <p:spTgt spid="33"/>
                                        </p:tgtEl>
                                      </p:cBhvr>
                                    </p:animEffect>
                                  </p:childTnLst>
                                </p:cTn>
                              </p:par>
                              <p:par>
                                <p:cTn fill="hold" id="76" nodeType="withEffect" presetClass="entr" presetID="52" presetSubtype="0">
                                  <p:stCondLst>
                                    <p:cond delay="100"/>
                                  </p:stCondLst>
                                  <p:childTnLst>
                                    <p:set>
                                      <p:cBhvr>
                                        <p:cTn dur="1" fill="hold" id="77">
                                          <p:stCondLst>
                                            <p:cond delay="0"/>
                                          </p:stCondLst>
                                        </p:cTn>
                                        <p:tgtEl>
                                          <p:spTgt spid="37"/>
                                        </p:tgtEl>
                                        <p:attrNameLst>
                                          <p:attrName>style.visibility</p:attrName>
                                        </p:attrNameLst>
                                      </p:cBhvr>
                                      <p:to>
                                        <p:strVal val="visible"/>
                                      </p:to>
                                    </p:set>
                                    <p:animScale>
                                      <p:cBhvr>
                                        <p:cTn decel="50000" dur="1000" fill="hold" id="78">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9">
                                          <p:stCondLst>
                                            <p:cond delay="0"/>
                                          </p:stCondLst>
                                        </p:cTn>
                                        <p:tgtEl>
                                          <p:spTgt spid="37"/>
                                        </p:tgtEl>
                                        <p:attrNameLst>
                                          <p:attrName>ppt_x,ppt_y</p:attrName>
                                        </p:attrNameLst>
                                      </p:cBhvr>
                                      <p:rCtr x="0" y="0"/>
                                    </p:animMotion>
                                    <p:animEffect filter="fade" transition="in">
                                      <p:cBhvr>
                                        <p:cTn dur="1000" id="80"/>
                                        <p:tgtEl>
                                          <p:spTgt spid="37"/>
                                        </p:tgtEl>
                                      </p:cBhvr>
                                    </p:animEffect>
                                  </p:childTnLst>
                                </p:cTn>
                              </p:par>
                              <p:par>
                                <p:cTn fill="hold" id="81" nodeType="withEffect" presetClass="entr" presetID="52" presetSubtype="0">
                                  <p:stCondLst>
                                    <p:cond delay="200"/>
                                  </p:stCondLst>
                                  <p:childTnLst>
                                    <p:set>
                                      <p:cBhvr>
                                        <p:cTn dur="1" fill="hold" id="82">
                                          <p:stCondLst>
                                            <p:cond delay="0"/>
                                          </p:stCondLst>
                                        </p:cTn>
                                        <p:tgtEl>
                                          <p:spTgt spid="41"/>
                                        </p:tgtEl>
                                        <p:attrNameLst>
                                          <p:attrName>style.visibility</p:attrName>
                                        </p:attrNameLst>
                                      </p:cBhvr>
                                      <p:to>
                                        <p:strVal val="visible"/>
                                      </p:to>
                                    </p:set>
                                    <p:animScale>
                                      <p:cBhvr>
                                        <p:cTn decel="50000" dur="1000" fill="hold" id="83">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4">
                                          <p:stCondLst>
                                            <p:cond delay="0"/>
                                          </p:stCondLst>
                                        </p:cTn>
                                        <p:tgtEl>
                                          <p:spTgt spid="41"/>
                                        </p:tgtEl>
                                        <p:attrNameLst>
                                          <p:attrName>ppt_x,ppt_y</p:attrName>
                                        </p:attrNameLst>
                                      </p:cBhvr>
                                      <p:rCtr x="0" y="0"/>
                                    </p:animMotion>
                                    <p:animEffect filter="fade" transition="in">
                                      <p:cBhvr>
                                        <p:cTn dur="1000" id="85"/>
                                        <p:tgtEl>
                                          <p:spTgt spid="41"/>
                                        </p:tgtEl>
                                      </p:cBhvr>
                                    </p:animEffect>
                                  </p:childTnLst>
                                </p:cTn>
                              </p:par>
                              <p:par>
                                <p:cTn fill="hold" id="86" nodeType="withEffect" presetClass="entr" presetID="52" presetSubtype="0">
                                  <p:stCondLst>
                                    <p:cond delay="300"/>
                                  </p:stCondLst>
                                  <p:childTnLst>
                                    <p:set>
                                      <p:cBhvr>
                                        <p:cTn dur="1" fill="hold" id="87">
                                          <p:stCondLst>
                                            <p:cond delay="0"/>
                                          </p:stCondLst>
                                        </p:cTn>
                                        <p:tgtEl>
                                          <p:spTgt spid="45"/>
                                        </p:tgtEl>
                                        <p:attrNameLst>
                                          <p:attrName>style.visibility</p:attrName>
                                        </p:attrNameLst>
                                      </p:cBhvr>
                                      <p:to>
                                        <p:strVal val="visible"/>
                                      </p:to>
                                    </p:set>
                                    <p:animScale>
                                      <p:cBhvr>
                                        <p:cTn decel="50000" dur="1000" fill="hold" id="88">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9">
                                          <p:stCondLst>
                                            <p:cond delay="0"/>
                                          </p:stCondLst>
                                        </p:cTn>
                                        <p:tgtEl>
                                          <p:spTgt spid="45"/>
                                        </p:tgtEl>
                                        <p:attrNameLst>
                                          <p:attrName>ppt_x,ppt_y</p:attrName>
                                        </p:attrNameLst>
                                      </p:cBhvr>
                                      <p:rCtr x="0" y="0"/>
                                    </p:animMotion>
                                    <p:animEffect filter="fade" transition="in">
                                      <p:cBhvr>
                                        <p:cTn dur="1000" id="90"/>
                                        <p:tgtEl>
                                          <p:spTgt spid="45"/>
                                        </p:tgtEl>
                                      </p:cBhvr>
                                    </p:animEffect>
                                  </p:childTnLst>
                                </p:cTn>
                              </p:par>
                            </p:childTnLst>
                          </p:cTn>
                        </p:par>
                        <p:par>
                          <p:cTn fill="hold" id="91" nodeType="afterGroup">
                            <p:stCondLst>
                              <p:cond delay="7050"/>
                            </p:stCondLst>
                            <p:childTnLst>
                              <p:par>
                                <p:cTn fill="hold" grpId="0" id="92" nodeType="afterEffect" presetClass="entr" presetID="22" presetSubtype="8">
                                  <p:stCondLst>
                                    <p:cond delay="0"/>
                                  </p:stCondLst>
                                  <p:childTnLst>
                                    <p:set>
                                      <p:cBhvr>
                                        <p:cTn dur="1" fill="hold" id="93">
                                          <p:stCondLst>
                                            <p:cond delay="0"/>
                                          </p:stCondLst>
                                        </p:cTn>
                                        <p:tgtEl>
                                          <p:spTgt spid="48"/>
                                        </p:tgtEl>
                                        <p:attrNameLst>
                                          <p:attrName>style.visibility</p:attrName>
                                        </p:attrNameLst>
                                      </p:cBhvr>
                                      <p:to>
                                        <p:strVal val="visible"/>
                                      </p:to>
                                    </p:set>
                                    <p:animEffect filter="wipe(left)" transition="in">
                                      <p:cBhvr>
                                        <p:cTn dur="500" id="94"/>
                                        <p:tgtEl>
                                          <p:spTgt spid="48"/>
                                        </p:tgtEl>
                                      </p:cBhvr>
                                    </p:animEffect>
                                  </p:childTnLst>
                                </p:cTn>
                              </p:par>
                              <p:par>
                                <p:cTn fill="hold" grpId="0" id="95" nodeType="withEffect" presetClass="entr" presetID="22" presetSubtype="8">
                                  <p:stCondLst>
                                    <p:cond delay="100"/>
                                  </p:stCondLst>
                                  <p:childTnLst>
                                    <p:set>
                                      <p:cBhvr>
                                        <p:cTn dur="1" fill="hold" id="96">
                                          <p:stCondLst>
                                            <p:cond delay="0"/>
                                          </p:stCondLst>
                                        </p:cTn>
                                        <p:tgtEl>
                                          <p:spTgt spid="49"/>
                                        </p:tgtEl>
                                        <p:attrNameLst>
                                          <p:attrName>style.visibility</p:attrName>
                                        </p:attrNameLst>
                                      </p:cBhvr>
                                      <p:to>
                                        <p:strVal val="visible"/>
                                      </p:to>
                                    </p:set>
                                    <p:animEffect filter="wipe(left)" transition="in">
                                      <p:cBhvr>
                                        <p:cTn dur="500" id="97"/>
                                        <p:tgtEl>
                                          <p:spTgt spid="49"/>
                                        </p:tgtEl>
                                      </p:cBhvr>
                                    </p:animEffect>
                                  </p:childTnLst>
                                </p:cTn>
                              </p:par>
                              <p:par>
                                <p:cTn fill="hold" grpId="0" id="98" nodeType="withEffect" presetClass="entr" presetID="22" presetSubtype="8">
                                  <p:stCondLst>
                                    <p:cond delay="200"/>
                                  </p:stCondLst>
                                  <p:childTnLst>
                                    <p:set>
                                      <p:cBhvr>
                                        <p:cTn dur="1" fill="hold" id="99">
                                          <p:stCondLst>
                                            <p:cond delay="0"/>
                                          </p:stCondLst>
                                        </p:cTn>
                                        <p:tgtEl>
                                          <p:spTgt spid="50"/>
                                        </p:tgtEl>
                                        <p:attrNameLst>
                                          <p:attrName>style.visibility</p:attrName>
                                        </p:attrNameLst>
                                      </p:cBhvr>
                                      <p:to>
                                        <p:strVal val="visible"/>
                                      </p:to>
                                    </p:set>
                                    <p:animEffect filter="wipe(left)" transition="in">
                                      <p:cBhvr>
                                        <p:cTn dur="500" id="100"/>
                                        <p:tgtEl>
                                          <p:spTgt spid="50"/>
                                        </p:tgtEl>
                                      </p:cBhvr>
                                    </p:animEffect>
                                  </p:childTnLst>
                                </p:cTn>
                              </p:par>
                              <p:par>
                                <p:cTn fill="hold" grpId="0" id="101" nodeType="withEffect" presetClass="entr" presetID="22" presetSubtype="8">
                                  <p:stCondLst>
                                    <p:cond delay="300"/>
                                  </p:stCondLst>
                                  <p:childTnLst>
                                    <p:set>
                                      <p:cBhvr>
                                        <p:cTn dur="1" fill="hold" id="102">
                                          <p:stCondLst>
                                            <p:cond delay="0"/>
                                          </p:stCondLst>
                                        </p:cTn>
                                        <p:tgtEl>
                                          <p:spTgt spid="51"/>
                                        </p:tgtEl>
                                        <p:attrNameLst>
                                          <p:attrName>style.visibility</p:attrName>
                                        </p:attrNameLst>
                                      </p:cBhvr>
                                      <p:to>
                                        <p:strVal val="visible"/>
                                      </p:to>
                                    </p:set>
                                    <p:animEffect filter="wipe(left)" transition="in">
                                      <p:cBhvr>
                                        <p:cTn dur="500" id="103"/>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1" spid="28"/>
      <p:bldP grpId="0" spid="29"/>
      <p:bldP grpId="1" spid="29"/>
      <p:bldP grpId="0" spid="30"/>
      <p:bldP grpId="1" spid="30"/>
      <p:bldP grpId="0" spid="31"/>
      <p:bldP grpId="1" spid="31"/>
      <p:bldP grpId="0" spid="32"/>
      <p:bldP grpId="0" spid="36"/>
      <p:bldP grpId="0" spid="40"/>
      <p:bldP grpId="0" spid="44"/>
      <p:bldP grpId="0" spid="48"/>
      <p:bldP grpId="0" spid="49"/>
      <p:bldP grpId="0" spid="50"/>
      <p:bldP grpId="0" spid="5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3122795" y="3125598"/>
            <a:ext cx="946111" cy="62629"/>
            <a:chOff x="2503408" y="2393265"/>
            <a:chExt cx="1415970" cy="91806"/>
          </a:xfrm>
          <a:solidFill>
            <a:srgbClr val="0070C0"/>
          </a:solidFill>
        </p:grpSpPr>
        <p:cxnSp>
          <p:nvCxnSpPr>
            <p:cNvPr id="35" name="直接连接符 3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grpSp>
        <p:nvGrpSpPr>
          <p:cNvPr id="40" name="组合 21"/>
          <p:cNvGrpSpPr/>
          <p:nvPr/>
        </p:nvGrpSpPr>
        <p:grpSpPr>
          <a:xfrm>
            <a:off x="3847933" y="1668633"/>
            <a:ext cx="1777824" cy="1227511"/>
            <a:chExt cx="2093189" cy="1416774"/>
          </a:xfrm>
          <a:solidFill>
            <a:srgbClr val="00CC66"/>
          </a:solidFill>
        </p:grpSpPr>
        <p:sp>
          <p:nvSpPr>
            <p:cNvPr id="41" name="等腰三角形 22">
              <a:hlinkClick r:id="rId3"/>
            </p:cNvPr>
            <p:cNvSpPr>
              <a:spLocks noChangeArrowheads="1"/>
            </p:cNvSpPr>
            <p:nvPr/>
          </p:nvSpPr>
          <p:spPr bwMode="auto">
            <a:xfrm>
              <a:off x="0" y="0"/>
              <a:ext cx="2093189" cy="1416774"/>
            </a:xfrm>
            <a:prstGeom prst="triangle">
              <a:avLst>
                <a:gd fmla="val 50000" name="adj"/>
              </a:avLst>
            </a:prstGeom>
            <a:solidFill>
              <a:schemeClr val="tx1">
                <a:lumMod val="50000"/>
                <a:lumOff val="50000"/>
              </a:schemeClr>
            </a:solidFill>
            <a:ln cap="flat" cmpd="sng" w="12700">
              <a:solidFill>
                <a:schemeClr val="bg1"/>
              </a:solidFill>
              <a:bevel/>
            </a:ln>
          </p:spPr>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877" u="none">
                <a:ln>
                  <a:noFill/>
                </a:ln>
                <a:solidFill>
                  <a:prstClr val="white"/>
                </a:solidFill>
                <a:effectLst/>
                <a:uLnTx/>
                <a:uFillTx/>
                <a:latin charset="-122" panose="02010600030101010101" pitchFamily="2" typeface="宋体"/>
                <a:ea typeface="微软雅黑"/>
                <a:cs typeface="+mn-cs"/>
                <a:sym charset="-122" panose="02010600030101010101" pitchFamily="2" typeface="宋体"/>
              </a:endParaRPr>
            </a:p>
          </p:txBody>
        </p:sp>
        <p:sp>
          <p:nvSpPr>
            <p:cNvPr id="42" name="文本框 23"/>
            <p:cNvSpPr>
              <a:spLocks noChangeArrowheads="1"/>
            </p:cNvSpPr>
            <p:nvPr/>
          </p:nvSpPr>
          <p:spPr bwMode="auto">
            <a:xfrm>
              <a:off x="694081" y="579708"/>
              <a:ext cx="705026" cy="596645"/>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792" u="none">
                  <a:ln>
                    <a:noFill/>
                  </a:ln>
                  <a:solidFill>
                    <a:prstClr val="white"/>
                  </a:solidFill>
                  <a:effectLst/>
                  <a:uLnTx/>
                  <a:uFillTx/>
                  <a:latin charset="-122" panose="020b0503020204020204" pitchFamily="34" typeface="微软雅黑"/>
                  <a:ea charset="-122" panose="020b0503020204020204" pitchFamily="34" typeface="微软雅黑"/>
                  <a:cs typeface="+mn-cs"/>
                </a:rPr>
                <a:t>02</a:t>
              </a:r>
            </a:p>
          </p:txBody>
        </p:sp>
      </p:grpSp>
      <p:grpSp>
        <p:nvGrpSpPr>
          <p:cNvPr id="43" name="组合 24"/>
          <p:cNvGrpSpPr/>
          <p:nvPr/>
        </p:nvGrpSpPr>
        <p:grpSpPr>
          <a:xfrm>
            <a:off x="3847933" y="2933300"/>
            <a:ext cx="1777824" cy="1227511"/>
            <a:chExt cx="2093189" cy="1416774"/>
          </a:xfrm>
          <a:solidFill>
            <a:srgbClr val="007FDE"/>
          </a:solidFill>
        </p:grpSpPr>
        <p:sp>
          <p:nvSpPr>
            <p:cNvPr id="44" name="等腰三角形 25">
              <a:hlinkClick r:id="rId3"/>
            </p:cNvPr>
            <p:cNvSpPr>
              <a:spLocks noChangeArrowheads="1"/>
            </p:cNvSpPr>
            <p:nvPr/>
          </p:nvSpPr>
          <p:spPr bwMode="auto">
            <a:xfrm flipH="1" flipV="1">
              <a:off x="0" y="0"/>
              <a:ext cx="2093189" cy="1416774"/>
            </a:xfrm>
            <a:prstGeom prst="triangle">
              <a:avLst>
                <a:gd fmla="val 50000" name="adj"/>
              </a:avLst>
            </a:prstGeom>
            <a:solidFill>
              <a:srgbClr val="D60C0C"/>
            </a:solidFill>
            <a:ln cap="flat" cmpd="sng" w="12700">
              <a:solidFill>
                <a:schemeClr val="bg1"/>
              </a:solidFill>
              <a:bevel/>
            </a:ln>
          </p:spPr>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877" u="none">
                <a:ln>
                  <a:noFill/>
                </a:ln>
                <a:solidFill>
                  <a:prstClr val="white"/>
                </a:solidFill>
                <a:effectLst/>
                <a:uLnTx/>
                <a:uFillTx/>
                <a:latin charset="-122" panose="02010600030101010101" pitchFamily="2" typeface="宋体"/>
                <a:ea typeface="微软雅黑"/>
                <a:cs typeface="+mn-cs"/>
                <a:sym charset="-122" panose="02010600030101010101" pitchFamily="2" typeface="宋体"/>
              </a:endParaRPr>
            </a:p>
          </p:txBody>
        </p:sp>
        <p:sp>
          <p:nvSpPr>
            <p:cNvPr id="45" name="文本框 26"/>
            <p:cNvSpPr>
              <a:spLocks noChangeArrowheads="1"/>
            </p:cNvSpPr>
            <p:nvPr/>
          </p:nvSpPr>
          <p:spPr bwMode="auto">
            <a:xfrm>
              <a:off x="694081" y="180213"/>
              <a:ext cx="705026" cy="596645"/>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792" u="none">
                  <a:ln>
                    <a:noFill/>
                  </a:ln>
                  <a:solidFill>
                    <a:prstClr val="white"/>
                  </a:solidFill>
                  <a:effectLst/>
                  <a:uLnTx/>
                  <a:uFillTx/>
                  <a:latin charset="-122" panose="020b0503020204020204" pitchFamily="34" typeface="微软雅黑"/>
                  <a:ea charset="-122" panose="020b0503020204020204" pitchFamily="34" typeface="微软雅黑"/>
                  <a:cs typeface="+mn-cs"/>
                </a:rPr>
                <a:t>03</a:t>
              </a:r>
            </a:p>
          </p:txBody>
        </p:sp>
      </p:grpSp>
      <p:grpSp>
        <p:nvGrpSpPr>
          <p:cNvPr id="46" name="组合 27"/>
          <p:cNvGrpSpPr/>
          <p:nvPr/>
        </p:nvGrpSpPr>
        <p:grpSpPr>
          <a:xfrm>
            <a:off x="4773912" y="2933300"/>
            <a:ext cx="1776476" cy="1227511"/>
            <a:chExt cx="2093189" cy="1416774"/>
          </a:xfrm>
          <a:solidFill>
            <a:srgbClr val="00CC66"/>
          </a:solidFill>
        </p:grpSpPr>
        <p:sp>
          <p:nvSpPr>
            <p:cNvPr id="47" name="等腰三角形 28">
              <a:hlinkClick r:id="rId3"/>
            </p:cNvPr>
            <p:cNvSpPr>
              <a:spLocks noChangeArrowheads="1"/>
            </p:cNvSpPr>
            <p:nvPr/>
          </p:nvSpPr>
          <p:spPr bwMode="auto">
            <a:xfrm>
              <a:off x="0" y="0"/>
              <a:ext cx="2093189" cy="1416774"/>
            </a:xfrm>
            <a:prstGeom prst="triangle">
              <a:avLst>
                <a:gd fmla="val 50000" name="adj"/>
              </a:avLst>
            </a:prstGeom>
            <a:solidFill>
              <a:schemeClr val="tx1">
                <a:lumMod val="50000"/>
                <a:lumOff val="50000"/>
              </a:schemeClr>
            </a:solidFill>
            <a:ln cap="flat" cmpd="sng" w="12700">
              <a:solidFill>
                <a:schemeClr val="bg1"/>
              </a:solidFill>
              <a:bevel/>
            </a:ln>
          </p:spPr>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877" u="none">
                <a:ln>
                  <a:noFill/>
                </a:ln>
                <a:solidFill>
                  <a:prstClr val="white"/>
                </a:solidFill>
                <a:effectLst/>
                <a:uLnTx/>
                <a:uFillTx/>
                <a:latin charset="-122" panose="02010600030101010101" pitchFamily="2" typeface="宋体"/>
                <a:ea typeface="微软雅黑"/>
                <a:cs typeface="+mn-cs"/>
                <a:sym charset="-122" panose="02010600030101010101" pitchFamily="2" typeface="宋体"/>
              </a:endParaRPr>
            </a:p>
          </p:txBody>
        </p:sp>
        <p:sp>
          <p:nvSpPr>
            <p:cNvPr id="48" name="文本框 29"/>
            <p:cNvSpPr>
              <a:spLocks noChangeArrowheads="1"/>
            </p:cNvSpPr>
            <p:nvPr/>
          </p:nvSpPr>
          <p:spPr bwMode="auto">
            <a:xfrm>
              <a:off x="716261" y="520296"/>
              <a:ext cx="660668" cy="550912"/>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532" u="none">
                  <a:ln>
                    <a:noFill/>
                  </a:ln>
                  <a:solidFill>
                    <a:prstClr val="white"/>
                  </a:solidFill>
                  <a:effectLst/>
                  <a:uLnTx/>
                  <a:uFillTx/>
                  <a:latin charset="-122" panose="020b0503020204020204" pitchFamily="34" typeface="微软雅黑"/>
                  <a:ea charset="-122" panose="020b0503020204020204" pitchFamily="34" typeface="微软雅黑"/>
                  <a:cs typeface="+mn-cs"/>
                </a:rPr>
                <a:t>04</a:t>
              </a:r>
            </a:p>
          </p:txBody>
        </p:sp>
      </p:grpSp>
      <p:grpSp>
        <p:nvGrpSpPr>
          <p:cNvPr id="2" name="组合 1"/>
          <p:cNvGrpSpPr/>
          <p:nvPr/>
        </p:nvGrpSpPr>
        <p:grpSpPr>
          <a:xfrm>
            <a:off x="1517543" y="1651305"/>
            <a:ext cx="1396746" cy="987210"/>
            <a:chOff x="3766900" y="4392265"/>
            <a:chExt cx="3793114" cy="2625853"/>
          </a:xfrm>
        </p:grpSpPr>
        <p:sp>
          <p:nvSpPr>
            <p:cNvPr id="49" name="TextBox 48"/>
            <p:cNvSpPr txBox="1"/>
            <p:nvPr/>
          </p:nvSpPr>
          <p:spPr>
            <a:xfrm>
              <a:off x="3766900" y="5510974"/>
              <a:ext cx="3793114" cy="1492204"/>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grpSp>
          <p:nvGrpSpPr>
            <p:cNvPr id="53" name="组合 52"/>
            <p:cNvGrpSpPr/>
            <p:nvPr/>
          </p:nvGrpSpPr>
          <p:grpSpPr>
            <a:xfrm>
              <a:off x="3783314" y="4392265"/>
              <a:ext cx="2199762" cy="983612"/>
              <a:chOff x="1354515" y="2174815"/>
              <a:chExt cx="1212299" cy="542073"/>
            </a:xfrm>
          </p:grpSpPr>
          <p:sp>
            <p:nvSpPr>
              <p:cNvPr id="54" name="圆角矩形 53"/>
              <p:cNvSpPr/>
              <p:nvPr/>
            </p:nvSpPr>
            <p:spPr>
              <a:xfrm>
                <a:off x="1354515"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55" name="TextBox 54"/>
              <p:cNvSpPr txBox="1"/>
              <p:nvPr/>
            </p:nvSpPr>
            <p:spPr>
              <a:xfrm>
                <a:off x="1386761" y="2174814"/>
                <a:ext cx="1180053" cy="522082"/>
              </a:xfrm>
              <a:prstGeom prst="rect">
                <a:avLst/>
              </a:prstGeom>
              <a:noFill/>
            </p:spPr>
            <p:txBody>
              <a:bodyPr anchor="t" bIns="0" lIns="59366" rIns="59366" rtlCol="0" tIns="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558" u="none">
                    <a:ln>
                      <a:noFill/>
                    </a:ln>
                    <a:solidFill>
                      <a:prstClr val="white"/>
                    </a:solidFill>
                    <a:effectLst/>
                    <a:uLnTx/>
                    <a:uFillTx/>
                    <a:latin charset="-122" pitchFamily="65" typeface="方正黑体_GBK"/>
                    <a:ea charset="-122" pitchFamily="65" typeface="方正黑体_GBK"/>
                    <a:cs charset="-122" pitchFamily="2" typeface="华文黑体"/>
                  </a:rPr>
                  <a:t>方案一</a:t>
                </a:r>
              </a:p>
            </p:txBody>
          </p:sp>
        </p:grpSp>
      </p:grpSp>
      <p:grpSp>
        <p:nvGrpSpPr>
          <p:cNvPr id="5" name="组合 4"/>
          <p:cNvGrpSpPr/>
          <p:nvPr/>
        </p:nvGrpSpPr>
        <p:grpSpPr>
          <a:xfrm>
            <a:off x="5692237" y="1658280"/>
            <a:ext cx="1776216" cy="820854"/>
            <a:chOff x="15104025" y="4410819"/>
            <a:chExt cx="4823631" cy="2183369"/>
          </a:xfrm>
        </p:grpSpPr>
        <p:sp>
          <p:nvSpPr>
            <p:cNvPr id="50" name="TextBox 49"/>
            <p:cNvSpPr txBox="1"/>
            <p:nvPr/>
          </p:nvSpPr>
          <p:spPr>
            <a:xfrm>
              <a:off x="15104025" y="5536273"/>
              <a:ext cx="4823631" cy="1047439"/>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grpSp>
          <p:nvGrpSpPr>
            <p:cNvPr id="56" name="组合 55"/>
            <p:cNvGrpSpPr/>
            <p:nvPr/>
          </p:nvGrpSpPr>
          <p:grpSpPr>
            <a:xfrm>
              <a:off x="15344539" y="4410819"/>
              <a:ext cx="2216549" cy="965058"/>
              <a:chOff x="7725958" y="2185040"/>
              <a:chExt cx="1221550" cy="531848"/>
            </a:xfrm>
          </p:grpSpPr>
          <p:sp>
            <p:nvSpPr>
              <p:cNvPr id="57" name="圆角矩形 56"/>
              <p:cNvSpPr/>
              <p:nvPr/>
            </p:nvSpPr>
            <p:spPr>
              <a:xfrm>
                <a:off x="7725958"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58" name="TextBox 57"/>
              <p:cNvSpPr txBox="1"/>
              <p:nvPr/>
            </p:nvSpPr>
            <p:spPr>
              <a:xfrm>
                <a:off x="7767455" y="2185040"/>
                <a:ext cx="1180053" cy="478520"/>
              </a:xfrm>
              <a:prstGeom prst="rect">
                <a:avLst/>
              </a:prstGeom>
              <a:noFill/>
            </p:spPr>
            <p:txBody>
              <a:bodyPr anchor="t" bIns="0" lIns="59366" rIns="59366" rtlCol="0" tIns="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28" u="none">
                    <a:ln>
                      <a:noFill/>
                    </a:ln>
                    <a:solidFill>
                      <a:prstClr val="white"/>
                    </a:solidFill>
                    <a:effectLst/>
                    <a:uLnTx/>
                    <a:uFillTx/>
                    <a:latin charset="-122" pitchFamily="65" typeface="方正黑体_GBK"/>
                    <a:ea charset="-122" pitchFamily="65" typeface="方正黑体_GBK"/>
                    <a:cs charset="-122" pitchFamily="2" typeface="华文黑体"/>
                  </a:rPr>
                  <a:t>方案二</a:t>
                </a:r>
              </a:p>
            </p:txBody>
          </p:sp>
        </p:grpSp>
      </p:grpSp>
      <p:grpSp>
        <p:nvGrpSpPr>
          <p:cNvPr id="4" name="组合 3"/>
          <p:cNvGrpSpPr/>
          <p:nvPr/>
        </p:nvGrpSpPr>
        <p:grpSpPr>
          <a:xfrm>
            <a:off x="6561008" y="2955890"/>
            <a:ext cx="1776216" cy="770372"/>
            <a:chOff x="17463329" y="7862298"/>
            <a:chExt cx="4823631" cy="2049094"/>
          </a:xfrm>
        </p:grpSpPr>
        <p:sp>
          <p:nvSpPr>
            <p:cNvPr id="52" name="TextBox 51"/>
            <p:cNvSpPr txBox="1"/>
            <p:nvPr/>
          </p:nvSpPr>
          <p:spPr>
            <a:xfrm>
              <a:off x="17463328" y="8853476"/>
              <a:ext cx="4823631" cy="1047439"/>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grpSp>
          <p:nvGrpSpPr>
            <p:cNvPr id="59" name="组合 58"/>
            <p:cNvGrpSpPr/>
            <p:nvPr/>
          </p:nvGrpSpPr>
          <p:grpSpPr>
            <a:xfrm>
              <a:off x="17713534" y="7862298"/>
              <a:ext cx="2295980" cy="976684"/>
              <a:chOff x="9031522" y="4087166"/>
              <a:chExt cx="1265325" cy="538255"/>
            </a:xfrm>
          </p:grpSpPr>
          <p:sp>
            <p:nvSpPr>
              <p:cNvPr id="60" name="圆角矩形 59"/>
              <p:cNvSpPr/>
              <p:nvPr/>
            </p:nvSpPr>
            <p:spPr>
              <a:xfrm>
                <a:off x="9031522" y="4102259"/>
                <a:ext cx="1100328" cy="52316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1" name="TextBox 60"/>
              <p:cNvSpPr txBox="1"/>
              <p:nvPr/>
            </p:nvSpPr>
            <p:spPr>
              <a:xfrm>
                <a:off x="9116794" y="4087166"/>
                <a:ext cx="1180053" cy="478520"/>
              </a:xfrm>
              <a:prstGeom prst="rect">
                <a:avLst/>
              </a:prstGeom>
              <a:noFill/>
            </p:spPr>
            <p:txBody>
              <a:bodyPr anchor="t" bIns="0" lIns="59366" rIns="59366" rtlCol="0" tIns="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28" u="none">
                    <a:ln>
                      <a:noFill/>
                    </a:ln>
                    <a:solidFill>
                      <a:prstClr val="white"/>
                    </a:solidFill>
                    <a:effectLst/>
                    <a:uLnTx/>
                    <a:uFillTx/>
                    <a:latin charset="-122" pitchFamily="65" typeface="方正黑体_GBK"/>
                    <a:ea charset="-122" pitchFamily="65" typeface="方正黑体_GBK"/>
                    <a:cs charset="-122" pitchFamily="2" typeface="华文黑体"/>
                  </a:rPr>
                  <a:t>方案四</a:t>
                </a:r>
              </a:p>
            </p:txBody>
          </p:sp>
        </p:grpSp>
      </p:grpSp>
      <p:grpSp>
        <p:nvGrpSpPr>
          <p:cNvPr id="3" name="组合 2"/>
          <p:cNvGrpSpPr/>
          <p:nvPr/>
        </p:nvGrpSpPr>
        <p:grpSpPr>
          <a:xfrm>
            <a:off x="2215916" y="2989223"/>
            <a:ext cx="1776216" cy="825097"/>
            <a:chOff x="5663457" y="7950956"/>
            <a:chExt cx="4823631" cy="2194654"/>
          </a:xfrm>
        </p:grpSpPr>
        <p:sp>
          <p:nvSpPr>
            <p:cNvPr id="51" name="TextBox 50"/>
            <p:cNvSpPr txBox="1"/>
            <p:nvPr/>
          </p:nvSpPr>
          <p:spPr>
            <a:xfrm>
              <a:off x="5663457" y="9087696"/>
              <a:ext cx="4823631" cy="1047439"/>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95000"/>
                      <a:lumOff val="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您的内容打在这里，或者通过复制您的文本,您的内容打在这里，</a:t>
              </a:r>
            </a:p>
          </p:txBody>
        </p:sp>
        <p:grpSp>
          <p:nvGrpSpPr>
            <p:cNvPr id="62" name="组合 61"/>
            <p:cNvGrpSpPr/>
            <p:nvPr/>
          </p:nvGrpSpPr>
          <p:grpSpPr>
            <a:xfrm>
              <a:off x="5803741" y="7950956"/>
              <a:ext cx="2300678" cy="983547"/>
              <a:chOff x="2518192" y="4136026"/>
              <a:chExt cx="1267914" cy="542037"/>
            </a:xfrm>
          </p:grpSpPr>
          <p:sp>
            <p:nvSpPr>
              <p:cNvPr id="63" name="圆角矩形 62"/>
              <p:cNvSpPr/>
              <p:nvPr/>
            </p:nvSpPr>
            <p:spPr>
              <a:xfrm>
                <a:off x="2518192" y="4154901"/>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4" name="TextBox 63"/>
              <p:cNvSpPr txBox="1"/>
              <p:nvPr/>
            </p:nvSpPr>
            <p:spPr>
              <a:xfrm>
                <a:off x="2606052" y="4136026"/>
                <a:ext cx="1180053" cy="478519"/>
              </a:xfrm>
              <a:prstGeom prst="rect">
                <a:avLst/>
              </a:prstGeom>
              <a:noFill/>
            </p:spPr>
            <p:txBody>
              <a:bodyPr anchor="t" bIns="0" lIns="59366" rIns="59366" rtlCol="0" tIns="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28" u="none">
                    <a:ln>
                      <a:noFill/>
                    </a:ln>
                    <a:solidFill>
                      <a:prstClr val="white"/>
                    </a:solidFill>
                    <a:effectLst/>
                    <a:uLnTx/>
                    <a:uFillTx/>
                    <a:latin charset="-122" pitchFamily="65" typeface="方正黑体_GBK"/>
                    <a:ea charset="-122" pitchFamily="65" typeface="方正黑体_GBK"/>
                    <a:cs charset="-122" pitchFamily="2" typeface="华文黑体"/>
                  </a:rPr>
                  <a:t>方案三</a:t>
                </a:r>
              </a:p>
            </p:txBody>
          </p:sp>
        </p:grpSp>
      </p:grpSp>
      <p:grpSp>
        <p:nvGrpSpPr>
          <p:cNvPr id="69" name="组合 68"/>
          <p:cNvGrpSpPr/>
          <p:nvPr/>
        </p:nvGrpSpPr>
        <p:grpSpPr>
          <a:xfrm>
            <a:off x="5567726" y="3094284"/>
            <a:ext cx="981173" cy="62629"/>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grpSp>
        <p:nvGrpSpPr>
          <p:cNvPr id="72" name="组合 71"/>
          <p:cNvGrpSpPr/>
          <p:nvPr/>
        </p:nvGrpSpPr>
        <p:grpSpPr>
          <a:xfrm>
            <a:off x="4699777" y="1782996"/>
            <a:ext cx="981173" cy="62629"/>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grpSp>
        <p:nvGrpSpPr>
          <p:cNvPr id="75" name="组合 74"/>
          <p:cNvGrpSpPr/>
          <p:nvPr/>
        </p:nvGrpSpPr>
        <p:grpSpPr>
          <a:xfrm>
            <a:off x="2333610" y="1824403"/>
            <a:ext cx="946111" cy="62629"/>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grpSp>
        <p:nvGrpSpPr>
          <p:cNvPr id="37" name="组合 18"/>
          <p:cNvGrpSpPr/>
          <p:nvPr/>
        </p:nvGrpSpPr>
        <p:grpSpPr>
          <a:xfrm>
            <a:off x="2923302" y="1668633"/>
            <a:ext cx="1776476" cy="1227511"/>
            <a:chExt cx="2093189" cy="1416774"/>
          </a:xfrm>
          <a:solidFill>
            <a:srgbClr val="007FDE"/>
          </a:solidFill>
        </p:grpSpPr>
        <p:sp>
          <p:nvSpPr>
            <p:cNvPr id="38" name="等腰三角形 19">
              <a:hlinkClick r:id="rId3"/>
            </p:cNvPr>
            <p:cNvSpPr>
              <a:spLocks noChangeArrowheads="1"/>
            </p:cNvSpPr>
            <p:nvPr/>
          </p:nvSpPr>
          <p:spPr bwMode="auto">
            <a:xfrm flipH="1" flipV="1">
              <a:off x="0" y="0"/>
              <a:ext cx="2093189" cy="1416774"/>
            </a:xfrm>
            <a:prstGeom prst="triangle">
              <a:avLst>
                <a:gd fmla="val 50000" name="adj"/>
              </a:avLst>
            </a:prstGeom>
            <a:solidFill>
              <a:srgbClr val="D60C0C"/>
            </a:solidFill>
            <a:ln cap="flat" cmpd="sng" w="12700">
              <a:solidFill>
                <a:schemeClr val="bg1"/>
              </a:solidFill>
              <a:bevel/>
            </a:ln>
          </p:spPr>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altLang="zh-CN" b="0" baseline="0" cap="none" i="0" kern="1200" kumimoji="0" lang="zh-CN" noProof="0" normalizeH="0" spc="0" strike="noStrike" sz="877" u="none">
                <a:ln>
                  <a:noFill/>
                </a:ln>
                <a:solidFill>
                  <a:prstClr val="white"/>
                </a:solidFill>
                <a:effectLst/>
                <a:uLnTx/>
                <a:uFillTx/>
                <a:latin charset="-122" panose="02010600030101010101" pitchFamily="2" typeface="宋体"/>
                <a:ea typeface="微软雅黑"/>
                <a:cs typeface="+mn-cs"/>
                <a:sym charset="-122" panose="02010600030101010101" pitchFamily="2" typeface="宋体"/>
              </a:endParaRPr>
            </a:p>
          </p:txBody>
        </p:sp>
        <p:sp>
          <p:nvSpPr>
            <p:cNvPr id="39" name="文本框 20"/>
            <p:cNvSpPr>
              <a:spLocks noChangeArrowheads="1"/>
            </p:cNvSpPr>
            <p:nvPr/>
          </p:nvSpPr>
          <p:spPr bwMode="auto">
            <a:xfrm>
              <a:off x="691343" y="122472"/>
              <a:ext cx="705561" cy="596645"/>
            </a:xfrm>
            <a:prstGeom prst="rect">
              <a:avLst/>
            </a:prstGeom>
            <a:noFill/>
            <a:ln>
              <a:noFill/>
            </a:ln>
            <a:extLst>
              <a:ext uri="{91240B29-F687-4F45-9708-019B960494DF}">
                <a14:hiddenLine w="9525">
                  <a:solidFill>
                    <a:srgbClr val="000000"/>
                  </a:solidFill>
                  <a:miter lim="800000"/>
                  <a:headEnd/>
                  <a:tailEnd/>
                </a14:hiddenLine>
              </a:ext>
            </a:extLst>
          </p:spPr>
          <p:txBody>
            <a:bodyPr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2792" u="none">
                  <a:ln>
                    <a:noFill/>
                  </a:ln>
                  <a:solidFill>
                    <a:prstClr val="white"/>
                  </a:solidFill>
                  <a:effectLst/>
                  <a:uLnTx/>
                  <a:uFillTx/>
                  <a:latin charset="-122" panose="020b0503020204020204" pitchFamily="34" typeface="微软雅黑"/>
                  <a:ea charset="-122" panose="020b0503020204020204" pitchFamily="34" typeface="微软雅黑"/>
                  <a:cs typeface="+mn-cs"/>
                </a:rPr>
                <a:t>01</a:t>
              </a:r>
            </a:p>
          </p:txBody>
        </p:sp>
      </p:grpSp>
    </p:spTree>
    <p:extLst>
      <p:ext uri="{BB962C8B-B14F-4D97-AF65-F5344CB8AC3E}">
        <p14:creationId val="16101716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fill="hold" id="7"/>
                                        <p:tgtEl>
                                          <p:spTgt spid="37"/>
                                        </p:tgtEl>
                                        <p:attrNameLst>
                                          <p:attrName>ppt_x</p:attrName>
                                        </p:attrNameLst>
                                      </p:cBhvr>
                                      <p:tavLst>
                                        <p:tav tm="0">
                                          <p:val>
                                            <p:strVal val="#ppt_x"/>
                                          </p:val>
                                        </p:tav>
                                        <p:tav tm="100000">
                                          <p:val>
                                            <p:strVal val="#ppt_x"/>
                                          </p:val>
                                        </p:tav>
                                      </p:tavLst>
                                    </p:anim>
                                    <p:anim calcmode="lin" valueType="num">
                                      <p:cBhvr additive="base">
                                        <p:cTn dur="500" fill="hold" id="8"/>
                                        <p:tgtEl>
                                          <p:spTgt spid="3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additive="base">
                                        <p:cTn dur="500" fill="hold" id="12"/>
                                        <p:tgtEl>
                                          <p:spTgt spid="40"/>
                                        </p:tgtEl>
                                        <p:attrNameLst>
                                          <p:attrName>ppt_x</p:attrName>
                                        </p:attrNameLst>
                                      </p:cBhvr>
                                      <p:tavLst>
                                        <p:tav tm="0">
                                          <p:val>
                                            <p:strVal val="#ppt_x"/>
                                          </p:val>
                                        </p:tav>
                                        <p:tav tm="100000">
                                          <p:val>
                                            <p:strVal val="#ppt_x"/>
                                          </p:val>
                                        </p:tav>
                                      </p:tavLst>
                                    </p:anim>
                                    <p:anim calcmode="lin" valueType="num">
                                      <p:cBhvr additive="base">
                                        <p:cTn dur="500" fill="hold" id="13"/>
                                        <p:tgtEl>
                                          <p:spTgt spid="40"/>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ppt_x"/>
                                          </p:val>
                                        </p:tav>
                                        <p:tav tm="100000">
                                          <p:val>
                                            <p:strVal val="#ppt_x"/>
                                          </p:val>
                                        </p:tav>
                                      </p:tavLst>
                                    </p:anim>
                                    <p:anim calcmode="lin" valueType="num">
                                      <p:cBhvr additive="base">
                                        <p:cTn dur="500" fill="hold" id="18"/>
                                        <p:tgtEl>
                                          <p:spTgt spid="43"/>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additive="base">
                                        <p:cTn dur="500" fill="hold" id="22"/>
                                        <p:tgtEl>
                                          <p:spTgt spid="46"/>
                                        </p:tgtEl>
                                        <p:attrNameLst>
                                          <p:attrName>ppt_x</p:attrName>
                                        </p:attrNameLst>
                                      </p:cBhvr>
                                      <p:tavLst>
                                        <p:tav tm="0">
                                          <p:val>
                                            <p:strVal val="#ppt_x"/>
                                          </p:val>
                                        </p:tav>
                                        <p:tav tm="100000">
                                          <p:val>
                                            <p:strVal val="#ppt_x"/>
                                          </p:val>
                                        </p:tav>
                                      </p:tavLst>
                                    </p:anim>
                                    <p:anim calcmode="lin" valueType="num">
                                      <p:cBhvr additive="base">
                                        <p:cTn dur="500" fill="hold" id="23"/>
                                        <p:tgtEl>
                                          <p:spTgt spid="46"/>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2" presetSubtype="2">
                                  <p:stCondLst>
                                    <p:cond delay="0"/>
                                  </p:stCondLst>
                                  <p:childTnLst>
                                    <p:set>
                                      <p:cBhvr>
                                        <p:cTn dur="1" fill="hold" id="26">
                                          <p:stCondLst>
                                            <p:cond delay="0"/>
                                          </p:stCondLst>
                                        </p:cTn>
                                        <p:tgtEl>
                                          <p:spTgt spid="75"/>
                                        </p:tgtEl>
                                        <p:attrNameLst>
                                          <p:attrName>style.visibility</p:attrName>
                                        </p:attrNameLst>
                                      </p:cBhvr>
                                      <p:to>
                                        <p:strVal val="visible"/>
                                      </p:to>
                                    </p:set>
                                    <p:animEffect filter="wipe(right)" transition="in">
                                      <p:cBhvr>
                                        <p:cTn dur="500" id="27"/>
                                        <p:tgtEl>
                                          <p:spTgt spid="75"/>
                                        </p:tgtEl>
                                      </p:cBhvr>
                                    </p:animEffect>
                                  </p:childTnLst>
                                </p:cTn>
                              </p:par>
                              <p:par>
                                <p:cTn fill="hold" id="28" nodeType="withEffect" presetClass="entr" presetID="22" presetSubtype="2">
                                  <p:stCondLst>
                                    <p:cond delay="0"/>
                                  </p:stCondLst>
                                  <p:childTnLst>
                                    <p:set>
                                      <p:cBhvr>
                                        <p:cTn dur="1" fill="hold" id="29">
                                          <p:stCondLst>
                                            <p:cond delay="0"/>
                                          </p:stCondLst>
                                        </p:cTn>
                                        <p:tgtEl>
                                          <p:spTgt spid="34"/>
                                        </p:tgtEl>
                                        <p:attrNameLst>
                                          <p:attrName>style.visibility</p:attrName>
                                        </p:attrNameLst>
                                      </p:cBhvr>
                                      <p:to>
                                        <p:strVal val="visible"/>
                                      </p:to>
                                    </p:set>
                                    <p:animEffect filter="wipe(right)" transition="in">
                                      <p:cBhvr>
                                        <p:cTn dur="500" id="30"/>
                                        <p:tgtEl>
                                          <p:spTgt spid="34"/>
                                        </p:tgtEl>
                                      </p:cBhvr>
                                    </p:animEffect>
                                  </p:childTnLst>
                                </p:cTn>
                              </p:par>
                              <p:par>
                                <p:cTn fill="hold" id="31" nodeType="withEffect" presetClass="entr" presetID="22" presetSubtype="8">
                                  <p:stCondLst>
                                    <p:cond delay="0"/>
                                  </p:stCondLst>
                                  <p:childTnLst>
                                    <p:set>
                                      <p:cBhvr>
                                        <p:cTn dur="1" fill="hold" id="32">
                                          <p:stCondLst>
                                            <p:cond delay="0"/>
                                          </p:stCondLst>
                                        </p:cTn>
                                        <p:tgtEl>
                                          <p:spTgt spid="72"/>
                                        </p:tgtEl>
                                        <p:attrNameLst>
                                          <p:attrName>style.visibility</p:attrName>
                                        </p:attrNameLst>
                                      </p:cBhvr>
                                      <p:to>
                                        <p:strVal val="visible"/>
                                      </p:to>
                                    </p:set>
                                    <p:animEffect filter="wipe(left)" transition="in">
                                      <p:cBhvr>
                                        <p:cTn dur="500" id="33"/>
                                        <p:tgtEl>
                                          <p:spTgt spid="72"/>
                                        </p:tgtEl>
                                      </p:cBhvr>
                                    </p:animEffect>
                                  </p:childTnLst>
                                </p:cTn>
                              </p:par>
                              <p:par>
                                <p:cTn fill="hold" id="34" nodeType="withEffect" presetClass="entr" presetID="22" presetSubtype="8">
                                  <p:stCondLst>
                                    <p:cond delay="0"/>
                                  </p:stCondLst>
                                  <p:childTnLst>
                                    <p:set>
                                      <p:cBhvr>
                                        <p:cTn dur="1" fill="hold" id="35">
                                          <p:stCondLst>
                                            <p:cond delay="0"/>
                                          </p:stCondLst>
                                        </p:cTn>
                                        <p:tgtEl>
                                          <p:spTgt spid="69"/>
                                        </p:tgtEl>
                                        <p:attrNameLst>
                                          <p:attrName>style.visibility</p:attrName>
                                        </p:attrNameLst>
                                      </p:cBhvr>
                                      <p:to>
                                        <p:strVal val="visible"/>
                                      </p:to>
                                    </p:set>
                                    <p:animEffect filter="wipe(left)" transition="in">
                                      <p:cBhvr>
                                        <p:cTn dur="500" id="36"/>
                                        <p:tgtEl>
                                          <p:spTgt spid="69"/>
                                        </p:tgtEl>
                                      </p:cBhvr>
                                    </p:animEffect>
                                  </p:childTnLst>
                                </p:cTn>
                              </p:par>
                            </p:childTnLst>
                          </p:cTn>
                        </p:par>
                        <p:par>
                          <p:cTn fill="hold" id="37" nodeType="afterGroup">
                            <p:stCondLst>
                              <p:cond delay="2500"/>
                            </p:stCondLst>
                            <p:childTnLst>
                              <p:par>
                                <p:cTn fill="hold" id="38" nodeType="afterEffect" presetClass="entr" presetID="12" presetSubtype="8">
                                  <p:stCondLst>
                                    <p:cond delay="0"/>
                                  </p:stCondLst>
                                  <p:childTnLst>
                                    <p:set>
                                      <p:cBhvr>
                                        <p:cTn dur="1" fill="hold" id="39">
                                          <p:stCondLst>
                                            <p:cond delay="0"/>
                                          </p:stCondLst>
                                        </p:cTn>
                                        <p:tgtEl>
                                          <p:spTgt spid="2"/>
                                        </p:tgtEl>
                                        <p:attrNameLst>
                                          <p:attrName>style.visibility</p:attrName>
                                        </p:attrNameLst>
                                      </p:cBhvr>
                                      <p:to>
                                        <p:strVal val="visible"/>
                                      </p:to>
                                    </p:set>
                                    <p:anim calcmode="lin" valueType="num">
                                      <p:cBhvr additive="base">
                                        <p:cTn dur="500" id="40"/>
                                        <p:tgtEl>
                                          <p:spTgt spid="2"/>
                                        </p:tgtEl>
                                        <p:attrNameLst>
                                          <p:attrName>ppt_x</p:attrName>
                                        </p:attrNameLst>
                                      </p:cBhvr>
                                      <p:tavLst>
                                        <p:tav tm="0">
                                          <p:val>
                                            <p:strVal val="#ppt_x-#ppt_w*1.125000"/>
                                          </p:val>
                                        </p:tav>
                                        <p:tav tm="100000">
                                          <p:val>
                                            <p:strVal val="#ppt_x"/>
                                          </p:val>
                                        </p:tav>
                                      </p:tavLst>
                                    </p:anim>
                                    <p:animEffect filter="wipe(right)" transition="in">
                                      <p:cBhvr>
                                        <p:cTn dur="500" id="41"/>
                                        <p:tgtEl>
                                          <p:spTgt spid="2"/>
                                        </p:tgtEl>
                                      </p:cBhvr>
                                    </p:animEffect>
                                  </p:childTnLst>
                                </p:cTn>
                              </p:par>
                              <p:par>
                                <p:cTn fill="hold" id="42" nodeType="withEffect" presetClass="entr" presetID="12" presetSubtype="8">
                                  <p:stCondLst>
                                    <p:cond delay="0"/>
                                  </p:stCondLst>
                                  <p:childTnLst>
                                    <p:set>
                                      <p:cBhvr>
                                        <p:cTn dur="1" fill="hold" id="43">
                                          <p:stCondLst>
                                            <p:cond delay="0"/>
                                          </p:stCondLst>
                                        </p:cTn>
                                        <p:tgtEl>
                                          <p:spTgt spid="3"/>
                                        </p:tgtEl>
                                        <p:attrNameLst>
                                          <p:attrName>style.visibility</p:attrName>
                                        </p:attrNameLst>
                                      </p:cBhvr>
                                      <p:to>
                                        <p:strVal val="visible"/>
                                      </p:to>
                                    </p:set>
                                    <p:anim calcmode="lin" valueType="num">
                                      <p:cBhvr additive="base">
                                        <p:cTn dur="500" id="44"/>
                                        <p:tgtEl>
                                          <p:spTgt spid="3"/>
                                        </p:tgtEl>
                                        <p:attrNameLst>
                                          <p:attrName>ppt_x</p:attrName>
                                        </p:attrNameLst>
                                      </p:cBhvr>
                                      <p:tavLst>
                                        <p:tav tm="0">
                                          <p:val>
                                            <p:strVal val="#ppt_x-#ppt_w*1.125000"/>
                                          </p:val>
                                        </p:tav>
                                        <p:tav tm="100000">
                                          <p:val>
                                            <p:strVal val="#ppt_x"/>
                                          </p:val>
                                        </p:tav>
                                      </p:tavLst>
                                    </p:anim>
                                    <p:animEffect filter="wipe(right)" transition="in">
                                      <p:cBhvr>
                                        <p:cTn dur="500" id="45"/>
                                        <p:tgtEl>
                                          <p:spTgt spid="3"/>
                                        </p:tgtEl>
                                      </p:cBhvr>
                                    </p:animEffect>
                                  </p:childTnLst>
                                </p:cTn>
                              </p:par>
                              <p:par>
                                <p:cTn fill="hold" id="46" nodeType="withEffect" presetClass="entr" presetID="12" presetSubtype="2">
                                  <p:stCondLst>
                                    <p:cond delay="0"/>
                                  </p:stCondLst>
                                  <p:childTnLst>
                                    <p:set>
                                      <p:cBhvr>
                                        <p:cTn dur="1" fill="hold" id="47">
                                          <p:stCondLst>
                                            <p:cond delay="0"/>
                                          </p:stCondLst>
                                        </p:cTn>
                                        <p:tgtEl>
                                          <p:spTgt spid="5"/>
                                        </p:tgtEl>
                                        <p:attrNameLst>
                                          <p:attrName>style.visibility</p:attrName>
                                        </p:attrNameLst>
                                      </p:cBhvr>
                                      <p:to>
                                        <p:strVal val="visible"/>
                                      </p:to>
                                    </p:set>
                                    <p:anim calcmode="lin" valueType="num">
                                      <p:cBhvr additive="base">
                                        <p:cTn dur="500" id="48"/>
                                        <p:tgtEl>
                                          <p:spTgt spid="5"/>
                                        </p:tgtEl>
                                        <p:attrNameLst>
                                          <p:attrName>ppt_x</p:attrName>
                                        </p:attrNameLst>
                                      </p:cBhvr>
                                      <p:tavLst>
                                        <p:tav tm="0">
                                          <p:val>
                                            <p:strVal val="#ppt_x+#ppt_w*1.125000"/>
                                          </p:val>
                                        </p:tav>
                                        <p:tav tm="100000">
                                          <p:val>
                                            <p:strVal val="#ppt_x"/>
                                          </p:val>
                                        </p:tav>
                                      </p:tavLst>
                                    </p:anim>
                                    <p:animEffect filter="wipe(left)" transition="in">
                                      <p:cBhvr>
                                        <p:cTn dur="500" id="49"/>
                                        <p:tgtEl>
                                          <p:spTgt spid="5"/>
                                        </p:tgtEl>
                                      </p:cBhvr>
                                    </p:animEffect>
                                  </p:childTnLst>
                                </p:cTn>
                              </p:par>
                              <p:par>
                                <p:cTn fill="hold" id="50" nodeType="withEffect" presetClass="entr" presetID="12" presetSubtype="2">
                                  <p:stCondLst>
                                    <p:cond delay="0"/>
                                  </p:stCondLst>
                                  <p:childTnLst>
                                    <p:set>
                                      <p:cBhvr>
                                        <p:cTn dur="1" fill="hold" id="51">
                                          <p:stCondLst>
                                            <p:cond delay="0"/>
                                          </p:stCondLst>
                                        </p:cTn>
                                        <p:tgtEl>
                                          <p:spTgt spid="4"/>
                                        </p:tgtEl>
                                        <p:attrNameLst>
                                          <p:attrName>style.visibility</p:attrName>
                                        </p:attrNameLst>
                                      </p:cBhvr>
                                      <p:to>
                                        <p:strVal val="visible"/>
                                      </p:to>
                                    </p:set>
                                    <p:anim calcmode="lin" valueType="num">
                                      <p:cBhvr additive="base">
                                        <p:cTn dur="500" id="52"/>
                                        <p:tgtEl>
                                          <p:spTgt spid="4"/>
                                        </p:tgtEl>
                                        <p:attrNameLst>
                                          <p:attrName>ppt_x</p:attrName>
                                        </p:attrNameLst>
                                      </p:cBhvr>
                                      <p:tavLst>
                                        <p:tav tm="0">
                                          <p:val>
                                            <p:strVal val="#ppt_x+#ppt_w*1.125000"/>
                                          </p:val>
                                        </p:tav>
                                        <p:tav tm="100000">
                                          <p:val>
                                            <p:strVal val="#ppt_x"/>
                                          </p:val>
                                        </p:tav>
                                      </p:tavLst>
                                    </p:anim>
                                    <p:animEffect filter="wipe(left)" transition="in">
                                      <p:cBhvr>
                                        <p:cTn dur="500" id="5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5482" y="-28399"/>
            <a:ext cx="1640768" cy="1647650"/>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flipH="1">
            <a:off x="6812006" y="1494263"/>
            <a:ext cx="2319597" cy="3437261"/>
          </a:xfrm>
          <a:prstGeom prst="rect">
            <a:avLst/>
          </a:prstGeom>
        </p:spPr>
      </p:pic>
      <p:pic>
        <p:nvPicPr>
          <p:cNvPr id="3" name="图片 2"/>
          <p:cNvPicPr>
            <a:picLocks noChangeAspect="1"/>
          </p:cNvPicPr>
          <p:nvPr/>
        </p:nvPicPr>
        <p:blipFill>
          <a:blip r:embed="rId6">
            <a:extLst>
              <a:ext uri="{28A0092B-C50C-407E-A947-70E740481C1C}">
                <a14:useLocalDpi val="0"/>
              </a:ext>
            </a:extLst>
          </a:blip>
          <a:stretch>
            <a:fillRect/>
          </a:stretch>
        </p:blipFill>
        <p:spPr>
          <a:xfrm>
            <a:off x="3737074" y="4332514"/>
            <a:ext cx="5406925" cy="829843"/>
          </a:xfrm>
          <a:prstGeom prst="rect">
            <a:avLst/>
          </a:prstGeom>
        </p:spPr>
      </p:pic>
      <p:sp>
        <p:nvSpPr>
          <p:cNvPr id="12" name="Rectangle 5"/>
          <p:cNvSpPr>
            <a:spLocks noChangeArrowheads="1"/>
          </p:cNvSpPr>
          <p:nvPr/>
        </p:nvSpPr>
        <p:spPr bwMode="auto">
          <a:xfrm>
            <a:off x="3604599" y="1173855"/>
            <a:ext cx="747810" cy="897523"/>
          </a:xfrm>
          <a:prstGeom prst="roundRect">
            <a:avLst/>
          </a:pr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3" name="Freeform 6"/>
          <p:cNvSpPr/>
          <p:nvPr/>
        </p:nvSpPr>
        <p:spPr bwMode="auto">
          <a:xfrm>
            <a:off x="3709388" y="1254302"/>
            <a:ext cx="571574" cy="718971"/>
          </a:xfrm>
          <a:custGeom>
            <a:gdLst>
              <a:gd fmla="*/ 734716 w 1173" name="T0"/>
              <a:gd fmla="*/ 348495 h 1472" name="T1"/>
              <a:gd fmla="*/ 711330 w 1173" name="T2"/>
              <a:gd fmla="*/ 30615 h 1472" name="T3"/>
              <a:gd fmla="*/ 693141 w 1173" name="T4"/>
              <a:gd fmla="*/ 35175 h 1472" name="T5"/>
              <a:gd fmla="*/ 651565 w 1173" name="T6"/>
              <a:gd fmla="*/ 44295 h 1472" name="T7"/>
              <a:gd fmla="*/ 596997 w 1173" name="T8"/>
              <a:gd fmla="*/ 35175 h 1472" name="T9"/>
              <a:gd fmla="*/ 408609 w 1173" name="T10"/>
              <a:gd fmla="*/ 3257 h 1472" name="T11"/>
              <a:gd fmla="*/ 0 w 1173" name="T12"/>
              <a:gd fmla="*/ 500270 h 1472" name="T13"/>
              <a:gd fmla="*/ 417703 w 1173" name="T14"/>
              <a:gd fmla="*/ 955593 h 1472" name="T15"/>
              <a:gd fmla="*/ 762000 w 1173" name="T16"/>
              <a:gd fmla="*/ 707412 h 1472" name="T17"/>
              <a:gd fmla="*/ 706783 w 1173" name="T18"/>
              <a:gd fmla="*/ 674843 h 1472" name="T19"/>
              <a:gd fmla="*/ 449535 w 1173" name="T20"/>
              <a:gd fmla="*/ 891757 h 1472" name="T21"/>
              <a:gd fmla="*/ 188389 w 1173" name="T22"/>
              <a:gd fmla="*/ 472260 h 1472" name="T23"/>
              <a:gd fmla="*/ 417703 w 1173" name="T24"/>
              <a:gd fmla="*/ 67745 h 1472" name="T25"/>
              <a:gd fmla="*/ 679499 w 1173" name="T26"/>
              <a:gd fmla="*/ 371294 h 1472" name="T27"/>
              <a:gd fmla="*/ 734716 w 1173" name="T28"/>
              <a:gd fmla="*/ 348495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4" name="Freeform 7"/>
          <p:cNvSpPr>
            <a:spLocks noEditPoints="1"/>
          </p:cNvSpPr>
          <p:nvPr/>
        </p:nvSpPr>
        <p:spPr bwMode="auto">
          <a:xfrm>
            <a:off x="4421474" y="1789265"/>
            <a:ext cx="1068129" cy="217834"/>
          </a:xfrm>
          <a:custGeom>
            <a:gdLst>
              <a:gd fmla="*/ 31788 w 2195" name="T0"/>
              <a:gd fmla="*/ 181488 h 445" name="T1"/>
              <a:gd fmla="*/ 163483 w 2195" name="T2"/>
              <a:gd fmla="*/ 180183 h 445" name="T3"/>
              <a:gd fmla="*/ 98609 w 2195" name="T4"/>
              <a:gd fmla="*/ 289206 h 445" name="T5"/>
              <a:gd fmla="*/ 101204 w 2195" name="T6"/>
              <a:gd fmla="*/ 68548 h 445" name="T7"/>
              <a:gd fmla="*/ 98609 w 2195" name="T8"/>
              <a:gd fmla="*/ 289206 h 445" name="T9"/>
              <a:gd fmla="*/ 431413 w 2195" name="T10"/>
              <a:gd fmla="*/ 283331 h 445" name="T11"/>
              <a:gd fmla="*/ 400922 w 2195" name="T12"/>
              <a:gd fmla="*/ 152764 h 445" name="T13"/>
              <a:gd fmla="*/ 289339 w 2195" name="T14"/>
              <a:gd fmla="*/ 154069 h 445" name="T15"/>
              <a:gd fmla="*/ 259496 w 2195" name="T16"/>
              <a:gd fmla="*/ 284636 h 445" name="T17"/>
              <a:gd fmla="*/ 289339 w 2195" name="T18"/>
              <a:gd fmla="*/ 72465 h 445" name="T19"/>
              <a:gd fmla="*/ 358754 w 2195" name="T20"/>
              <a:gd fmla="*/ 66589 h 445" name="T21"/>
              <a:gd fmla="*/ 581921 w 2195" name="T22"/>
              <a:gd fmla="*/ 265704 h 445" name="T23"/>
              <a:gd fmla="*/ 555971 w 2195" name="T24"/>
              <a:gd fmla="*/ 287901 h 445" name="T25"/>
              <a:gd fmla="*/ 512506 w 2195" name="T26"/>
              <a:gd fmla="*/ 98578 h 445" name="T27"/>
              <a:gd fmla="*/ 483312 w 2195" name="T28"/>
              <a:gd fmla="*/ 72465 h 445" name="T29"/>
              <a:gd fmla="*/ 512506 w 2195" name="T30"/>
              <a:gd fmla="*/ 15668 h 445" name="T31"/>
              <a:gd fmla="*/ 542996 w 2195" name="T32"/>
              <a:gd fmla="*/ 72465 h 445" name="T33"/>
              <a:gd fmla="*/ 581921 w 2195" name="T34"/>
              <a:gd fmla="*/ 98578 h 445" name="T35"/>
              <a:gd fmla="*/ 542996 w 2195" name="T36"/>
              <a:gd fmla="*/ 241549 h 445" name="T37"/>
              <a:gd fmla="*/ 581921 w 2195" name="T38"/>
              <a:gd fmla="*/ 265704 h 445" name="T39"/>
              <a:gd fmla="*/ 787572 w 2195" name="T40"/>
              <a:gd fmla="*/ 162556 h 445" name="T41"/>
              <a:gd fmla="*/ 661716 w 2195" name="T42"/>
              <a:gd fmla="*/ 162556 h 445" name="T43"/>
              <a:gd fmla="*/ 819360 w 2195" name="T44"/>
              <a:gd fmla="*/ 226534 h 445" name="T45"/>
              <a:gd fmla="*/ 626684 w 2195" name="T46"/>
              <a:gd fmla="*/ 181488 h 445" name="T47"/>
              <a:gd fmla="*/ 820658 w 2195" name="T48"/>
              <a:gd fmla="*/ 181488 h 445" name="T49"/>
              <a:gd fmla="*/ 660419 w 2195" name="T50"/>
              <a:gd fmla="*/ 188670 h 445" name="T51"/>
              <a:gd fmla="*/ 787572 w 2195" name="T52"/>
              <a:gd fmla="*/ 218047 h 445" name="T53"/>
              <a:gd fmla="*/ 1054853 w 2195" name="T54"/>
              <a:gd fmla="*/ 283331 h 445" name="T55"/>
              <a:gd fmla="*/ 1025011 w 2195" name="T56"/>
              <a:gd fmla="*/ 152764 h 445" name="T57"/>
              <a:gd fmla="*/ 913428 w 2195" name="T58"/>
              <a:gd fmla="*/ 154069 h 445" name="T59"/>
              <a:gd fmla="*/ 882937 w 2195" name="T60"/>
              <a:gd fmla="*/ 284636 h 445" name="T61"/>
              <a:gd fmla="*/ 913428 w 2195" name="T62"/>
              <a:gd fmla="*/ 72465 h 445" name="T63"/>
              <a:gd fmla="*/ 982843 w 2195" name="T64"/>
              <a:gd fmla="*/ 66589 h 445" name="T65"/>
              <a:gd fmla="*/ 1206010 w 2195" name="T66"/>
              <a:gd fmla="*/ 265704 h 445" name="T67"/>
              <a:gd fmla="*/ 1179412 w 2195" name="T68"/>
              <a:gd fmla="*/ 287901 h 445" name="T69"/>
              <a:gd fmla="*/ 1136595 w 2195" name="T70"/>
              <a:gd fmla="*/ 98578 h 445" name="T71"/>
              <a:gd fmla="*/ 1107401 w 2195" name="T72"/>
              <a:gd fmla="*/ 72465 h 445" name="T73"/>
              <a:gd fmla="*/ 1136595 w 2195" name="T74"/>
              <a:gd fmla="*/ 15668 h 445" name="T75"/>
              <a:gd fmla="*/ 1166437 w 2195" name="T76"/>
              <a:gd fmla="*/ 72465 h 445" name="T77"/>
              <a:gd fmla="*/ 1206010 w 2195" name="T78"/>
              <a:gd fmla="*/ 98578 h 445" name="T79"/>
              <a:gd fmla="*/ 1166437 w 2195" name="T80"/>
              <a:gd fmla="*/ 241549 h 445" name="T81"/>
              <a:gd fmla="*/ 1206010 w 2195" name="T82"/>
              <a:gd fmla="*/ 265704 h 445" name="T83"/>
              <a:gd fmla="*/ 1414256 w 2195" name="T84"/>
              <a:gd fmla="*/ 123386 h 445" name="T85"/>
              <a:gd fmla="*/ 1256612 w 2195" name="T86"/>
              <a:gd fmla="*/ 126650 h 445" name="T87"/>
              <a:gd fmla="*/ 1390901 w 2195" name="T88"/>
              <a:gd fmla="*/ 229798 h 445" name="T89"/>
              <a:gd fmla="*/ 1278020 w 2195" name="T90"/>
              <a:gd fmla="*/ 218047 h 445" name="T91"/>
              <a:gd fmla="*/ 1337704 w 2195" name="T92"/>
              <a:gd fmla="*/ 289206 h 445" name="T93"/>
              <a:gd fmla="*/ 1346138 w 2195" name="T94"/>
              <a:gd fmla="*/ 164515 h 445" name="T95"/>
              <a:gd fmla="*/ 1334461 w 2195" name="T96"/>
              <a:gd fmla="*/ 94661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5" name="Freeform 8"/>
          <p:cNvSpPr>
            <a:spLocks noEditPoints="1"/>
          </p:cNvSpPr>
          <p:nvPr/>
        </p:nvSpPr>
        <p:spPr bwMode="auto">
          <a:xfrm>
            <a:off x="4485776" y="1239324"/>
            <a:ext cx="1026452" cy="482091"/>
          </a:xfrm>
          <a:custGeom>
            <a:gdLst>
              <a:gd fmla="*/ 495722 w 2109" name="T0"/>
              <a:gd fmla="*/ 0 h 986" name="T1"/>
              <a:gd fmla="*/ 438623 w 2109" name="T2"/>
              <a:gd fmla="*/ 642937 h 986" name="T3"/>
              <a:gd fmla="*/ 54503 w 2109" name="T4"/>
              <a:gd fmla="*/ 588163 h 986" name="T5"/>
              <a:gd fmla="*/ 0 w 2109" name="T6"/>
              <a:gd fmla="*/ 642937 h 986" name="T7"/>
              <a:gd fmla="*/ 54503 w 2109" name="T8"/>
              <a:gd fmla="*/ 52165 h 986" name="T9"/>
              <a:gd fmla="*/ 438623 w 2109" name="T10"/>
              <a:gd fmla="*/ 181926 h 986" name="T11"/>
              <a:gd fmla="*/ 54503 w 2109" name="T12"/>
              <a:gd fmla="*/ 52165 h 986" name="T13"/>
              <a:gd fmla="*/ 54503 w 2109" name="T14"/>
              <a:gd fmla="*/ 541867 h 986" name="T15"/>
              <a:gd fmla="*/ 438623 w 2109" name="T16"/>
              <a:gd fmla="*/ 409497 h 986" name="T17"/>
              <a:gd fmla="*/ 54503 w 2109" name="T18"/>
              <a:gd fmla="*/ 230831 h 986" name="T19"/>
              <a:gd fmla="*/ 438623 w 2109" name="T20"/>
              <a:gd fmla="*/ 363201 h 986" name="T21"/>
              <a:gd fmla="*/ 54503 w 2109" name="T22"/>
              <a:gd fmla="*/ 230831 h 986" name="T23"/>
              <a:gd fmla="*/ 1311326 w 2109" name="T24"/>
              <a:gd fmla="*/ 360592 h 986" name="T25"/>
              <a:gd fmla="*/ 1162091 w 2109" name="T26"/>
              <a:gd fmla="*/ 452534 h 986" name="T27"/>
              <a:gd fmla="*/ 1331441 w 2109" name="T28"/>
              <a:gd fmla="*/ 596640 h 986" name="T29"/>
              <a:gd fmla="*/ 1050488 w 2109" name="T30"/>
              <a:gd fmla="*/ 533390 h 986" name="T31"/>
              <a:gd fmla="*/ 869459 w 2109" name="T32"/>
              <a:gd fmla="*/ 634460 h 986" name="T33"/>
              <a:gd fmla="*/ 946672 w 2109" name="T34"/>
              <a:gd fmla="*/ 579687 h 986" name="T35"/>
              <a:gd fmla="*/ 998580 w 2109" name="T36"/>
              <a:gd fmla="*/ 291473 h 986" name="T37"/>
              <a:gd fmla="*/ 685835 w 2109" name="T38"/>
              <a:gd fmla="*/ 245177 h 986" name="T39"/>
              <a:gd fmla="*/ 1199724 w 2109" name="T40"/>
              <a:gd fmla="*/ 170189 h 986" name="T41"/>
              <a:gd fmla="*/ 772132 w 2109" name="T42"/>
              <a:gd fmla="*/ 123893 h 986" name="T43"/>
              <a:gd fmla="*/ 1199724 w 2109" name="T44"/>
              <a:gd fmla="*/ 48905 h 986" name="T45"/>
              <a:gd fmla="*/ 760452 w 2109" name="T46"/>
              <a:gd fmla="*/ 3260 h 986" name="T47"/>
              <a:gd fmla="*/ 1253579 w 2109" name="T48"/>
              <a:gd fmla="*/ 245177 h 986" name="T49"/>
              <a:gd fmla="*/ 1363234 w 2109" name="T50"/>
              <a:gd fmla="*/ 291473 h 986" name="T51"/>
              <a:gd fmla="*/ 1050488 w 2109" name="T52"/>
              <a:gd fmla="*/ 314296 h 986" name="T53"/>
              <a:gd fmla="*/ 1273693 w 2109" name="T54"/>
              <a:gd fmla="*/ 314296 h 986" name="T55"/>
              <a:gd fmla="*/ 970031 w 2109" name="T56"/>
              <a:gd fmla="*/ 421235 h 986" name="T57"/>
              <a:gd fmla="*/ 697514 w 2109" name="T58"/>
              <a:gd fmla="*/ 579687 h 986" name="T59"/>
              <a:gd fmla="*/ 772132 w 2109" name="T60"/>
              <a:gd fmla="*/ 308427 h 986" name="T61"/>
              <a:gd fmla="*/ 907093 w 2109" name="T62"/>
              <a:gd fmla="*/ 397760 h 986" name="T63"/>
              <a:gd fmla="*/ 789002 w 2109" name="T64"/>
              <a:gd fmla="*/ 383415 h 986" name="T65"/>
              <a:gd fmla="*/ 772132 w 2109" name="T66"/>
              <a:gd fmla="*/ 308427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4"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6" name="Freeform 10"/>
          <p:cNvSpPr/>
          <p:nvPr/>
        </p:nvSpPr>
        <p:spPr bwMode="auto">
          <a:xfrm>
            <a:off x="2315580" y="2413053"/>
            <a:ext cx="4512870"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17" name="组合 58"/>
          <p:cNvGrpSpPr/>
          <p:nvPr/>
        </p:nvGrpSpPr>
        <p:grpSpPr>
          <a:xfrm>
            <a:off x="2392979" y="2454715"/>
            <a:ext cx="377478" cy="415498"/>
            <a:chExt cx="588963" cy="648258"/>
          </a:xfrm>
        </p:grpSpPr>
        <p:sp>
          <p:nvSpPr>
            <p:cNvPr id="1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21" name="TextBox 60"/>
            <p:cNvSpPr txBox="1">
              <a:spLocks noChangeArrowheads="1"/>
            </p:cNvSpPr>
            <p:nvPr/>
          </p:nvSpPr>
          <p:spPr bwMode="auto">
            <a:xfrm>
              <a:off x="59482" y="0"/>
              <a:ext cx="495877" cy="641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mtClean="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4</a:t>
              </a:r>
            </a:p>
          </p:txBody>
        </p:sp>
      </p:grpSp>
      <p:sp>
        <p:nvSpPr>
          <p:cNvPr id="28" name="TextBox 91"/>
          <p:cNvSpPr txBox="1">
            <a:spLocks noChangeArrowheads="1"/>
          </p:cNvSpPr>
          <p:nvPr/>
        </p:nvSpPr>
        <p:spPr bwMode="auto">
          <a:xfrm>
            <a:off x="2802091" y="2397619"/>
            <a:ext cx="4069901" cy="556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Tree>
    <p:extLst>
      <p:ext uri="{BB962C8B-B14F-4D97-AF65-F5344CB8AC3E}">
        <p14:creationId val="8158361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750" id="23"/>
                                        <p:tgtEl>
                                          <p:spTgt spid="22"/>
                                        </p:tgtEl>
                                      </p:cBhvr>
                                    </p:animEffect>
                                  </p:childTnLst>
                                </p:cTn>
                              </p:par>
                            </p:childTnLst>
                          </p:cTn>
                        </p:par>
                        <p:par>
                          <p:cTn fill="hold" id="24" nodeType="afterGroup">
                            <p:stCondLst>
                              <p:cond delay="3250"/>
                            </p:stCondLst>
                            <p:childTnLst>
                              <p:par>
                                <p:cTn fill="hold" grpId="0" id="25" nodeType="afterEffect" presetClass="entr" presetID="31"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300" fill="hold" id="27"/>
                                        <p:tgtEl>
                                          <p:spTgt spid="12"/>
                                        </p:tgtEl>
                                        <p:attrNameLst>
                                          <p:attrName>ppt_w</p:attrName>
                                        </p:attrNameLst>
                                      </p:cBhvr>
                                      <p:tavLst>
                                        <p:tav tm="0">
                                          <p:val>
                                            <p:fltVal val="0"/>
                                          </p:val>
                                        </p:tav>
                                        <p:tav tm="100000">
                                          <p:val>
                                            <p:strVal val="#ppt_w"/>
                                          </p:val>
                                        </p:tav>
                                      </p:tavLst>
                                    </p:anim>
                                    <p:anim calcmode="lin" valueType="num">
                                      <p:cBhvr>
                                        <p:cTn dur="300" fill="hold" id="28"/>
                                        <p:tgtEl>
                                          <p:spTgt spid="12"/>
                                        </p:tgtEl>
                                        <p:attrNameLst>
                                          <p:attrName>ppt_h</p:attrName>
                                        </p:attrNameLst>
                                      </p:cBhvr>
                                      <p:tavLst>
                                        <p:tav tm="0">
                                          <p:val>
                                            <p:fltVal val="0"/>
                                          </p:val>
                                        </p:tav>
                                        <p:tav tm="100000">
                                          <p:val>
                                            <p:strVal val="#ppt_h"/>
                                          </p:val>
                                        </p:tav>
                                      </p:tavLst>
                                    </p:anim>
                                    <p:anim calcmode="lin" valueType="num">
                                      <p:cBhvr>
                                        <p:cTn dur="300" fill="hold" id="29"/>
                                        <p:tgtEl>
                                          <p:spTgt spid="12"/>
                                        </p:tgtEl>
                                        <p:attrNameLst>
                                          <p:attrName>style.rotation</p:attrName>
                                        </p:attrNameLst>
                                      </p:cBhvr>
                                      <p:tavLst>
                                        <p:tav tm="0">
                                          <p:val>
                                            <p:fltVal val="90"/>
                                          </p:val>
                                        </p:tav>
                                        <p:tav tm="100000">
                                          <p:val>
                                            <p:fltVal val="0"/>
                                          </p:val>
                                        </p:tav>
                                      </p:tavLst>
                                    </p:anim>
                                    <p:animEffect filter="fade" transition="in">
                                      <p:cBhvr>
                                        <p:cTn dur="300" id="30"/>
                                        <p:tgtEl>
                                          <p:spTgt spid="12"/>
                                        </p:tgtEl>
                                      </p:cBhvr>
                                    </p:animEffect>
                                  </p:childTnLst>
                                </p:cTn>
                              </p:par>
                            </p:childTnLst>
                          </p:cTn>
                        </p:par>
                        <p:par>
                          <p:cTn fill="hold" id="31" nodeType="afterGroup">
                            <p:stCondLst>
                              <p:cond delay="3550"/>
                            </p:stCondLst>
                            <p:childTnLst>
                              <p:par>
                                <p:cTn fill="hold" grpId="0" id="32" nodeType="afterEffect" presetClass="entr" presetID="42"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400" id="34"/>
                                        <p:tgtEl>
                                          <p:spTgt spid="13"/>
                                        </p:tgtEl>
                                      </p:cBhvr>
                                    </p:animEffect>
                                    <p:anim calcmode="lin" valueType="num">
                                      <p:cBhvr>
                                        <p:cTn dur="400" fill="hold" id="35"/>
                                        <p:tgtEl>
                                          <p:spTgt spid="13"/>
                                        </p:tgtEl>
                                        <p:attrNameLst>
                                          <p:attrName>ppt_x</p:attrName>
                                        </p:attrNameLst>
                                      </p:cBhvr>
                                      <p:tavLst>
                                        <p:tav tm="0">
                                          <p:val>
                                            <p:strVal val="#ppt_x"/>
                                          </p:val>
                                        </p:tav>
                                        <p:tav tm="100000">
                                          <p:val>
                                            <p:strVal val="#ppt_x"/>
                                          </p:val>
                                        </p:tav>
                                      </p:tavLst>
                                    </p:anim>
                                    <p:anim calcmode="lin" valueType="num">
                                      <p:cBhvr>
                                        <p:cTn dur="400" fill="hold" id="36"/>
                                        <p:tgtEl>
                                          <p:spTgt spid="1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950"/>
                            </p:stCondLst>
                            <p:childTnLst>
                              <p:par>
                                <p:cTn fill="hold" grpId="0" id="38" nodeType="afterEffect" presetClass="entr" presetID="22" presetSubtype="8">
                                  <p:stCondLst>
                                    <p:cond delay="0"/>
                                  </p:stCondLst>
                                  <p:childTnLst>
                                    <p:set>
                                      <p:cBhvr>
                                        <p:cTn dur="1" fill="hold" id="39">
                                          <p:stCondLst>
                                            <p:cond delay="0"/>
                                          </p:stCondLst>
                                        </p:cTn>
                                        <p:tgtEl>
                                          <p:spTgt spid="14"/>
                                        </p:tgtEl>
                                        <p:attrNameLst>
                                          <p:attrName>style.visibility</p:attrName>
                                        </p:attrNameLst>
                                      </p:cBhvr>
                                      <p:to>
                                        <p:strVal val="visible"/>
                                      </p:to>
                                    </p:set>
                                    <p:animEffect filter="wipe(left)" transition="in">
                                      <p:cBhvr>
                                        <p:cTn dur="500" id="40"/>
                                        <p:tgtEl>
                                          <p:spTgt spid="1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4450"/>
                            </p:stCondLst>
                            <p:childTnLst>
                              <p:par>
                                <p:cTn fill="hold" grpId="0" id="45" nodeType="afterEffect" presetClass="entr" presetID="22" presetSubtype="8">
                                  <p:stCondLst>
                                    <p:cond delay="0"/>
                                  </p:stCondLst>
                                  <p:childTnLst>
                                    <p:set>
                                      <p:cBhvr>
                                        <p:cTn dur="1" fill="hold" id="46">
                                          <p:stCondLst>
                                            <p:cond delay="0"/>
                                          </p:stCondLst>
                                        </p:cTn>
                                        <p:tgtEl>
                                          <p:spTgt spid="16"/>
                                        </p:tgtEl>
                                        <p:attrNameLst>
                                          <p:attrName>style.visibility</p:attrName>
                                        </p:attrNameLst>
                                      </p:cBhvr>
                                      <p:to>
                                        <p:strVal val="visible"/>
                                      </p:to>
                                    </p:set>
                                    <p:animEffect filter="wipe(left)" transition="in">
                                      <p:cBhvr>
                                        <p:cTn dur="500" id="47"/>
                                        <p:tgtEl>
                                          <p:spTgt spid="16"/>
                                        </p:tgtEl>
                                      </p:cBhvr>
                                    </p:animEffect>
                                  </p:childTnLst>
                                </p:cTn>
                              </p:par>
                            </p:childTnLst>
                          </p:cTn>
                        </p:par>
                        <p:par>
                          <p:cTn fill="hold" id="48" nodeType="afterGroup">
                            <p:stCondLst>
                              <p:cond delay="4950"/>
                            </p:stCondLst>
                            <p:childTnLst>
                              <p:par>
                                <p:cTn fill="hold" id="49" nodeType="afterEffect" presetClass="entr" presetID="52" presetSubtype="0">
                                  <p:stCondLst>
                                    <p:cond delay="0"/>
                                  </p:stCondLst>
                                  <p:childTnLst>
                                    <p:set>
                                      <p:cBhvr>
                                        <p:cTn dur="1" fill="hold" id="50">
                                          <p:stCondLst>
                                            <p:cond delay="0"/>
                                          </p:stCondLst>
                                        </p:cTn>
                                        <p:tgtEl>
                                          <p:spTgt spid="17"/>
                                        </p:tgtEl>
                                        <p:attrNameLst>
                                          <p:attrName>style.visibility</p:attrName>
                                        </p:attrNameLst>
                                      </p:cBhvr>
                                      <p:to>
                                        <p:strVal val="visible"/>
                                      </p:to>
                                    </p:set>
                                    <p:animScale>
                                      <p:cBhvr>
                                        <p:cTn decel="50000" dur="1000" fill="hold" id="51">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2">
                                          <p:stCondLst>
                                            <p:cond delay="0"/>
                                          </p:stCondLst>
                                        </p:cTn>
                                        <p:tgtEl>
                                          <p:spTgt spid="17"/>
                                        </p:tgtEl>
                                        <p:attrNameLst>
                                          <p:attrName>ppt_x,ppt_y</p:attrName>
                                        </p:attrNameLst>
                                      </p:cBhvr>
                                      <p:rCtr x="0" y="0"/>
                                    </p:animMotion>
                                    <p:animEffect filter="fade" transition="in">
                                      <p:cBhvr>
                                        <p:cTn dur="1000" id="53"/>
                                        <p:tgtEl>
                                          <p:spTgt spid="17"/>
                                        </p:tgtEl>
                                      </p:cBhvr>
                                    </p:animEffect>
                                  </p:childTnLst>
                                </p:cTn>
                              </p:par>
                            </p:childTnLst>
                          </p:cTn>
                        </p:par>
                        <p:par>
                          <p:cTn fill="hold" id="54" nodeType="afterGroup">
                            <p:stCondLst>
                              <p:cond delay="5950"/>
                            </p:stCondLst>
                            <p:childTnLst>
                              <p:par>
                                <p:cTn fill="hold" grpId="0" id="55" nodeType="afterEffect" presetClass="entr" presetID="22" presetSubtype="8">
                                  <p:stCondLst>
                                    <p:cond delay="0"/>
                                  </p:stCondLst>
                                  <p:childTnLst>
                                    <p:set>
                                      <p:cBhvr>
                                        <p:cTn dur="1" fill="hold" id="56">
                                          <p:stCondLst>
                                            <p:cond delay="0"/>
                                          </p:stCondLst>
                                        </p:cTn>
                                        <p:tgtEl>
                                          <p:spTgt spid="28"/>
                                        </p:tgtEl>
                                        <p:attrNameLst>
                                          <p:attrName>style.visibility</p:attrName>
                                        </p:attrNameLst>
                                      </p:cBhvr>
                                      <p:to>
                                        <p:strVal val="visible"/>
                                      </p:to>
                                    </p:set>
                                    <p:animEffect filter="wipe(left)" transition="in">
                                      <p:cBhvr>
                                        <p:cTn dur="500" id="57"/>
                                        <p:tgtEl>
                                          <p:spTgt spid="28"/>
                                        </p:tgtEl>
                                      </p:cBhvr>
                                    </p:animEffect>
                                  </p:childTnLst>
                                </p:cTn>
                              </p:par>
                            </p:childTnLst>
                          </p:cTn>
                        </p:par>
                        <p:par>
                          <p:cTn fill="hold" id="58" nodeType="afterGroup">
                            <p:stCondLst>
                              <p:cond delay="6450"/>
                            </p:stCondLst>
                            <p:childTnLst>
                              <p:par>
                                <p:cTn fill="hold" grpId="1"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grpId="1" id="62" nodeType="withEffect" presetClass="entr" presetID="10" presetSubtype="0">
                                  <p:stCondLst>
                                    <p:cond delay="0"/>
                                  </p:stCondLst>
                                  <p:childTnLst>
                                    <p:set>
                                      <p:cBhvr>
                                        <p:cTn dur="1" fill="hold" id="63">
                                          <p:stCondLst>
                                            <p:cond delay="0"/>
                                          </p:stCondLst>
                                        </p:cTn>
                                        <p:tgtEl>
                                          <p:spTgt spid="13"/>
                                        </p:tgtEl>
                                        <p:attrNameLst>
                                          <p:attrName>style.visibility</p:attrName>
                                        </p:attrNameLst>
                                      </p:cBhvr>
                                      <p:to>
                                        <p:strVal val="visible"/>
                                      </p:to>
                                    </p:set>
                                    <p:animEffect filter="fade" transition="in">
                                      <p:cBhvr>
                                        <p:cTn dur="500" id="64"/>
                                        <p:tgtEl>
                                          <p:spTgt spid="13"/>
                                        </p:tgtEl>
                                      </p:cBhvr>
                                    </p:animEffect>
                                  </p:childTnLst>
                                </p:cTn>
                              </p:par>
                              <p:par>
                                <p:cTn fill="hold" grpId="1" id="65" nodeType="withEffect" presetClass="entr" presetID="10" presetSubtype="0">
                                  <p:stCondLst>
                                    <p:cond delay="0"/>
                                  </p:stCondLst>
                                  <p:childTnLst>
                                    <p:set>
                                      <p:cBhvr>
                                        <p:cTn dur="1" fill="hold" id="66">
                                          <p:stCondLst>
                                            <p:cond delay="0"/>
                                          </p:stCondLst>
                                        </p:cTn>
                                        <p:tgtEl>
                                          <p:spTgt spid="14"/>
                                        </p:tgtEl>
                                        <p:attrNameLst>
                                          <p:attrName>style.visibility</p:attrName>
                                        </p:attrNameLst>
                                      </p:cBhvr>
                                      <p:to>
                                        <p:strVal val="visible"/>
                                      </p:to>
                                    </p:set>
                                    <p:animEffect filter="fade" transition="in">
                                      <p:cBhvr>
                                        <p:cTn dur="500" id="67"/>
                                        <p:tgtEl>
                                          <p:spTgt spid="14"/>
                                        </p:tgtEl>
                                      </p:cBhvr>
                                    </p:animEffect>
                                  </p:childTnLst>
                                </p:cTn>
                              </p:par>
                              <p:par>
                                <p:cTn fill="hold" grpId="1" id="68" nodeType="withEffect" presetClass="entr" presetID="10" presetSubtype="0">
                                  <p:stCondLst>
                                    <p:cond delay="0"/>
                                  </p:stCondLst>
                                  <p:childTnLst>
                                    <p:set>
                                      <p:cBhvr>
                                        <p:cTn dur="1" fill="hold" id="69">
                                          <p:stCondLst>
                                            <p:cond delay="0"/>
                                          </p:stCondLst>
                                        </p:cTn>
                                        <p:tgtEl>
                                          <p:spTgt spid="15"/>
                                        </p:tgtEl>
                                        <p:attrNameLst>
                                          <p:attrName>style.visibility</p:attrName>
                                        </p:attrNameLst>
                                      </p:cBhvr>
                                      <p:to>
                                        <p:strVal val="visible"/>
                                      </p:to>
                                    </p:set>
                                    <p:animEffect filter="fade" transition="in">
                                      <p:cBhvr>
                                        <p:cTn dur="500" id="7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1" spid="14"/>
      <p:bldP grpId="0" spid="15"/>
      <p:bldP grpId="1" spid="15"/>
      <p:bldP grpId="0" spid="16"/>
      <p:bldP grpId="0" spid="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Freeform 7"/>
          <p:cNvSpPr/>
          <p:nvPr/>
        </p:nvSpPr>
        <p:spPr bwMode="auto">
          <a:xfrm rot="18900000">
            <a:off x="5446498" y="1272999"/>
            <a:ext cx="1309085" cy="1309938"/>
          </a:xfrm>
          <a:custGeom>
            <a:gdLst>
              <a:gd fmla="*/ 720 w 720" name="T0"/>
              <a:gd fmla="*/ 275 h 720" name="T1"/>
              <a:gd fmla="*/ 643 w 720" name="T2"/>
              <a:gd fmla="*/ 352 h 720" name="T3"/>
              <a:gd fmla="*/ 643 w 720" name="T4"/>
              <a:gd fmla="*/ 352 h 720" name="T5"/>
              <a:gd fmla="*/ 603 w 720" name="T6"/>
              <a:gd fmla="*/ 336 h 720" name="T7"/>
              <a:gd fmla="*/ 569 w 720" name="T8"/>
              <a:gd fmla="*/ 313 h 720" name="T9"/>
              <a:gd fmla="*/ 543 w 720" name="T10"/>
              <a:gd fmla="*/ 356 h 720" name="T11"/>
              <a:gd fmla="*/ 542 w 720" name="T12"/>
              <a:gd fmla="*/ 365 h 720" name="T13"/>
              <a:gd fmla="*/ 542 w 720" name="T14"/>
              <a:gd fmla="*/ 542 h 720" name="T15"/>
              <a:gd fmla="*/ 542 w 720" name="T16"/>
              <a:gd fmla="*/ 542 h 720" name="T17"/>
              <a:gd fmla="*/ 356 w 720" name="T18"/>
              <a:gd fmla="*/ 542 h 720" name="T19"/>
              <a:gd fmla="*/ 345 w 720" name="T20"/>
              <a:gd fmla="*/ 543 h 720" name="T21"/>
              <a:gd fmla="*/ 296 w 720" name="T22"/>
              <a:gd fmla="*/ 572 h 720" name="T23"/>
              <a:gd fmla="*/ 314 w 720" name="T24"/>
              <a:gd fmla="*/ 610 h 720" name="T25"/>
              <a:gd fmla="*/ 320 w 720" name="T26"/>
              <a:gd fmla="*/ 617 h 720" name="T27"/>
              <a:gd fmla="*/ 335 w 720" name="T28"/>
              <a:gd fmla="*/ 652 h 720" name="T29"/>
              <a:gd fmla="*/ 266 w 720" name="T30"/>
              <a:gd fmla="*/ 720 h 720" name="T31"/>
              <a:gd fmla="*/ 198 w 720" name="T32"/>
              <a:gd fmla="*/ 652 h 720" name="T33"/>
              <a:gd fmla="*/ 198 w 720" name="T34"/>
              <a:gd fmla="*/ 652 h 720" name="T35"/>
              <a:gd fmla="*/ 212 w 720" name="T36"/>
              <a:gd fmla="*/ 617 h 720" name="T37"/>
              <a:gd fmla="*/ 219 w 720" name="T38"/>
              <a:gd fmla="*/ 610 h 720" name="T39"/>
              <a:gd fmla="*/ 237 w 720" name="T40"/>
              <a:gd fmla="*/ 572 h 720" name="T41"/>
              <a:gd fmla="*/ 187 w 720" name="T42"/>
              <a:gd fmla="*/ 543 h 720" name="T43"/>
              <a:gd fmla="*/ 177 w 720" name="T44"/>
              <a:gd fmla="*/ 542 h 720" name="T45"/>
              <a:gd fmla="*/ 0 w 720" name="T46"/>
              <a:gd fmla="*/ 542 h 720" name="T47"/>
              <a:gd fmla="*/ 0 w 720" name="T48"/>
              <a:gd fmla="*/ 365 h 720" name="T49"/>
              <a:gd fmla="*/ 1 w 720" name="T50"/>
              <a:gd fmla="*/ 358 h 720" name="T51"/>
              <a:gd fmla="*/ 19 w 720" name="T52"/>
              <a:gd fmla="*/ 321 h 720" name="T53"/>
              <a:gd fmla="*/ 40 w 720" name="T54"/>
              <a:gd fmla="*/ 335 h 720" name="T55"/>
              <a:gd fmla="*/ 47 w 720" name="T56"/>
              <a:gd fmla="*/ 342 h 720" name="T57"/>
              <a:gd fmla="*/ 92 w 720" name="T58"/>
              <a:gd fmla="*/ 360 h 720" name="T59"/>
              <a:gd fmla="*/ 93 w 720" name="T60"/>
              <a:gd fmla="*/ 360 h 720" name="T61"/>
              <a:gd fmla="*/ 178 w 720" name="T62"/>
              <a:gd fmla="*/ 275 h 720" name="T63"/>
              <a:gd fmla="*/ 93 w 720" name="T64"/>
              <a:gd fmla="*/ 190 h 720" name="T65"/>
              <a:gd fmla="*/ 92 w 720" name="T66"/>
              <a:gd fmla="*/ 190 h 720" name="T67"/>
              <a:gd fmla="*/ 47 w 720" name="T68"/>
              <a:gd fmla="*/ 209 h 720" name="T69"/>
              <a:gd fmla="*/ 40 w 720" name="T70"/>
              <a:gd fmla="*/ 215 h 720" name="T71"/>
              <a:gd fmla="*/ 19 w 720" name="T72"/>
              <a:gd fmla="*/ 230 h 720" name="T73"/>
              <a:gd fmla="*/ 1 w 720" name="T74"/>
              <a:gd fmla="*/ 193 h 720" name="T75"/>
              <a:gd fmla="*/ 0 w 720" name="T76"/>
              <a:gd fmla="*/ 186 h 720" name="T77"/>
              <a:gd fmla="*/ 0 w 720" name="T78"/>
              <a:gd fmla="*/ 0 h 720" name="T79"/>
              <a:gd fmla="*/ 177 w 720" name="T80"/>
              <a:gd fmla="*/ 0 h 720" name="T81"/>
              <a:gd fmla="*/ 186 w 720" name="T82"/>
              <a:gd fmla="*/ 1 h 720" name="T83"/>
              <a:gd fmla="*/ 206 w 720" name="T84"/>
              <a:gd fmla="*/ 61 h 720" name="T85"/>
              <a:gd fmla="*/ 190 w 720" name="T86"/>
              <a:gd fmla="*/ 102 h 720" name="T87"/>
              <a:gd fmla="*/ 266 w 720" name="T88"/>
              <a:gd fmla="*/ 179 h 720" name="T89"/>
              <a:gd fmla="*/ 343 w 720" name="T90"/>
              <a:gd fmla="*/ 102 h 720" name="T91"/>
              <a:gd fmla="*/ 327 w 720" name="T92"/>
              <a:gd fmla="*/ 61 h 720" name="T93"/>
              <a:gd fmla="*/ 347 w 720" name="T94"/>
              <a:gd fmla="*/ 1 h 720" name="T95"/>
              <a:gd fmla="*/ 356 w 720" name="T96"/>
              <a:gd fmla="*/ 0 h 720" name="T97"/>
              <a:gd fmla="*/ 542 w 720" name="T98"/>
              <a:gd fmla="*/ 0 h 720" name="T99"/>
              <a:gd fmla="*/ 542 w 720" name="T100"/>
              <a:gd fmla="*/ 186 h 720" name="T101"/>
              <a:gd fmla="*/ 543 w 720" name="T102"/>
              <a:gd fmla="*/ 194 h 720" name="T103"/>
              <a:gd fmla="*/ 569 w 720" name="T104"/>
              <a:gd fmla="*/ 238 h 720" name="T105"/>
              <a:gd fmla="*/ 603 w 720" name="T106"/>
              <a:gd fmla="*/ 215 h 720" name="T107"/>
              <a:gd fmla="*/ 642 w 720" name="T108"/>
              <a:gd fmla="*/ 199 h 720" name="T109"/>
              <a:gd fmla="*/ 643 w 720" name="T110"/>
              <a:gd fmla="*/ 199 h 720" name="T111"/>
              <a:gd fmla="*/ 720 w 720" name="T112"/>
              <a:gd fmla="*/ 275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ko-KR" noProof="0" normalizeH="0" spc="0" strike="noStrike" sz="1012" u="none">
              <a:ln>
                <a:noFill/>
              </a:ln>
              <a:solidFill>
                <a:prstClr val="white"/>
              </a:solidFill>
              <a:effectLst/>
              <a:uLnTx/>
              <a:uFillTx/>
              <a:latin charset="-122" panose="020b0503020204020204" pitchFamily="34" typeface="微软雅黑"/>
              <a:cs typeface="+mn-cs"/>
            </a:endParaRPr>
          </a:p>
        </p:txBody>
      </p:sp>
      <p:sp>
        <p:nvSpPr>
          <p:cNvPr id="42" name="Freeform 6"/>
          <p:cNvSpPr/>
          <p:nvPr/>
        </p:nvSpPr>
        <p:spPr bwMode="auto">
          <a:xfrm rot="18900000">
            <a:off x="5934564" y="2221553"/>
            <a:ext cx="1311418" cy="1309938"/>
          </a:xfrm>
          <a:custGeom>
            <a:gdLst>
              <a:gd fmla="*/ 720 w 721" name="T0"/>
              <a:gd fmla="*/ 356 h 720" name="T1"/>
              <a:gd fmla="*/ 721 w 721" name="T2"/>
              <a:gd fmla="*/ 542 h 720" name="T3"/>
              <a:gd fmla="*/ 535 w 721" name="T4"/>
              <a:gd fmla="*/ 542 h 720" name="T5"/>
              <a:gd fmla="*/ 526 w 721" name="T6"/>
              <a:gd fmla="*/ 543 h 720" name="T7"/>
              <a:gd fmla="*/ 506 w 721" name="T8"/>
              <a:gd fmla="*/ 603 h 720" name="T9"/>
              <a:gd fmla="*/ 522 w 721" name="T10"/>
              <a:gd fmla="*/ 643 h 720" name="T11"/>
              <a:gd fmla="*/ 445 w 721" name="T12"/>
              <a:gd fmla="*/ 720 h 720" name="T13"/>
              <a:gd fmla="*/ 369 w 721" name="T14"/>
              <a:gd fmla="*/ 643 h 720" name="T15"/>
              <a:gd fmla="*/ 385 w 721" name="T16"/>
              <a:gd fmla="*/ 603 h 720" name="T17"/>
              <a:gd fmla="*/ 365 w 721" name="T18"/>
              <a:gd fmla="*/ 543 h 720" name="T19"/>
              <a:gd fmla="*/ 356 w 721" name="T20"/>
              <a:gd fmla="*/ 542 h 720" name="T21"/>
              <a:gd fmla="*/ 179 w 721" name="T22"/>
              <a:gd fmla="*/ 542 h 720" name="T23"/>
              <a:gd fmla="*/ 179 w 721" name="T24"/>
              <a:gd fmla="*/ 356 h 720" name="T25"/>
              <a:gd fmla="*/ 177 w 721" name="T26"/>
              <a:gd fmla="*/ 346 h 720" name="T27"/>
              <a:gd fmla="*/ 143 w 721" name="T28"/>
              <a:gd fmla="*/ 296 h 720" name="T29"/>
              <a:gd fmla="*/ 110 w 721" name="T30"/>
              <a:gd fmla="*/ 314 h 720" name="T31"/>
              <a:gd fmla="*/ 104 w 721" name="T32"/>
              <a:gd fmla="*/ 321 h 720" name="T33"/>
              <a:gd fmla="*/ 69 w 721" name="T34"/>
              <a:gd fmla="*/ 335 h 720" name="T35"/>
              <a:gd fmla="*/ 68 w 721" name="T36"/>
              <a:gd fmla="*/ 335 h 720" name="T37"/>
              <a:gd fmla="*/ 0 w 721" name="T38"/>
              <a:gd fmla="*/ 267 h 720" name="T39"/>
              <a:gd fmla="*/ 68 w 721" name="T40"/>
              <a:gd fmla="*/ 198 h 720" name="T41"/>
              <a:gd fmla="*/ 69 w 721" name="T42"/>
              <a:gd fmla="*/ 198 h 720" name="T43"/>
              <a:gd fmla="*/ 82 w 721" name="T44"/>
              <a:gd fmla="*/ 200 h 720" name="T45"/>
              <a:gd fmla="*/ 104 w 721" name="T46"/>
              <a:gd fmla="*/ 213 h 720" name="T47"/>
              <a:gd fmla="*/ 110 w 721" name="T48"/>
              <a:gd fmla="*/ 219 h 720" name="T49"/>
              <a:gd fmla="*/ 143 w 721" name="T50"/>
              <a:gd fmla="*/ 238 h 720" name="T51"/>
              <a:gd fmla="*/ 177 w 721" name="T52"/>
              <a:gd fmla="*/ 188 h 720" name="T53"/>
              <a:gd fmla="*/ 179 w 721" name="T54"/>
              <a:gd fmla="*/ 177 h 720" name="T55"/>
              <a:gd fmla="*/ 179 w 721" name="T56"/>
              <a:gd fmla="*/ 0 h 720" name="T57"/>
              <a:gd fmla="*/ 179 w 721" name="T58"/>
              <a:gd fmla="*/ 0 h 720" name="T59"/>
              <a:gd fmla="*/ 179 w 721" name="T60"/>
              <a:gd fmla="*/ 0 h 720" name="T61"/>
              <a:gd fmla="*/ 356 w 721" name="T62"/>
              <a:gd fmla="*/ 0 h 720" name="T63"/>
              <a:gd fmla="*/ 363 w 721" name="T64"/>
              <a:gd fmla="*/ 1 h 720" name="T65"/>
              <a:gd fmla="*/ 400 w 721" name="T66"/>
              <a:gd fmla="*/ 18 h 720" name="T67"/>
              <a:gd fmla="*/ 386 w 721" name="T68"/>
              <a:gd fmla="*/ 40 h 720" name="T69"/>
              <a:gd fmla="*/ 379 w 721" name="T70"/>
              <a:gd fmla="*/ 47 h 720" name="T71"/>
              <a:gd fmla="*/ 360 w 721" name="T72"/>
              <a:gd fmla="*/ 93 h 720" name="T73"/>
              <a:gd fmla="*/ 445 w 721" name="T74"/>
              <a:gd fmla="*/ 178 h 720" name="T75"/>
              <a:gd fmla="*/ 530 w 721" name="T76"/>
              <a:gd fmla="*/ 93 h 720" name="T77"/>
              <a:gd fmla="*/ 512 w 721" name="T78"/>
              <a:gd fmla="*/ 47 h 720" name="T79"/>
              <a:gd fmla="*/ 505 w 721" name="T80"/>
              <a:gd fmla="*/ 40 h 720" name="T81"/>
              <a:gd fmla="*/ 491 w 721" name="T82"/>
              <a:gd fmla="*/ 18 h 720" name="T83"/>
              <a:gd fmla="*/ 528 w 721" name="T84"/>
              <a:gd fmla="*/ 1 h 720" name="T85"/>
              <a:gd fmla="*/ 535 w 721" name="T86"/>
              <a:gd fmla="*/ 0 h 720" name="T87"/>
              <a:gd fmla="*/ 721 w 721" name="T88"/>
              <a:gd fmla="*/ 0 h 720" name="T89"/>
              <a:gd fmla="*/ 720 w 721" name="T90"/>
              <a:gd fmla="*/ 177 h 720" name="T91"/>
              <a:gd fmla="*/ 719 w 721" name="T92"/>
              <a:gd fmla="*/ 186 h 720" name="T93"/>
              <a:gd fmla="*/ 693 w 721" name="T94"/>
              <a:gd fmla="*/ 229 h 720" name="T95"/>
              <a:gd fmla="*/ 659 w 721" name="T96"/>
              <a:gd fmla="*/ 206 h 720" name="T97"/>
              <a:gd fmla="*/ 620 w 721" name="T98"/>
              <a:gd fmla="*/ 190 h 720" name="T99"/>
              <a:gd fmla="*/ 619 w 721" name="T100"/>
              <a:gd fmla="*/ 190 h 720" name="T101"/>
              <a:gd fmla="*/ 542 w 721" name="T102"/>
              <a:gd fmla="*/ 267 h 720" name="T103"/>
              <a:gd fmla="*/ 619 w 721" name="T104"/>
              <a:gd fmla="*/ 343 h 720" name="T105"/>
              <a:gd fmla="*/ 620 w 721" name="T106"/>
              <a:gd fmla="*/ 343 h 720" name="T107"/>
              <a:gd fmla="*/ 659 w 721" name="T108"/>
              <a:gd fmla="*/ 327 h 720" name="T109"/>
              <a:gd fmla="*/ 693 w 721" name="T110"/>
              <a:gd fmla="*/ 304 h 720" name="T111"/>
              <a:gd fmla="*/ 719 w 721" name="T112"/>
              <a:gd fmla="*/ 348 h 720" name="T113"/>
              <a:gd fmla="*/ 720 w 721" name="T114"/>
              <a:gd fmla="*/ 356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1">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ko-KR" noProof="0" normalizeH="0" spc="0" strike="noStrike" sz="1012" u="none">
              <a:ln>
                <a:noFill/>
              </a:ln>
              <a:solidFill>
                <a:prstClr val="white"/>
              </a:solidFill>
              <a:effectLst/>
              <a:uLnTx/>
              <a:uFillTx/>
              <a:latin charset="-122" panose="020b0503020204020204" pitchFamily="34" typeface="微软雅黑"/>
              <a:cs typeface="+mn-cs"/>
            </a:endParaRPr>
          </a:p>
        </p:txBody>
      </p:sp>
      <p:sp>
        <p:nvSpPr>
          <p:cNvPr id="43" name="Freeform 5"/>
          <p:cNvSpPr/>
          <p:nvPr/>
        </p:nvSpPr>
        <p:spPr bwMode="auto">
          <a:xfrm rot="18900000">
            <a:off x="4988618" y="2711930"/>
            <a:ext cx="1309085" cy="1309938"/>
          </a:xfrm>
          <a:custGeom>
            <a:gdLst>
              <a:gd fmla="*/ 720 w 720" name="T0"/>
              <a:gd fmla="*/ 534 h 720" name="T1"/>
              <a:gd fmla="*/ 720 w 720" name="T2"/>
              <a:gd fmla="*/ 720 h 720" name="T3"/>
              <a:gd fmla="*/ 720 w 720" name="T4"/>
              <a:gd fmla="*/ 720 h 720" name="T5"/>
              <a:gd fmla="*/ 543 w 720" name="T6"/>
              <a:gd fmla="*/ 720 h 720" name="T7"/>
              <a:gd fmla="*/ 534 w 720" name="T8"/>
              <a:gd fmla="*/ 719 h 720" name="T9"/>
              <a:gd fmla="*/ 513 w 720" name="T10"/>
              <a:gd fmla="*/ 659 h 720" name="T11"/>
              <a:gd fmla="*/ 530 w 720" name="T12"/>
              <a:gd fmla="*/ 618 h 720" name="T13"/>
              <a:gd fmla="*/ 453 w 720" name="T14"/>
              <a:gd fmla="*/ 541 h 720" name="T15"/>
              <a:gd fmla="*/ 376 w 720" name="T16"/>
              <a:gd fmla="*/ 618 h 720" name="T17"/>
              <a:gd fmla="*/ 393 w 720" name="T18"/>
              <a:gd fmla="*/ 659 h 720" name="T19"/>
              <a:gd fmla="*/ 372 w 720" name="T20"/>
              <a:gd fmla="*/ 719 h 720" name="T21"/>
              <a:gd fmla="*/ 363 w 720" name="T22"/>
              <a:gd fmla="*/ 720 h 720" name="T23"/>
              <a:gd fmla="*/ 178 w 720" name="T24"/>
              <a:gd fmla="*/ 720 h 720" name="T25"/>
              <a:gd fmla="*/ 178 w 720" name="T26"/>
              <a:gd fmla="*/ 534 h 720" name="T27"/>
              <a:gd fmla="*/ 177 w 720" name="T28"/>
              <a:gd fmla="*/ 526 h 720" name="T29"/>
              <a:gd fmla="*/ 150 w 720" name="T30"/>
              <a:gd fmla="*/ 482 h 720" name="T31"/>
              <a:gd fmla="*/ 117 w 720" name="T32"/>
              <a:gd fmla="*/ 505 h 720" name="T33"/>
              <a:gd fmla="*/ 77 w 720" name="T34"/>
              <a:gd fmla="*/ 521 h 720" name="T35"/>
              <a:gd fmla="*/ 76 w 720" name="T36"/>
              <a:gd fmla="*/ 521 h 720" name="T37"/>
              <a:gd fmla="*/ 0 w 720" name="T38"/>
              <a:gd fmla="*/ 445 h 720" name="T39"/>
              <a:gd fmla="*/ 76 w 720" name="T40"/>
              <a:gd fmla="*/ 368 h 720" name="T41"/>
              <a:gd fmla="*/ 77 w 720" name="T42"/>
              <a:gd fmla="*/ 368 h 720" name="T43"/>
              <a:gd fmla="*/ 117 w 720" name="T44"/>
              <a:gd fmla="*/ 384 h 720" name="T45"/>
              <a:gd fmla="*/ 150 w 720" name="T46"/>
              <a:gd fmla="*/ 407 h 720" name="T47"/>
              <a:gd fmla="*/ 177 w 720" name="T48"/>
              <a:gd fmla="*/ 364 h 720" name="T49"/>
              <a:gd fmla="*/ 178 w 720" name="T50"/>
              <a:gd fmla="*/ 355 h 720" name="T51"/>
              <a:gd fmla="*/ 178 w 720" name="T52"/>
              <a:gd fmla="*/ 178 h 720" name="T53"/>
              <a:gd fmla="*/ 363 w 720" name="T54"/>
              <a:gd fmla="*/ 178 h 720" name="T55"/>
              <a:gd fmla="*/ 374 w 720" name="T56"/>
              <a:gd fmla="*/ 177 h 720" name="T57"/>
              <a:gd fmla="*/ 423 w 720" name="T58"/>
              <a:gd fmla="*/ 148 h 720" name="T59"/>
              <a:gd fmla="*/ 405 w 720" name="T60"/>
              <a:gd fmla="*/ 110 h 720" name="T61"/>
              <a:gd fmla="*/ 399 w 720" name="T62"/>
              <a:gd fmla="*/ 103 h 720" name="T63"/>
              <a:gd fmla="*/ 385 w 720" name="T64"/>
              <a:gd fmla="*/ 68 h 720" name="T65"/>
              <a:gd fmla="*/ 453 w 720" name="T66"/>
              <a:gd fmla="*/ 0 h 720" name="T67"/>
              <a:gd fmla="*/ 521 w 720" name="T68"/>
              <a:gd fmla="*/ 68 h 720" name="T69"/>
              <a:gd fmla="*/ 521 w 720" name="T70"/>
              <a:gd fmla="*/ 68 h 720" name="T71"/>
              <a:gd fmla="*/ 507 w 720" name="T72"/>
              <a:gd fmla="*/ 103 h 720" name="T73"/>
              <a:gd fmla="*/ 501 w 720" name="T74"/>
              <a:gd fmla="*/ 110 h 720" name="T75"/>
              <a:gd fmla="*/ 483 w 720" name="T76"/>
              <a:gd fmla="*/ 148 h 720" name="T77"/>
              <a:gd fmla="*/ 532 w 720" name="T78"/>
              <a:gd fmla="*/ 177 h 720" name="T79"/>
              <a:gd fmla="*/ 543 w 720" name="T80"/>
              <a:gd fmla="*/ 178 h 720" name="T81"/>
              <a:gd fmla="*/ 720 w 720" name="T82"/>
              <a:gd fmla="*/ 178 h 720" name="T83"/>
              <a:gd fmla="*/ 720 w 720" name="T84"/>
              <a:gd fmla="*/ 355 h 720" name="T85"/>
              <a:gd fmla="*/ 719 w 720" name="T86"/>
              <a:gd fmla="*/ 362 h 720" name="T87"/>
              <a:gd fmla="*/ 701 w 720" name="T88"/>
              <a:gd fmla="*/ 399 h 720" name="T89"/>
              <a:gd fmla="*/ 680 w 720" name="T90"/>
              <a:gd fmla="*/ 385 h 720" name="T91"/>
              <a:gd fmla="*/ 672 w 720" name="T92"/>
              <a:gd fmla="*/ 378 h 720" name="T93"/>
              <a:gd fmla="*/ 627 w 720" name="T94"/>
              <a:gd fmla="*/ 360 h 720" name="T95"/>
              <a:gd fmla="*/ 626 w 720" name="T96"/>
              <a:gd fmla="*/ 360 h 720" name="T97"/>
              <a:gd fmla="*/ 541 w 720" name="T98"/>
              <a:gd fmla="*/ 445 h 720" name="T99"/>
              <a:gd fmla="*/ 626 w 720" name="T100"/>
              <a:gd fmla="*/ 530 h 720" name="T101"/>
              <a:gd fmla="*/ 627 w 720" name="T102"/>
              <a:gd fmla="*/ 530 h 720" name="T103"/>
              <a:gd fmla="*/ 673 w 720" name="T104"/>
              <a:gd fmla="*/ 511 h 720" name="T105"/>
              <a:gd fmla="*/ 680 w 720" name="T106"/>
              <a:gd fmla="*/ 505 h 720" name="T107"/>
              <a:gd fmla="*/ 701 w 720" name="T108"/>
              <a:gd fmla="*/ 490 h 720" name="T109"/>
              <a:gd fmla="*/ 719 w 720" name="T110"/>
              <a:gd fmla="*/ 527 h 720" name="T111"/>
              <a:gd fmla="*/ 720 w 720" name="T112"/>
              <a:gd fmla="*/ 534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ko-KR" noProof="0" normalizeH="0" spc="0" strike="noStrike" sz="1012" u="none">
              <a:ln>
                <a:noFill/>
              </a:ln>
              <a:solidFill>
                <a:prstClr val="white"/>
              </a:solidFill>
              <a:effectLst/>
              <a:uLnTx/>
              <a:uFillTx/>
              <a:latin charset="-122" panose="020b0503020204020204" pitchFamily="34" typeface="微软雅黑"/>
              <a:cs typeface="+mn-cs"/>
            </a:endParaRPr>
          </a:p>
        </p:txBody>
      </p:sp>
      <p:sp>
        <p:nvSpPr>
          <p:cNvPr id="44" name="Freeform 8"/>
          <p:cNvSpPr/>
          <p:nvPr/>
        </p:nvSpPr>
        <p:spPr bwMode="auto">
          <a:xfrm rot="18900000">
            <a:off x="4499386" y="1763373"/>
            <a:ext cx="1309085" cy="1309938"/>
          </a:xfrm>
          <a:custGeom>
            <a:gdLst>
              <a:gd fmla="*/ 720 w 720" name="T0"/>
              <a:gd fmla="*/ 453 h 720" name="T1"/>
              <a:gd fmla="*/ 652 w 720" name="T2"/>
              <a:gd fmla="*/ 522 h 720" name="T3"/>
              <a:gd fmla="*/ 652 w 720" name="T4"/>
              <a:gd fmla="*/ 522 h 720" name="T5"/>
              <a:gd fmla="*/ 639 w 720" name="T6"/>
              <a:gd fmla="*/ 520 h 720" name="T7"/>
              <a:gd fmla="*/ 617 w 720" name="T8"/>
              <a:gd fmla="*/ 507 h 720" name="T9"/>
              <a:gd fmla="*/ 610 w 720" name="T10"/>
              <a:gd fmla="*/ 501 h 720" name="T11"/>
              <a:gd fmla="*/ 578 w 720" name="T12"/>
              <a:gd fmla="*/ 482 h 720" name="T13"/>
              <a:gd fmla="*/ 543 w 720" name="T14"/>
              <a:gd fmla="*/ 532 h 720" name="T15"/>
              <a:gd fmla="*/ 542 w 720" name="T16"/>
              <a:gd fmla="*/ 543 h 720" name="T17"/>
              <a:gd fmla="*/ 542 w 720" name="T18"/>
              <a:gd fmla="*/ 720 h 720" name="T19"/>
              <a:gd fmla="*/ 542 w 720" name="T20"/>
              <a:gd fmla="*/ 720 h 720" name="T21"/>
              <a:gd fmla="*/ 542 w 720" name="T22"/>
              <a:gd fmla="*/ 720 h 720" name="T23"/>
              <a:gd fmla="*/ 365 w 720" name="T24"/>
              <a:gd fmla="*/ 720 h 720" name="T25"/>
              <a:gd fmla="*/ 358 w 720" name="T26"/>
              <a:gd fmla="*/ 719 h 720" name="T27"/>
              <a:gd fmla="*/ 321 w 720" name="T28"/>
              <a:gd fmla="*/ 702 h 720" name="T29"/>
              <a:gd fmla="*/ 335 w 720" name="T30"/>
              <a:gd fmla="*/ 680 h 720" name="T31"/>
              <a:gd fmla="*/ 342 w 720" name="T32"/>
              <a:gd fmla="*/ 673 h 720" name="T33"/>
              <a:gd fmla="*/ 360 w 720" name="T34"/>
              <a:gd fmla="*/ 627 h 720" name="T35"/>
              <a:gd fmla="*/ 275 w 720" name="T36"/>
              <a:gd fmla="*/ 542 h 720" name="T37"/>
              <a:gd fmla="*/ 190 w 720" name="T38"/>
              <a:gd fmla="*/ 627 h 720" name="T39"/>
              <a:gd fmla="*/ 208 w 720" name="T40"/>
              <a:gd fmla="*/ 673 h 720" name="T41"/>
              <a:gd fmla="*/ 215 w 720" name="T42"/>
              <a:gd fmla="*/ 680 h 720" name="T43"/>
              <a:gd fmla="*/ 229 w 720" name="T44"/>
              <a:gd fmla="*/ 702 h 720" name="T45"/>
              <a:gd fmla="*/ 192 w 720" name="T46"/>
              <a:gd fmla="*/ 719 h 720" name="T47"/>
              <a:gd fmla="*/ 185 w 720" name="T48"/>
              <a:gd fmla="*/ 720 h 720" name="T49"/>
              <a:gd fmla="*/ 0 w 720" name="T50"/>
              <a:gd fmla="*/ 720 h 720" name="T51"/>
              <a:gd fmla="*/ 0 w 720" name="T52"/>
              <a:gd fmla="*/ 543 h 720" name="T53"/>
              <a:gd fmla="*/ 1 w 720" name="T54"/>
              <a:gd fmla="*/ 534 h 720" name="T55"/>
              <a:gd fmla="*/ 28 w 720" name="T56"/>
              <a:gd fmla="*/ 491 h 720" name="T57"/>
              <a:gd fmla="*/ 61 w 720" name="T58"/>
              <a:gd fmla="*/ 514 h 720" name="T59"/>
              <a:gd fmla="*/ 101 w 720" name="T60"/>
              <a:gd fmla="*/ 530 h 720" name="T61"/>
              <a:gd fmla="*/ 102 w 720" name="T62"/>
              <a:gd fmla="*/ 530 h 720" name="T63"/>
              <a:gd fmla="*/ 178 w 720" name="T64"/>
              <a:gd fmla="*/ 453 h 720" name="T65"/>
              <a:gd fmla="*/ 102 w 720" name="T66"/>
              <a:gd fmla="*/ 377 h 720" name="T67"/>
              <a:gd fmla="*/ 101 w 720" name="T68"/>
              <a:gd fmla="*/ 377 h 720" name="T69"/>
              <a:gd fmla="*/ 61 w 720" name="T70"/>
              <a:gd fmla="*/ 393 h 720" name="T71"/>
              <a:gd fmla="*/ 28 w 720" name="T72"/>
              <a:gd fmla="*/ 416 h 720" name="T73"/>
              <a:gd fmla="*/ 1 w 720" name="T74"/>
              <a:gd fmla="*/ 373 h 720" name="T75"/>
              <a:gd fmla="*/ 0 w 720" name="T76"/>
              <a:gd fmla="*/ 364 h 720" name="T77"/>
              <a:gd fmla="*/ 0 w 720" name="T78"/>
              <a:gd fmla="*/ 178 h 720" name="T79"/>
              <a:gd fmla="*/ 185 w 720" name="T80"/>
              <a:gd fmla="*/ 178 h 720" name="T81"/>
              <a:gd fmla="*/ 194 w 720" name="T82"/>
              <a:gd fmla="*/ 177 h 720" name="T83"/>
              <a:gd fmla="*/ 215 w 720" name="T84"/>
              <a:gd fmla="*/ 117 h 720" name="T85"/>
              <a:gd fmla="*/ 198 w 720" name="T86"/>
              <a:gd fmla="*/ 77 h 720" name="T87"/>
              <a:gd fmla="*/ 275 w 720" name="T88"/>
              <a:gd fmla="*/ 0 h 720" name="T89"/>
              <a:gd fmla="*/ 352 w 720" name="T90"/>
              <a:gd fmla="*/ 77 h 720" name="T91"/>
              <a:gd fmla="*/ 335 w 720" name="T92"/>
              <a:gd fmla="*/ 117 h 720" name="T93"/>
              <a:gd fmla="*/ 356 w 720" name="T94"/>
              <a:gd fmla="*/ 177 h 720" name="T95"/>
              <a:gd fmla="*/ 365 w 720" name="T96"/>
              <a:gd fmla="*/ 178 h 720" name="T97"/>
              <a:gd fmla="*/ 542 w 720" name="T98"/>
              <a:gd fmla="*/ 178 h 720" name="T99"/>
              <a:gd fmla="*/ 542 w 720" name="T100"/>
              <a:gd fmla="*/ 364 h 720" name="T101"/>
              <a:gd fmla="*/ 543 w 720" name="T102"/>
              <a:gd fmla="*/ 374 h 720" name="T103"/>
              <a:gd fmla="*/ 578 w 720" name="T104"/>
              <a:gd fmla="*/ 424 h 720" name="T105"/>
              <a:gd fmla="*/ 610 w 720" name="T106"/>
              <a:gd fmla="*/ 406 h 720" name="T107"/>
              <a:gd fmla="*/ 617 w 720" name="T108"/>
              <a:gd fmla="*/ 399 h 720" name="T109"/>
              <a:gd fmla="*/ 651 w 720" name="T110"/>
              <a:gd fmla="*/ 385 h 720" name="T111"/>
              <a:gd fmla="*/ 652 w 720" name="T112"/>
              <a:gd fmla="*/ 385 h 720" name="T113"/>
              <a:gd fmla="*/ 720 w 720" name="T114"/>
              <a:gd fmla="*/ 453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34282" compatLnSpc="1" forceAA="0" fromWordArt="0" horzOverflow="overflow" lIns="68564" numCol="1" rIns="68564" rot="0" rtlCol="0" spcCol="0" spcFirstLastPara="0" tIns="34282" vert="horz" vertOverflow="overflow" wrap="square">
            <a:prstTxWarp prst="textNoShape">
              <a:avLst/>
            </a:prstTxWarp>
            <a:noAutofit/>
          </a:bodyPr>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ko-KR" noProof="0" normalizeH="0" spc="0" strike="noStrike" sz="1012" u="none">
              <a:ln>
                <a:noFill/>
              </a:ln>
              <a:solidFill>
                <a:prstClr val="white"/>
              </a:solidFill>
              <a:effectLst/>
              <a:uLnTx/>
              <a:uFillTx/>
              <a:latin charset="-122" panose="020b0503020204020204" pitchFamily="34" typeface="微软雅黑"/>
              <a:cs typeface="+mn-cs"/>
            </a:endParaRPr>
          </a:p>
        </p:txBody>
      </p:sp>
      <p:cxnSp>
        <p:nvCxnSpPr>
          <p:cNvPr id="45" name="직선 연결선 250"/>
          <p:cNvCxnSpPr/>
          <p:nvPr/>
        </p:nvCxnSpPr>
        <p:spPr>
          <a:xfrm>
            <a:off x="4228264" y="2168622"/>
            <a:ext cx="24461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4281901" y="3869346"/>
            <a:ext cx="89347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6532026" y="1441645"/>
            <a:ext cx="106912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7261232" y="3144847"/>
            <a:ext cx="33992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363248" y="1739332"/>
            <a:ext cx="2324367" cy="2553834"/>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just" defTabSz="457200" eaLnBrk="1" fontAlgn="auto" hangingPunct="1" indent="0" latinLnBrk="0" lvl="0" marL="0" marR="0" rtl="0">
              <a:lnSpc>
                <a:spcPct val="130000"/>
              </a:lnSpc>
              <a:spcBef>
                <a:spcPct val="20000"/>
              </a:spcBef>
              <a:spcAft>
                <a:spcPct val="0"/>
              </a:spcAft>
              <a:buClrTx/>
              <a:buSzTx/>
              <a:buFont typeface="Arial"/>
              <a:buNone/>
              <a:defRPr/>
            </a:pPr>
            <a:r>
              <a:rPr altLang="en-US" b="0" baseline="0" cap="none" i="0" kern="1200" kumimoji="0" lang="zh-CN" noProof="0" normalizeH="0" spc="0" strike="noStrike" sz="1200" u="none">
                <a:ln>
                  <a:noFill/>
                </a:ln>
                <a:solidFill>
                  <a:srgbClr val="414455"/>
                </a:solidFill>
                <a:effectLst/>
                <a:uLnTx/>
                <a:uFillTx/>
                <a:latin charset="-122" panose="020b0503020204020204" pitchFamily="34" typeface="微软雅黑"/>
                <a:ea charset="-122" panose="020b0503020204020204" pitchFamily="34" typeface="微软雅黑"/>
              </a:rPr>
              <a:t>点击添加文字内容点击添加文字内容点击添加文字内容</a:t>
            </a:r>
          </a:p>
          <a:p>
            <a:pPr algn="just" defTabSz="457200" eaLnBrk="1" fontAlgn="auto" hangingPunct="1" indent="0" latinLnBrk="0" lvl="0" marL="0" marR="0" rtl="0">
              <a:lnSpc>
                <a:spcPct val="130000"/>
              </a:lnSpc>
              <a:spcBef>
                <a:spcPct val="20000"/>
              </a:spcBef>
              <a:spcAft>
                <a:spcPct val="0"/>
              </a:spcAft>
              <a:buClrTx/>
              <a:buSzTx/>
              <a:buFont typeface="Arial"/>
              <a:buNone/>
              <a:defRPr/>
            </a:pPr>
            <a:r>
              <a:rPr altLang="en-US" b="0" baseline="0" cap="none" i="0" kern="1200" kumimoji="0" lang="zh-CN" noProof="0" normalizeH="0" spc="0" strike="noStrike" sz="1200" u="none">
                <a:ln>
                  <a:noFill/>
                </a:ln>
                <a:solidFill>
                  <a:srgbClr val="414455"/>
                </a:solidFill>
                <a:effectLst/>
                <a:uLnTx/>
                <a:uFillTx/>
                <a:latin charset="-122" panose="020b0503020204020204" pitchFamily="34" typeface="微软雅黑"/>
                <a:ea charset="-122" panose="020b0503020204020204" pitchFamily="34" typeface="微软雅黑"/>
              </a:rPr>
              <a:t>点击添加文字内容点击添加文字内容点击添加文字内容</a:t>
            </a:r>
          </a:p>
          <a:p>
            <a:pPr algn="just" defTabSz="457200" eaLnBrk="1" fontAlgn="auto" hangingPunct="1" indent="0" latinLnBrk="0" lvl="0" marL="0" marR="0" rtl="0">
              <a:lnSpc>
                <a:spcPct val="130000"/>
              </a:lnSpc>
              <a:spcBef>
                <a:spcPct val="20000"/>
              </a:spcBef>
              <a:spcAft>
                <a:spcPct val="0"/>
              </a:spcAft>
              <a:buClrTx/>
              <a:buSzTx/>
              <a:buFont typeface="Arial"/>
              <a:buNone/>
              <a:defRPr/>
            </a:pPr>
            <a:r>
              <a:rPr altLang="en-US" b="0" baseline="0" cap="none" i="0" kern="1200" kumimoji="0" lang="zh-CN" noProof="0" normalizeH="0" spc="0" strike="noStrike" sz="1200" u="none">
                <a:ln>
                  <a:noFill/>
                </a:ln>
                <a:solidFill>
                  <a:srgbClr val="414455"/>
                </a:solidFill>
                <a:effectLst/>
                <a:uLnTx/>
                <a:uFillTx/>
                <a:latin charset="-122" panose="020b0503020204020204" pitchFamily="34" typeface="微软雅黑"/>
                <a:ea charset="-122" panose="020b0503020204020204" pitchFamily="34" typeface="微软雅黑"/>
              </a:rPr>
              <a:t>点击添加文字内容点击添加文字内容点击添加文字内容</a:t>
            </a:r>
          </a:p>
          <a:p>
            <a:pPr algn="just" defTabSz="457200" eaLnBrk="1" fontAlgn="auto" hangingPunct="1" indent="0" latinLnBrk="0" lvl="0" marL="0" marR="0" rtl="0">
              <a:lnSpc>
                <a:spcPct val="130000"/>
              </a:lnSpc>
              <a:spcBef>
                <a:spcPct val="20000"/>
              </a:spcBef>
              <a:spcAft>
                <a:spcPct val="0"/>
              </a:spcAft>
              <a:buClrTx/>
              <a:buSzTx/>
              <a:buFont typeface="Arial"/>
              <a:buNone/>
              <a:defRPr/>
            </a:pPr>
            <a:r>
              <a:rPr altLang="en-US" b="0" baseline="0" cap="none" i="0" kern="1200" kumimoji="0" lang="zh-CN" noProof="0" normalizeH="0" spc="0" strike="noStrike" sz="1200" u="none">
                <a:ln>
                  <a:noFill/>
                </a:ln>
                <a:solidFill>
                  <a:srgbClr val="414455"/>
                </a:solidFill>
                <a:effectLst/>
                <a:uLnTx/>
                <a:uFillTx/>
                <a:latin charset="-122" panose="020b0503020204020204" pitchFamily="34" typeface="微软雅黑"/>
                <a:ea charset="-122" panose="020b0503020204020204" pitchFamily="34" typeface="微软雅黑"/>
              </a:rPr>
              <a:t>点击添加文字内容点击添加文字内容点击添加文字内容</a:t>
            </a:r>
          </a:p>
        </p:txBody>
      </p:sp>
      <p:cxnSp>
        <p:nvCxnSpPr>
          <p:cNvPr id="50" name="Straight Connector 59"/>
          <p:cNvCxnSpPr/>
          <p:nvPr/>
        </p:nvCxnSpPr>
        <p:spPr>
          <a:xfrm flipH="1" flipV="1">
            <a:off x="3003378" y="1207725"/>
            <a:ext cx="0" cy="3361785"/>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3258643" y="1986949"/>
            <a:ext cx="868680" cy="50292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点击此处</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添加内容</a:t>
            </a:r>
          </a:p>
        </p:txBody>
      </p:sp>
      <p:sp>
        <p:nvSpPr>
          <p:cNvPr id="52" name="矩形 10"/>
          <p:cNvSpPr>
            <a:spLocks noChangeArrowheads="1"/>
          </p:cNvSpPr>
          <p:nvPr/>
        </p:nvSpPr>
        <p:spPr bwMode="auto">
          <a:xfrm>
            <a:off x="7716351" y="1249758"/>
            <a:ext cx="868680" cy="50292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点击此处</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添加内容</a:t>
            </a:r>
          </a:p>
        </p:txBody>
      </p:sp>
      <p:sp>
        <p:nvSpPr>
          <p:cNvPr id="53" name="矩形 10"/>
          <p:cNvSpPr>
            <a:spLocks noChangeArrowheads="1"/>
          </p:cNvSpPr>
          <p:nvPr/>
        </p:nvSpPr>
        <p:spPr bwMode="auto">
          <a:xfrm>
            <a:off x="3316105" y="3595530"/>
            <a:ext cx="868680" cy="50292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点击此处</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添加内容</a:t>
            </a:r>
          </a:p>
        </p:txBody>
      </p:sp>
      <p:sp>
        <p:nvSpPr>
          <p:cNvPr id="54" name="矩形 10"/>
          <p:cNvSpPr>
            <a:spLocks noChangeArrowheads="1"/>
          </p:cNvSpPr>
          <p:nvPr/>
        </p:nvSpPr>
        <p:spPr bwMode="auto">
          <a:xfrm>
            <a:off x="7767115" y="2951102"/>
            <a:ext cx="868680" cy="502920"/>
          </a:xfrm>
          <a:prstGeom prst="rect">
            <a:avLst/>
          </a:prstGeom>
          <a:noFill/>
          <a:ln w="9525">
            <a:noFill/>
            <a:miter lim="800000"/>
          </a:ln>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点击此处</a:t>
            </a:r>
          </a:p>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350" u="none">
                <a:ln>
                  <a:noFill/>
                </a:ln>
                <a:solidFill>
                  <a:srgbClr val="414455"/>
                </a:solidFill>
                <a:effectLst/>
                <a:uLnTx/>
                <a:uFillTx/>
                <a:latin charset="-122" panose="020b0503020204020204" pitchFamily="34" typeface="微软雅黑"/>
                <a:ea charset="-122" panose="020b0503020204020204" pitchFamily="34" typeface="微软雅黑"/>
                <a:cs typeface="+mn-cs"/>
              </a:rPr>
              <a:t>添加内容</a:t>
            </a:r>
          </a:p>
        </p:txBody>
      </p:sp>
    </p:spTree>
    <p:extLst>
      <p:ext uri="{BB962C8B-B14F-4D97-AF65-F5344CB8AC3E}">
        <p14:creationId val="344734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 calcmode="lin" valueType="num">
                                      <p:cBhvr>
                                        <p:cTn dur="500" fill="hold" id="9"/>
                                        <p:tgtEl>
                                          <p:spTgt spid="41"/>
                                        </p:tgtEl>
                                        <p:attrNameLst>
                                          <p:attrName>style.rotation</p:attrName>
                                        </p:attrNameLst>
                                      </p:cBhvr>
                                      <p:tavLst>
                                        <p:tav tm="0">
                                          <p:val>
                                            <p:fltVal val="360"/>
                                          </p:val>
                                        </p:tav>
                                        <p:tav tm="100000">
                                          <p:val>
                                            <p:fltVal val="0"/>
                                          </p:val>
                                        </p:tav>
                                      </p:tavLst>
                                    </p:anim>
                                    <p:animEffect filter="fade" transition="in">
                                      <p:cBhvr>
                                        <p:cTn dur="500" id="10"/>
                                        <p:tgtEl>
                                          <p:spTgt spid="41"/>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47"/>
                                        </p:tgtEl>
                                        <p:attrNameLst>
                                          <p:attrName>style.visibility</p:attrName>
                                        </p:attrNameLst>
                                      </p:cBhvr>
                                      <p:to>
                                        <p:strVal val="visible"/>
                                      </p:to>
                                    </p:set>
                                    <p:animEffect filter="wipe(left)" transition="in">
                                      <p:cBhvr>
                                        <p:cTn dur="500" id="14"/>
                                        <p:tgtEl>
                                          <p:spTgt spid="47"/>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52"/>
                                        </p:tgtEl>
                                        <p:attrNameLst>
                                          <p:attrName>style.visibility</p:attrName>
                                        </p:attrNameLst>
                                      </p:cBhvr>
                                      <p:to>
                                        <p:strVal val="visible"/>
                                      </p:to>
                                    </p:set>
                                    <p:animEffect filter="wipe(down)" transition="in">
                                      <p:cBhvr>
                                        <p:cTn dur="500" id="18"/>
                                        <p:tgtEl>
                                          <p:spTgt spid="52"/>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44"/>
                                        </p:tgtEl>
                                        <p:attrNameLst>
                                          <p:attrName>style.visibility</p:attrName>
                                        </p:attrNameLst>
                                      </p:cBhvr>
                                      <p:to>
                                        <p:strVal val="visible"/>
                                      </p:to>
                                    </p:set>
                                    <p:anim calcmode="lin" valueType="num">
                                      <p:cBhvr>
                                        <p:cTn dur="500" fill="hold" id="22"/>
                                        <p:tgtEl>
                                          <p:spTgt spid="44"/>
                                        </p:tgtEl>
                                        <p:attrNameLst>
                                          <p:attrName>ppt_w</p:attrName>
                                        </p:attrNameLst>
                                      </p:cBhvr>
                                      <p:tavLst>
                                        <p:tav tm="0">
                                          <p:val>
                                            <p:fltVal val="0"/>
                                          </p:val>
                                        </p:tav>
                                        <p:tav tm="100000">
                                          <p:val>
                                            <p:strVal val="#ppt_w"/>
                                          </p:val>
                                        </p:tav>
                                      </p:tavLst>
                                    </p:anim>
                                    <p:anim calcmode="lin" valueType="num">
                                      <p:cBhvr>
                                        <p:cTn dur="500" fill="hold" id="23"/>
                                        <p:tgtEl>
                                          <p:spTgt spid="44"/>
                                        </p:tgtEl>
                                        <p:attrNameLst>
                                          <p:attrName>ppt_h</p:attrName>
                                        </p:attrNameLst>
                                      </p:cBhvr>
                                      <p:tavLst>
                                        <p:tav tm="0">
                                          <p:val>
                                            <p:fltVal val="0"/>
                                          </p:val>
                                        </p:tav>
                                        <p:tav tm="100000">
                                          <p:val>
                                            <p:strVal val="#ppt_h"/>
                                          </p:val>
                                        </p:tav>
                                      </p:tavLst>
                                    </p:anim>
                                    <p:anim calcmode="lin" valueType="num">
                                      <p:cBhvr>
                                        <p:cTn dur="500" fill="hold" id="24"/>
                                        <p:tgtEl>
                                          <p:spTgt spid="44"/>
                                        </p:tgtEl>
                                        <p:attrNameLst>
                                          <p:attrName>style.rotation</p:attrName>
                                        </p:attrNameLst>
                                      </p:cBhvr>
                                      <p:tavLst>
                                        <p:tav tm="0">
                                          <p:val>
                                            <p:fltVal val="360"/>
                                          </p:val>
                                        </p:tav>
                                        <p:tav tm="100000">
                                          <p:val>
                                            <p:fltVal val="0"/>
                                          </p:val>
                                        </p:tav>
                                      </p:tavLst>
                                    </p:anim>
                                    <p:animEffect filter="fade" transition="in">
                                      <p:cBhvr>
                                        <p:cTn dur="500" id="25"/>
                                        <p:tgtEl>
                                          <p:spTgt spid="44"/>
                                        </p:tgtEl>
                                      </p:cBhvr>
                                    </p:animEffect>
                                  </p:childTnLst>
                                </p:cTn>
                              </p:par>
                            </p:childTnLst>
                          </p:cTn>
                        </p:par>
                        <p:par>
                          <p:cTn fill="hold" id="26" nodeType="afterGroup">
                            <p:stCondLst>
                              <p:cond delay="2000"/>
                            </p:stCondLst>
                            <p:childTnLst>
                              <p:par>
                                <p:cTn fill="hold" id="27" nodeType="afterEffect" presetClass="entr" presetID="22" presetSubtype="2">
                                  <p:stCondLst>
                                    <p:cond delay="0"/>
                                  </p:stCondLst>
                                  <p:childTnLst>
                                    <p:set>
                                      <p:cBhvr>
                                        <p:cTn dur="1" fill="hold" id="28">
                                          <p:stCondLst>
                                            <p:cond delay="0"/>
                                          </p:stCondLst>
                                        </p:cTn>
                                        <p:tgtEl>
                                          <p:spTgt spid="45"/>
                                        </p:tgtEl>
                                        <p:attrNameLst>
                                          <p:attrName>style.visibility</p:attrName>
                                        </p:attrNameLst>
                                      </p:cBhvr>
                                      <p:to>
                                        <p:strVal val="visible"/>
                                      </p:to>
                                    </p:set>
                                    <p:animEffect filter="wipe(right)" transition="in">
                                      <p:cBhvr>
                                        <p:cTn dur="500" id="29"/>
                                        <p:tgtEl>
                                          <p:spTgt spid="45"/>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51"/>
                                        </p:tgtEl>
                                        <p:attrNameLst>
                                          <p:attrName>style.visibility</p:attrName>
                                        </p:attrNameLst>
                                      </p:cBhvr>
                                      <p:to>
                                        <p:strVal val="visible"/>
                                      </p:to>
                                    </p:set>
                                    <p:animEffect filter="wipe(left)" transition="in">
                                      <p:cBhvr>
                                        <p:cTn dur="500" id="33"/>
                                        <p:tgtEl>
                                          <p:spTgt spid="51"/>
                                        </p:tgtEl>
                                      </p:cBhvr>
                                    </p:animEffect>
                                  </p:childTnLst>
                                </p:cTn>
                              </p:par>
                            </p:childTnLst>
                          </p:cTn>
                        </p:par>
                        <p:par>
                          <p:cTn fill="hold" id="34" nodeType="afterGroup">
                            <p:stCondLst>
                              <p:cond delay="3000"/>
                            </p:stCondLst>
                            <p:childTnLst>
                              <p:par>
                                <p:cTn decel="100000" fill="hold" grpId="0" id="35" nodeType="afterEffect" presetClass="entr" presetID="49" presetSubtype="0">
                                  <p:stCondLst>
                                    <p:cond delay="0"/>
                                  </p:stCondLst>
                                  <p:childTnLst>
                                    <p:set>
                                      <p:cBhvr>
                                        <p:cTn dur="1" fill="hold" id="36">
                                          <p:stCondLst>
                                            <p:cond delay="0"/>
                                          </p:stCondLst>
                                        </p:cTn>
                                        <p:tgtEl>
                                          <p:spTgt spid="43"/>
                                        </p:tgtEl>
                                        <p:attrNameLst>
                                          <p:attrName>style.visibility</p:attrName>
                                        </p:attrNameLst>
                                      </p:cBhvr>
                                      <p:to>
                                        <p:strVal val="visible"/>
                                      </p:to>
                                    </p:set>
                                    <p:anim calcmode="lin" valueType="num">
                                      <p:cBhvr>
                                        <p:cTn dur="500" fill="hold" id="37"/>
                                        <p:tgtEl>
                                          <p:spTgt spid="43"/>
                                        </p:tgtEl>
                                        <p:attrNameLst>
                                          <p:attrName>ppt_w</p:attrName>
                                        </p:attrNameLst>
                                      </p:cBhvr>
                                      <p:tavLst>
                                        <p:tav tm="0">
                                          <p:val>
                                            <p:fltVal val="0"/>
                                          </p:val>
                                        </p:tav>
                                        <p:tav tm="100000">
                                          <p:val>
                                            <p:strVal val="#ppt_w"/>
                                          </p:val>
                                        </p:tav>
                                      </p:tavLst>
                                    </p:anim>
                                    <p:anim calcmode="lin" valueType="num">
                                      <p:cBhvr>
                                        <p:cTn dur="500" fill="hold" id="38"/>
                                        <p:tgtEl>
                                          <p:spTgt spid="43"/>
                                        </p:tgtEl>
                                        <p:attrNameLst>
                                          <p:attrName>ppt_h</p:attrName>
                                        </p:attrNameLst>
                                      </p:cBhvr>
                                      <p:tavLst>
                                        <p:tav tm="0">
                                          <p:val>
                                            <p:fltVal val="0"/>
                                          </p:val>
                                        </p:tav>
                                        <p:tav tm="100000">
                                          <p:val>
                                            <p:strVal val="#ppt_h"/>
                                          </p:val>
                                        </p:tav>
                                      </p:tavLst>
                                    </p:anim>
                                    <p:anim calcmode="lin" valueType="num">
                                      <p:cBhvr>
                                        <p:cTn dur="500" fill="hold" id="39"/>
                                        <p:tgtEl>
                                          <p:spTgt spid="43"/>
                                        </p:tgtEl>
                                        <p:attrNameLst>
                                          <p:attrName>style.rotation</p:attrName>
                                        </p:attrNameLst>
                                      </p:cBhvr>
                                      <p:tavLst>
                                        <p:tav tm="0">
                                          <p:val>
                                            <p:fltVal val="360"/>
                                          </p:val>
                                        </p:tav>
                                        <p:tav tm="100000">
                                          <p:val>
                                            <p:fltVal val="0"/>
                                          </p:val>
                                        </p:tav>
                                      </p:tavLst>
                                    </p:anim>
                                    <p:animEffect filter="fade" transition="in">
                                      <p:cBhvr>
                                        <p:cTn dur="500" id="40"/>
                                        <p:tgtEl>
                                          <p:spTgt spid="43"/>
                                        </p:tgtEl>
                                      </p:cBhvr>
                                    </p:animEffect>
                                  </p:childTnLst>
                                </p:cTn>
                              </p:par>
                            </p:childTnLst>
                          </p:cTn>
                        </p:par>
                        <p:par>
                          <p:cTn fill="hold" id="41" nodeType="afterGroup">
                            <p:stCondLst>
                              <p:cond delay="3500"/>
                            </p:stCondLst>
                            <p:childTnLst>
                              <p:par>
                                <p:cTn fill="hold" id="42" nodeType="afterEffect" presetClass="entr" presetID="22" presetSubtype="2">
                                  <p:stCondLst>
                                    <p:cond delay="0"/>
                                  </p:stCondLst>
                                  <p:childTnLst>
                                    <p:set>
                                      <p:cBhvr>
                                        <p:cTn dur="1" fill="hold" id="43">
                                          <p:stCondLst>
                                            <p:cond delay="0"/>
                                          </p:stCondLst>
                                        </p:cTn>
                                        <p:tgtEl>
                                          <p:spTgt spid="46"/>
                                        </p:tgtEl>
                                        <p:attrNameLst>
                                          <p:attrName>style.visibility</p:attrName>
                                        </p:attrNameLst>
                                      </p:cBhvr>
                                      <p:to>
                                        <p:strVal val="visible"/>
                                      </p:to>
                                    </p:set>
                                    <p:animEffect filter="wipe(right)" transition="in">
                                      <p:cBhvr>
                                        <p:cTn dur="500" id="44"/>
                                        <p:tgtEl>
                                          <p:spTgt spid="46"/>
                                        </p:tgtEl>
                                      </p:cBhvr>
                                    </p:animEffect>
                                  </p:childTnLst>
                                </p:cTn>
                              </p:par>
                            </p:childTnLst>
                          </p:cTn>
                        </p:par>
                        <p:par>
                          <p:cTn fill="hold" id="45" nodeType="afterGroup">
                            <p:stCondLst>
                              <p:cond delay="4000"/>
                            </p:stCondLst>
                            <p:childTnLst>
                              <p:par>
                                <p:cTn fill="hold" grpId="0" id="46" nodeType="afterEffect" presetClass="entr" presetID="22" presetSubtype="4">
                                  <p:stCondLst>
                                    <p:cond delay="0"/>
                                  </p:stCondLst>
                                  <p:childTnLst>
                                    <p:set>
                                      <p:cBhvr>
                                        <p:cTn dur="1" fill="hold" id="47">
                                          <p:stCondLst>
                                            <p:cond delay="0"/>
                                          </p:stCondLst>
                                        </p:cTn>
                                        <p:tgtEl>
                                          <p:spTgt spid="53"/>
                                        </p:tgtEl>
                                        <p:attrNameLst>
                                          <p:attrName>style.visibility</p:attrName>
                                        </p:attrNameLst>
                                      </p:cBhvr>
                                      <p:to>
                                        <p:strVal val="visible"/>
                                      </p:to>
                                    </p:set>
                                    <p:animEffect filter="wipe(down)" transition="in">
                                      <p:cBhvr>
                                        <p:cTn dur="500" id="48"/>
                                        <p:tgtEl>
                                          <p:spTgt spid="53"/>
                                        </p:tgtEl>
                                      </p:cBhvr>
                                    </p:animEffect>
                                  </p:childTnLst>
                                </p:cTn>
                              </p:par>
                            </p:childTnLst>
                          </p:cTn>
                        </p:par>
                        <p:par>
                          <p:cTn fill="hold" id="49" nodeType="afterGroup">
                            <p:stCondLst>
                              <p:cond delay="4500"/>
                            </p:stCondLst>
                            <p:childTnLst>
                              <p:par>
                                <p:cTn decel="100000" fill="hold" grpId="0" id="50" nodeType="afterEffect" presetClass="entr" presetID="49" presetSubtype="0">
                                  <p:stCondLst>
                                    <p:cond delay="0"/>
                                  </p:stCondLst>
                                  <p:childTnLst>
                                    <p:set>
                                      <p:cBhvr>
                                        <p:cTn dur="1" fill="hold" id="51">
                                          <p:stCondLst>
                                            <p:cond delay="0"/>
                                          </p:stCondLst>
                                        </p:cTn>
                                        <p:tgtEl>
                                          <p:spTgt spid="42"/>
                                        </p:tgtEl>
                                        <p:attrNameLst>
                                          <p:attrName>style.visibility</p:attrName>
                                        </p:attrNameLst>
                                      </p:cBhvr>
                                      <p:to>
                                        <p:strVal val="visible"/>
                                      </p:to>
                                    </p:set>
                                    <p:anim calcmode="lin" valueType="num">
                                      <p:cBhvr>
                                        <p:cTn dur="500" fill="hold" id="52"/>
                                        <p:tgtEl>
                                          <p:spTgt spid="42"/>
                                        </p:tgtEl>
                                        <p:attrNameLst>
                                          <p:attrName>ppt_w</p:attrName>
                                        </p:attrNameLst>
                                      </p:cBhvr>
                                      <p:tavLst>
                                        <p:tav tm="0">
                                          <p:val>
                                            <p:fltVal val="0"/>
                                          </p:val>
                                        </p:tav>
                                        <p:tav tm="100000">
                                          <p:val>
                                            <p:strVal val="#ppt_w"/>
                                          </p:val>
                                        </p:tav>
                                      </p:tavLst>
                                    </p:anim>
                                    <p:anim calcmode="lin" valueType="num">
                                      <p:cBhvr>
                                        <p:cTn dur="500" fill="hold" id="53"/>
                                        <p:tgtEl>
                                          <p:spTgt spid="42"/>
                                        </p:tgtEl>
                                        <p:attrNameLst>
                                          <p:attrName>ppt_h</p:attrName>
                                        </p:attrNameLst>
                                      </p:cBhvr>
                                      <p:tavLst>
                                        <p:tav tm="0">
                                          <p:val>
                                            <p:fltVal val="0"/>
                                          </p:val>
                                        </p:tav>
                                        <p:tav tm="100000">
                                          <p:val>
                                            <p:strVal val="#ppt_h"/>
                                          </p:val>
                                        </p:tav>
                                      </p:tavLst>
                                    </p:anim>
                                    <p:anim calcmode="lin" valueType="num">
                                      <p:cBhvr>
                                        <p:cTn dur="500" fill="hold" id="54"/>
                                        <p:tgtEl>
                                          <p:spTgt spid="42"/>
                                        </p:tgtEl>
                                        <p:attrNameLst>
                                          <p:attrName>style.rotation</p:attrName>
                                        </p:attrNameLst>
                                      </p:cBhvr>
                                      <p:tavLst>
                                        <p:tav tm="0">
                                          <p:val>
                                            <p:fltVal val="360"/>
                                          </p:val>
                                        </p:tav>
                                        <p:tav tm="100000">
                                          <p:val>
                                            <p:fltVal val="0"/>
                                          </p:val>
                                        </p:tav>
                                      </p:tavLst>
                                    </p:anim>
                                    <p:animEffect filter="fade" transition="in">
                                      <p:cBhvr>
                                        <p:cTn dur="500" id="55"/>
                                        <p:tgtEl>
                                          <p:spTgt spid="42"/>
                                        </p:tgtEl>
                                      </p:cBhvr>
                                    </p:animEffect>
                                  </p:childTnLst>
                                </p:cTn>
                              </p:par>
                            </p:childTnLst>
                          </p:cTn>
                        </p:par>
                        <p:par>
                          <p:cTn fill="hold" id="56" nodeType="afterGroup">
                            <p:stCondLst>
                              <p:cond delay="5000"/>
                            </p:stCondLst>
                            <p:childTnLst>
                              <p:par>
                                <p:cTn fill="hold" id="57" nodeType="afterEffect" presetClass="entr" presetID="22" presetSubtype="8">
                                  <p:stCondLst>
                                    <p:cond delay="0"/>
                                  </p:stCondLst>
                                  <p:childTnLst>
                                    <p:set>
                                      <p:cBhvr>
                                        <p:cTn dur="1" fill="hold" id="58">
                                          <p:stCondLst>
                                            <p:cond delay="0"/>
                                          </p:stCondLst>
                                        </p:cTn>
                                        <p:tgtEl>
                                          <p:spTgt spid="48"/>
                                        </p:tgtEl>
                                        <p:attrNameLst>
                                          <p:attrName>style.visibility</p:attrName>
                                        </p:attrNameLst>
                                      </p:cBhvr>
                                      <p:to>
                                        <p:strVal val="visible"/>
                                      </p:to>
                                    </p:set>
                                    <p:animEffect filter="wipe(left)" transition="in">
                                      <p:cBhvr>
                                        <p:cTn dur="500" id="59"/>
                                        <p:tgtEl>
                                          <p:spTgt spid="48"/>
                                        </p:tgtEl>
                                      </p:cBhvr>
                                    </p:animEffect>
                                  </p:childTnLst>
                                </p:cTn>
                              </p:par>
                            </p:childTnLst>
                          </p:cTn>
                        </p:par>
                        <p:par>
                          <p:cTn fill="hold" id="60" nodeType="afterGroup">
                            <p:stCondLst>
                              <p:cond delay="5500"/>
                            </p:stCondLst>
                            <p:childTnLst>
                              <p:par>
                                <p:cTn fill="hold" grpId="0" id="61" nodeType="afterEffect" presetClass="entr" presetID="22" presetSubtype="8">
                                  <p:stCondLst>
                                    <p:cond delay="0"/>
                                  </p:stCondLst>
                                  <p:childTnLst>
                                    <p:set>
                                      <p:cBhvr>
                                        <p:cTn dur="1" fill="hold" id="62">
                                          <p:stCondLst>
                                            <p:cond delay="0"/>
                                          </p:stCondLst>
                                        </p:cTn>
                                        <p:tgtEl>
                                          <p:spTgt spid="54"/>
                                        </p:tgtEl>
                                        <p:attrNameLst>
                                          <p:attrName>style.visibility</p:attrName>
                                        </p:attrNameLst>
                                      </p:cBhvr>
                                      <p:to>
                                        <p:strVal val="visible"/>
                                      </p:to>
                                    </p:set>
                                    <p:animEffect filter="wipe(left)" transition="in">
                                      <p:cBhvr>
                                        <p:cTn dur="500" id="63"/>
                                        <p:tgtEl>
                                          <p:spTgt spid="54"/>
                                        </p:tgtEl>
                                      </p:cBhvr>
                                    </p:animEffect>
                                  </p:childTnLst>
                                </p:cTn>
                              </p:par>
                            </p:childTnLst>
                          </p:cTn>
                        </p:par>
                        <p:par>
                          <p:cTn fill="hold" id="64" nodeType="afterGroup">
                            <p:stCondLst>
                              <p:cond delay="6000"/>
                            </p:stCondLst>
                            <p:childTnLst>
                              <p:par>
                                <p:cTn fill="hold" id="65" nodeType="afterEffect" presetClass="entr" presetID="22" presetSubtype="1">
                                  <p:stCondLst>
                                    <p:cond delay="0"/>
                                  </p:stCondLst>
                                  <p:childTnLst>
                                    <p:set>
                                      <p:cBhvr>
                                        <p:cTn dur="1" fill="hold" id="66">
                                          <p:stCondLst>
                                            <p:cond delay="0"/>
                                          </p:stCondLst>
                                        </p:cTn>
                                        <p:tgtEl>
                                          <p:spTgt spid="50"/>
                                        </p:tgtEl>
                                        <p:attrNameLst>
                                          <p:attrName>style.visibility</p:attrName>
                                        </p:attrNameLst>
                                      </p:cBhvr>
                                      <p:to>
                                        <p:strVal val="visible"/>
                                      </p:to>
                                    </p:set>
                                    <p:animEffect filter="wipe(up)" transition="in">
                                      <p:cBhvr>
                                        <p:cTn dur="500" id="67"/>
                                        <p:tgtEl>
                                          <p:spTgt spid="50"/>
                                        </p:tgtEl>
                                      </p:cBhvr>
                                    </p:animEffect>
                                  </p:childTnLst>
                                </p:cTn>
                              </p:par>
                            </p:childTnLst>
                          </p:cTn>
                        </p:par>
                        <p:par>
                          <p:cTn fill="hold" id="68" nodeType="afterGroup">
                            <p:stCondLst>
                              <p:cond delay="6500"/>
                            </p:stCondLst>
                            <p:childTnLst>
                              <p:par>
                                <p:cTn fill="hold" grpId="0" id="69" nodeType="afterEffect" presetClass="entr" presetID="22" presetSubtype="1">
                                  <p:stCondLst>
                                    <p:cond delay="0"/>
                                  </p:stCondLst>
                                  <p:childTnLst>
                                    <p:set>
                                      <p:cBhvr>
                                        <p:cTn dur="1" fill="hold" id="70">
                                          <p:stCondLst>
                                            <p:cond delay="0"/>
                                          </p:stCondLst>
                                        </p:cTn>
                                        <p:tgtEl>
                                          <p:spTgt spid="49"/>
                                        </p:tgtEl>
                                        <p:attrNameLst>
                                          <p:attrName>style.visibility</p:attrName>
                                        </p:attrNameLst>
                                      </p:cBhvr>
                                      <p:to>
                                        <p:strVal val="visible"/>
                                      </p:to>
                                    </p:set>
                                    <p:animEffect filter="wipe(up)" transition="in">
                                      <p:cBhvr>
                                        <p:cTn dur="500" id="71"/>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9"/>
      <p:bldP grpId="0" spid="51"/>
      <p:bldP grpId="0" spid="52"/>
      <p:bldP grpId="0" spid="53"/>
      <p:bldP grpId="0" spid="5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7" name="组合 76"/>
          <p:cNvGrpSpPr/>
          <p:nvPr/>
        </p:nvGrpSpPr>
        <p:grpSpPr>
          <a:xfrm>
            <a:off x="4476140" y="1899564"/>
            <a:ext cx="811785" cy="1782136"/>
            <a:chOff x="12217719" y="4832697"/>
            <a:chExt cx="2414658" cy="5192051"/>
          </a:xfrm>
        </p:grpSpPr>
        <p:cxnSp>
          <p:nvCxnSpPr>
            <p:cNvPr id="71" name="直接箭头连接符 70"/>
            <p:cNvCxnSpPr/>
            <p:nvPr/>
          </p:nvCxnSpPr>
          <p:spPr>
            <a:xfrm>
              <a:off x="12261934" y="7607640"/>
              <a:ext cx="2370443" cy="0"/>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12217719" y="4832697"/>
              <a:ext cx="1722371" cy="2859730"/>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2337739" y="7681685"/>
              <a:ext cx="1903271" cy="2343063"/>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grpSp>
      <p:sp>
        <p:nvSpPr>
          <p:cNvPr id="82" name="圆角矩形 81"/>
          <p:cNvSpPr/>
          <p:nvPr/>
        </p:nvSpPr>
        <p:spPr>
          <a:xfrm>
            <a:off x="2529755" y="1723671"/>
            <a:ext cx="2064524" cy="2340192"/>
          </a:xfrm>
          <a:prstGeom prst="roundRect">
            <a:avLst/>
          </a:prstGeom>
          <a:solidFill>
            <a:schemeClr val="bg1"/>
          </a:solidFill>
          <a:ln w="47625">
            <a:solidFill>
              <a:srgbClr val="D60C0C"/>
            </a:solid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81" name="TextBox 80"/>
          <p:cNvSpPr txBox="1"/>
          <p:nvPr/>
        </p:nvSpPr>
        <p:spPr>
          <a:xfrm>
            <a:off x="2758439" y="1943976"/>
            <a:ext cx="1551260" cy="1768674"/>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您的内容打在这里，或者通过复制您的文本后，在此框中选择粘贴，并选择只保留文字。您的内容打在这里，或者通过复制您的文本后，在此框中选择粘贴，</a:t>
            </a:r>
          </a:p>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并选择只保留文字。您的内容打在这里，或者通过复制您的文本后，在此框中选择粘贴，</a:t>
            </a:r>
          </a:p>
        </p:txBody>
      </p:sp>
      <p:grpSp>
        <p:nvGrpSpPr>
          <p:cNvPr id="2" name="组合 1"/>
          <p:cNvGrpSpPr/>
          <p:nvPr/>
        </p:nvGrpSpPr>
        <p:grpSpPr>
          <a:xfrm>
            <a:off x="1485687" y="2328104"/>
            <a:ext cx="969052" cy="989382"/>
            <a:chOff x="3680391" y="6233991"/>
            <a:chExt cx="2631634" cy="2631634"/>
          </a:xfrm>
        </p:grpSpPr>
        <p:sp>
          <p:nvSpPr>
            <p:cNvPr id="64" name="椭圆 63"/>
            <p:cNvSpPr/>
            <p:nvPr/>
          </p:nvSpPr>
          <p:spPr>
            <a:xfrm>
              <a:off x="3680391" y="6233991"/>
              <a:ext cx="2631634" cy="2631634"/>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8" name="TextBox 67"/>
            <p:cNvSpPr txBox="1"/>
            <p:nvPr/>
          </p:nvSpPr>
          <p:spPr>
            <a:xfrm>
              <a:off x="4162160" y="6861368"/>
              <a:ext cx="1668089" cy="1400942"/>
            </a:xfrm>
            <a:prstGeom prst="rect">
              <a:avLst/>
            </a:prstGeom>
            <a:noFill/>
          </p:spPr>
          <p:txBody>
            <a:bodyPr rtlCol="0" wrap="square">
              <a:spAutoFit/>
            </a:bodyPr>
            <a:lstStyle/>
            <a:p>
              <a:pPr lvl="0">
                <a:defRPr/>
              </a:pPr>
              <a:r>
                <a:rPr altLang="en-US" lang="zh-CN" sz="1428">
                  <a:solidFill>
                    <a:schemeClr val="bg1"/>
                  </a:solidFill>
                  <a:latin charset="-122" pitchFamily="34" typeface="思源黑体 CN Medium"/>
                  <a:ea charset="-122" pitchFamily="34" typeface="思源黑体 CN Medium"/>
                </a:rPr>
                <a:t>添加文字</a:t>
              </a:r>
            </a:p>
          </p:txBody>
        </p:sp>
      </p:grpSp>
      <p:sp>
        <p:nvSpPr>
          <p:cNvPr id="84" name="TextBox 83"/>
          <p:cNvSpPr txBox="1"/>
          <p:nvPr/>
        </p:nvSpPr>
        <p:spPr>
          <a:xfrm>
            <a:off x="5929143" y="1164011"/>
            <a:ext cx="1791421" cy="611043"/>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sp>
        <p:nvSpPr>
          <p:cNvPr id="85" name="TextBox 84"/>
          <p:cNvSpPr txBox="1"/>
          <p:nvPr/>
        </p:nvSpPr>
        <p:spPr>
          <a:xfrm>
            <a:off x="6151991" y="2572912"/>
            <a:ext cx="1791421" cy="611043"/>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sp>
        <p:nvSpPr>
          <p:cNvPr id="87" name="TextBox 86"/>
          <p:cNvSpPr txBox="1"/>
          <p:nvPr/>
        </p:nvSpPr>
        <p:spPr>
          <a:xfrm>
            <a:off x="6030949" y="3773405"/>
            <a:ext cx="1791421" cy="611043"/>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grpSp>
        <p:nvGrpSpPr>
          <p:cNvPr id="3" name="组合 2"/>
          <p:cNvGrpSpPr/>
          <p:nvPr/>
        </p:nvGrpSpPr>
        <p:grpSpPr>
          <a:xfrm>
            <a:off x="4980898" y="1164009"/>
            <a:ext cx="777990" cy="794312"/>
            <a:chOff x="13172258" y="3096121"/>
            <a:chExt cx="2112769" cy="2112769"/>
          </a:xfrm>
        </p:grpSpPr>
        <p:sp>
          <p:nvSpPr>
            <p:cNvPr id="63" name="椭圆 62"/>
            <p:cNvSpPr/>
            <p:nvPr/>
          </p:nvSpPr>
          <p:spPr>
            <a:xfrm>
              <a:off x="13172258" y="3096121"/>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86" name="TextBox 85"/>
            <p:cNvSpPr txBox="1"/>
            <p:nvPr/>
          </p:nvSpPr>
          <p:spPr>
            <a:xfrm>
              <a:off x="13581323" y="3528166"/>
              <a:ext cx="1457161" cy="1295951"/>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597" u="none">
                  <a:ln>
                    <a:noFill/>
                  </a:ln>
                  <a:solidFill>
                    <a:prstClr val="white"/>
                  </a:solidFill>
                  <a:effectLst/>
                  <a:uLnTx/>
                  <a:uFillTx/>
                  <a:latin charset="-128" panose="02010609010101010101" pitchFamily="1" typeface="DFGothic-EB"/>
                  <a:ea charset="-128" panose="02010609010101010101" pitchFamily="1" typeface="DFGothic-EB"/>
                  <a:cs typeface="+mn-cs"/>
                </a:rPr>
                <a:t>01</a:t>
              </a:r>
            </a:p>
          </p:txBody>
        </p:sp>
      </p:grpSp>
      <p:grpSp>
        <p:nvGrpSpPr>
          <p:cNvPr id="12" name="组合 11"/>
          <p:cNvGrpSpPr/>
          <p:nvPr/>
        </p:nvGrpSpPr>
        <p:grpSpPr>
          <a:xfrm>
            <a:off x="5021247" y="3617377"/>
            <a:ext cx="867548" cy="794310"/>
            <a:chOff x="13172258" y="9631589"/>
            <a:chExt cx="2355981" cy="2112769"/>
          </a:xfrm>
        </p:grpSpPr>
        <p:sp>
          <p:nvSpPr>
            <p:cNvPr id="67" name="椭圆 66"/>
            <p:cNvSpPr/>
            <p:nvPr/>
          </p:nvSpPr>
          <p:spPr>
            <a:xfrm>
              <a:off x="13172258" y="9631589"/>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90" name="TextBox 89"/>
            <p:cNvSpPr txBox="1"/>
            <p:nvPr/>
          </p:nvSpPr>
          <p:spPr>
            <a:xfrm>
              <a:off x="13539160" y="10087373"/>
              <a:ext cx="1989079" cy="1295954"/>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597" u="none">
                  <a:ln>
                    <a:noFill/>
                  </a:ln>
                  <a:solidFill>
                    <a:prstClr val="white"/>
                  </a:solidFill>
                  <a:effectLst/>
                  <a:uLnTx/>
                  <a:uFillTx/>
                  <a:latin charset="-128" panose="02010609010101010101" pitchFamily="1" typeface="DFGothic-EB"/>
                  <a:ea charset="-128" panose="02010609010101010101" pitchFamily="1" typeface="DFGothic-EB"/>
                  <a:cs typeface="+mn-cs"/>
                </a:rPr>
                <a:t>03</a:t>
              </a:r>
            </a:p>
          </p:txBody>
        </p:sp>
      </p:grpSp>
      <p:grpSp>
        <p:nvGrpSpPr>
          <p:cNvPr id="4" name="组合 3"/>
          <p:cNvGrpSpPr/>
          <p:nvPr/>
        </p:nvGrpSpPr>
        <p:grpSpPr>
          <a:xfrm>
            <a:off x="5326604" y="2476836"/>
            <a:ext cx="777990" cy="794311"/>
            <a:chOff x="14111088" y="6588075"/>
            <a:chExt cx="2112769" cy="2112769"/>
          </a:xfrm>
        </p:grpSpPr>
        <p:sp>
          <p:nvSpPr>
            <p:cNvPr id="66" name="椭圆 65"/>
            <p:cNvSpPr/>
            <p:nvPr/>
          </p:nvSpPr>
          <p:spPr>
            <a:xfrm>
              <a:off x="14111088" y="6588075"/>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91" name="TextBox 90"/>
            <p:cNvSpPr txBox="1"/>
            <p:nvPr/>
          </p:nvSpPr>
          <p:spPr>
            <a:xfrm>
              <a:off x="14466877" y="7033179"/>
              <a:ext cx="1636298" cy="1295952"/>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597" u="none">
                  <a:ln>
                    <a:noFill/>
                  </a:ln>
                  <a:solidFill>
                    <a:prstClr val="white"/>
                  </a:solidFill>
                  <a:effectLst/>
                  <a:uLnTx/>
                  <a:uFillTx/>
                  <a:latin charset="-128" panose="02010609010101010101" pitchFamily="1" typeface="DFGothic-EB"/>
                  <a:ea charset="-128" panose="02010609010101010101" pitchFamily="1" typeface="DFGothic-EB"/>
                  <a:cs typeface="+mn-cs"/>
                </a:rPr>
                <a:t>02</a:t>
              </a:r>
            </a:p>
          </p:txBody>
        </p:sp>
      </p:grpSp>
    </p:spTree>
    <p:extLst>
      <p:ext uri="{BB962C8B-B14F-4D97-AF65-F5344CB8AC3E}">
        <p14:creationId val="3896277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82"/>
                                        </p:tgtEl>
                                        <p:attrNameLst>
                                          <p:attrName>style.visibility</p:attrName>
                                        </p:attrNameLst>
                                      </p:cBhvr>
                                      <p:to>
                                        <p:strVal val="visible"/>
                                      </p:to>
                                    </p:set>
                                    <p:animEffect filter="fade" transition="in">
                                      <p:cBhvr>
                                        <p:cTn dur="500" id="12"/>
                                        <p:tgtEl>
                                          <p:spTgt spid="82"/>
                                        </p:tgtEl>
                                      </p:cBhvr>
                                    </p:animEffect>
                                  </p:childTnLst>
                                </p:cTn>
                              </p:par>
                              <p:par>
                                <p:cTn fill="hold" grpId="0" id="13" nodeType="withEffect" presetClass="entr" presetID="14" presetSubtype="10">
                                  <p:stCondLst>
                                    <p:cond delay="0"/>
                                  </p:stCondLst>
                                  <p:childTnLst>
                                    <p:set>
                                      <p:cBhvr>
                                        <p:cTn dur="1" fill="hold" id="14">
                                          <p:stCondLst>
                                            <p:cond delay="0"/>
                                          </p:stCondLst>
                                        </p:cTn>
                                        <p:tgtEl>
                                          <p:spTgt spid="81"/>
                                        </p:tgtEl>
                                        <p:attrNameLst>
                                          <p:attrName>style.visibility</p:attrName>
                                        </p:attrNameLst>
                                      </p:cBhvr>
                                      <p:to>
                                        <p:strVal val="visible"/>
                                      </p:to>
                                    </p:set>
                                    <p:animEffect filter="randombar(horizontal)" transition="in">
                                      <p:cBhvr>
                                        <p:cTn dur="500" id="15"/>
                                        <p:tgtEl>
                                          <p:spTgt spid="81"/>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77"/>
                                        </p:tgtEl>
                                        <p:attrNameLst>
                                          <p:attrName>style.visibility</p:attrName>
                                        </p:attrNameLst>
                                      </p:cBhvr>
                                      <p:to>
                                        <p:strVal val="visible"/>
                                      </p:to>
                                    </p:set>
                                    <p:animEffect filter="wipe(left)" transition="in">
                                      <p:cBhvr>
                                        <p:cTn dur="500" id="19"/>
                                        <p:tgtEl>
                                          <p:spTgt spid="77"/>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p:cTn dur="500" fill="hold" id="23"/>
                                        <p:tgtEl>
                                          <p:spTgt spid="3"/>
                                        </p:tgtEl>
                                        <p:attrNameLst>
                                          <p:attrName>ppt_w</p:attrName>
                                        </p:attrNameLst>
                                      </p:cBhvr>
                                      <p:tavLst>
                                        <p:tav tm="0">
                                          <p:val>
                                            <p:fltVal val="0"/>
                                          </p:val>
                                        </p:tav>
                                        <p:tav tm="100000">
                                          <p:val>
                                            <p:strVal val="#ppt_w"/>
                                          </p:val>
                                        </p:tav>
                                      </p:tavLst>
                                    </p:anim>
                                    <p:anim calcmode="lin" valueType="num">
                                      <p:cBhvr>
                                        <p:cTn dur="500" fill="hold" id="24"/>
                                        <p:tgtEl>
                                          <p:spTgt spid="3"/>
                                        </p:tgtEl>
                                        <p:attrNameLst>
                                          <p:attrName>ppt_h</p:attrName>
                                        </p:attrNameLst>
                                      </p:cBhvr>
                                      <p:tavLst>
                                        <p:tav tm="0">
                                          <p:val>
                                            <p:fltVal val="0"/>
                                          </p:val>
                                        </p:tav>
                                        <p:tav tm="100000">
                                          <p:val>
                                            <p:strVal val="#ppt_h"/>
                                          </p:val>
                                        </p:tav>
                                      </p:tavLst>
                                    </p:anim>
                                    <p:animEffect filter="fade" transition="in">
                                      <p:cBhvr>
                                        <p:cTn dur="500" id="25"/>
                                        <p:tgtEl>
                                          <p:spTgt spid="3"/>
                                        </p:tgtEl>
                                      </p:cBhvr>
                                    </p:animEffect>
                                  </p:childTnLst>
                                </p:cTn>
                              </p:par>
                              <p:par>
                                <p:cTn fill="hold" id="26" nodeType="withEffect" presetClass="entr" presetID="53" presetSubtype="0">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par>
                                <p:cTn fill="hold" id="31" nodeType="withEffect" presetClass="entr" presetID="53" presetSubtype="0">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p:cTn dur="500" fill="hold" id="33"/>
                                        <p:tgtEl>
                                          <p:spTgt spid="12"/>
                                        </p:tgtEl>
                                        <p:attrNameLst>
                                          <p:attrName>ppt_w</p:attrName>
                                        </p:attrNameLst>
                                      </p:cBhvr>
                                      <p:tavLst>
                                        <p:tav tm="0">
                                          <p:val>
                                            <p:fltVal val="0"/>
                                          </p:val>
                                        </p:tav>
                                        <p:tav tm="100000">
                                          <p:val>
                                            <p:strVal val="#ppt_w"/>
                                          </p:val>
                                        </p:tav>
                                      </p:tavLst>
                                    </p:anim>
                                    <p:anim calcmode="lin" valueType="num">
                                      <p:cBhvr>
                                        <p:cTn dur="500" fill="hold" id="34"/>
                                        <p:tgtEl>
                                          <p:spTgt spid="12"/>
                                        </p:tgtEl>
                                        <p:attrNameLst>
                                          <p:attrName>ppt_h</p:attrName>
                                        </p:attrNameLst>
                                      </p:cBhvr>
                                      <p:tavLst>
                                        <p:tav tm="0">
                                          <p:val>
                                            <p:fltVal val="0"/>
                                          </p:val>
                                        </p:tav>
                                        <p:tav tm="100000">
                                          <p:val>
                                            <p:strVal val="#ppt_h"/>
                                          </p:val>
                                        </p:tav>
                                      </p:tavLst>
                                    </p:anim>
                                    <p:animEffect filter="fade" transition="in">
                                      <p:cBhvr>
                                        <p:cTn dur="500" id="35"/>
                                        <p:tgtEl>
                                          <p:spTgt spid="12"/>
                                        </p:tgtEl>
                                      </p:cBhvr>
                                    </p:animEffect>
                                  </p:childTnLst>
                                </p:cTn>
                              </p:par>
                            </p:childTnLst>
                          </p:cTn>
                        </p:par>
                        <p:par>
                          <p:cTn fill="hold" id="36" nodeType="afterGroup">
                            <p:stCondLst>
                              <p:cond delay="2000"/>
                            </p:stCondLst>
                            <p:childTnLst>
                              <p:par>
                                <p:cTn fill="hold" grpId="0" id="37" nodeType="afterEffect" presetClass="entr" presetID="14" presetSubtype="10">
                                  <p:stCondLst>
                                    <p:cond delay="0"/>
                                  </p:stCondLst>
                                  <p:childTnLst>
                                    <p:set>
                                      <p:cBhvr>
                                        <p:cTn dur="1" fill="hold" id="38">
                                          <p:stCondLst>
                                            <p:cond delay="0"/>
                                          </p:stCondLst>
                                        </p:cTn>
                                        <p:tgtEl>
                                          <p:spTgt spid="84"/>
                                        </p:tgtEl>
                                        <p:attrNameLst>
                                          <p:attrName>style.visibility</p:attrName>
                                        </p:attrNameLst>
                                      </p:cBhvr>
                                      <p:to>
                                        <p:strVal val="visible"/>
                                      </p:to>
                                    </p:set>
                                    <p:animEffect filter="randombar(horizontal)" transition="in">
                                      <p:cBhvr>
                                        <p:cTn dur="500" id="39"/>
                                        <p:tgtEl>
                                          <p:spTgt spid="84"/>
                                        </p:tgtEl>
                                      </p:cBhvr>
                                    </p:animEffect>
                                  </p:childTnLst>
                                </p:cTn>
                              </p:par>
                            </p:childTnLst>
                          </p:cTn>
                        </p:par>
                        <p:par>
                          <p:cTn fill="hold" id="40" nodeType="afterGroup">
                            <p:stCondLst>
                              <p:cond delay="2500"/>
                            </p:stCondLst>
                            <p:childTnLst>
                              <p:par>
                                <p:cTn fill="hold" grpId="0" id="41" nodeType="afterEffect" presetClass="entr" presetID="14" presetSubtype="10">
                                  <p:stCondLst>
                                    <p:cond delay="0"/>
                                  </p:stCondLst>
                                  <p:childTnLst>
                                    <p:set>
                                      <p:cBhvr>
                                        <p:cTn dur="1" fill="hold" id="42">
                                          <p:stCondLst>
                                            <p:cond delay="0"/>
                                          </p:stCondLst>
                                        </p:cTn>
                                        <p:tgtEl>
                                          <p:spTgt spid="85"/>
                                        </p:tgtEl>
                                        <p:attrNameLst>
                                          <p:attrName>style.visibility</p:attrName>
                                        </p:attrNameLst>
                                      </p:cBhvr>
                                      <p:to>
                                        <p:strVal val="visible"/>
                                      </p:to>
                                    </p:set>
                                    <p:animEffect filter="randombar(horizontal)" transition="in">
                                      <p:cBhvr>
                                        <p:cTn dur="500" id="43"/>
                                        <p:tgtEl>
                                          <p:spTgt spid="85"/>
                                        </p:tgtEl>
                                      </p:cBhvr>
                                    </p:animEffect>
                                  </p:childTnLst>
                                </p:cTn>
                              </p:par>
                            </p:childTnLst>
                          </p:cTn>
                        </p:par>
                        <p:par>
                          <p:cTn fill="hold" id="44" nodeType="afterGroup">
                            <p:stCondLst>
                              <p:cond delay="3000"/>
                            </p:stCondLst>
                            <p:childTnLst>
                              <p:par>
                                <p:cTn fill="hold" grpId="0" id="45" nodeType="afterEffect" presetClass="entr" presetID="14" presetSubtype="10">
                                  <p:stCondLst>
                                    <p:cond delay="0"/>
                                  </p:stCondLst>
                                  <p:childTnLst>
                                    <p:set>
                                      <p:cBhvr>
                                        <p:cTn dur="1" fill="hold" id="46">
                                          <p:stCondLst>
                                            <p:cond delay="0"/>
                                          </p:stCondLst>
                                        </p:cTn>
                                        <p:tgtEl>
                                          <p:spTgt spid="87"/>
                                        </p:tgtEl>
                                        <p:attrNameLst>
                                          <p:attrName>style.visibility</p:attrName>
                                        </p:attrNameLst>
                                      </p:cBhvr>
                                      <p:to>
                                        <p:strVal val="visible"/>
                                      </p:to>
                                    </p:set>
                                    <p:animEffect filter="randombar(horizontal)" transition="in">
                                      <p:cBhvr>
                                        <p:cTn dur="500" id="47"/>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81"/>
      <p:bldP grpId="0" spid="84"/>
      <p:bldP grpId="0" spid="85"/>
      <p:bldP grpId="0" spid="8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TextBox 63"/>
          <p:cNvSpPr txBox="1"/>
          <p:nvPr/>
        </p:nvSpPr>
        <p:spPr>
          <a:xfrm>
            <a:off x="5472995" y="2713877"/>
            <a:ext cx="274004" cy="200478"/>
          </a:xfrm>
          <a:prstGeom prst="rect">
            <a:avLst/>
          </a:prstGeom>
          <a:noFill/>
        </p:spPr>
        <p:txBody>
          <a:bodyPr bIns="16114" lIns="32227" rIns="32227" rtlCol="0" tIns="16114"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110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45%</a:t>
            </a:r>
          </a:p>
        </p:txBody>
      </p:sp>
      <p:sp>
        <p:nvSpPr>
          <p:cNvPr id="71" name="Rectangle 1"/>
          <p:cNvSpPr/>
          <p:nvPr/>
        </p:nvSpPr>
        <p:spPr>
          <a:xfrm>
            <a:off x="5441638" y="2933727"/>
            <a:ext cx="420958" cy="995177"/>
          </a:xfrm>
          <a:prstGeom prst="rect">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grpSp>
        <p:nvGrpSpPr>
          <p:cNvPr id="11" name="组合 10"/>
          <p:cNvGrpSpPr/>
          <p:nvPr/>
        </p:nvGrpSpPr>
        <p:grpSpPr>
          <a:xfrm>
            <a:off x="5320561" y="3714012"/>
            <a:ext cx="620684" cy="720080"/>
            <a:chOff x="14094664" y="9878803"/>
            <a:chExt cx="1685578" cy="1915321"/>
          </a:xfrm>
        </p:grpSpPr>
        <p:sp>
          <p:nvSpPr>
            <p:cNvPr id="72" name="TextBox 71"/>
            <p:cNvSpPr txBox="1"/>
            <p:nvPr/>
          </p:nvSpPr>
          <p:spPr>
            <a:xfrm>
              <a:off x="14102814" y="11202995"/>
              <a:ext cx="1669273" cy="585346"/>
            </a:xfrm>
            <a:prstGeom prst="rect">
              <a:avLst/>
            </a:prstGeom>
            <a:noFill/>
          </p:spPr>
          <p:txBody>
            <a:bodyPr rtlCol="0"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srgbClr val="ED7D31"/>
                  </a:solidFill>
                  <a:effectLst/>
                  <a:uLnTx/>
                  <a:uFillTx/>
                  <a:latin charset="-122" panose="02000000000000000000" pitchFamily="2" typeface="方正兰亭纤黑_GBK"/>
                  <a:ea charset="-122" panose="02000000000000000000" pitchFamily="2" typeface="方正兰亭纤黑_GBK"/>
                  <a:cs typeface="+mn-cs"/>
                </a:rPr>
                <a:t>添加标题</a:t>
              </a:r>
            </a:p>
          </p:txBody>
        </p:sp>
        <p:grpSp>
          <p:nvGrpSpPr>
            <p:cNvPr id="7" name="组合 6"/>
            <p:cNvGrpSpPr/>
            <p:nvPr/>
          </p:nvGrpSpPr>
          <p:grpSpPr>
            <a:xfrm>
              <a:off x="14421548" y="9878803"/>
              <a:ext cx="1143186" cy="1170146"/>
              <a:chOff x="14421548" y="9878803"/>
              <a:chExt cx="1143186" cy="1170146"/>
            </a:xfrm>
          </p:grpSpPr>
          <p:sp>
            <p:nvSpPr>
              <p:cNvPr id="73" name="Oval 2"/>
              <p:cNvSpPr/>
              <p:nvPr/>
            </p:nvSpPr>
            <p:spPr>
              <a:xfrm>
                <a:off x="14421548" y="9878803"/>
                <a:ext cx="1143186" cy="1143185"/>
              </a:xfrm>
              <a:prstGeom prst="ellipse">
                <a:avLst/>
              </a:prstGeom>
              <a:solidFill>
                <a:srgbClr val="CB0B0B"/>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sp>
            <p:nvSpPr>
              <p:cNvPr id="70" name="TextBox 69"/>
              <p:cNvSpPr txBox="1"/>
              <p:nvPr/>
            </p:nvSpPr>
            <p:spPr>
              <a:xfrm>
                <a:off x="14656491" y="10165660"/>
                <a:ext cx="901890" cy="87477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1558" u="none">
                    <a:ln>
                      <a:noFill/>
                    </a:ln>
                    <a:solidFill>
                      <a:prstClr val="white"/>
                    </a:solidFill>
                    <a:effectLst/>
                    <a:uLnTx/>
                    <a:uFillTx/>
                    <a:latin charset="-122" pitchFamily="34" typeface="思源黑体 CN Medium"/>
                    <a:ea charset="-122" pitchFamily="34" typeface="思源黑体 CN Medium"/>
                    <a:cs typeface="+mn-cs"/>
                  </a:rPr>
                  <a:t>A</a:t>
                </a:r>
              </a:p>
            </p:txBody>
          </p:sp>
        </p:grpSp>
      </p:grpSp>
      <p:grpSp>
        <p:nvGrpSpPr>
          <p:cNvPr id="6" name="组合 5"/>
          <p:cNvGrpSpPr/>
          <p:nvPr/>
        </p:nvGrpSpPr>
        <p:grpSpPr>
          <a:xfrm>
            <a:off x="1393963" y="3026017"/>
            <a:ext cx="3260655" cy="1398851"/>
            <a:chOff x="3431297" y="8048830"/>
            <a:chExt cx="8854891" cy="3720769"/>
          </a:xfrm>
        </p:grpSpPr>
        <p:sp>
          <p:nvSpPr>
            <p:cNvPr id="27" name="TextBox 26"/>
            <p:cNvSpPr txBox="1"/>
            <p:nvPr/>
          </p:nvSpPr>
          <p:spPr>
            <a:xfrm>
              <a:off x="3431297" y="10890990"/>
              <a:ext cx="1669273" cy="58534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50000"/>
                      <a:lumOff val="50000"/>
                    </a:prstClr>
                  </a:solidFill>
                  <a:effectLst/>
                  <a:uLnTx/>
                  <a:uFillTx/>
                  <a:latin charset="-122" pitchFamily="34" typeface="思源黑体 CN Medium"/>
                  <a:ea charset="-122" pitchFamily="34" typeface="思源黑体 CN Medium"/>
                  <a:cs typeface="+mn-cs"/>
                </a:rPr>
                <a:t>添加标题</a:t>
              </a:r>
            </a:p>
          </p:txBody>
        </p:sp>
        <p:grpSp>
          <p:nvGrpSpPr>
            <p:cNvPr id="148" name="组合 147"/>
            <p:cNvGrpSpPr/>
            <p:nvPr/>
          </p:nvGrpSpPr>
          <p:grpSpPr>
            <a:xfrm>
              <a:off x="5238872" y="8262350"/>
              <a:ext cx="5824782" cy="2884595"/>
              <a:chOff x="5084915" y="8029674"/>
              <a:chExt cx="4462044" cy="2884595"/>
            </a:xfrm>
          </p:grpSpPr>
          <p:cxnSp>
            <p:nvCxnSpPr>
              <p:cNvPr id="53" name="Straight Connector 54"/>
              <p:cNvCxnSpPr/>
              <p:nvPr/>
            </p:nvCxnSpPr>
            <p:spPr>
              <a:xfrm>
                <a:off x="5084917" y="10910699"/>
                <a:ext cx="4462042" cy="3570"/>
              </a:xfrm>
              <a:prstGeom prst="line">
                <a:avLst/>
              </a:prstGeom>
              <a:ln cap="rnd" w="254000">
                <a:solidFill>
                  <a:schemeClr val="bg1"/>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20"/>
              <p:cNvCxnSpPr/>
              <p:nvPr/>
            </p:nvCxnSpPr>
            <p:spPr>
              <a:xfrm>
                <a:off x="5084915" y="10910699"/>
                <a:ext cx="2584913" cy="0"/>
              </a:xfrm>
              <a:prstGeom prst="line">
                <a:avLst/>
              </a:prstGeom>
              <a:ln cap="rnd" w="254000">
                <a:solidFill>
                  <a:srgbClr val="CB0B0B"/>
                </a:solidFill>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5084917" y="9973890"/>
                <a:ext cx="4462042" cy="3570"/>
              </a:xfrm>
              <a:prstGeom prst="line">
                <a:avLst/>
              </a:prstGeom>
              <a:ln cap="rnd" w="254000">
                <a:solidFill>
                  <a:schemeClr val="bg1"/>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Connector 20"/>
              <p:cNvCxnSpPr/>
              <p:nvPr/>
            </p:nvCxnSpPr>
            <p:spPr>
              <a:xfrm>
                <a:off x="5084915" y="9973890"/>
                <a:ext cx="3814463" cy="0"/>
              </a:xfrm>
              <a:prstGeom prst="line">
                <a:avLst/>
              </a:prstGeom>
              <a:ln cap="rnd" w="254000">
                <a:solidFill>
                  <a:srgbClr val="CB0B0B"/>
                </a:solidFill>
              </a:ln>
            </p:spPr>
            <p:style>
              <a:lnRef idx="1">
                <a:schemeClr val="accent1"/>
              </a:lnRef>
              <a:fillRef idx="0">
                <a:schemeClr val="accent1"/>
              </a:fillRef>
              <a:effectRef idx="0">
                <a:schemeClr val="accent1"/>
              </a:effectRef>
              <a:fontRef idx="minor">
                <a:schemeClr val="tx1"/>
              </a:fontRef>
            </p:style>
          </p:cxnSp>
          <p:cxnSp>
            <p:nvCxnSpPr>
              <p:cNvPr id="100" name="Straight Connector 54"/>
              <p:cNvCxnSpPr/>
              <p:nvPr/>
            </p:nvCxnSpPr>
            <p:spPr>
              <a:xfrm>
                <a:off x="5084917" y="9109794"/>
                <a:ext cx="4462042" cy="3570"/>
              </a:xfrm>
              <a:prstGeom prst="line">
                <a:avLst/>
              </a:prstGeom>
              <a:ln cap="rnd" w="254000">
                <a:solidFill>
                  <a:schemeClr val="bg1"/>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20"/>
              <p:cNvCxnSpPr/>
              <p:nvPr/>
            </p:nvCxnSpPr>
            <p:spPr>
              <a:xfrm>
                <a:off x="5084915" y="9109794"/>
                <a:ext cx="2584913" cy="0"/>
              </a:xfrm>
              <a:prstGeom prst="line">
                <a:avLst/>
              </a:prstGeom>
              <a:ln cap="rnd" w="254000">
                <a:solidFill>
                  <a:srgbClr val="CB0B0B"/>
                </a:solidFill>
              </a:ln>
            </p:spPr>
            <p:style>
              <a:lnRef idx="1">
                <a:schemeClr val="accent1"/>
              </a:lnRef>
              <a:fillRef idx="0">
                <a:schemeClr val="accent1"/>
              </a:fillRef>
              <a:effectRef idx="0">
                <a:schemeClr val="accent1"/>
              </a:effectRef>
              <a:fontRef idx="minor">
                <a:schemeClr val="tx1"/>
              </a:fontRef>
            </p:style>
          </p:cxnSp>
          <p:cxnSp>
            <p:nvCxnSpPr>
              <p:cNvPr id="107" name="Straight Connector 54"/>
              <p:cNvCxnSpPr/>
              <p:nvPr/>
            </p:nvCxnSpPr>
            <p:spPr>
              <a:xfrm>
                <a:off x="5084917" y="8029674"/>
                <a:ext cx="4462042" cy="3570"/>
              </a:xfrm>
              <a:prstGeom prst="line">
                <a:avLst/>
              </a:prstGeom>
              <a:ln cap="rnd" w="254000">
                <a:solidFill>
                  <a:schemeClr val="bg1"/>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20"/>
              <p:cNvCxnSpPr/>
              <p:nvPr/>
            </p:nvCxnSpPr>
            <p:spPr>
              <a:xfrm>
                <a:off x="5084915" y="8029674"/>
                <a:ext cx="3814463" cy="0"/>
              </a:xfrm>
              <a:prstGeom prst="line">
                <a:avLst/>
              </a:prstGeom>
              <a:ln cap="rnd" w="254000">
                <a:solidFill>
                  <a:srgbClr val="CB0B0B"/>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11320490" y="8072071"/>
              <a:ext cx="965698" cy="830246"/>
              <a:chOff x="10521786" y="8009529"/>
              <a:chExt cx="965698" cy="830246"/>
            </a:xfrm>
          </p:grpSpPr>
          <p:sp>
            <p:nvSpPr>
              <p:cNvPr id="110"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12"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13" name="TextBox 59"/>
              <p:cNvSpPr txBox="1">
                <a:spLocks noChangeArrowheads="1"/>
              </p:cNvSpPr>
              <p:nvPr/>
            </p:nvSpPr>
            <p:spPr bwMode="auto">
              <a:xfrm>
                <a:off x="10664088" y="8009527"/>
                <a:ext cx="786401" cy="822080"/>
              </a:xfrm>
              <a:prstGeom prst="rect">
                <a:avLst/>
              </a:prstGeom>
              <a:noFill/>
              <a:ln w="9525">
                <a:noFill/>
                <a:miter lim="800000"/>
              </a:ln>
            </p:spPr>
            <p:txBody>
              <a:bodyPr wrap="squar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714" u="none">
                    <a:ln>
                      <a:noFill/>
                    </a:ln>
                    <a:solidFill>
                      <a:prstClr val="white"/>
                    </a:solidFill>
                    <a:effectLst/>
                    <a:uLnTx/>
                    <a:uFillTx/>
                    <a:latin typeface="等线 Light"/>
                    <a:ea charset="0" pitchFamily="2" typeface="Roboto Lt"/>
                    <a:cs typeface="+mn-cs"/>
                  </a:rPr>
                  <a:t>95%</a:t>
                </a:r>
              </a:p>
            </p:txBody>
          </p:sp>
        </p:grpSp>
        <p:grpSp>
          <p:nvGrpSpPr>
            <p:cNvPr id="118" name="组合 117"/>
            <p:cNvGrpSpPr/>
            <p:nvPr/>
          </p:nvGrpSpPr>
          <p:grpSpPr>
            <a:xfrm>
              <a:off x="11320490" y="9138448"/>
              <a:ext cx="965698" cy="830246"/>
              <a:chOff x="10521786" y="8009529"/>
              <a:chExt cx="965698" cy="830246"/>
            </a:xfrm>
          </p:grpSpPr>
          <p:sp>
            <p:nvSpPr>
              <p:cNvPr id="119"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20"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21" name="TextBox 59"/>
              <p:cNvSpPr txBox="1">
                <a:spLocks noChangeArrowheads="1"/>
              </p:cNvSpPr>
              <p:nvPr/>
            </p:nvSpPr>
            <p:spPr bwMode="auto">
              <a:xfrm>
                <a:off x="10664088" y="8009528"/>
                <a:ext cx="786401" cy="822080"/>
              </a:xfrm>
              <a:prstGeom prst="rect">
                <a:avLst/>
              </a:prstGeom>
              <a:noFill/>
              <a:ln w="9525">
                <a:noFill/>
                <a:miter lim="800000"/>
              </a:ln>
            </p:spPr>
            <p:txBody>
              <a:bodyPr wrap="squar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714" u="none">
                    <a:ln>
                      <a:noFill/>
                    </a:ln>
                    <a:solidFill>
                      <a:prstClr val="white"/>
                    </a:solidFill>
                    <a:effectLst/>
                    <a:uLnTx/>
                    <a:uFillTx/>
                    <a:latin typeface="等线 Light"/>
                    <a:ea charset="0" pitchFamily="2" typeface="Roboto Lt"/>
                    <a:cs typeface="+mn-cs"/>
                  </a:rPr>
                  <a:t>95%</a:t>
                </a:r>
              </a:p>
            </p:txBody>
          </p:sp>
        </p:grpSp>
        <p:grpSp>
          <p:nvGrpSpPr>
            <p:cNvPr id="122" name="组合 121"/>
            <p:cNvGrpSpPr/>
            <p:nvPr/>
          </p:nvGrpSpPr>
          <p:grpSpPr>
            <a:xfrm>
              <a:off x="11320490" y="9998974"/>
              <a:ext cx="965698" cy="830246"/>
              <a:chOff x="10521786" y="8009529"/>
              <a:chExt cx="965698" cy="830246"/>
            </a:xfrm>
          </p:grpSpPr>
          <p:sp>
            <p:nvSpPr>
              <p:cNvPr id="123"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24"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25" name="TextBox 59"/>
              <p:cNvSpPr txBox="1">
                <a:spLocks noChangeArrowheads="1"/>
              </p:cNvSpPr>
              <p:nvPr/>
            </p:nvSpPr>
            <p:spPr bwMode="auto">
              <a:xfrm>
                <a:off x="10664088" y="8009529"/>
                <a:ext cx="786401" cy="822080"/>
              </a:xfrm>
              <a:prstGeom prst="rect">
                <a:avLst/>
              </a:prstGeom>
              <a:noFill/>
              <a:ln w="9525">
                <a:noFill/>
                <a:miter lim="800000"/>
              </a:ln>
            </p:spPr>
            <p:txBody>
              <a:bodyPr wrap="squar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714" u="none">
                    <a:ln>
                      <a:noFill/>
                    </a:ln>
                    <a:solidFill>
                      <a:prstClr val="white"/>
                    </a:solidFill>
                    <a:effectLst/>
                    <a:uLnTx/>
                    <a:uFillTx/>
                    <a:latin typeface="等线 Light"/>
                    <a:ea charset="0" pitchFamily="2" typeface="Roboto Lt"/>
                    <a:cs typeface="+mn-cs"/>
                  </a:rPr>
                  <a:t>95%</a:t>
                </a:r>
              </a:p>
            </p:txBody>
          </p:sp>
        </p:grpSp>
        <p:grpSp>
          <p:nvGrpSpPr>
            <p:cNvPr id="126" name="组合 125"/>
            <p:cNvGrpSpPr/>
            <p:nvPr/>
          </p:nvGrpSpPr>
          <p:grpSpPr>
            <a:xfrm>
              <a:off x="11320490" y="10939353"/>
              <a:ext cx="965698" cy="830246"/>
              <a:chOff x="10521786" y="8009529"/>
              <a:chExt cx="965698" cy="830246"/>
            </a:xfrm>
          </p:grpSpPr>
          <p:sp>
            <p:nvSpPr>
              <p:cNvPr id="127"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28"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260" u="none">
                  <a:ln>
                    <a:noFill/>
                  </a:ln>
                  <a:solidFill>
                    <a:prstClr val="black"/>
                  </a:solidFill>
                  <a:effectLst/>
                  <a:uLnTx/>
                  <a:uFillTx/>
                  <a:latin charset="0" panose="02000000000000000000" pitchFamily="2" typeface="Roboto"/>
                  <a:ea charset="0" pitchFamily="2" typeface="Roboto"/>
                  <a:cs typeface="+mn-cs"/>
                </a:endParaRPr>
              </a:p>
            </p:txBody>
          </p:sp>
          <p:sp>
            <p:nvSpPr>
              <p:cNvPr id="129" name="TextBox 59"/>
              <p:cNvSpPr txBox="1">
                <a:spLocks noChangeArrowheads="1"/>
              </p:cNvSpPr>
              <p:nvPr/>
            </p:nvSpPr>
            <p:spPr bwMode="auto">
              <a:xfrm>
                <a:off x="10664088" y="8009528"/>
                <a:ext cx="786401" cy="822080"/>
              </a:xfrm>
              <a:prstGeom prst="rect">
                <a:avLst/>
              </a:prstGeom>
              <a:noFill/>
              <a:ln w="9525">
                <a:noFill/>
                <a:miter lim="800000"/>
              </a:ln>
            </p:spPr>
            <p:txBody>
              <a:bodyPr wrap="squar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0" strike="noStrike" sz="714" u="none">
                    <a:ln>
                      <a:noFill/>
                    </a:ln>
                    <a:solidFill>
                      <a:prstClr val="white"/>
                    </a:solidFill>
                    <a:effectLst/>
                    <a:uLnTx/>
                    <a:uFillTx/>
                    <a:latin typeface="等线 Light"/>
                    <a:ea charset="0" pitchFamily="2" typeface="Roboto Lt"/>
                    <a:cs typeface="+mn-cs"/>
                  </a:rPr>
                  <a:t>95%</a:t>
                </a:r>
              </a:p>
            </p:txBody>
          </p:sp>
        </p:grpSp>
        <p:sp>
          <p:nvSpPr>
            <p:cNvPr id="130" name="TextBox 129"/>
            <p:cNvSpPr txBox="1"/>
            <p:nvPr/>
          </p:nvSpPr>
          <p:spPr>
            <a:xfrm>
              <a:off x="3431297" y="9994400"/>
              <a:ext cx="1669273" cy="58534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50000"/>
                      <a:lumOff val="50000"/>
                    </a:prstClr>
                  </a:solidFill>
                  <a:effectLst/>
                  <a:uLnTx/>
                  <a:uFillTx/>
                  <a:latin charset="-122" pitchFamily="34" typeface="思源黑体 CN Medium"/>
                  <a:ea charset="-122" pitchFamily="34" typeface="思源黑体 CN Medium"/>
                  <a:cs typeface="+mn-cs"/>
                </a:rPr>
                <a:t>添加标题</a:t>
              </a:r>
            </a:p>
          </p:txBody>
        </p:sp>
        <p:sp>
          <p:nvSpPr>
            <p:cNvPr id="131" name="TextBox 130"/>
            <p:cNvSpPr txBox="1"/>
            <p:nvPr/>
          </p:nvSpPr>
          <p:spPr>
            <a:xfrm>
              <a:off x="3431297" y="9158595"/>
              <a:ext cx="1669273" cy="58534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50000"/>
                      <a:lumOff val="50000"/>
                    </a:prstClr>
                  </a:solidFill>
                  <a:effectLst/>
                  <a:uLnTx/>
                  <a:uFillTx/>
                  <a:latin charset="-122" pitchFamily="34" typeface="思源黑体 CN Medium"/>
                  <a:ea charset="-122" pitchFamily="34" typeface="思源黑体 CN Medium"/>
                  <a:cs typeface="+mn-cs"/>
                </a:rPr>
                <a:t>添加标题</a:t>
              </a:r>
            </a:p>
          </p:txBody>
        </p:sp>
        <p:sp>
          <p:nvSpPr>
            <p:cNvPr id="132" name="TextBox 131"/>
            <p:cNvSpPr txBox="1"/>
            <p:nvPr/>
          </p:nvSpPr>
          <p:spPr>
            <a:xfrm>
              <a:off x="3431297" y="8048830"/>
              <a:ext cx="1669273" cy="58534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50000"/>
                      <a:lumOff val="50000"/>
                    </a:prstClr>
                  </a:solidFill>
                  <a:effectLst/>
                  <a:uLnTx/>
                  <a:uFillTx/>
                  <a:latin charset="-122" pitchFamily="34" typeface="思源黑体 CN Medium"/>
                  <a:ea charset="-122" pitchFamily="34" typeface="思源黑体 CN Medium"/>
                  <a:cs typeface="+mn-cs"/>
                </a:rPr>
                <a:t>添加标题</a:t>
              </a:r>
            </a:p>
          </p:txBody>
        </p:sp>
      </p:grpSp>
      <p:sp>
        <p:nvSpPr>
          <p:cNvPr id="133" name="TextBox 132"/>
          <p:cNvSpPr txBox="1"/>
          <p:nvPr/>
        </p:nvSpPr>
        <p:spPr>
          <a:xfrm>
            <a:off x="6119250" y="1975166"/>
            <a:ext cx="274004" cy="200478"/>
          </a:xfrm>
          <a:prstGeom prst="rect">
            <a:avLst/>
          </a:prstGeom>
          <a:noFill/>
        </p:spPr>
        <p:txBody>
          <a:bodyPr bIns="16114" lIns="32227" rIns="32227" rtlCol="0" tIns="16114"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10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85%</a:t>
            </a:r>
          </a:p>
        </p:txBody>
      </p:sp>
      <p:sp>
        <p:nvSpPr>
          <p:cNvPr id="134" name="Rectangle 1"/>
          <p:cNvSpPr/>
          <p:nvPr/>
        </p:nvSpPr>
        <p:spPr>
          <a:xfrm>
            <a:off x="6087892" y="2285021"/>
            <a:ext cx="420958" cy="1643883"/>
          </a:xfrm>
          <a:prstGeom prst="rect">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grpSp>
        <p:nvGrpSpPr>
          <p:cNvPr id="12" name="组合 11"/>
          <p:cNvGrpSpPr/>
          <p:nvPr/>
        </p:nvGrpSpPr>
        <p:grpSpPr>
          <a:xfrm>
            <a:off x="5966815" y="3714012"/>
            <a:ext cx="620684" cy="720080"/>
            <a:chOff x="15849682" y="9878803"/>
            <a:chExt cx="1685578" cy="1915321"/>
          </a:xfrm>
        </p:grpSpPr>
        <p:sp>
          <p:nvSpPr>
            <p:cNvPr id="135" name="TextBox 134"/>
            <p:cNvSpPr txBox="1"/>
            <p:nvPr/>
          </p:nvSpPr>
          <p:spPr>
            <a:xfrm>
              <a:off x="15857834" y="11202995"/>
              <a:ext cx="1669273" cy="585346"/>
            </a:xfrm>
            <a:prstGeom prst="rect">
              <a:avLst/>
            </a:prstGeom>
            <a:noFill/>
          </p:spPr>
          <p:txBody>
            <a:bodyPr rtlCol="0"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srgbClr val="ED7D31"/>
                  </a:solidFill>
                  <a:effectLst/>
                  <a:uLnTx/>
                  <a:uFillTx/>
                  <a:latin charset="-122" panose="02000000000000000000" pitchFamily="2" typeface="方正兰亭纤黑_GBK"/>
                  <a:ea charset="-122" panose="02000000000000000000" pitchFamily="2" typeface="方正兰亭纤黑_GBK"/>
                  <a:cs typeface="+mn-cs"/>
                </a:rPr>
                <a:t>添加标题</a:t>
              </a:r>
            </a:p>
          </p:txBody>
        </p:sp>
        <p:grpSp>
          <p:nvGrpSpPr>
            <p:cNvPr id="8" name="组合 7"/>
            <p:cNvGrpSpPr/>
            <p:nvPr/>
          </p:nvGrpSpPr>
          <p:grpSpPr>
            <a:xfrm>
              <a:off x="16176566" y="9878803"/>
              <a:ext cx="1143186" cy="1170146"/>
              <a:chOff x="16176566" y="9878803"/>
              <a:chExt cx="1143186" cy="1170146"/>
            </a:xfrm>
          </p:grpSpPr>
          <p:sp>
            <p:nvSpPr>
              <p:cNvPr id="136" name="Oval 2"/>
              <p:cNvSpPr/>
              <p:nvPr/>
            </p:nvSpPr>
            <p:spPr>
              <a:xfrm>
                <a:off x="16176566" y="9878803"/>
                <a:ext cx="1143186" cy="1143185"/>
              </a:xfrm>
              <a:prstGeom prst="ellipse">
                <a:avLst/>
              </a:prstGeom>
              <a:solidFill>
                <a:srgbClr val="CB0B0B"/>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sp>
            <p:nvSpPr>
              <p:cNvPr id="137" name="TextBox 136"/>
              <p:cNvSpPr txBox="1"/>
              <p:nvPr/>
            </p:nvSpPr>
            <p:spPr>
              <a:xfrm>
                <a:off x="16411515" y="10165660"/>
                <a:ext cx="863090" cy="87477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1558" u="none">
                    <a:ln>
                      <a:noFill/>
                    </a:ln>
                    <a:solidFill>
                      <a:prstClr val="white"/>
                    </a:solidFill>
                    <a:effectLst/>
                    <a:uLnTx/>
                    <a:uFillTx/>
                    <a:latin charset="-122" pitchFamily="34" typeface="思源黑体 CN Medium"/>
                    <a:ea charset="-122" pitchFamily="34" typeface="思源黑体 CN Medium"/>
                    <a:cs typeface="+mn-cs"/>
                  </a:rPr>
                  <a:t>B</a:t>
                </a:r>
              </a:p>
            </p:txBody>
          </p:sp>
        </p:grpSp>
      </p:grpSp>
      <p:sp>
        <p:nvSpPr>
          <p:cNvPr id="138" name="TextBox 137"/>
          <p:cNvSpPr txBox="1"/>
          <p:nvPr/>
        </p:nvSpPr>
        <p:spPr>
          <a:xfrm>
            <a:off x="6782142" y="2272956"/>
            <a:ext cx="274004" cy="200478"/>
          </a:xfrm>
          <a:prstGeom prst="rect">
            <a:avLst/>
          </a:prstGeom>
          <a:noFill/>
        </p:spPr>
        <p:txBody>
          <a:bodyPr bIns="16114" lIns="32227" rIns="32227" rtlCol="0" tIns="16114"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10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65%</a:t>
            </a:r>
          </a:p>
        </p:txBody>
      </p:sp>
      <p:sp>
        <p:nvSpPr>
          <p:cNvPr id="139" name="Rectangle 1"/>
          <p:cNvSpPr/>
          <p:nvPr/>
        </p:nvSpPr>
        <p:spPr>
          <a:xfrm>
            <a:off x="6750783" y="2546951"/>
            <a:ext cx="420958" cy="1381953"/>
          </a:xfrm>
          <a:prstGeom prst="rect">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grpSp>
        <p:nvGrpSpPr>
          <p:cNvPr id="13" name="组合 12"/>
          <p:cNvGrpSpPr/>
          <p:nvPr/>
        </p:nvGrpSpPr>
        <p:grpSpPr>
          <a:xfrm>
            <a:off x="6629707" y="3714012"/>
            <a:ext cx="620684" cy="720080"/>
            <a:chOff x="17649882" y="9878803"/>
            <a:chExt cx="1685578" cy="1915321"/>
          </a:xfrm>
        </p:grpSpPr>
        <p:sp>
          <p:nvSpPr>
            <p:cNvPr id="140" name="TextBox 139"/>
            <p:cNvSpPr txBox="1"/>
            <p:nvPr/>
          </p:nvSpPr>
          <p:spPr>
            <a:xfrm>
              <a:off x="17658037" y="11202995"/>
              <a:ext cx="1669273" cy="585346"/>
            </a:xfrm>
            <a:prstGeom prst="rect">
              <a:avLst/>
            </a:prstGeom>
            <a:noFill/>
          </p:spPr>
          <p:txBody>
            <a:bodyPr rtlCol="0"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srgbClr val="ED7D31"/>
                  </a:solidFill>
                  <a:effectLst/>
                  <a:uLnTx/>
                  <a:uFillTx/>
                  <a:latin charset="-122" panose="02000000000000000000" pitchFamily="2" typeface="方正兰亭纤黑_GBK"/>
                  <a:ea charset="-122" panose="02000000000000000000" pitchFamily="2" typeface="方正兰亭纤黑_GBK"/>
                  <a:cs typeface="+mn-cs"/>
                </a:rPr>
                <a:t>添加标题</a:t>
              </a:r>
            </a:p>
          </p:txBody>
        </p:sp>
        <p:grpSp>
          <p:nvGrpSpPr>
            <p:cNvPr id="9" name="组合 8"/>
            <p:cNvGrpSpPr/>
            <p:nvPr/>
          </p:nvGrpSpPr>
          <p:grpSpPr>
            <a:xfrm>
              <a:off x="17976766" y="9878803"/>
              <a:ext cx="1143186" cy="1170146"/>
              <a:chOff x="17976766" y="9878803"/>
              <a:chExt cx="1143186" cy="1170146"/>
            </a:xfrm>
          </p:grpSpPr>
          <p:sp>
            <p:nvSpPr>
              <p:cNvPr id="141" name="Oval 2"/>
              <p:cNvSpPr/>
              <p:nvPr/>
            </p:nvSpPr>
            <p:spPr>
              <a:xfrm>
                <a:off x="17976766" y="9878803"/>
                <a:ext cx="1143186" cy="1143185"/>
              </a:xfrm>
              <a:prstGeom prst="ellipse">
                <a:avLst/>
              </a:prstGeom>
              <a:solidFill>
                <a:srgbClr val="CB0B0B"/>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sp>
            <p:nvSpPr>
              <p:cNvPr id="142" name="TextBox 141"/>
              <p:cNvSpPr txBox="1"/>
              <p:nvPr/>
            </p:nvSpPr>
            <p:spPr>
              <a:xfrm>
                <a:off x="18211709" y="10165660"/>
                <a:ext cx="858779" cy="87477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1558" u="none">
                    <a:ln>
                      <a:noFill/>
                    </a:ln>
                    <a:solidFill>
                      <a:prstClr val="white"/>
                    </a:solidFill>
                    <a:effectLst/>
                    <a:uLnTx/>
                    <a:uFillTx/>
                    <a:latin charset="-122" pitchFamily="34" typeface="思源黑体 CN Medium"/>
                    <a:ea charset="-122" pitchFamily="34" typeface="思源黑体 CN Medium"/>
                    <a:cs typeface="+mn-cs"/>
                  </a:rPr>
                  <a:t>C</a:t>
                </a:r>
              </a:p>
            </p:txBody>
          </p:sp>
        </p:grpSp>
      </p:grpSp>
      <p:sp>
        <p:nvSpPr>
          <p:cNvPr id="143" name="TextBox 142"/>
          <p:cNvSpPr txBox="1"/>
          <p:nvPr/>
        </p:nvSpPr>
        <p:spPr>
          <a:xfrm>
            <a:off x="7456569" y="1839805"/>
            <a:ext cx="274004" cy="200478"/>
          </a:xfrm>
          <a:prstGeom prst="rect">
            <a:avLst/>
          </a:prstGeom>
          <a:noFill/>
        </p:spPr>
        <p:txBody>
          <a:bodyPr bIns="16114" lIns="32227" rIns="32227" rtlCol="0" tIns="16114"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104"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95%</a:t>
            </a:r>
          </a:p>
        </p:txBody>
      </p:sp>
      <p:sp>
        <p:nvSpPr>
          <p:cNvPr id="144" name="Rectangle 1"/>
          <p:cNvSpPr/>
          <p:nvPr/>
        </p:nvSpPr>
        <p:spPr>
          <a:xfrm>
            <a:off x="7413675" y="2042774"/>
            <a:ext cx="420958" cy="1886129"/>
          </a:xfrm>
          <a:prstGeom prst="rect">
            <a:avLst/>
          </a:prstGeom>
          <a:solidFill>
            <a:srgbClr val="FFC000"/>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grpSp>
        <p:nvGrpSpPr>
          <p:cNvPr id="14" name="组合 13"/>
          <p:cNvGrpSpPr/>
          <p:nvPr/>
        </p:nvGrpSpPr>
        <p:grpSpPr>
          <a:xfrm>
            <a:off x="7292599" y="3714012"/>
            <a:ext cx="620684" cy="720080"/>
            <a:chOff x="19450083" y="9878803"/>
            <a:chExt cx="1685578" cy="1915321"/>
          </a:xfrm>
        </p:grpSpPr>
        <p:sp>
          <p:nvSpPr>
            <p:cNvPr id="145" name="TextBox 144"/>
            <p:cNvSpPr txBox="1"/>
            <p:nvPr/>
          </p:nvSpPr>
          <p:spPr>
            <a:xfrm>
              <a:off x="19458236" y="11202995"/>
              <a:ext cx="1669273" cy="585346"/>
            </a:xfrm>
            <a:prstGeom prst="rect">
              <a:avLst/>
            </a:prstGeom>
            <a:noFill/>
          </p:spPr>
          <p:txBody>
            <a:bodyPr rtlCol="0" wrap="none">
              <a:spAutoFit/>
            </a:bodyPr>
            <a:lstStyle/>
            <a:p>
              <a:pPr algn="ctr"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44" u="none">
                  <a:ln>
                    <a:noFill/>
                  </a:ln>
                  <a:solidFill>
                    <a:srgbClr val="ED7D31"/>
                  </a:solidFill>
                  <a:effectLst/>
                  <a:uLnTx/>
                  <a:uFillTx/>
                  <a:latin charset="-122" panose="02000000000000000000" pitchFamily="2" typeface="方正兰亭纤黑_GBK"/>
                  <a:ea charset="-122" panose="02000000000000000000" pitchFamily="2" typeface="方正兰亭纤黑_GBK"/>
                  <a:cs typeface="+mn-cs"/>
                </a:rPr>
                <a:t>添加标题</a:t>
              </a:r>
            </a:p>
          </p:txBody>
        </p:sp>
        <p:grpSp>
          <p:nvGrpSpPr>
            <p:cNvPr id="10" name="组合 9"/>
            <p:cNvGrpSpPr/>
            <p:nvPr/>
          </p:nvGrpSpPr>
          <p:grpSpPr>
            <a:xfrm>
              <a:off x="19776966" y="9878803"/>
              <a:ext cx="1143186" cy="1170146"/>
              <a:chOff x="19776966" y="9878803"/>
              <a:chExt cx="1143186" cy="1170146"/>
            </a:xfrm>
          </p:grpSpPr>
          <p:sp>
            <p:nvSpPr>
              <p:cNvPr id="146" name="Oval 2"/>
              <p:cNvSpPr/>
              <p:nvPr/>
            </p:nvSpPr>
            <p:spPr>
              <a:xfrm>
                <a:off x="19776966" y="9878803"/>
                <a:ext cx="1143186" cy="1143185"/>
              </a:xfrm>
              <a:prstGeom prst="ellipse">
                <a:avLst/>
              </a:prstGeom>
              <a:solidFill>
                <a:srgbClr val="CB0B0B"/>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584" u="none">
                  <a:ln>
                    <a:noFill/>
                  </a:ln>
                  <a:solidFill>
                    <a:srgbClr val="ED7D31"/>
                  </a:solidFill>
                  <a:effectLst/>
                  <a:uLnTx/>
                  <a:uFillTx/>
                  <a:latin typeface="等线"/>
                  <a:ea typeface="微软雅黑"/>
                  <a:cs typeface="+mn-cs"/>
                </a:endParaRPr>
              </a:p>
            </p:txBody>
          </p:sp>
          <p:sp>
            <p:nvSpPr>
              <p:cNvPr id="147" name="TextBox 146"/>
              <p:cNvSpPr txBox="1"/>
              <p:nvPr/>
            </p:nvSpPr>
            <p:spPr>
              <a:xfrm>
                <a:off x="20011913" y="10165660"/>
                <a:ext cx="923446" cy="874777"/>
              </a:xfrm>
              <a:prstGeom prst="rect">
                <a:avLst/>
              </a:prstGeom>
              <a:noFill/>
            </p:spPr>
            <p:txBody>
              <a:bodyPr rtlCol="0"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0" strike="noStrike" sz="1558" u="none">
                    <a:ln>
                      <a:noFill/>
                    </a:ln>
                    <a:solidFill>
                      <a:prstClr val="white"/>
                    </a:solidFill>
                    <a:effectLst/>
                    <a:uLnTx/>
                    <a:uFillTx/>
                    <a:latin charset="-122" pitchFamily="34" typeface="思源黑体 CN Medium"/>
                    <a:ea charset="-122" pitchFamily="34" typeface="思源黑体 CN Medium"/>
                    <a:cs typeface="+mn-cs"/>
                  </a:rPr>
                  <a:t>D</a:t>
                </a:r>
              </a:p>
            </p:txBody>
          </p:sp>
        </p:grpSp>
      </p:grpSp>
      <p:grpSp>
        <p:nvGrpSpPr>
          <p:cNvPr id="5" name="组合 4"/>
          <p:cNvGrpSpPr/>
          <p:nvPr/>
        </p:nvGrpSpPr>
        <p:grpSpPr>
          <a:xfrm>
            <a:off x="1355447" y="1750962"/>
            <a:ext cx="3322617" cy="959858"/>
            <a:chOff x="3326696" y="4657342"/>
            <a:chExt cx="9023161" cy="2553102"/>
          </a:xfrm>
        </p:grpSpPr>
        <p:grpSp>
          <p:nvGrpSpPr>
            <p:cNvPr id="4" name="组合 3"/>
            <p:cNvGrpSpPr/>
            <p:nvPr/>
          </p:nvGrpSpPr>
          <p:grpSpPr>
            <a:xfrm>
              <a:off x="3342296" y="4657342"/>
              <a:ext cx="2230265" cy="644344"/>
              <a:chOff x="3342296" y="4657342"/>
              <a:chExt cx="2230265" cy="644344"/>
            </a:xfrm>
          </p:grpSpPr>
          <p:sp>
            <p:nvSpPr>
              <p:cNvPr id="153" name="Rounded Rectangle 43"/>
              <p:cNvSpPr/>
              <p:nvPr/>
            </p:nvSpPr>
            <p:spPr>
              <a:xfrm>
                <a:off x="3342296" y="4658384"/>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154" name="TextBox 153"/>
              <p:cNvSpPr txBox="1"/>
              <p:nvPr/>
            </p:nvSpPr>
            <p:spPr>
              <a:xfrm>
                <a:off x="3567128" y="4657342"/>
                <a:ext cx="2005434" cy="638044"/>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对手列表</a:t>
                </a:r>
              </a:p>
            </p:txBody>
          </p:sp>
        </p:grpSp>
        <p:sp>
          <p:nvSpPr>
            <p:cNvPr id="155" name="TextBox 154"/>
            <p:cNvSpPr txBox="1"/>
            <p:nvPr/>
          </p:nvSpPr>
          <p:spPr>
            <a:xfrm>
              <a:off x="3326696" y="5327452"/>
              <a:ext cx="3535890" cy="690742"/>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4" u="none">
                  <a:ln>
                    <a:noFill/>
                  </a:ln>
                  <a:solidFill>
                    <a:prstClr val="black">
                      <a:lumMod val="75000"/>
                      <a:lumOff val="25000"/>
                    </a:prstClr>
                  </a:solidFill>
                  <a:effectLst/>
                  <a:uLnTx/>
                  <a:uFillTx/>
                  <a:latin charset="-122" panose="02000000000000000000" pitchFamily="2" typeface="方正兰亭纤黑_GBK"/>
                  <a:ea charset="-122" panose="02000000000000000000" pitchFamily="2" typeface="方正兰亭纤黑_GBK"/>
                  <a:cs typeface="+mn-cs"/>
                </a:rPr>
                <a:t>Add Content</a:t>
              </a:r>
            </a:p>
          </p:txBody>
        </p:sp>
        <p:sp>
          <p:nvSpPr>
            <p:cNvPr id="156" name="TextBox 155"/>
            <p:cNvSpPr txBox="1"/>
            <p:nvPr/>
          </p:nvSpPr>
          <p:spPr>
            <a:xfrm>
              <a:off x="3359113" y="5928238"/>
              <a:ext cx="8990744" cy="1269603"/>
            </a:xfrm>
            <a:prstGeom prst="rect">
              <a:avLst/>
            </a:prstGeom>
            <a:noFill/>
          </p:spPr>
          <p:txBody>
            <a:bodyPr rtlCol="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a:t>
              </a:r>
            </a:p>
          </p:txBody>
        </p:sp>
      </p:grpSp>
    </p:spTree>
    <p:extLst>
      <p:ext uri="{BB962C8B-B14F-4D97-AF65-F5344CB8AC3E}">
        <p14:creationId val="5847426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71"/>
                                        </p:tgtEl>
                                        <p:attrNameLst>
                                          <p:attrName>style.visibility</p:attrName>
                                        </p:attrNameLst>
                                      </p:cBhvr>
                                      <p:to>
                                        <p:strVal val="visible"/>
                                      </p:to>
                                    </p:set>
                                    <p:anim calcmode="lin" valueType="num">
                                      <p:cBhvr additive="base">
                                        <p:cTn dur="300" id="21"/>
                                        <p:tgtEl>
                                          <p:spTgt spid="71"/>
                                        </p:tgtEl>
                                        <p:attrNameLst>
                                          <p:attrName>ppt_y</p:attrName>
                                        </p:attrNameLst>
                                      </p:cBhvr>
                                      <p:tavLst>
                                        <p:tav tm="0">
                                          <p:val>
                                            <p:strVal val="#ppt_y+#ppt_h*1.125000"/>
                                          </p:val>
                                        </p:tav>
                                        <p:tav tm="100000">
                                          <p:val>
                                            <p:strVal val="#ppt_y"/>
                                          </p:val>
                                        </p:tav>
                                      </p:tavLst>
                                    </p:anim>
                                    <p:animEffect filter="wipe(up)" transition="in">
                                      <p:cBhvr>
                                        <p:cTn dur="300" id="22"/>
                                        <p:tgtEl>
                                          <p:spTgt spid="71"/>
                                        </p:tgtEl>
                                      </p:cBhvr>
                                    </p:animEffect>
                                  </p:childTnLst>
                                </p:cTn>
                              </p:par>
                            </p:childTnLst>
                          </p:cTn>
                        </p:par>
                        <p:par>
                          <p:cTn fill="hold" id="23" nodeType="afterGroup">
                            <p:stCondLst>
                              <p:cond delay="1800"/>
                            </p:stCondLst>
                            <p:childTnLst>
                              <p:par>
                                <p:cTn fill="hold" grpId="0" id="24" nodeType="afterEffect" presetClass="entr" presetID="10" presetSubtype="0">
                                  <p:stCondLst>
                                    <p:cond delay="0"/>
                                  </p:stCondLst>
                                  <p:childTnLst>
                                    <p:set>
                                      <p:cBhvr>
                                        <p:cTn dur="1" fill="hold" id="25">
                                          <p:stCondLst>
                                            <p:cond delay="0"/>
                                          </p:stCondLst>
                                        </p:cTn>
                                        <p:tgtEl>
                                          <p:spTgt spid="64"/>
                                        </p:tgtEl>
                                        <p:attrNameLst>
                                          <p:attrName>style.visibility</p:attrName>
                                        </p:attrNameLst>
                                      </p:cBhvr>
                                      <p:to>
                                        <p:strVal val="visible"/>
                                      </p:to>
                                    </p:set>
                                    <p:animEffect filter="fade" transition="in">
                                      <p:cBhvr>
                                        <p:cTn dur="500" id="26"/>
                                        <p:tgtEl>
                                          <p:spTgt spid="64"/>
                                        </p:tgtEl>
                                      </p:cBhvr>
                                    </p:animEffect>
                                  </p:childTnLst>
                                </p:cTn>
                              </p:par>
                            </p:childTnLst>
                          </p:cTn>
                        </p:par>
                        <p:par>
                          <p:cTn fill="hold" id="27" nodeType="afterGroup">
                            <p:stCondLst>
                              <p:cond delay="2300"/>
                            </p:stCondLst>
                            <p:childTnLst>
                              <p:par>
                                <p:cTn fill="hold" id="28" nodeType="afterEffect" presetClass="entr" presetID="10" presetSubtype="0">
                                  <p:stCondLst>
                                    <p:cond delay="0"/>
                                  </p:stCondLst>
                                  <p:childTnLst>
                                    <p:set>
                                      <p:cBhvr>
                                        <p:cTn dur="1" fill="hold" id="29">
                                          <p:stCondLst>
                                            <p:cond delay="0"/>
                                          </p:stCondLst>
                                        </p:cTn>
                                        <p:tgtEl>
                                          <p:spTgt spid="12"/>
                                        </p:tgtEl>
                                        <p:attrNameLst>
                                          <p:attrName>style.visibility</p:attrName>
                                        </p:attrNameLst>
                                      </p:cBhvr>
                                      <p:to>
                                        <p:strVal val="visible"/>
                                      </p:to>
                                    </p:set>
                                    <p:animEffect filter="fade" transition="in">
                                      <p:cBhvr>
                                        <p:cTn dur="500" id="30"/>
                                        <p:tgtEl>
                                          <p:spTgt spid="12"/>
                                        </p:tgtEl>
                                      </p:cBhvr>
                                    </p:animEffect>
                                  </p:childTnLst>
                                </p:cTn>
                              </p:par>
                            </p:childTnLst>
                          </p:cTn>
                        </p:par>
                        <p:par>
                          <p:cTn fill="hold" id="31" nodeType="afterGroup">
                            <p:stCondLst>
                              <p:cond delay="2800"/>
                            </p:stCondLst>
                            <p:childTnLst>
                              <p:par>
                                <p:cTn fill="hold" grpId="0" id="32" nodeType="afterEffect" presetClass="entr" presetID="12" presetSubtype="4">
                                  <p:stCondLst>
                                    <p:cond delay="0"/>
                                  </p:stCondLst>
                                  <p:childTnLst>
                                    <p:set>
                                      <p:cBhvr>
                                        <p:cTn dur="1" fill="hold" id="33">
                                          <p:stCondLst>
                                            <p:cond delay="0"/>
                                          </p:stCondLst>
                                        </p:cTn>
                                        <p:tgtEl>
                                          <p:spTgt spid="134"/>
                                        </p:tgtEl>
                                        <p:attrNameLst>
                                          <p:attrName>style.visibility</p:attrName>
                                        </p:attrNameLst>
                                      </p:cBhvr>
                                      <p:to>
                                        <p:strVal val="visible"/>
                                      </p:to>
                                    </p:set>
                                    <p:anim calcmode="lin" valueType="num">
                                      <p:cBhvr additive="base">
                                        <p:cTn dur="300" id="34"/>
                                        <p:tgtEl>
                                          <p:spTgt spid="134"/>
                                        </p:tgtEl>
                                        <p:attrNameLst>
                                          <p:attrName>ppt_y</p:attrName>
                                        </p:attrNameLst>
                                      </p:cBhvr>
                                      <p:tavLst>
                                        <p:tav tm="0">
                                          <p:val>
                                            <p:strVal val="#ppt_y+#ppt_h*1.125000"/>
                                          </p:val>
                                        </p:tav>
                                        <p:tav tm="100000">
                                          <p:val>
                                            <p:strVal val="#ppt_y"/>
                                          </p:val>
                                        </p:tav>
                                      </p:tavLst>
                                    </p:anim>
                                    <p:animEffect filter="wipe(up)" transition="in">
                                      <p:cBhvr>
                                        <p:cTn dur="300" id="35"/>
                                        <p:tgtEl>
                                          <p:spTgt spid="134"/>
                                        </p:tgtEl>
                                      </p:cBhvr>
                                    </p:animEffect>
                                  </p:childTnLst>
                                </p:cTn>
                              </p:par>
                            </p:childTnLst>
                          </p:cTn>
                        </p:par>
                        <p:par>
                          <p:cTn fill="hold" id="36" nodeType="afterGroup">
                            <p:stCondLst>
                              <p:cond delay="3100"/>
                            </p:stCondLst>
                            <p:childTnLst>
                              <p:par>
                                <p:cTn fill="hold" grpId="0" id="37" nodeType="afterEffect" presetClass="entr" presetID="10" presetSubtype="0">
                                  <p:stCondLst>
                                    <p:cond delay="0"/>
                                  </p:stCondLst>
                                  <p:childTnLst>
                                    <p:set>
                                      <p:cBhvr>
                                        <p:cTn dur="1" fill="hold" id="38">
                                          <p:stCondLst>
                                            <p:cond delay="0"/>
                                          </p:stCondLst>
                                        </p:cTn>
                                        <p:tgtEl>
                                          <p:spTgt spid="133"/>
                                        </p:tgtEl>
                                        <p:attrNameLst>
                                          <p:attrName>style.visibility</p:attrName>
                                        </p:attrNameLst>
                                      </p:cBhvr>
                                      <p:to>
                                        <p:strVal val="visible"/>
                                      </p:to>
                                    </p:set>
                                    <p:animEffect filter="fade" transition="in">
                                      <p:cBhvr>
                                        <p:cTn dur="500" id="39"/>
                                        <p:tgtEl>
                                          <p:spTgt spid="133"/>
                                        </p:tgtEl>
                                      </p:cBhvr>
                                    </p:animEffect>
                                  </p:childTnLst>
                                </p:cTn>
                              </p:par>
                            </p:childTnLst>
                          </p:cTn>
                        </p:par>
                        <p:par>
                          <p:cTn fill="hold" id="40" nodeType="afterGroup">
                            <p:stCondLst>
                              <p:cond delay="3600"/>
                            </p:stCondLst>
                            <p:childTnLst>
                              <p:par>
                                <p:cTn fill="hold" id="41" nodeType="afterEffect" presetClass="entr" presetID="10" presetSubtype="0">
                                  <p:stCondLst>
                                    <p:cond delay="0"/>
                                  </p:stCondLst>
                                  <p:childTnLst>
                                    <p:set>
                                      <p:cBhvr>
                                        <p:cTn dur="1" fill="hold" id="42">
                                          <p:stCondLst>
                                            <p:cond delay="0"/>
                                          </p:stCondLst>
                                        </p:cTn>
                                        <p:tgtEl>
                                          <p:spTgt spid="13"/>
                                        </p:tgtEl>
                                        <p:attrNameLst>
                                          <p:attrName>style.visibility</p:attrName>
                                        </p:attrNameLst>
                                      </p:cBhvr>
                                      <p:to>
                                        <p:strVal val="visible"/>
                                      </p:to>
                                    </p:set>
                                    <p:animEffect filter="fade" transition="in">
                                      <p:cBhvr>
                                        <p:cTn dur="500" id="43"/>
                                        <p:tgtEl>
                                          <p:spTgt spid="13"/>
                                        </p:tgtEl>
                                      </p:cBhvr>
                                    </p:animEffect>
                                  </p:childTnLst>
                                </p:cTn>
                              </p:par>
                            </p:childTnLst>
                          </p:cTn>
                        </p:par>
                        <p:par>
                          <p:cTn fill="hold" id="44" nodeType="afterGroup">
                            <p:stCondLst>
                              <p:cond delay="4100"/>
                            </p:stCondLst>
                            <p:childTnLst>
                              <p:par>
                                <p:cTn fill="hold" grpId="0" id="45" nodeType="afterEffect" presetClass="entr" presetID="12" presetSubtype="4">
                                  <p:stCondLst>
                                    <p:cond delay="0"/>
                                  </p:stCondLst>
                                  <p:childTnLst>
                                    <p:set>
                                      <p:cBhvr>
                                        <p:cTn dur="1" fill="hold" id="46">
                                          <p:stCondLst>
                                            <p:cond delay="0"/>
                                          </p:stCondLst>
                                        </p:cTn>
                                        <p:tgtEl>
                                          <p:spTgt spid="139"/>
                                        </p:tgtEl>
                                        <p:attrNameLst>
                                          <p:attrName>style.visibility</p:attrName>
                                        </p:attrNameLst>
                                      </p:cBhvr>
                                      <p:to>
                                        <p:strVal val="visible"/>
                                      </p:to>
                                    </p:set>
                                    <p:anim calcmode="lin" valueType="num">
                                      <p:cBhvr additive="base">
                                        <p:cTn dur="300" id="47"/>
                                        <p:tgtEl>
                                          <p:spTgt spid="139"/>
                                        </p:tgtEl>
                                        <p:attrNameLst>
                                          <p:attrName>ppt_y</p:attrName>
                                        </p:attrNameLst>
                                      </p:cBhvr>
                                      <p:tavLst>
                                        <p:tav tm="0">
                                          <p:val>
                                            <p:strVal val="#ppt_y+#ppt_h*1.125000"/>
                                          </p:val>
                                        </p:tav>
                                        <p:tav tm="100000">
                                          <p:val>
                                            <p:strVal val="#ppt_y"/>
                                          </p:val>
                                        </p:tav>
                                      </p:tavLst>
                                    </p:anim>
                                    <p:animEffect filter="wipe(up)" transition="in">
                                      <p:cBhvr>
                                        <p:cTn dur="300" id="48"/>
                                        <p:tgtEl>
                                          <p:spTgt spid="139"/>
                                        </p:tgtEl>
                                      </p:cBhvr>
                                    </p:animEffect>
                                  </p:childTnLst>
                                </p:cTn>
                              </p:par>
                            </p:childTnLst>
                          </p:cTn>
                        </p:par>
                        <p:par>
                          <p:cTn fill="hold" id="49" nodeType="afterGroup">
                            <p:stCondLst>
                              <p:cond delay="4400"/>
                            </p:stCondLst>
                            <p:childTnLst>
                              <p:par>
                                <p:cTn fill="hold" grpId="0" id="50" nodeType="afterEffect" presetClass="entr" presetID="10" presetSubtype="0">
                                  <p:stCondLst>
                                    <p:cond delay="0"/>
                                  </p:stCondLst>
                                  <p:childTnLst>
                                    <p:set>
                                      <p:cBhvr>
                                        <p:cTn dur="1" fill="hold" id="51">
                                          <p:stCondLst>
                                            <p:cond delay="0"/>
                                          </p:stCondLst>
                                        </p:cTn>
                                        <p:tgtEl>
                                          <p:spTgt spid="138"/>
                                        </p:tgtEl>
                                        <p:attrNameLst>
                                          <p:attrName>style.visibility</p:attrName>
                                        </p:attrNameLst>
                                      </p:cBhvr>
                                      <p:to>
                                        <p:strVal val="visible"/>
                                      </p:to>
                                    </p:set>
                                    <p:animEffect filter="fade" transition="in">
                                      <p:cBhvr>
                                        <p:cTn dur="500" id="52"/>
                                        <p:tgtEl>
                                          <p:spTgt spid="138"/>
                                        </p:tgtEl>
                                      </p:cBhvr>
                                    </p:animEffect>
                                  </p:childTnLst>
                                </p:cTn>
                              </p:par>
                            </p:childTnLst>
                          </p:cTn>
                        </p:par>
                        <p:par>
                          <p:cTn fill="hold" id="53" nodeType="afterGroup">
                            <p:stCondLst>
                              <p:cond delay="4900"/>
                            </p:stCondLst>
                            <p:childTnLst>
                              <p:par>
                                <p:cTn fill="hold" id="54" nodeType="afterEffect" presetClass="entr" presetID="10" presetSubtype="0">
                                  <p:stCondLst>
                                    <p:cond delay="0"/>
                                  </p:stCondLst>
                                  <p:childTnLst>
                                    <p:set>
                                      <p:cBhvr>
                                        <p:cTn dur="1" fill="hold" id="55">
                                          <p:stCondLst>
                                            <p:cond delay="0"/>
                                          </p:stCondLst>
                                        </p:cTn>
                                        <p:tgtEl>
                                          <p:spTgt spid="14"/>
                                        </p:tgtEl>
                                        <p:attrNameLst>
                                          <p:attrName>style.visibility</p:attrName>
                                        </p:attrNameLst>
                                      </p:cBhvr>
                                      <p:to>
                                        <p:strVal val="visible"/>
                                      </p:to>
                                    </p:set>
                                    <p:animEffect filter="fade" transition="in">
                                      <p:cBhvr>
                                        <p:cTn dur="500" id="56"/>
                                        <p:tgtEl>
                                          <p:spTgt spid="14"/>
                                        </p:tgtEl>
                                      </p:cBhvr>
                                    </p:animEffect>
                                  </p:childTnLst>
                                </p:cTn>
                              </p:par>
                            </p:childTnLst>
                          </p:cTn>
                        </p:par>
                        <p:par>
                          <p:cTn fill="hold" id="57" nodeType="afterGroup">
                            <p:stCondLst>
                              <p:cond delay="5400"/>
                            </p:stCondLst>
                            <p:childTnLst>
                              <p:par>
                                <p:cTn fill="hold" grpId="0" id="58" nodeType="afterEffect" presetClass="entr" presetID="12" presetSubtype="4">
                                  <p:stCondLst>
                                    <p:cond delay="0"/>
                                  </p:stCondLst>
                                  <p:childTnLst>
                                    <p:set>
                                      <p:cBhvr>
                                        <p:cTn dur="1" fill="hold" id="59">
                                          <p:stCondLst>
                                            <p:cond delay="0"/>
                                          </p:stCondLst>
                                        </p:cTn>
                                        <p:tgtEl>
                                          <p:spTgt spid="144"/>
                                        </p:tgtEl>
                                        <p:attrNameLst>
                                          <p:attrName>style.visibility</p:attrName>
                                        </p:attrNameLst>
                                      </p:cBhvr>
                                      <p:to>
                                        <p:strVal val="visible"/>
                                      </p:to>
                                    </p:set>
                                    <p:anim calcmode="lin" valueType="num">
                                      <p:cBhvr additive="base">
                                        <p:cTn dur="300" id="60"/>
                                        <p:tgtEl>
                                          <p:spTgt spid="144"/>
                                        </p:tgtEl>
                                        <p:attrNameLst>
                                          <p:attrName>ppt_y</p:attrName>
                                        </p:attrNameLst>
                                      </p:cBhvr>
                                      <p:tavLst>
                                        <p:tav tm="0">
                                          <p:val>
                                            <p:strVal val="#ppt_y+#ppt_h*1.125000"/>
                                          </p:val>
                                        </p:tav>
                                        <p:tav tm="100000">
                                          <p:val>
                                            <p:strVal val="#ppt_y"/>
                                          </p:val>
                                        </p:tav>
                                      </p:tavLst>
                                    </p:anim>
                                    <p:animEffect filter="wipe(up)" transition="in">
                                      <p:cBhvr>
                                        <p:cTn dur="300" id="61"/>
                                        <p:tgtEl>
                                          <p:spTgt spid="144"/>
                                        </p:tgtEl>
                                      </p:cBhvr>
                                    </p:animEffect>
                                  </p:childTnLst>
                                </p:cTn>
                              </p:par>
                            </p:childTnLst>
                          </p:cTn>
                        </p:par>
                        <p:par>
                          <p:cTn fill="hold" id="62" nodeType="afterGroup">
                            <p:stCondLst>
                              <p:cond delay="5700"/>
                            </p:stCondLst>
                            <p:childTnLst>
                              <p:par>
                                <p:cTn fill="hold" grpId="0" id="63" nodeType="afterEffect" presetClass="entr" presetID="10" presetSubtype="0">
                                  <p:stCondLst>
                                    <p:cond delay="0"/>
                                  </p:stCondLst>
                                  <p:childTnLst>
                                    <p:set>
                                      <p:cBhvr>
                                        <p:cTn dur="1" fill="hold" id="64">
                                          <p:stCondLst>
                                            <p:cond delay="0"/>
                                          </p:stCondLst>
                                        </p:cTn>
                                        <p:tgtEl>
                                          <p:spTgt spid="143"/>
                                        </p:tgtEl>
                                        <p:attrNameLst>
                                          <p:attrName>style.visibility</p:attrName>
                                        </p:attrNameLst>
                                      </p:cBhvr>
                                      <p:to>
                                        <p:strVal val="visible"/>
                                      </p:to>
                                    </p:set>
                                    <p:animEffect filter="fade" transition="in">
                                      <p:cBhvr>
                                        <p:cTn dur="500" id="65"/>
                                        <p:tgtEl>
                                          <p:spTgt spid="1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71"/>
      <p:bldP grpId="0" spid="133"/>
      <p:bldP grpId="0" spid="134"/>
      <p:bldP grpId="0" spid="138"/>
      <p:bldP grpId="0" spid="139"/>
      <p:bldP grpId="0" spid="143"/>
      <p:bldP grpId="0" spid="14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4701047" y="1622466"/>
            <a:ext cx="1294653" cy="1321814"/>
            <a:chOff x="12412274" y="4315557"/>
            <a:chExt cx="3515860" cy="3515861"/>
          </a:xfrm>
        </p:grpSpPr>
        <p:sp>
          <p:nvSpPr>
            <p:cNvPr id="45" name="Shape 1627"/>
            <p:cNvSpPr/>
            <p:nvPr/>
          </p:nvSpPr>
          <p:spPr>
            <a:xfrm>
              <a:off x="12412274" y="4315557"/>
              <a:ext cx="3515860" cy="35158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cap="rnd" w="57150">
              <a:solidFill>
                <a:srgbClr val="CB0B0B"/>
              </a:solidFill>
              <a:custDash>
                <a:ds d="100000" sp="200000"/>
              </a:custDash>
              <a:round/>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47" name="Shape 1628"/>
            <p:cNvSpPr/>
            <p:nvPr/>
          </p:nvSpPr>
          <p:spPr>
            <a:xfrm>
              <a:off x="12684149" y="4587434"/>
              <a:ext cx="2972108" cy="29721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a:miter lim="400000"/>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50" name="Shape 1631"/>
            <p:cNvSpPr/>
            <p:nvPr/>
          </p:nvSpPr>
          <p:spPr>
            <a:xfrm>
              <a:off x="13340747" y="5297119"/>
              <a:ext cx="1468255" cy="1468861"/>
            </a:xfrm>
            <a:custGeom>
              <a:cxnLst>
                <a:cxn ang="0">
                  <a:pos x="wd2" y="hd2"/>
                </a:cxn>
                <a:cxn ang="5400000">
                  <a:pos x="wd2" y="hd2"/>
                </a:cxn>
                <a:cxn ang="10800000">
                  <a:pos x="wd2" y="hd2"/>
                </a:cxn>
                <a:cxn ang="16200000">
                  <a:pos x="wd2" y="hd2"/>
                </a:cxn>
              </a:cxnLst>
              <a:rect b="b" l="0" r="r" t="0"/>
              <a:pathLst>
                <a:path extrusionOk="0" h="21600" w="21592">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FFFFFF"/>
            </a:solidFill>
            <a:ln w="12700">
              <a:miter lim="400000"/>
            </a:ln>
          </p:spPr>
          <p:txBody>
            <a:bodyPr anchor="ctr" bIns="24738" lIns="24738" rIns="24738" tIns="2473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 name="组合 3"/>
          <p:cNvGrpSpPr/>
          <p:nvPr/>
        </p:nvGrpSpPr>
        <p:grpSpPr>
          <a:xfrm>
            <a:off x="1414775" y="1622466"/>
            <a:ext cx="1294653" cy="1321814"/>
            <a:chOff x="3487813" y="4315557"/>
            <a:chExt cx="3515861" cy="3515861"/>
          </a:xfrm>
        </p:grpSpPr>
        <p:sp>
          <p:nvSpPr>
            <p:cNvPr id="25" name="Shape 1623"/>
            <p:cNvSpPr/>
            <p:nvPr/>
          </p:nvSpPr>
          <p:spPr>
            <a:xfrm>
              <a:off x="3487813" y="4315557"/>
              <a:ext cx="3515861" cy="35158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cap="rnd" w="57150">
              <a:solidFill>
                <a:srgbClr val="CB0B0B"/>
              </a:solidFill>
              <a:custDash>
                <a:ds d="100000" sp="200000"/>
              </a:custDash>
              <a:round/>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28" name="Shape 1624"/>
            <p:cNvSpPr/>
            <p:nvPr/>
          </p:nvSpPr>
          <p:spPr>
            <a:xfrm>
              <a:off x="3759689" y="4587434"/>
              <a:ext cx="2972108" cy="29721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a:miter lim="400000"/>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51" name="Shape 1632"/>
            <p:cNvSpPr/>
            <p:nvPr/>
          </p:nvSpPr>
          <p:spPr>
            <a:xfrm>
              <a:off x="4477508" y="5355235"/>
              <a:ext cx="1534816" cy="1342831"/>
            </a:xfrm>
            <a:custGeom>
              <a:cxnLst>
                <a:cxn ang="0">
                  <a:pos x="wd2" y="hd2"/>
                </a:cxn>
                <a:cxn ang="5400000">
                  <a:pos x="wd2" y="hd2"/>
                </a:cxn>
                <a:cxn ang="10800000">
                  <a:pos x="wd2" y="hd2"/>
                </a:cxn>
                <a:cxn ang="16200000">
                  <a:pos x="wd2" y="hd2"/>
                </a:cxn>
              </a:cxnLst>
              <a:rect b="b" l="0" r="r" t="0"/>
              <a:pathLst>
                <a:path extrusionOk="0" h="21600" w="2160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FFFFFF"/>
            </a:solidFill>
            <a:ln w="12700">
              <a:miter lim="400000"/>
            </a:ln>
          </p:spPr>
          <p:txBody>
            <a:bodyPr anchor="ctr" bIns="24738" lIns="24738" rIns="24738" tIns="2473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 name="组合 4"/>
          <p:cNvGrpSpPr/>
          <p:nvPr/>
        </p:nvGrpSpPr>
        <p:grpSpPr>
          <a:xfrm>
            <a:off x="3057912" y="1622466"/>
            <a:ext cx="1294653" cy="1321814"/>
            <a:chOff x="7950043" y="4315557"/>
            <a:chExt cx="3515861" cy="3515861"/>
          </a:xfrm>
        </p:grpSpPr>
        <p:sp>
          <p:nvSpPr>
            <p:cNvPr id="40" name="Shape 1625"/>
            <p:cNvSpPr/>
            <p:nvPr/>
          </p:nvSpPr>
          <p:spPr>
            <a:xfrm>
              <a:off x="7950043" y="4315557"/>
              <a:ext cx="3515861" cy="35158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cap="rnd" w="57150">
              <a:solidFill>
                <a:schemeClr val="tx1">
                  <a:lumMod val="50000"/>
                  <a:lumOff val="50000"/>
                </a:schemeClr>
              </a:solidFill>
              <a:custDash>
                <a:ds d="100000" sp="200000"/>
              </a:custDash>
              <a:round/>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41" name="Shape 1626"/>
            <p:cNvSpPr/>
            <p:nvPr/>
          </p:nvSpPr>
          <p:spPr>
            <a:xfrm>
              <a:off x="8221920" y="4587434"/>
              <a:ext cx="2972108" cy="29721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52" name="Shape 1633"/>
            <p:cNvSpPr/>
            <p:nvPr/>
          </p:nvSpPr>
          <p:spPr>
            <a:xfrm>
              <a:off x="8898459" y="5315833"/>
              <a:ext cx="1608976" cy="1430294"/>
            </a:xfrm>
            <a:custGeom>
              <a:cxnLst>
                <a:cxn ang="0">
                  <a:pos x="wd2" y="hd2"/>
                </a:cxn>
                <a:cxn ang="5400000">
                  <a:pos x="wd2" y="hd2"/>
                </a:cxn>
                <a:cxn ang="10800000">
                  <a:pos x="wd2" y="hd2"/>
                </a:cxn>
                <a:cxn ang="16200000">
                  <a:pos x="wd2" y="hd2"/>
                </a:cxn>
              </a:cxnLst>
              <a:rect b="b" l="0" r="r" t="0"/>
              <a:pathLst>
                <a:path extrusionOk="0" h="21549" w="21504">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FFFFFF"/>
            </a:solidFill>
            <a:ln w="12700">
              <a:miter lim="400000"/>
            </a:ln>
          </p:spPr>
          <p:txBody>
            <a:bodyPr anchor="ctr" bIns="24738" lIns="24738" rIns="24738" tIns="2473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 name="组合 6"/>
          <p:cNvGrpSpPr/>
          <p:nvPr/>
        </p:nvGrpSpPr>
        <p:grpSpPr>
          <a:xfrm>
            <a:off x="6344185" y="1622466"/>
            <a:ext cx="1294653" cy="1321814"/>
            <a:chOff x="16874503" y="4315557"/>
            <a:chExt cx="3515861" cy="3515861"/>
          </a:xfrm>
        </p:grpSpPr>
        <p:sp>
          <p:nvSpPr>
            <p:cNvPr id="48" name="Shape 1629"/>
            <p:cNvSpPr/>
            <p:nvPr/>
          </p:nvSpPr>
          <p:spPr>
            <a:xfrm>
              <a:off x="16874503" y="4315557"/>
              <a:ext cx="3515861" cy="35158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cap="rnd" w="57150">
              <a:solidFill>
                <a:schemeClr val="tx1">
                  <a:lumMod val="50000"/>
                  <a:lumOff val="50000"/>
                </a:schemeClr>
              </a:solidFill>
              <a:custDash>
                <a:ds d="100000" sp="200000"/>
              </a:custDash>
              <a:round/>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49" name="Shape 1630"/>
            <p:cNvSpPr/>
            <p:nvPr/>
          </p:nvSpPr>
          <p:spPr>
            <a:xfrm>
              <a:off x="17146381" y="4587434"/>
              <a:ext cx="2972107" cy="29721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a:miter lim="400000"/>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sp>
          <p:nvSpPr>
            <p:cNvPr id="53" name="Shape 1634"/>
            <p:cNvSpPr/>
            <p:nvPr/>
          </p:nvSpPr>
          <p:spPr>
            <a:xfrm>
              <a:off x="17898308" y="5277849"/>
              <a:ext cx="1468255" cy="1505537"/>
            </a:xfrm>
            <a:custGeom>
              <a:cxnLst>
                <a:cxn ang="0">
                  <a:pos x="wd2" y="hd2"/>
                </a:cxn>
                <a:cxn ang="5400000">
                  <a:pos x="wd2" y="hd2"/>
                </a:cxn>
                <a:cxn ang="10800000">
                  <a:pos x="wd2" y="hd2"/>
                </a:cxn>
                <a:cxn ang="16200000">
                  <a:pos x="wd2" y="hd2"/>
                </a:cxn>
              </a:cxnLst>
              <a:rect b="b" l="0" r="r" t="0"/>
              <a:pathLst>
                <a:path extrusionOk="0" h="21594" w="20896">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FFFFFF"/>
            </a:solidFill>
            <a:ln w="12700">
              <a:miter lim="400000"/>
            </a:ln>
          </p:spPr>
          <p:txBody>
            <a:bodyPr anchor="ctr" bIns="24738" lIns="24738" rIns="24738" tIns="2473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 name="组合 7"/>
          <p:cNvGrpSpPr/>
          <p:nvPr/>
        </p:nvGrpSpPr>
        <p:grpSpPr>
          <a:xfrm>
            <a:off x="1464527" y="3120367"/>
            <a:ext cx="6124254" cy="1050798"/>
            <a:chOff x="3622923" y="8299783"/>
            <a:chExt cx="16631503" cy="2794993"/>
          </a:xfrm>
        </p:grpSpPr>
        <p:sp>
          <p:nvSpPr>
            <p:cNvPr id="54" name="矩形 53"/>
            <p:cNvSpPr/>
            <p:nvPr/>
          </p:nvSpPr>
          <p:spPr>
            <a:xfrm>
              <a:off x="4084763" y="8299783"/>
              <a:ext cx="2462522" cy="822081"/>
            </a:xfrm>
            <a:prstGeom prst="rect">
              <a:avLst/>
            </a:prstGeom>
          </p:spPr>
          <p:txBody>
            <a:bodyPr wrap="non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1428" u="none">
                  <a:ln>
                    <a:noFill/>
                  </a:ln>
                  <a:solidFill>
                    <a:srgbClr val="C00000"/>
                  </a:solidFill>
                  <a:effectLst/>
                  <a:uLnTx/>
                  <a:uFillTx/>
                  <a:latin charset="0" panose="020b0604020202020204" pitchFamily="34" typeface="Arial"/>
                  <a:ea charset="-122" panose="020b0503020204020204" pitchFamily="34" typeface="微软雅黑"/>
                  <a:cs typeface="+mn-cs"/>
                  <a:sym charset="0" panose="020b0604020202020204" pitchFamily="34" typeface="Arial"/>
                </a:rPr>
                <a:t>添加文字</a:t>
              </a:r>
            </a:p>
          </p:txBody>
        </p:sp>
        <p:sp>
          <p:nvSpPr>
            <p:cNvPr id="55" name="矩形 54"/>
            <p:cNvSpPr/>
            <p:nvPr/>
          </p:nvSpPr>
          <p:spPr>
            <a:xfrm>
              <a:off x="8586082" y="8325758"/>
              <a:ext cx="2462522" cy="822081"/>
            </a:xfrm>
            <a:prstGeom prst="rect">
              <a:avLst/>
            </a:prstGeom>
          </p:spPr>
          <p:txBody>
            <a:bodyPr wrap="none">
              <a:spAutoFit/>
            </a:bodyPr>
            <a:lstStyle/>
            <a:p>
              <a:pPr lvl="0">
                <a:defRPr/>
              </a:pPr>
              <a:r>
                <a:rPr altLang="en-US" b="1" lang="zh-CN" sz="1428">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添加文字</a:t>
              </a:r>
            </a:p>
          </p:txBody>
        </p:sp>
        <p:sp>
          <p:nvSpPr>
            <p:cNvPr id="56" name="矩形 55"/>
            <p:cNvSpPr/>
            <p:nvPr/>
          </p:nvSpPr>
          <p:spPr>
            <a:xfrm>
              <a:off x="12958007" y="8325758"/>
              <a:ext cx="2462522" cy="822081"/>
            </a:xfrm>
            <a:prstGeom prst="rect">
              <a:avLst/>
            </a:prstGeom>
          </p:spPr>
          <p:txBody>
            <a:bodyPr wrap="none">
              <a:spAutoFit/>
            </a:bodyPr>
            <a:lstStyle/>
            <a:p>
              <a:pPr lvl="0">
                <a:defRPr/>
              </a:pPr>
              <a:r>
                <a:rPr altLang="en-US" b="1" lang="zh-CN" sz="1428">
                  <a:solidFill>
                    <a:srgbClr val="C00000"/>
                  </a:solidFill>
                  <a:latin charset="0" panose="020b0604020202020204" pitchFamily="34" typeface="Arial"/>
                  <a:ea charset="-122" panose="020b0503020204020204" pitchFamily="34" typeface="微软雅黑"/>
                  <a:sym charset="0" panose="020b0604020202020204" pitchFamily="34" typeface="Arial"/>
                </a:rPr>
                <a:t>添加文字</a:t>
              </a:r>
            </a:p>
          </p:txBody>
        </p:sp>
        <p:sp>
          <p:nvSpPr>
            <p:cNvPr id="57" name="矩形 56"/>
            <p:cNvSpPr/>
            <p:nvPr/>
          </p:nvSpPr>
          <p:spPr>
            <a:xfrm>
              <a:off x="17329939" y="8299783"/>
              <a:ext cx="2462522" cy="822081"/>
            </a:xfrm>
            <a:prstGeom prst="rect">
              <a:avLst/>
            </a:prstGeom>
          </p:spPr>
          <p:txBody>
            <a:bodyPr wrap="none">
              <a:spAutoFit/>
            </a:bodyPr>
            <a:lstStyle/>
            <a:p>
              <a:pPr lvl="0">
                <a:defRPr/>
              </a:pPr>
              <a:r>
                <a:rPr altLang="en-US" b="1" lang="zh-CN" sz="1428">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添加文字</a:t>
              </a:r>
            </a:p>
          </p:txBody>
        </p:sp>
        <p:sp>
          <p:nvSpPr>
            <p:cNvPr id="58" name="TextBox 57"/>
            <p:cNvSpPr txBox="1"/>
            <p:nvPr/>
          </p:nvSpPr>
          <p:spPr>
            <a:xfrm>
              <a:off x="3622923" y="9329225"/>
              <a:ext cx="3243984" cy="1748259"/>
            </a:xfrm>
            <a:prstGeom prst="rect">
              <a:avLst/>
            </a:prstGeom>
            <a:noFill/>
          </p:spPr>
          <p:txBody>
            <a:bodyPr rtlCol="0" wrap="square">
              <a:spAutoFit/>
            </a:bodyPr>
            <a:lstStyle/>
            <a:p>
              <a:pPr algn="ct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sp>
          <p:nvSpPr>
            <p:cNvPr id="63" name="TextBox 62"/>
            <p:cNvSpPr txBox="1"/>
            <p:nvPr/>
          </p:nvSpPr>
          <p:spPr>
            <a:xfrm>
              <a:off x="8017341" y="9329225"/>
              <a:ext cx="3243984" cy="1748259"/>
            </a:xfrm>
            <a:prstGeom prst="rect">
              <a:avLst/>
            </a:prstGeom>
            <a:noFill/>
          </p:spPr>
          <p:txBody>
            <a:bodyPr rtlCol="0" wrap="square">
              <a:spAutoFit/>
            </a:bodyPr>
            <a:lstStyle/>
            <a:p>
              <a:pPr algn="ct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sp>
          <p:nvSpPr>
            <p:cNvPr id="64" name="TextBox 63"/>
            <p:cNvSpPr txBox="1"/>
            <p:nvPr/>
          </p:nvSpPr>
          <p:spPr>
            <a:xfrm>
              <a:off x="12389265" y="9329225"/>
              <a:ext cx="3243984" cy="1748259"/>
            </a:xfrm>
            <a:prstGeom prst="rect">
              <a:avLst/>
            </a:prstGeom>
            <a:noFill/>
          </p:spPr>
          <p:txBody>
            <a:bodyPr rtlCol="0" wrap="square">
              <a:spAutoFit/>
            </a:bodyPr>
            <a:lstStyle/>
            <a:p>
              <a:pPr algn="ct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sp>
          <p:nvSpPr>
            <p:cNvPr id="65" name="TextBox 64"/>
            <p:cNvSpPr txBox="1"/>
            <p:nvPr/>
          </p:nvSpPr>
          <p:spPr>
            <a:xfrm>
              <a:off x="17010447" y="9329225"/>
              <a:ext cx="3243984" cy="1748259"/>
            </a:xfrm>
            <a:prstGeom prst="rect">
              <a:avLst/>
            </a:prstGeom>
            <a:noFill/>
          </p:spPr>
          <p:txBody>
            <a:bodyPr rtlCol="0" wrap="square">
              <a:spAutoFit/>
            </a:bodyPr>
            <a:lstStyle/>
            <a:p>
              <a:pPr algn="ctr"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714"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a:t>
              </a:r>
            </a:p>
          </p:txBody>
        </p:sp>
      </p:grpSp>
    </p:spTree>
    <p:extLst>
      <p:ext uri="{BB962C8B-B14F-4D97-AF65-F5344CB8AC3E}">
        <p14:creationId val="41684132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ppt_w</p:attrName>
                                        </p:attrNameLst>
                                      </p:cBhvr>
                                      <p:tavLst>
                                        <p:tav fmla="#ppt_w*sin(2.5*pi*$)" tm="0">
                                          <p:val>
                                            <p:fltVal val="0"/>
                                          </p:val>
                                        </p:tav>
                                        <p:tav tm="100000">
                                          <p:val>
                                            <p:fltVal val="1"/>
                                          </p:val>
                                        </p:tav>
                                      </p:tavLst>
                                    </p:anim>
                                    <p:anim calcmode="lin" valueType="num">
                                      <p:cBhvr>
                                        <p:cTn dur="500" fill="hold" id="9"/>
                                        <p:tgtEl>
                                          <p:spTgt spid="4"/>
                                        </p:tgtEl>
                                        <p:attrNameLst>
                                          <p:attrName>ppt_h</p:attrName>
                                        </p:attrNameLst>
                                      </p:cBhvr>
                                      <p:tavLst>
                                        <p:tav tm="0">
                                          <p:val>
                                            <p:strVal val="#ppt_h"/>
                                          </p:val>
                                        </p:tav>
                                        <p:tav tm="100000">
                                          <p:val>
                                            <p:strVal val="#ppt_h"/>
                                          </p:val>
                                        </p:tav>
                                      </p:tavLst>
                                    </p:anim>
                                  </p:childTnLst>
                                </p:cTn>
                              </p:par>
                            </p:childTnLst>
                          </p:cTn>
                        </p:par>
                        <p:par>
                          <p:cTn fill="hold" id="10" nodeType="afterGroup">
                            <p:stCondLst>
                              <p:cond delay="500"/>
                            </p:stCondLst>
                            <p:childTnLst>
                              <p:par>
                                <p:cTn fill="hold" id="11" nodeType="afterEffect" presetClass="entr" presetID="45"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anim calcmode="lin" valueType="num">
                                      <p:cBhvr>
                                        <p:cTn dur="500" fill="hold" id="14"/>
                                        <p:tgtEl>
                                          <p:spTgt spid="5"/>
                                        </p:tgtEl>
                                        <p:attrNameLst>
                                          <p:attrName>ppt_w</p:attrName>
                                        </p:attrNameLst>
                                      </p:cBhvr>
                                      <p:tavLst>
                                        <p:tav fmla="#ppt_w*sin(2.5*pi*$)" tm="0">
                                          <p:val>
                                            <p:fltVal val="0"/>
                                          </p:val>
                                        </p:tav>
                                        <p:tav tm="100000">
                                          <p:val>
                                            <p:fltVal val="1"/>
                                          </p:val>
                                        </p:tav>
                                      </p:tavLst>
                                    </p:anim>
                                    <p:anim calcmode="lin" valueType="num">
                                      <p:cBhvr>
                                        <p:cTn dur="500" fill="hold" id="15"/>
                                        <p:tgtEl>
                                          <p:spTgt spid="5"/>
                                        </p:tgtEl>
                                        <p:attrNameLst>
                                          <p:attrName>ppt_h</p:attrName>
                                        </p:attrNameLst>
                                      </p:cBhvr>
                                      <p:tavLst>
                                        <p:tav tm="0">
                                          <p:val>
                                            <p:strVal val="#ppt_h"/>
                                          </p:val>
                                        </p:tav>
                                        <p:tav tm="100000">
                                          <p:val>
                                            <p:strVal val="#ppt_h"/>
                                          </p:val>
                                        </p:tav>
                                      </p:tavLst>
                                    </p:anim>
                                  </p:childTnLst>
                                </p:cTn>
                              </p:par>
                            </p:childTnLst>
                          </p:cTn>
                        </p:par>
                        <p:par>
                          <p:cTn fill="hold" id="16" nodeType="afterGroup">
                            <p:stCondLst>
                              <p:cond delay="1000"/>
                            </p:stCondLst>
                            <p:childTnLst>
                              <p:par>
                                <p:cTn fill="hold" id="17" nodeType="afterEffect" presetClass="entr" presetID="45"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anim calcmode="lin" valueType="num">
                                      <p:cBhvr>
                                        <p:cTn dur="500" fill="hold" id="20"/>
                                        <p:tgtEl>
                                          <p:spTgt spid="6"/>
                                        </p:tgtEl>
                                        <p:attrNameLst>
                                          <p:attrName>ppt_w</p:attrName>
                                        </p:attrNameLst>
                                      </p:cBhvr>
                                      <p:tavLst>
                                        <p:tav fmla="#ppt_w*sin(2.5*pi*$)" tm="0">
                                          <p:val>
                                            <p:fltVal val="0"/>
                                          </p:val>
                                        </p:tav>
                                        <p:tav tm="100000">
                                          <p:val>
                                            <p:fltVal val="1"/>
                                          </p:val>
                                        </p:tav>
                                      </p:tavLst>
                                    </p:anim>
                                    <p:anim calcmode="lin" valueType="num">
                                      <p:cBhvr>
                                        <p:cTn dur="500" fill="hold" id="21"/>
                                        <p:tgtEl>
                                          <p:spTgt spid="6"/>
                                        </p:tgtEl>
                                        <p:attrNameLst>
                                          <p:attrName>ppt_h</p:attrName>
                                        </p:attrNameLst>
                                      </p:cBhvr>
                                      <p:tavLst>
                                        <p:tav tm="0">
                                          <p:val>
                                            <p:strVal val="#ppt_h"/>
                                          </p:val>
                                        </p:tav>
                                        <p:tav tm="100000">
                                          <p:val>
                                            <p:strVal val="#ppt_h"/>
                                          </p:val>
                                        </p:tav>
                                      </p:tavLst>
                                    </p:anim>
                                  </p:childTnLst>
                                </p:cTn>
                              </p:par>
                            </p:childTnLst>
                          </p:cTn>
                        </p:par>
                        <p:par>
                          <p:cTn fill="hold" id="22" nodeType="afterGroup">
                            <p:stCondLst>
                              <p:cond delay="1500"/>
                            </p:stCondLst>
                            <p:childTnLst>
                              <p:par>
                                <p:cTn fill="hold" id="23" nodeType="afterEffect" presetClass="entr" presetID="45"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anim calcmode="lin" valueType="num">
                                      <p:cBhvr>
                                        <p:cTn dur="500" fill="hold" id="26"/>
                                        <p:tgtEl>
                                          <p:spTgt spid="7"/>
                                        </p:tgtEl>
                                        <p:attrNameLst>
                                          <p:attrName>ppt_w</p:attrName>
                                        </p:attrNameLst>
                                      </p:cBhvr>
                                      <p:tavLst>
                                        <p:tav fmla="#ppt_w*sin(2.5*pi*$)" tm="0">
                                          <p:val>
                                            <p:fltVal val="0"/>
                                          </p:val>
                                        </p:tav>
                                        <p:tav tm="100000">
                                          <p:val>
                                            <p:fltVal val="1"/>
                                          </p:val>
                                        </p:tav>
                                      </p:tavLst>
                                    </p:anim>
                                    <p:anim calcmode="lin" valueType="num">
                                      <p:cBhvr>
                                        <p:cTn dur="500" fill="hold" id="27"/>
                                        <p:tgtEl>
                                          <p:spTgt spid="7"/>
                                        </p:tgtEl>
                                        <p:attrNameLst>
                                          <p:attrName>ppt_h</p:attrName>
                                        </p:attrNameLst>
                                      </p:cBhvr>
                                      <p:tavLst>
                                        <p:tav tm="0">
                                          <p:val>
                                            <p:strVal val="#ppt_h"/>
                                          </p:val>
                                        </p:tav>
                                        <p:tav tm="100000">
                                          <p:val>
                                            <p:strVal val="#ppt_h"/>
                                          </p:val>
                                        </p:tav>
                                      </p:tavLst>
                                    </p:anim>
                                  </p:childTnLst>
                                </p:cTn>
                              </p:par>
                            </p:childTnLst>
                          </p:cTn>
                        </p:par>
                        <p:par>
                          <p:cTn fill="hold" id="28" nodeType="afterGroup">
                            <p:stCondLst>
                              <p:cond delay="2000"/>
                            </p:stCondLst>
                            <p:childTnLst>
                              <p:par>
                                <p:cTn fill="hold" id="29" nodeType="afterEffect" presetClass="entr" presetID="2" presetSubtype="4">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ppt_x"/>
                                          </p:val>
                                        </p:tav>
                                        <p:tav tm="100000">
                                          <p:val>
                                            <p:strVal val="#ppt_x"/>
                                          </p:val>
                                        </p:tav>
                                      </p:tavLst>
                                    </p:anim>
                                    <p:anim calcmode="lin" valueType="num">
                                      <p:cBhvr additive="base">
                                        <p:cTn dur="500" fill="hold" id="32"/>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29"/>
          <p:cNvSpPr/>
          <p:nvPr/>
        </p:nvSpPr>
        <p:spPr>
          <a:xfrm>
            <a:off x="2520247" y="3082109"/>
            <a:ext cx="4697435"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4" lIns="68588" rIns="68588" rtlCol="0" tIns="3429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white"/>
              </a:solidFill>
              <a:effectLst/>
              <a:uLnTx/>
              <a:uFillTx/>
              <a:latin typeface="等线"/>
              <a:ea typeface="微软雅黑"/>
              <a:cs typeface="+mn-cs"/>
            </a:endParaRPr>
          </a:p>
        </p:txBody>
      </p:sp>
      <p:sp>
        <p:nvSpPr>
          <p:cNvPr id="31" name="矩形 30"/>
          <p:cNvSpPr/>
          <p:nvPr/>
        </p:nvSpPr>
        <p:spPr>
          <a:xfrm>
            <a:off x="2088299" y="1307374"/>
            <a:ext cx="4697435"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4" lIns="68588" rIns="68588" rtlCol="0" tIns="3429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12" u="none">
              <a:ln>
                <a:noFill/>
              </a:ln>
              <a:solidFill>
                <a:prstClr val="white"/>
              </a:solidFill>
              <a:effectLst/>
              <a:uLnTx/>
              <a:uFillTx/>
              <a:latin typeface="等线"/>
              <a:ea typeface="微软雅黑"/>
              <a:cs typeface="+mn-cs"/>
            </a:endParaRPr>
          </a:p>
        </p:txBody>
      </p:sp>
      <p:sp>
        <p:nvSpPr>
          <p:cNvPr id="32" name="椭圆 64"/>
          <p:cNvSpPr>
            <a:spLocks noChangeArrowheads="1"/>
          </p:cNvSpPr>
          <p:nvPr/>
        </p:nvSpPr>
        <p:spPr bwMode="auto">
          <a:xfrm>
            <a:off x="954437" y="1059932"/>
            <a:ext cx="1243759" cy="1243536"/>
          </a:xfrm>
          <a:prstGeom prst="ellipse">
            <a:avLst/>
          </a:prstGeom>
          <a:solidFill>
            <a:srgbClr val="C00000"/>
          </a:solidFill>
          <a:ln cap="sq" cmpd="sng" w="190500">
            <a:solidFill>
              <a:srgbClr val="969696"/>
            </a:solidFill>
            <a:round/>
          </a:ln>
        </p:spPr>
        <p:txBody>
          <a:bodyPr anchor="ctr" bIns="34294" lIns="68588" rIns="68588" tIns="34294"/>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99" u="none">
                <a:ln>
                  <a:noFill/>
                </a:ln>
                <a:solidFill>
                  <a:prstClr val="white"/>
                </a:solidFill>
                <a:effectLst/>
                <a:uLnTx/>
                <a:uFillTx/>
                <a:latin charset="-122" panose="020b0503020204020204" pitchFamily="34" typeface="微软雅黑"/>
                <a:ea charset="-122" panose="020b0503020204020204" pitchFamily="34" typeface="微软雅黑"/>
                <a:cs typeface="+mn-cs"/>
                <a:sym charset="-122" panose="02010600030101010101" pitchFamily="2" typeface="宋体"/>
              </a:rPr>
              <a:t>添加文字</a:t>
            </a:r>
          </a:p>
        </p:txBody>
      </p:sp>
      <p:sp>
        <p:nvSpPr>
          <p:cNvPr id="33" name="TextBox 32"/>
          <p:cNvSpPr txBox="1"/>
          <p:nvPr/>
        </p:nvSpPr>
        <p:spPr>
          <a:xfrm>
            <a:off x="2436812" y="1432205"/>
            <a:ext cx="4427468" cy="1495052"/>
          </a:xfrm>
          <a:prstGeom prst="rect">
            <a:avLst/>
          </a:prstGeom>
          <a:noFill/>
        </p:spPr>
        <p:txBody>
          <a:bodyPr bIns="34294" lIns="68588" rIns="68588" rtlCol="0" tIns="34294"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您的内容打在这里，或者通过复制您的文本后，在此框中选择粘贴，并选择只保留文字。您的内容打在这里，或者通过复制您的文本后，在此框中选择粘贴，并选择只保留文字。</a:t>
            </a:r>
          </a:p>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7055702" y="2622358"/>
            <a:ext cx="1243759" cy="1243536"/>
          </a:xfrm>
          <a:prstGeom prst="ellipse">
            <a:avLst/>
          </a:prstGeom>
          <a:solidFill>
            <a:srgbClr val="C00000"/>
          </a:solidFill>
          <a:ln cap="sq" cmpd="sng" w="190500">
            <a:solidFill>
              <a:srgbClr val="969696"/>
            </a:solidFill>
            <a:round/>
          </a:ln>
        </p:spPr>
        <p:txBody>
          <a:bodyPr anchor="ctr" bIns="34294" lIns="68588" rIns="68588" tIns="34294"/>
          <a:lstStyle/>
          <a:p>
            <a:pPr algn="ctr"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99" u="none">
                <a:ln>
                  <a:noFill/>
                </a:ln>
                <a:solidFill>
                  <a:prstClr val="white"/>
                </a:solidFill>
                <a:effectLst/>
                <a:uLnTx/>
                <a:uFillTx/>
                <a:latin charset="-122" panose="020b0503020204020204" pitchFamily="34" typeface="微软雅黑"/>
                <a:ea charset="-122" panose="020b0503020204020204" pitchFamily="34" typeface="微软雅黑"/>
                <a:cs typeface="+mn-cs"/>
                <a:sym charset="-122" panose="02010600030101010101" pitchFamily="2" typeface="宋体"/>
              </a:rPr>
              <a:t>添加文字</a:t>
            </a:r>
          </a:p>
        </p:txBody>
      </p:sp>
      <p:sp>
        <p:nvSpPr>
          <p:cNvPr id="62" name="TextBox 61"/>
          <p:cNvSpPr txBox="1"/>
          <p:nvPr/>
        </p:nvSpPr>
        <p:spPr>
          <a:xfrm>
            <a:off x="2436812" y="3244128"/>
            <a:ext cx="4427468" cy="1495052"/>
          </a:xfrm>
          <a:prstGeom prst="rect">
            <a:avLst/>
          </a:prstGeom>
          <a:noFill/>
        </p:spPr>
        <p:txBody>
          <a:bodyPr bIns="34294" lIns="68588" rIns="68588" rtlCol="0" tIns="34294" wrap="square">
            <a:spAutoFit/>
          </a:bodyPr>
          <a:lstStyle/>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您的内容打在这里，或者通过复制您的文本后，在此框中选择粘贴，并选择只保留文字。您的内容打在这里，或者通过复制您的文本后，在此框中选择粘贴，并选择只保留文字。</a:t>
            </a:r>
          </a:p>
          <a:p>
            <a:pPr algn="l" defTabSz="6858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2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您的内容打在这里，或者通过复制您的文本后，在此框中选择粘贴，并选择只保留文字。您的内容打在这里，或者通过复制您的文本后。</a:t>
            </a:r>
          </a:p>
        </p:txBody>
      </p:sp>
    </p:spTree>
    <p:extLst>
      <p:ext uri="{BB962C8B-B14F-4D97-AF65-F5344CB8AC3E}">
        <p14:creationId val="8249482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0-#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par>
                                <p:cTn fill="hold" grpId="1" id="9" nodeType="withEffect" presetClass="emph" presetID="8" presetSubtype="0">
                                  <p:stCondLst>
                                    <p:cond delay="0"/>
                                  </p:stCondLst>
                                  <p:childTnLst>
                                    <p:animRot by="21600000">
                                      <p:cBhvr>
                                        <p:cTn dur="500" fill="hold" id="10"/>
                                        <p:tgtEl>
                                          <p:spTgt spid="32"/>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31"/>
                                        </p:tgtEl>
                                        <p:attrNameLst>
                                          <p:attrName>style.visibility</p:attrName>
                                        </p:attrNameLst>
                                      </p:cBhvr>
                                      <p:to>
                                        <p:strVal val="visible"/>
                                      </p:to>
                                    </p:set>
                                    <p:animEffect filter="wipe(left)" transition="in">
                                      <p:cBhvr>
                                        <p:cTn dur="500" id="14"/>
                                        <p:tgtEl>
                                          <p:spTgt spid="31"/>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iterate type="lt">
                                    <p:tmPct val="30000"/>
                                  </p:iterate>
                                  <p:childTnLst>
                                    <p:set>
                                      <p:cBhvr>
                                        <p:cTn dur="1" fill="hold" id="17">
                                          <p:stCondLst>
                                            <p:cond delay="0"/>
                                          </p:stCondLst>
                                        </p:cTn>
                                        <p:tgtEl>
                                          <p:spTgt spid="33"/>
                                        </p:tgtEl>
                                        <p:attrNameLst>
                                          <p:attrName>style.visibility</p:attrName>
                                        </p:attrNameLst>
                                      </p:cBhvr>
                                      <p:to>
                                        <p:strVal val="visible"/>
                                      </p:to>
                                    </p:set>
                                    <p:animEffect filter="wipe(left)" transition="in">
                                      <p:cBhvr>
                                        <p:cTn dur="100" id="18"/>
                                        <p:tgtEl>
                                          <p:spTgt spid="33"/>
                                        </p:tgtEl>
                                      </p:cBhvr>
                                    </p:animEffect>
                                  </p:childTnLst>
                                </p:cTn>
                              </p:par>
                              <p:par>
                                <p:cTn fill="hold" grpId="1" id="19" nodeType="withEffect" presetClass="emph" presetID="36" presetSubtype="0">
                                  <p:stCondLst>
                                    <p:cond delay="0"/>
                                  </p:stCondLst>
                                  <p:iterate type="lt">
                                    <p:tmPct val="30000"/>
                                  </p:iterate>
                                  <p:childTnLst>
                                    <p:animScale>
                                      <p:cBhvr>
                                        <p:cTn autoRev="1" dur="50" fill="hold" id="20">
                                          <p:stCondLst>
                                            <p:cond delay="0"/>
                                          </p:stCondLst>
                                        </p:cTn>
                                        <p:tgtEl>
                                          <p:spTgt spid="33"/>
                                        </p:tgtEl>
                                      </p:cBhvr>
                                      <p:to x="80000" y="100000"/>
                                    </p:animScale>
                                    <p:anim by="(#ppt_w*0.10)" calcmode="lin" valueType="num">
                                      <p:cBhvr>
                                        <p:cTn autoRev="1" dur="50" fill="hold" id="21">
                                          <p:stCondLst>
                                            <p:cond delay="0"/>
                                          </p:stCondLst>
                                        </p:cTn>
                                        <p:tgtEl>
                                          <p:spTgt spid="33"/>
                                        </p:tgtEl>
                                        <p:attrNameLst>
                                          <p:attrName>ppt_x</p:attrName>
                                        </p:attrNameLst>
                                      </p:cBhvr>
                                    </p:anim>
                                    <p:anim by="(-#ppt_w*0.10)" calcmode="lin" valueType="num">
                                      <p:cBhvr>
                                        <p:cTn autoRev="1" dur="50" fill="hold" id="22">
                                          <p:stCondLst>
                                            <p:cond delay="0"/>
                                          </p:stCondLst>
                                        </p:cTn>
                                        <p:tgtEl>
                                          <p:spTgt spid="33"/>
                                        </p:tgtEl>
                                        <p:attrNameLst>
                                          <p:attrName>ppt_y</p:attrName>
                                        </p:attrNameLst>
                                      </p:cBhvr>
                                    </p:anim>
                                    <p:animRot by="-480000">
                                      <p:cBhvr>
                                        <p:cTn autoRev="1" dur="50" fill="hold" id="23">
                                          <p:stCondLst>
                                            <p:cond delay="0"/>
                                          </p:stCondLst>
                                        </p:cTn>
                                        <p:tgtEl>
                                          <p:spTgt spid="33"/>
                                        </p:tgtEl>
                                        <p:attrNameLst>
                                          <p:attrName>r</p:attrName>
                                        </p:attrNameLst>
                                      </p:cBhvr>
                                    </p:animRot>
                                  </p:childTnLst>
                                </p:cTn>
                              </p:par>
                            </p:childTnLst>
                          </p:cTn>
                        </p:par>
                        <p:par>
                          <p:cTn fill="hold" id="24" nodeType="afterGroup">
                            <p:stCondLst>
                              <p:cond delay="1100"/>
                            </p:stCondLst>
                            <p:childTnLst>
                              <p:par>
                                <p:cTn fill="hold" grpId="0" id="25" nodeType="afterEffect" presetClass="entr" presetID="2" presetSubtype="2">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1+#ppt_w/2"/>
                                          </p:val>
                                        </p:tav>
                                        <p:tav tm="100000">
                                          <p:val>
                                            <p:strVal val="#ppt_x"/>
                                          </p:val>
                                        </p:tav>
                                      </p:tavLst>
                                    </p:anim>
                                    <p:anim calcmode="lin" valueType="num">
                                      <p:cBhvr additive="base">
                                        <p:cTn dur="500" fill="hold" id="28"/>
                                        <p:tgtEl>
                                          <p:spTgt spid="34"/>
                                        </p:tgtEl>
                                        <p:attrNameLst>
                                          <p:attrName>ppt_y</p:attrName>
                                        </p:attrNameLst>
                                      </p:cBhvr>
                                      <p:tavLst>
                                        <p:tav tm="0">
                                          <p:val>
                                            <p:strVal val="#ppt_y"/>
                                          </p:val>
                                        </p:tav>
                                        <p:tav tm="100000">
                                          <p:val>
                                            <p:strVal val="#ppt_y"/>
                                          </p:val>
                                        </p:tav>
                                      </p:tavLst>
                                    </p:anim>
                                  </p:childTnLst>
                                </p:cTn>
                              </p:par>
                              <p:par>
                                <p:cTn fill="hold" grpId="1" id="29" nodeType="withEffect" presetClass="emph" presetID="8" presetSubtype="0">
                                  <p:stCondLst>
                                    <p:cond delay="0"/>
                                  </p:stCondLst>
                                  <p:childTnLst>
                                    <p:animRot by="-21600000">
                                      <p:cBhvr>
                                        <p:cTn dur="500" fill="hold" id="30"/>
                                        <p:tgtEl>
                                          <p:spTgt spid="34"/>
                                        </p:tgtEl>
                                        <p:attrNameLst>
                                          <p:attrName>r</p:attrName>
                                        </p:attrNameLst>
                                      </p:cBhvr>
                                    </p:animRot>
                                  </p:childTnLst>
                                </p:cTn>
                              </p:par>
                            </p:childTnLst>
                          </p:cTn>
                        </p:par>
                        <p:par>
                          <p:cTn fill="hold" id="31" nodeType="afterGroup">
                            <p:stCondLst>
                              <p:cond delay="1600"/>
                            </p:stCondLst>
                            <p:childTnLst>
                              <p:par>
                                <p:cTn fill="hold" grpId="0" id="32" nodeType="afterEffect" presetClass="entr" presetID="22" presetSubtype="2">
                                  <p:stCondLst>
                                    <p:cond delay="0"/>
                                  </p:stCondLst>
                                  <p:childTnLst>
                                    <p:set>
                                      <p:cBhvr>
                                        <p:cTn dur="1" fill="hold" id="33">
                                          <p:stCondLst>
                                            <p:cond delay="0"/>
                                          </p:stCondLst>
                                        </p:cTn>
                                        <p:tgtEl>
                                          <p:spTgt spid="30"/>
                                        </p:tgtEl>
                                        <p:attrNameLst>
                                          <p:attrName>style.visibility</p:attrName>
                                        </p:attrNameLst>
                                      </p:cBhvr>
                                      <p:to>
                                        <p:strVal val="visible"/>
                                      </p:to>
                                    </p:set>
                                    <p:animEffect filter="wipe(right)" transition="in">
                                      <p:cBhvr>
                                        <p:cTn dur="500" id="34"/>
                                        <p:tgtEl>
                                          <p:spTgt spid="30"/>
                                        </p:tgtEl>
                                      </p:cBhvr>
                                    </p:animEffect>
                                  </p:childTnLst>
                                </p:cTn>
                              </p:par>
                            </p:childTnLst>
                          </p:cTn>
                        </p:par>
                        <p:par>
                          <p:cTn fill="hold" id="35" nodeType="afterGroup">
                            <p:stCondLst>
                              <p:cond delay="21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62"/>
                                        </p:tgtEl>
                                        <p:attrNameLst>
                                          <p:attrName>style.visibility</p:attrName>
                                        </p:attrNameLst>
                                      </p:cBhvr>
                                      <p:to>
                                        <p:strVal val="visible"/>
                                      </p:to>
                                    </p:set>
                                    <p:animEffect filter="wipe(left)" transition="in">
                                      <p:cBhvr>
                                        <p:cTn dur="100" id="38"/>
                                        <p:tgtEl>
                                          <p:spTgt spid="62"/>
                                        </p:tgtEl>
                                      </p:cBhvr>
                                    </p:animEffect>
                                  </p:childTnLst>
                                </p:cTn>
                              </p:par>
                              <p:par>
                                <p:cTn fill="hold" grpId="1" id="39" nodeType="withEffect" presetClass="emph" presetID="36" presetSubtype="0">
                                  <p:stCondLst>
                                    <p:cond delay="0"/>
                                  </p:stCondLst>
                                  <p:iterate type="lt">
                                    <p:tmPct val="30000"/>
                                  </p:iterate>
                                  <p:childTnLst>
                                    <p:animScale>
                                      <p:cBhvr>
                                        <p:cTn autoRev="1" dur="50" fill="hold" id="40">
                                          <p:stCondLst>
                                            <p:cond delay="0"/>
                                          </p:stCondLst>
                                        </p:cTn>
                                        <p:tgtEl>
                                          <p:spTgt spid="62"/>
                                        </p:tgtEl>
                                      </p:cBhvr>
                                      <p:to x="80000" y="100000"/>
                                    </p:animScale>
                                    <p:anim by="(#ppt_w*0.10)" calcmode="lin" valueType="num">
                                      <p:cBhvr>
                                        <p:cTn autoRev="1" dur="50" fill="hold" id="41">
                                          <p:stCondLst>
                                            <p:cond delay="0"/>
                                          </p:stCondLst>
                                        </p:cTn>
                                        <p:tgtEl>
                                          <p:spTgt spid="62"/>
                                        </p:tgtEl>
                                        <p:attrNameLst>
                                          <p:attrName>ppt_x</p:attrName>
                                        </p:attrNameLst>
                                      </p:cBhvr>
                                    </p:anim>
                                    <p:anim by="(-#ppt_w*0.10)" calcmode="lin" valueType="num">
                                      <p:cBhvr>
                                        <p:cTn autoRev="1" dur="50" fill="hold" id="42">
                                          <p:stCondLst>
                                            <p:cond delay="0"/>
                                          </p:stCondLst>
                                        </p:cTn>
                                        <p:tgtEl>
                                          <p:spTgt spid="62"/>
                                        </p:tgtEl>
                                        <p:attrNameLst>
                                          <p:attrName>ppt_y</p:attrName>
                                        </p:attrNameLst>
                                      </p:cBhvr>
                                    </p:anim>
                                    <p:animRot by="-480000">
                                      <p:cBhvr>
                                        <p:cTn autoRev="1" dur="50" fill="hold" id="43">
                                          <p:stCondLst>
                                            <p:cond delay="0"/>
                                          </p:stCondLst>
                                        </p:cTn>
                                        <p:tgtEl>
                                          <p:spTgt spid="6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1" spid="32"/>
      <p:bldP grpId="0" spid="33"/>
      <p:bldP grpId="1" spid="33"/>
      <p:bldP grpId="0" spid="34"/>
      <p:bldP grpId="1" spid="34"/>
      <p:bldP grpId="0" spid="62"/>
      <p:bldP grpId="1" spid="6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8" name="图片 37"/>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sp>
        <p:nvSpPr>
          <p:cNvPr id="43" name="矩形 42"/>
          <p:cNvSpPr/>
          <p:nvPr/>
        </p:nvSpPr>
        <p:spPr>
          <a:xfrm>
            <a:off x="2944840"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4" name="矩形 43"/>
          <p:cNvSpPr/>
          <p:nvPr/>
        </p:nvSpPr>
        <p:spPr>
          <a:xfrm>
            <a:off x="3671795"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5" name="矩形 44"/>
          <p:cNvSpPr/>
          <p:nvPr/>
        </p:nvSpPr>
        <p:spPr>
          <a:xfrm>
            <a:off x="4398750"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6" name="矩形 45"/>
          <p:cNvSpPr/>
          <p:nvPr/>
        </p:nvSpPr>
        <p:spPr>
          <a:xfrm>
            <a:off x="5125705"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7" name="矩形 46"/>
          <p:cNvSpPr/>
          <p:nvPr/>
        </p:nvSpPr>
        <p:spPr>
          <a:xfrm>
            <a:off x="5852660" y="2773516"/>
            <a:ext cx="592933" cy="592933"/>
          </a:xfrm>
          <a:prstGeom prst="rect">
            <a:avLst/>
          </a:prstGeom>
          <a:solidFill>
            <a:srgbClr val="C00000"/>
          </a:solidFill>
          <a:ln w="285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8" name="文本框 47"/>
          <p:cNvSpPr txBox="1"/>
          <p:nvPr/>
        </p:nvSpPr>
        <p:spPr>
          <a:xfrm>
            <a:off x="2919207" y="2738083"/>
            <a:ext cx="3664470" cy="640080"/>
          </a:xfrm>
          <a:prstGeom prst="rect">
            <a:avLst/>
          </a:prstGeom>
          <a:noFill/>
        </p:spPr>
        <p:txBody>
          <a:bodyPr rtlCol="0" wrap="square">
            <a:spAutoFit/>
          </a:bodyPr>
          <a:lstStyle/>
          <a:p>
            <a:r>
              <a:rPr altLang="en-US" b="1" lang="zh-CN" smtClean="0" sz="3600">
                <a:solidFill>
                  <a:schemeClr val="bg1"/>
                </a:solidFill>
                <a:latin charset="-122" panose="020b0503020204020204" pitchFamily="34" typeface="微软雅黑"/>
                <a:ea charset="-122" panose="020b0503020204020204" pitchFamily="34" typeface="微软雅黑"/>
              </a:rPr>
              <a:t>感  谢  您  观  看</a:t>
            </a:r>
          </a:p>
        </p:txBody>
      </p:sp>
      <p:pic>
        <p:nvPicPr>
          <p:cNvPr id="49" name="图片 48"/>
          <p:cNvPicPr>
            <a:picLocks noChangeAspect="1"/>
          </p:cNvPicPr>
          <p:nvPr/>
        </p:nvPicPr>
        <p:blipFill>
          <a:blip r:embed="rId4">
            <a:extLst>
              <a:ext uri="{28A0092B-C50C-407E-A947-70E740481C1C}">
                <a14:useLocalDpi val="0"/>
              </a:ext>
            </a:extLst>
          </a:blip>
          <a:stretch>
            <a:fillRect/>
          </a:stretch>
        </p:blipFill>
        <p:spPr>
          <a:xfrm>
            <a:off x="-5482" y="-28399"/>
            <a:ext cx="1640768" cy="1647650"/>
          </a:xfrm>
          <a:prstGeom prst="rect">
            <a:avLst/>
          </a:prstGeom>
        </p:spPr>
      </p:pic>
      <p:pic>
        <p:nvPicPr>
          <p:cNvPr id="50" name="图片 49"/>
          <p:cNvPicPr>
            <a:picLocks noChangeAspect="1"/>
          </p:cNvPicPr>
          <p:nvPr/>
        </p:nvPicPr>
        <p:blipFill>
          <a:blip r:embed="rId5">
            <a:extLst>
              <a:ext uri="{28A0092B-C50C-407E-A947-70E740481C1C}">
                <a14:useLocalDpi val="0"/>
              </a:ext>
            </a:extLst>
          </a:blip>
          <a:stretch>
            <a:fillRect/>
          </a:stretch>
        </p:blipFill>
        <p:spPr>
          <a:xfrm flipH="1">
            <a:off x="6812006" y="1494263"/>
            <a:ext cx="2319597" cy="3437261"/>
          </a:xfrm>
          <a:prstGeom prst="rect">
            <a:avLst/>
          </a:prstGeom>
        </p:spPr>
      </p:pic>
      <p:pic>
        <p:nvPicPr>
          <p:cNvPr id="51" name="图片 50"/>
          <p:cNvPicPr>
            <a:picLocks noChangeAspect="1"/>
          </p:cNvPicPr>
          <p:nvPr/>
        </p:nvPicPr>
        <p:blipFill>
          <a:blip r:embed="rId6">
            <a:extLst>
              <a:ext uri="{28A0092B-C50C-407E-A947-70E740481C1C}">
                <a14:useLocalDpi val="0"/>
              </a:ext>
            </a:extLst>
          </a:blip>
          <a:stretch>
            <a:fillRect/>
          </a:stretch>
        </p:blipFill>
        <p:spPr>
          <a:xfrm>
            <a:off x="3737074" y="4332514"/>
            <a:ext cx="5406925" cy="829843"/>
          </a:xfrm>
          <a:prstGeom prst="rect">
            <a:avLst/>
          </a:prstGeom>
        </p:spPr>
      </p:pic>
      <p:pic>
        <p:nvPicPr>
          <p:cNvPr id="17" name="图片 16"/>
          <p:cNvPicPr>
            <a:picLocks noChangeAspect="1"/>
          </p:cNvPicPr>
          <p:nvPr/>
        </p:nvPicPr>
        <p:blipFill>
          <a:blip r:embed="rId7">
            <a:extLst>
              <a:ext uri="{28A0092B-C50C-407E-A947-70E740481C1C}">
                <a14:useLocalDpi val="0"/>
              </a:ext>
            </a:extLst>
          </a:blip>
          <a:stretch>
            <a:fillRect/>
          </a:stretch>
        </p:blipFill>
        <p:spPr>
          <a:xfrm>
            <a:off x="2972186" y="969024"/>
            <a:ext cx="753360" cy="802994"/>
          </a:xfrm>
          <a:prstGeom prst="rect">
            <a:avLst/>
          </a:prstGeom>
        </p:spPr>
      </p:pic>
      <p:sp>
        <p:nvSpPr>
          <p:cNvPr id="18" name="文本框 17"/>
          <p:cNvSpPr txBox="1"/>
          <p:nvPr/>
        </p:nvSpPr>
        <p:spPr>
          <a:xfrm>
            <a:off x="1974759" y="1891548"/>
            <a:ext cx="5388293" cy="762000"/>
          </a:xfrm>
          <a:prstGeom prst="rect">
            <a:avLst/>
          </a:prstGeom>
          <a:noFill/>
        </p:spPr>
        <p:txBody>
          <a:bodyPr rtlCol="0" wrap="none">
            <a:spAutoFit/>
          </a:bodyPr>
          <a:lstStyle/>
          <a:p>
            <a:r>
              <a:rPr altLang="en-US" b="1" lang="zh-CN" sz="4400">
                <a:solidFill>
                  <a:srgbClr val="C00000"/>
                </a:solidFill>
                <a:latin charset="-122" panose="020b0503020204020204" pitchFamily="34" typeface="微软雅黑"/>
                <a:ea charset="-122" panose="020b0503020204020204" pitchFamily="34" typeface="微软雅黑"/>
              </a:rPr>
              <a:t>热烈庆祝建党9X周年</a:t>
            </a:r>
          </a:p>
        </p:txBody>
      </p:sp>
      <p:sp>
        <p:nvSpPr>
          <p:cNvPr id="19" name="文本框 18"/>
          <p:cNvSpPr txBox="1"/>
          <p:nvPr/>
        </p:nvSpPr>
        <p:spPr>
          <a:xfrm>
            <a:off x="3725545" y="1292458"/>
            <a:ext cx="2387917" cy="457200"/>
          </a:xfrm>
          <a:prstGeom prst="rect">
            <a:avLst/>
          </a:prstGeom>
          <a:noFill/>
        </p:spPr>
        <p:txBody>
          <a:bodyPr rtlCol="0" wrap="none">
            <a:spAutoFit/>
          </a:bodyPr>
          <a:lstStyle/>
          <a:p>
            <a:r>
              <a:rPr altLang="en-US" lang="zh-CN" smtClean="0" sz="2400">
                <a:solidFill>
                  <a:srgbClr val="C00000"/>
                </a:solidFill>
                <a:latin charset="-122" panose="020b0503020204020204" pitchFamily="34" typeface="微软雅黑"/>
                <a:ea charset="-122" panose="020b0503020204020204" pitchFamily="34" typeface="微软雅黑"/>
              </a:rPr>
              <a:t>辉煌9X周年华诞</a:t>
            </a:r>
          </a:p>
        </p:txBody>
      </p:sp>
    </p:spTree>
    <p:extLst>
      <p:ext uri="{BB962C8B-B14F-4D97-AF65-F5344CB8AC3E}">
        <p14:creationId val="5377468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1"/>
                                        </p:tgtEl>
                                        <p:attrNameLst>
                                          <p:attrName>style.visibility</p:attrName>
                                        </p:attrNameLst>
                                      </p:cBhvr>
                                      <p:to>
                                        <p:strVal val="visible"/>
                                      </p:to>
                                    </p:set>
                                    <p:animEffect filter="fade" transition="in">
                                      <p:cBhvr>
                                        <p:cTn dur="1000" id="7"/>
                                        <p:tgtEl>
                                          <p:spTgt spid="51"/>
                                        </p:tgtEl>
                                      </p:cBhvr>
                                    </p:animEffect>
                                    <p:anim calcmode="lin" valueType="num">
                                      <p:cBhvr>
                                        <p:cTn dur="1000" fill="hold" id="8"/>
                                        <p:tgtEl>
                                          <p:spTgt spid="51"/>
                                        </p:tgtEl>
                                        <p:attrNameLst>
                                          <p:attrName>ppt_x</p:attrName>
                                        </p:attrNameLst>
                                      </p:cBhvr>
                                      <p:tavLst>
                                        <p:tav tm="0">
                                          <p:val>
                                            <p:strVal val="#ppt_x"/>
                                          </p:val>
                                        </p:tav>
                                        <p:tav tm="100000">
                                          <p:val>
                                            <p:strVal val="#ppt_x"/>
                                          </p:val>
                                        </p:tav>
                                      </p:tavLst>
                                    </p:anim>
                                    <p:anim calcmode="lin" valueType="num">
                                      <p:cBhvr>
                                        <p:cTn dur="1000" fill="hold" id="9"/>
                                        <p:tgtEl>
                                          <p:spTgt spid="5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500" id="13"/>
                                        <p:tgtEl>
                                          <p:spTgt spid="38"/>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49"/>
                                        </p:tgtEl>
                                        <p:attrNameLst>
                                          <p:attrName>style.visibility</p:attrName>
                                        </p:attrNameLst>
                                      </p:cBhvr>
                                      <p:to>
                                        <p:strVal val="visible"/>
                                      </p:to>
                                    </p:set>
                                    <p:animEffect filter="fade" transition="in">
                                      <p:cBhvr>
                                        <p:cTn dur="1000" id="17"/>
                                        <p:tgtEl>
                                          <p:spTgt spid="49"/>
                                        </p:tgtEl>
                                      </p:cBhvr>
                                    </p:animEffect>
                                    <p:anim calcmode="lin" valueType="num">
                                      <p:cBhvr>
                                        <p:cTn dur="1000" fill="hold" id="18"/>
                                        <p:tgtEl>
                                          <p:spTgt spid="49"/>
                                        </p:tgtEl>
                                        <p:attrNameLst>
                                          <p:attrName>ppt_x</p:attrName>
                                        </p:attrNameLst>
                                      </p:cBhvr>
                                      <p:tavLst>
                                        <p:tav tm="0">
                                          <p:val>
                                            <p:strVal val="#ppt_x"/>
                                          </p:val>
                                        </p:tav>
                                        <p:tav tm="100000">
                                          <p:val>
                                            <p:strVal val="#ppt_x"/>
                                          </p:val>
                                        </p:tav>
                                      </p:tavLst>
                                    </p:anim>
                                    <p:anim calcmode="lin" valueType="num">
                                      <p:cBhvr>
                                        <p:cTn dur="1000" fill="hold" id="19"/>
                                        <p:tgtEl>
                                          <p:spTgt spid="4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50"/>
                                        </p:tgtEl>
                                        <p:attrNameLst>
                                          <p:attrName>style.visibility</p:attrName>
                                        </p:attrNameLst>
                                      </p:cBhvr>
                                      <p:to>
                                        <p:strVal val="visible"/>
                                      </p:to>
                                    </p:set>
                                    <p:animEffect filter="wipe(down)" transition="in">
                                      <p:cBhvr>
                                        <p:cTn dur="750" id="23"/>
                                        <p:tgtEl>
                                          <p:spTgt spid="50"/>
                                        </p:tgtEl>
                                      </p:cBhvr>
                                    </p:animEffect>
                                  </p:childTnLst>
                                </p:cTn>
                              </p:par>
                            </p:childTnLst>
                          </p:cTn>
                        </p:par>
                        <p:par>
                          <p:cTn fill="hold" id="24" nodeType="afterGroup">
                            <p:stCondLst>
                              <p:cond delay="3250"/>
                            </p:stCondLst>
                            <p:childTnLst>
                              <p:par>
                                <p:cTn fill="hold" grpId="0" id="25" nodeType="afterEffect" presetClass="entr" presetID="17" presetSubtype="10">
                                  <p:stCondLst>
                                    <p:cond delay="0"/>
                                  </p:stCondLst>
                                  <p:childTnLst>
                                    <p:set>
                                      <p:cBhvr>
                                        <p:cTn dur="1" fill="hold" id="26">
                                          <p:stCondLst>
                                            <p:cond delay="0"/>
                                          </p:stCondLst>
                                        </p:cTn>
                                        <p:tgtEl>
                                          <p:spTgt spid="43"/>
                                        </p:tgtEl>
                                        <p:attrNameLst>
                                          <p:attrName>style.visibility</p:attrName>
                                        </p:attrNameLst>
                                      </p:cBhvr>
                                      <p:to>
                                        <p:strVal val="visible"/>
                                      </p:to>
                                    </p:set>
                                    <p:anim calcmode="lin" valueType="num">
                                      <p:cBhvr>
                                        <p:cTn dur="500" fill="hold" id="27"/>
                                        <p:tgtEl>
                                          <p:spTgt spid="43"/>
                                        </p:tgtEl>
                                        <p:attrNameLst>
                                          <p:attrName>ppt_w</p:attrName>
                                        </p:attrNameLst>
                                      </p:cBhvr>
                                      <p:tavLst>
                                        <p:tav tm="0">
                                          <p:val>
                                            <p:fltVal val="0"/>
                                          </p:val>
                                        </p:tav>
                                        <p:tav tm="100000">
                                          <p:val>
                                            <p:strVal val="#ppt_w"/>
                                          </p:val>
                                        </p:tav>
                                      </p:tavLst>
                                    </p:anim>
                                    <p:anim calcmode="lin" valueType="num">
                                      <p:cBhvr>
                                        <p:cTn dur="500" fill="hold" id="28"/>
                                        <p:tgtEl>
                                          <p:spTgt spid="43"/>
                                        </p:tgtEl>
                                        <p:attrNameLst>
                                          <p:attrName>ppt_h</p:attrName>
                                        </p:attrNameLst>
                                      </p:cBhvr>
                                      <p:tavLst>
                                        <p:tav tm="0">
                                          <p:val>
                                            <p:strVal val="#ppt_h"/>
                                          </p:val>
                                        </p:tav>
                                        <p:tav tm="100000">
                                          <p:val>
                                            <p:strVal val="#ppt_h"/>
                                          </p:val>
                                        </p:tav>
                                      </p:tavLst>
                                    </p:anim>
                                  </p:childTnLst>
                                </p:cTn>
                              </p:par>
                              <p:par>
                                <p:cTn fill="hold" grpId="0" id="29" nodeType="withEffect" presetClass="entr" presetID="17" presetSubtype="10">
                                  <p:stCondLst>
                                    <p:cond delay="0"/>
                                  </p:stCondLst>
                                  <p:childTnLst>
                                    <p:set>
                                      <p:cBhvr>
                                        <p:cTn dur="1" fill="hold" id="30">
                                          <p:stCondLst>
                                            <p:cond delay="0"/>
                                          </p:stCondLst>
                                        </p:cTn>
                                        <p:tgtEl>
                                          <p:spTgt spid="44"/>
                                        </p:tgtEl>
                                        <p:attrNameLst>
                                          <p:attrName>style.visibility</p:attrName>
                                        </p:attrNameLst>
                                      </p:cBhvr>
                                      <p:to>
                                        <p:strVal val="visible"/>
                                      </p:to>
                                    </p:set>
                                    <p:anim calcmode="lin" valueType="num">
                                      <p:cBhvr>
                                        <p:cTn dur="500" fill="hold" id="31"/>
                                        <p:tgtEl>
                                          <p:spTgt spid="44"/>
                                        </p:tgtEl>
                                        <p:attrNameLst>
                                          <p:attrName>ppt_w</p:attrName>
                                        </p:attrNameLst>
                                      </p:cBhvr>
                                      <p:tavLst>
                                        <p:tav tm="0">
                                          <p:val>
                                            <p:fltVal val="0"/>
                                          </p:val>
                                        </p:tav>
                                        <p:tav tm="100000">
                                          <p:val>
                                            <p:strVal val="#ppt_w"/>
                                          </p:val>
                                        </p:tav>
                                      </p:tavLst>
                                    </p:anim>
                                    <p:anim calcmode="lin" valueType="num">
                                      <p:cBhvr>
                                        <p:cTn dur="500" fill="hold" id="32"/>
                                        <p:tgtEl>
                                          <p:spTgt spid="44"/>
                                        </p:tgtEl>
                                        <p:attrNameLst>
                                          <p:attrName>ppt_h</p:attrName>
                                        </p:attrNameLst>
                                      </p:cBhvr>
                                      <p:tavLst>
                                        <p:tav tm="0">
                                          <p:val>
                                            <p:strVal val="#ppt_h"/>
                                          </p:val>
                                        </p:tav>
                                        <p:tav tm="100000">
                                          <p:val>
                                            <p:strVal val="#ppt_h"/>
                                          </p:val>
                                        </p:tav>
                                      </p:tavLst>
                                    </p:anim>
                                  </p:childTnLst>
                                </p:cTn>
                              </p:par>
                              <p:par>
                                <p:cTn fill="hold" grpId="0" id="33" nodeType="withEffect" presetClass="entr" presetID="17" presetSubtype="10">
                                  <p:stCondLst>
                                    <p:cond delay="0"/>
                                  </p:stCondLst>
                                  <p:childTnLst>
                                    <p:set>
                                      <p:cBhvr>
                                        <p:cTn dur="1" fill="hold" id="34">
                                          <p:stCondLst>
                                            <p:cond delay="0"/>
                                          </p:stCondLst>
                                        </p:cTn>
                                        <p:tgtEl>
                                          <p:spTgt spid="45"/>
                                        </p:tgtEl>
                                        <p:attrNameLst>
                                          <p:attrName>style.visibility</p:attrName>
                                        </p:attrNameLst>
                                      </p:cBhvr>
                                      <p:to>
                                        <p:strVal val="visible"/>
                                      </p:to>
                                    </p:set>
                                    <p:anim calcmode="lin" valueType="num">
                                      <p:cBhvr>
                                        <p:cTn dur="500" fill="hold" id="35"/>
                                        <p:tgtEl>
                                          <p:spTgt spid="45"/>
                                        </p:tgtEl>
                                        <p:attrNameLst>
                                          <p:attrName>ppt_w</p:attrName>
                                        </p:attrNameLst>
                                      </p:cBhvr>
                                      <p:tavLst>
                                        <p:tav tm="0">
                                          <p:val>
                                            <p:fltVal val="0"/>
                                          </p:val>
                                        </p:tav>
                                        <p:tav tm="100000">
                                          <p:val>
                                            <p:strVal val="#ppt_w"/>
                                          </p:val>
                                        </p:tav>
                                      </p:tavLst>
                                    </p:anim>
                                    <p:anim calcmode="lin" valueType="num">
                                      <p:cBhvr>
                                        <p:cTn dur="500" fill="hold" id="36"/>
                                        <p:tgtEl>
                                          <p:spTgt spid="45"/>
                                        </p:tgtEl>
                                        <p:attrNameLst>
                                          <p:attrName>ppt_h</p:attrName>
                                        </p:attrNameLst>
                                      </p:cBhvr>
                                      <p:tavLst>
                                        <p:tav tm="0">
                                          <p:val>
                                            <p:strVal val="#ppt_h"/>
                                          </p:val>
                                        </p:tav>
                                        <p:tav tm="100000">
                                          <p:val>
                                            <p:strVal val="#ppt_h"/>
                                          </p:val>
                                        </p:tav>
                                      </p:tavLst>
                                    </p:anim>
                                  </p:childTnLst>
                                </p:cTn>
                              </p:par>
                              <p:par>
                                <p:cTn fill="hold" grpId="0" id="37" nodeType="withEffect" presetClass="entr" presetID="17" presetSubtype="10">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p:cTn dur="500" fill="hold" id="39"/>
                                        <p:tgtEl>
                                          <p:spTgt spid="46"/>
                                        </p:tgtEl>
                                        <p:attrNameLst>
                                          <p:attrName>ppt_w</p:attrName>
                                        </p:attrNameLst>
                                      </p:cBhvr>
                                      <p:tavLst>
                                        <p:tav tm="0">
                                          <p:val>
                                            <p:fltVal val="0"/>
                                          </p:val>
                                        </p:tav>
                                        <p:tav tm="100000">
                                          <p:val>
                                            <p:strVal val="#ppt_w"/>
                                          </p:val>
                                        </p:tav>
                                      </p:tavLst>
                                    </p:anim>
                                    <p:anim calcmode="lin" valueType="num">
                                      <p:cBhvr>
                                        <p:cTn dur="500" fill="hold" id="40"/>
                                        <p:tgtEl>
                                          <p:spTgt spid="46"/>
                                        </p:tgtEl>
                                        <p:attrNameLst>
                                          <p:attrName>ppt_h</p:attrName>
                                        </p:attrNameLst>
                                      </p:cBhvr>
                                      <p:tavLst>
                                        <p:tav tm="0">
                                          <p:val>
                                            <p:strVal val="#ppt_h"/>
                                          </p:val>
                                        </p:tav>
                                        <p:tav tm="100000">
                                          <p:val>
                                            <p:strVal val="#ppt_h"/>
                                          </p:val>
                                        </p:tav>
                                      </p:tavLst>
                                    </p:anim>
                                  </p:childTnLst>
                                </p:cTn>
                              </p:par>
                              <p:par>
                                <p:cTn fill="hold" grpId="0" id="41" nodeType="withEffect" presetClass="entr" presetID="17" presetSubtype="10">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p:cTn dur="500" fill="hold" id="43"/>
                                        <p:tgtEl>
                                          <p:spTgt spid="47"/>
                                        </p:tgtEl>
                                        <p:attrNameLst>
                                          <p:attrName>ppt_w</p:attrName>
                                        </p:attrNameLst>
                                      </p:cBhvr>
                                      <p:tavLst>
                                        <p:tav tm="0">
                                          <p:val>
                                            <p:fltVal val="0"/>
                                          </p:val>
                                        </p:tav>
                                        <p:tav tm="100000">
                                          <p:val>
                                            <p:strVal val="#ppt_w"/>
                                          </p:val>
                                        </p:tav>
                                      </p:tavLst>
                                    </p:anim>
                                    <p:anim calcmode="lin" valueType="num">
                                      <p:cBhvr>
                                        <p:cTn dur="500" fill="hold" id="44"/>
                                        <p:tgtEl>
                                          <p:spTgt spid="47"/>
                                        </p:tgtEl>
                                        <p:attrNameLst>
                                          <p:attrName>ppt_h</p:attrName>
                                        </p:attrNameLst>
                                      </p:cBhvr>
                                      <p:tavLst>
                                        <p:tav tm="0">
                                          <p:val>
                                            <p:strVal val="#ppt_h"/>
                                          </p:val>
                                        </p:tav>
                                        <p:tav tm="100000">
                                          <p:val>
                                            <p:strVal val="#ppt_h"/>
                                          </p:val>
                                        </p:tav>
                                      </p:tavLst>
                                    </p:anim>
                                  </p:childTnLst>
                                </p:cTn>
                              </p:par>
                            </p:childTnLst>
                          </p:cTn>
                        </p:par>
                        <p:par>
                          <p:cTn fill="hold" id="45" nodeType="afterGroup">
                            <p:stCondLst>
                              <p:cond delay="3750"/>
                            </p:stCondLst>
                            <p:childTnLst>
                              <p:par>
                                <p:cTn fill="hold" grpId="0" id="46" nodeType="afterEffect" presetClass="entr" presetID="10" presetSubtype="0">
                                  <p:stCondLst>
                                    <p:cond delay="0"/>
                                  </p:stCondLst>
                                  <p:iterate type="lt">
                                    <p:tmPct val="15000"/>
                                  </p:iterate>
                                  <p:childTnLst>
                                    <p:set>
                                      <p:cBhvr>
                                        <p:cTn dur="1" fill="hold" id="47">
                                          <p:stCondLst>
                                            <p:cond delay="0"/>
                                          </p:stCondLst>
                                        </p:cTn>
                                        <p:tgtEl>
                                          <p:spTgt spid="48"/>
                                        </p:tgtEl>
                                        <p:attrNameLst>
                                          <p:attrName>style.visibility</p:attrName>
                                        </p:attrNameLst>
                                      </p:cBhvr>
                                      <p:to>
                                        <p:strVal val="visible"/>
                                      </p:to>
                                    </p:set>
                                    <p:animEffect filter="fade" transition="in">
                                      <p:cBhvr>
                                        <p:cTn dur="500" id="48"/>
                                        <p:tgtEl>
                                          <p:spTgt spid="48"/>
                                        </p:tgtEl>
                                      </p:cBhvr>
                                    </p:animEffect>
                                  </p:childTnLst>
                                </p:cTn>
                              </p:par>
                            </p:childTnLst>
                          </p:cTn>
                        </p:par>
                        <p:par>
                          <p:cTn fill="hold" id="49" nodeType="afterGroup">
                            <p:stCondLst>
                              <p:cond delay="4250"/>
                            </p:stCondLst>
                            <p:childTnLst>
                              <p:par>
                                <p:cTn fill="hold" id="50" nodeType="afterEffect" presetClass="entr" presetID="52" presetSubtype="0">
                                  <p:stCondLst>
                                    <p:cond delay="0"/>
                                  </p:stCondLst>
                                  <p:childTnLst>
                                    <p:set>
                                      <p:cBhvr>
                                        <p:cTn dur="1" fill="hold" id="51">
                                          <p:stCondLst>
                                            <p:cond delay="0"/>
                                          </p:stCondLst>
                                        </p:cTn>
                                        <p:tgtEl>
                                          <p:spTgt spid="17"/>
                                        </p:tgtEl>
                                        <p:attrNameLst>
                                          <p:attrName>style.visibility</p:attrName>
                                        </p:attrNameLst>
                                      </p:cBhvr>
                                      <p:to>
                                        <p:strVal val="visible"/>
                                      </p:to>
                                    </p:set>
                                    <p:animScale>
                                      <p:cBhvr>
                                        <p:cTn decel="50000" dur="1000" fill="hold" id="52">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17"/>
                                        </p:tgtEl>
                                        <p:attrNameLst>
                                          <p:attrName>ppt_x</p:attrName>
                                          <p:attrName>ppt_y</p:attrName>
                                        </p:attrNameLst>
                                      </p:cBhvr>
                                    </p:animMotion>
                                    <p:animEffect filter="fade" transition="in">
                                      <p:cBhvr>
                                        <p:cTn dur="1000" id="54"/>
                                        <p:tgtEl>
                                          <p:spTgt spid="17"/>
                                        </p:tgtEl>
                                      </p:cBhvr>
                                    </p:animEffect>
                                  </p:childTnLst>
                                </p:cTn>
                              </p:par>
                            </p:childTnLst>
                          </p:cTn>
                        </p:par>
                        <p:par>
                          <p:cTn fill="hold" id="55" nodeType="afterGroup">
                            <p:stCondLst>
                              <p:cond delay="5250"/>
                            </p:stCondLst>
                            <p:childTnLst>
                              <p:par>
                                <p:cTn fill="hold" grpId="0" id="56" nodeType="afterEffect" presetClass="entr" presetID="22" presetSubtype="8">
                                  <p:stCondLst>
                                    <p:cond delay="0"/>
                                  </p:stCondLst>
                                  <p:childTnLst>
                                    <p:set>
                                      <p:cBhvr>
                                        <p:cTn dur="1" fill="hold" id="57">
                                          <p:stCondLst>
                                            <p:cond delay="0"/>
                                          </p:stCondLst>
                                        </p:cTn>
                                        <p:tgtEl>
                                          <p:spTgt spid="19"/>
                                        </p:tgtEl>
                                        <p:attrNameLst>
                                          <p:attrName>style.visibility</p:attrName>
                                        </p:attrNameLst>
                                      </p:cBhvr>
                                      <p:to>
                                        <p:strVal val="visible"/>
                                      </p:to>
                                    </p:set>
                                    <p:animEffect filter="wipe(left)" transition="in">
                                      <p:cBhvr>
                                        <p:cTn dur="500" id="58"/>
                                        <p:tgtEl>
                                          <p:spTgt spid="19"/>
                                        </p:tgtEl>
                                      </p:cBhvr>
                                    </p:animEffect>
                                  </p:childTnLst>
                                </p:cTn>
                              </p:par>
                            </p:childTnLst>
                          </p:cTn>
                        </p:par>
                        <p:par>
                          <p:cTn fill="hold" id="59" nodeType="afterGroup">
                            <p:stCondLst>
                              <p:cond delay="5750"/>
                            </p:stCondLst>
                            <p:childTnLst>
                              <p:par>
                                <p:cTn fill="hold" grpId="0" id="60" nodeType="afterEffect" presetClass="entr" presetID="10" presetSubtype="0">
                                  <p:stCondLst>
                                    <p:cond delay="0"/>
                                  </p:stCondLst>
                                  <p:iterate type="lt">
                                    <p:tmPct val="14000"/>
                                  </p:iterate>
                                  <p:childTnLst>
                                    <p:set>
                                      <p:cBhvr>
                                        <p:cTn dur="1" fill="hold" id="61">
                                          <p:stCondLst>
                                            <p:cond delay="0"/>
                                          </p:stCondLst>
                                        </p:cTn>
                                        <p:tgtEl>
                                          <p:spTgt spid="18"/>
                                        </p:tgtEl>
                                        <p:attrNameLst>
                                          <p:attrName>style.visibility</p:attrName>
                                        </p:attrNameLst>
                                      </p:cBhvr>
                                      <p:to>
                                        <p:strVal val="visible"/>
                                      </p:to>
                                    </p:set>
                                    <p:animEffect filter="fade" transition="in">
                                      <p:cBhvr>
                                        <p:cTn dur="500" id="6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P grpId="0" spid="47"/>
      <p:bldP grpId="0" spid="48"/>
      <p:bldP grpId="0" spid="18"/>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5482" y="-28399"/>
            <a:ext cx="1640768" cy="1647650"/>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flipH="1">
            <a:off x="6812006" y="1494263"/>
            <a:ext cx="2319597" cy="3437261"/>
          </a:xfrm>
          <a:prstGeom prst="rect">
            <a:avLst/>
          </a:prstGeom>
        </p:spPr>
      </p:pic>
      <p:pic>
        <p:nvPicPr>
          <p:cNvPr id="3" name="图片 2"/>
          <p:cNvPicPr>
            <a:picLocks noChangeAspect="1"/>
          </p:cNvPicPr>
          <p:nvPr/>
        </p:nvPicPr>
        <p:blipFill>
          <a:blip r:embed="rId6">
            <a:extLst>
              <a:ext uri="{28A0092B-C50C-407E-A947-70E740481C1C}">
                <a14:useLocalDpi val="0"/>
              </a:ext>
            </a:extLst>
          </a:blip>
          <a:stretch>
            <a:fillRect/>
          </a:stretch>
        </p:blipFill>
        <p:spPr>
          <a:xfrm>
            <a:off x="3737074" y="4332514"/>
            <a:ext cx="5406925" cy="829843"/>
          </a:xfrm>
          <a:prstGeom prst="rect">
            <a:avLst/>
          </a:prstGeom>
        </p:spPr>
      </p:pic>
      <p:sp>
        <p:nvSpPr>
          <p:cNvPr id="12" name="Rectangle 5"/>
          <p:cNvSpPr>
            <a:spLocks noChangeArrowheads="1"/>
          </p:cNvSpPr>
          <p:nvPr/>
        </p:nvSpPr>
        <p:spPr bwMode="auto">
          <a:xfrm>
            <a:off x="3604599" y="1173855"/>
            <a:ext cx="747810" cy="897523"/>
          </a:xfrm>
          <a:prstGeom prst="roundRect">
            <a:avLst/>
          </a:pr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3" name="Freeform 6"/>
          <p:cNvSpPr/>
          <p:nvPr/>
        </p:nvSpPr>
        <p:spPr bwMode="auto">
          <a:xfrm>
            <a:off x="3709388" y="1254302"/>
            <a:ext cx="571574" cy="718971"/>
          </a:xfrm>
          <a:custGeom>
            <a:gdLst>
              <a:gd fmla="*/ 734716 w 1173" name="T0"/>
              <a:gd fmla="*/ 348495 h 1472" name="T1"/>
              <a:gd fmla="*/ 711330 w 1173" name="T2"/>
              <a:gd fmla="*/ 30615 h 1472" name="T3"/>
              <a:gd fmla="*/ 693141 w 1173" name="T4"/>
              <a:gd fmla="*/ 35175 h 1472" name="T5"/>
              <a:gd fmla="*/ 651565 w 1173" name="T6"/>
              <a:gd fmla="*/ 44295 h 1472" name="T7"/>
              <a:gd fmla="*/ 596997 w 1173" name="T8"/>
              <a:gd fmla="*/ 35175 h 1472" name="T9"/>
              <a:gd fmla="*/ 408609 w 1173" name="T10"/>
              <a:gd fmla="*/ 3257 h 1472" name="T11"/>
              <a:gd fmla="*/ 0 w 1173" name="T12"/>
              <a:gd fmla="*/ 500270 h 1472" name="T13"/>
              <a:gd fmla="*/ 417703 w 1173" name="T14"/>
              <a:gd fmla="*/ 955593 h 1472" name="T15"/>
              <a:gd fmla="*/ 762000 w 1173" name="T16"/>
              <a:gd fmla="*/ 707412 h 1472" name="T17"/>
              <a:gd fmla="*/ 706783 w 1173" name="T18"/>
              <a:gd fmla="*/ 674843 h 1472" name="T19"/>
              <a:gd fmla="*/ 449535 w 1173" name="T20"/>
              <a:gd fmla="*/ 891757 h 1472" name="T21"/>
              <a:gd fmla="*/ 188389 w 1173" name="T22"/>
              <a:gd fmla="*/ 472260 h 1472" name="T23"/>
              <a:gd fmla="*/ 417703 w 1173" name="T24"/>
              <a:gd fmla="*/ 67745 h 1472" name="T25"/>
              <a:gd fmla="*/ 679499 w 1173" name="T26"/>
              <a:gd fmla="*/ 371294 h 1472" name="T27"/>
              <a:gd fmla="*/ 734716 w 1173" name="T28"/>
              <a:gd fmla="*/ 348495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4" name="Freeform 7"/>
          <p:cNvSpPr>
            <a:spLocks noEditPoints="1"/>
          </p:cNvSpPr>
          <p:nvPr/>
        </p:nvSpPr>
        <p:spPr bwMode="auto">
          <a:xfrm>
            <a:off x="4421474" y="1789265"/>
            <a:ext cx="1068129" cy="217834"/>
          </a:xfrm>
          <a:custGeom>
            <a:gdLst>
              <a:gd fmla="*/ 31788 w 2195" name="T0"/>
              <a:gd fmla="*/ 181488 h 445" name="T1"/>
              <a:gd fmla="*/ 163483 w 2195" name="T2"/>
              <a:gd fmla="*/ 180183 h 445" name="T3"/>
              <a:gd fmla="*/ 98609 w 2195" name="T4"/>
              <a:gd fmla="*/ 289206 h 445" name="T5"/>
              <a:gd fmla="*/ 101204 w 2195" name="T6"/>
              <a:gd fmla="*/ 68548 h 445" name="T7"/>
              <a:gd fmla="*/ 98609 w 2195" name="T8"/>
              <a:gd fmla="*/ 289206 h 445" name="T9"/>
              <a:gd fmla="*/ 431413 w 2195" name="T10"/>
              <a:gd fmla="*/ 283331 h 445" name="T11"/>
              <a:gd fmla="*/ 400922 w 2195" name="T12"/>
              <a:gd fmla="*/ 152764 h 445" name="T13"/>
              <a:gd fmla="*/ 289339 w 2195" name="T14"/>
              <a:gd fmla="*/ 154069 h 445" name="T15"/>
              <a:gd fmla="*/ 259496 w 2195" name="T16"/>
              <a:gd fmla="*/ 284636 h 445" name="T17"/>
              <a:gd fmla="*/ 289339 w 2195" name="T18"/>
              <a:gd fmla="*/ 72465 h 445" name="T19"/>
              <a:gd fmla="*/ 358754 w 2195" name="T20"/>
              <a:gd fmla="*/ 66589 h 445" name="T21"/>
              <a:gd fmla="*/ 581921 w 2195" name="T22"/>
              <a:gd fmla="*/ 265704 h 445" name="T23"/>
              <a:gd fmla="*/ 555971 w 2195" name="T24"/>
              <a:gd fmla="*/ 287901 h 445" name="T25"/>
              <a:gd fmla="*/ 512506 w 2195" name="T26"/>
              <a:gd fmla="*/ 98578 h 445" name="T27"/>
              <a:gd fmla="*/ 483312 w 2195" name="T28"/>
              <a:gd fmla="*/ 72465 h 445" name="T29"/>
              <a:gd fmla="*/ 512506 w 2195" name="T30"/>
              <a:gd fmla="*/ 15668 h 445" name="T31"/>
              <a:gd fmla="*/ 542996 w 2195" name="T32"/>
              <a:gd fmla="*/ 72465 h 445" name="T33"/>
              <a:gd fmla="*/ 581921 w 2195" name="T34"/>
              <a:gd fmla="*/ 98578 h 445" name="T35"/>
              <a:gd fmla="*/ 542996 w 2195" name="T36"/>
              <a:gd fmla="*/ 241549 h 445" name="T37"/>
              <a:gd fmla="*/ 581921 w 2195" name="T38"/>
              <a:gd fmla="*/ 265704 h 445" name="T39"/>
              <a:gd fmla="*/ 787572 w 2195" name="T40"/>
              <a:gd fmla="*/ 162556 h 445" name="T41"/>
              <a:gd fmla="*/ 661716 w 2195" name="T42"/>
              <a:gd fmla="*/ 162556 h 445" name="T43"/>
              <a:gd fmla="*/ 819360 w 2195" name="T44"/>
              <a:gd fmla="*/ 226534 h 445" name="T45"/>
              <a:gd fmla="*/ 626684 w 2195" name="T46"/>
              <a:gd fmla="*/ 181488 h 445" name="T47"/>
              <a:gd fmla="*/ 820658 w 2195" name="T48"/>
              <a:gd fmla="*/ 181488 h 445" name="T49"/>
              <a:gd fmla="*/ 660419 w 2195" name="T50"/>
              <a:gd fmla="*/ 188670 h 445" name="T51"/>
              <a:gd fmla="*/ 787572 w 2195" name="T52"/>
              <a:gd fmla="*/ 218047 h 445" name="T53"/>
              <a:gd fmla="*/ 1054853 w 2195" name="T54"/>
              <a:gd fmla="*/ 283331 h 445" name="T55"/>
              <a:gd fmla="*/ 1025011 w 2195" name="T56"/>
              <a:gd fmla="*/ 152764 h 445" name="T57"/>
              <a:gd fmla="*/ 913428 w 2195" name="T58"/>
              <a:gd fmla="*/ 154069 h 445" name="T59"/>
              <a:gd fmla="*/ 882937 w 2195" name="T60"/>
              <a:gd fmla="*/ 284636 h 445" name="T61"/>
              <a:gd fmla="*/ 913428 w 2195" name="T62"/>
              <a:gd fmla="*/ 72465 h 445" name="T63"/>
              <a:gd fmla="*/ 982843 w 2195" name="T64"/>
              <a:gd fmla="*/ 66589 h 445" name="T65"/>
              <a:gd fmla="*/ 1206010 w 2195" name="T66"/>
              <a:gd fmla="*/ 265704 h 445" name="T67"/>
              <a:gd fmla="*/ 1179412 w 2195" name="T68"/>
              <a:gd fmla="*/ 287901 h 445" name="T69"/>
              <a:gd fmla="*/ 1136595 w 2195" name="T70"/>
              <a:gd fmla="*/ 98578 h 445" name="T71"/>
              <a:gd fmla="*/ 1107401 w 2195" name="T72"/>
              <a:gd fmla="*/ 72465 h 445" name="T73"/>
              <a:gd fmla="*/ 1136595 w 2195" name="T74"/>
              <a:gd fmla="*/ 15668 h 445" name="T75"/>
              <a:gd fmla="*/ 1166437 w 2195" name="T76"/>
              <a:gd fmla="*/ 72465 h 445" name="T77"/>
              <a:gd fmla="*/ 1206010 w 2195" name="T78"/>
              <a:gd fmla="*/ 98578 h 445" name="T79"/>
              <a:gd fmla="*/ 1166437 w 2195" name="T80"/>
              <a:gd fmla="*/ 241549 h 445" name="T81"/>
              <a:gd fmla="*/ 1206010 w 2195" name="T82"/>
              <a:gd fmla="*/ 265704 h 445" name="T83"/>
              <a:gd fmla="*/ 1414256 w 2195" name="T84"/>
              <a:gd fmla="*/ 123386 h 445" name="T85"/>
              <a:gd fmla="*/ 1256612 w 2195" name="T86"/>
              <a:gd fmla="*/ 126650 h 445" name="T87"/>
              <a:gd fmla="*/ 1390901 w 2195" name="T88"/>
              <a:gd fmla="*/ 229798 h 445" name="T89"/>
              <a:gd fmla="*/ 1278020 w 2195" name="T90"/>
              <a:gd fmla="*/ 218047 h 445" name="T91"/>
              <a:gd fmla="*/ 1337704 w 2195" name="T92"/>
              <a:gd fmla="*/ 289206 h 445" name="T93"/>
              <a:gd fmla="*/ 1346138 w 2195" name="T94"/>
              <a:gd fmla="*/ 164515 h 445" name="T95"/>
              <a:gd fmla="*/ 1334461 w 2195" name="T96"/>
              <a:gd fmla="*/ 94661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5" name="Freeform 8"/>
          <p:cNvSpPr>
            <a:spLocks noEditPoints="1"/>
          </p:cNvSpPr>
          <p:nvPr/>
        </p:nvSpPr>
        <p:spPr bwMode="auto">
          <a:xfrm>
            <a:off x="4485776" y="1239324"/>
            <a:ext cx="1026452" cy="482091"/>
          </a:xfrm>
          <a:custGeom>
            <a:gdLst>
              <a:gd fmla="*/ 495722 w 2109" name="T0"/>
              <a:gd fmla="*/ 0 h 986" name="T1"/>
              <a:gd fmla="*/ 438623 w 2109" name="T2"/>
              <a:gd fmla="*/ 642937 h 986" name="T3"/>
              <a:gd fmla="*/ 54503 w 2109" name="T4"/>
              <a:gd fmla="*/ 588163 h 986" name="T5"/>
              <a:gd fmla="*/ 0 w 2109" name="T6"/>
              <a:gd fmla="*/ 642937 h 986" name="T7"/>
              <a:gd fmla="*/ 54503 w 2109" name="T8"/>
              <a:gd fmla="*/ 52165 h 986" name="T9"/>
              <a:gd fmla="*/ 438623 w 2109" name="T10"/>
              <a:gd fmla="*/ 181926 h 986" name="T11"/>
              <a:gd fmla="*/ 54503 w 2109" name="T12"/>
              <a:gd fmla="*/ 52165 h 986" name="T13"/>
              <a:gd fmla="*/ 54503 w 2109" name="T14"/>
              <a:gd fmla="*/ 541867 h 986" name="T15"/>
              <a:gd fmla="*/ 438623 w 2109" name="T16"/>
              <a:gd fmla="*/ 409497 h 986" name="T17"/>
              <a:gd fmla="*/ 54503 w 2109" name="T18"/>
              <a:gd fmla="*/ 230831 h 986" name="T19"/>
              <a:gd fmla="*/ 438623 w 2109" name="T20"/>
              <a:gd fmla="*/ 363201 h 986" name="T21"/>
              <a:gd fmla="*/ 54503 w 2109" name="T22"/>
              <a:gd fmla="*/ 230831 h 986" name="T23"/>
              <a:gd fmla="*/ 1311326 w 2109" name="T24"/>
              <a:gd fmla="*/ 360592 h 986" name="T25"/>
              <a:gd fmla="*/ 1162091 w 2109" name="T26"/>
              <a:gd fmla="*/ 452534 h 986" name="T27"/>
              <a:gd fmla="*/ 1331441 w 2109" name="T28"/>
              <a:gd fmla="*/ 596640 h 986" name="T29"/>
              <a:gd fmla="*/ 1050488 w 2109" name="T30"/>
              <a:gd fmla="*/ 533390 h 986" name="T31"/>
              <a:gd fmla="*/ 869459 w 2109" name="T32"/>
              <a:gd fmla="*/ 634460 h 986" name="T33"/>
              <a:gd fmla="*/ 946672 w 2109" name="T34"/>
              <a:gd fmla="*/ 579687 h 986" name="T35"/>
              <a:gd fmla="*/ 998580 w 2109" name="T36"/>
              <a:gd fmla="*/ 291473 h 986" name="T37"/>
              <a:gd fmla="*/ 685835 w 2109" name="T38"/>
              <a:gd fmla="*/ 245177 h 986" name="T39"/>
              <a:gd fmla="*/ 1199724 w 2109" name="T40"/>
              <a:gd fmla="*/ 170189 h 986" name="T41"/>
              <a:gd fmla="*/ 772132 w 2109" name="T42"/>
              <a:gd fmla="*/ 123893 h 986" name="T43"/>
              <a:gd fmla="*/ 1199724 w 2109" name="T44"/>
              <a:gd fmla="*/ 48905 h 986" name="T45"/>
              <a:gd fmla="*/ 760452 w 2109" name="T46"/>
              <a:gd fmla="*/ 3260 h 986" name="T47"/>
              <a:gd fmla="*/ 1253579 w 2109" name="T48"/>
              <a:gd fmla="*/ 245177 h 986" name="T49"/>
              <a:gd fmla="*/ 1363234 w 2109" name="T50"/>
              <a:gd fmla="*/ 291473 h 986" name="T51"/>
              <a:gd fmla="*/ 1050488 w 2109" name="T52"/>
              <a:gd fmla="*/ 314296 h 986" name="T53"/>
              <a:gd fmla="*/ 1273693 w 2109" name="T54"/>
              <a:gd fmla="*/ 314296 h 986" name="T55"/>
              <a:gd fmla="*/ 970031 w 2109" name="T56"/>
              <a:gd fmla="*/ 421235 h 986" name="T57"/>
              <a:gd fmla="*/ 697514 w 2109" name="T58"/>
              <a:gd fmla="*/ 579687 h 986" name="T59"/>
              <a:gd fmla="*/ 772132 w 2109" name="T60"/>
              <a:gd fmla="*/ 308427 h 986" name="T61"/>
              <a:gd fmla="*/ 907093 w 2109" name="T62"/>
              <a:gd fmla="*/ 397760 h 986" name="T63"/>
              <a:gd fmla="*/ 789002 w 2109" name="T64"/>
              <a:gd fmla="*/ 383415 h 986" name="T65"/>
              <a:gd fmla="*/ 772132 w 2109" name="T66"/>
              <a:gd fmla="*/ 308427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4"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6" name="Freeform 10"/>
          <p:cNvSpPr/>
          <p:nvPr/>
        </p:nvSpPr>
        <p:spPr bwMode="auto">
          <a:xfrm>
            <a:off x="2315580" y="2413053"/>
            <a:ext cx="4512870"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17" name="组合 58"/>
          <p:cNvGrpSpPr/>
          <p:nvPr/>
        </p:nvGrpSpPr>
        <p:grpSpPr>
          <a:xfrm>
            <a:off x="2392979" y="2454715"/>
            <a:ext cx="377478" cy="415498"/>
            <a:chExt cx="588963" cy="648258"/>
          </a:xfrm>
        </p:grpSpPr>
        <p:sp>
          <p:nvSpPr>
            <p:cNvPr id="1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21" name="TextBox 60"/>
            <p:cNvSpPr txBox="1">
              <a:spLocks noChangeArrowheads="1"/>
            </p:cNvSpPr>
            <p:nvPr/>
          </p:nvSpPr>
          <p:spPr bwMode="auto">
            <a:xfrm>
              <a:off x="59482" y="0"/>
              <a:ext cx="495877" cy="641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1</a:t>
              </a:r>
            </a:p>
          </p:txBody>
        </p:sp>
      </p:grpSp>
      <p:sp>
        <p:nvSpPr>
          <p:cNvPr id="28" name="TextBox 91"/>
          <p:cNvSpPr txBox="1">
            <a:spLocks noChangeArrowheads="1"/>
          </p:cNvSpPr>
          <p:nvPr/>
        </p:nvSpPr>
        <p:spPr bwMode="auto">
          <a:xfrm>
            <a:off x="2802091" y="2397619"/>
            <a:ext cx="4069901" cy="556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Tree>
    <p:extLst>
      <p:ext uri="{BB962C8B-B14F-4D97-AF65-F5344CB8AC3E}">
        <p14:creationId val="39572149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750" id="23"/>
                                        <p:tgtEl>
                                          <p:spTgt spid="22"/>
                                        </p:tgtEl>
                                      </p:cBhvr>
                                    </p:animEffect>
                                  </p:childTnLst>
                                </p:cTn>
                              </p:par>
                            </p:childTnLst>
                          </p:cTn>
                        </p:par>
                        <p:par>
                          <p:cTn fill="hold" id="24" nodeType="afterGroup">
                            <p:stCondLst>
                              <p:cond delay="3250"/>
                            </p:stCondLst>
                            <p:childTnLst>
                              <p:par>
                                <p:cTn fill="hold" grpId="0" id="25" nodeType="afterEffect" presetClass="entr" presetID="31"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300" fill="hold" id="27"/>
                                        <p:tgtEl>
                                          <p:spTgt spid="12"/>
                                        </p:tgtEl>
                                        <p:attrNameLst>
                                          <p:attrName>ppt_w</p:attrName>
                                        </p:attrNameLst>
                                      </p:cBhvr>
                                      <p:tavLst>
                                        <p:tav tm="0">
                                          <p:val>
                                            <p:fltVal val="0"/>
                                          </p:val>
                                        </p:tav>
                                        <p:tav tm="100000">
                                          <p:val>
                                            <p:strVal val="#ppt_w"/>
                                          </p:val>
                                        </p:tav>
                                      </p:tavLst>
                                    </p:anim>
                                    <p:anim calcmode="lin" valueType="num">
                                      <p:cBhvr>
                                        <p:cTn dur="300" fill="hold" id="28"/>
                                        <p:tgtEl>
                                          <p:spTgt spid="12"/>
                                        </p:tgtEl>
                                        <p:attrNameLst>
                                          <p:attrName>ppt_h</p:attrName>
                                        </p:attrNameLst>
                                      </p:cBhvr>
                                      <p:tavLst>
                                        <p:tav tm="0">
                                          <p:val>
                                            <p:fltVal val="0"/>
                                          </p:val>
                                        </p:tav>
                                        <p:tav tm="100000">
                                          <p:val>
                                            <p:strVal val="#ppt_h"/>
                                          </p:val>
                                        </p:tav>
                                      </p:tavLst>
                                    </p:anim>
                                    <p:anim calcmode="lin" valueType="num">
                                      <p:cBhvr>
                                        <p:cTn dur="300" fill="hold" id="29"/>
                                        <p:tgtEl>
                                          <p:spTgt spid="12"/>
                                        </p:tgtEl>
                                        <p:attrNameLst>
                                          <p:attrName>style.rotation</p:attrName>
                                        </p:attrNameLst>
                                      </p:cBhvr>
                                      <p:tavLst>
                                        <p:tav tm="0">
                                          <p:val>
                                            <p:fltVal val="90"/>
                                          </p:val>
                                        </p:tav>
                                        <p:tav tm="100000">
                                          <p:val>
                                            <p:fltVal val="0"/>
                                          </p:val>
                                        </p:tav>
                                      </p:tavLst>
                                    </p:anim>
                                    <p:animEffect filter="fade" transition="in">
                                      <p:cBhvr>
                                        <p:cTn dur="300" id="30"/>
                                        <p:tgtEl>
                                          <p:spTgt spid="12"/>
                                        </p:tgtEl>
                                      </p:cBhvr>
                                    </p:animEffect>
                                  </p:childTnLst>
                                </p:cTn>
                              </p:par>
                            </p:childTnLst>
                          </p:cTn>
                        </p:par>
                        <p:par>
                          <p:cTn fill="hold" id="31" nodeType="afterGroup">
                            <p:stCondLst>
                              <p:cond delay="3550"/>
                            </p:stCondLst>
                            <p:childTnLst>
                              <p:par>
                                <p:cTn fill="hold" grpId="0" id="32" nodeType="afterEffect" presetClass="entr" presetID="42"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400" id="34"/>
                                        <p:tgtEl>
                                          <p:spTgt spid="13"/>
                                        </p:tgtEl>
                                      </p:cBhvr>
                                    </p:animEffect>
                                    <p:anim calcmode="lin" valueType="num">
                                      <p:cBhvr>
                                        <p:cTn dur="400" fill="hold" id="35"/>
                                        <p:tgtEl>
                                          <p:spTgt spid="13"/>
                                        </p:tgtEl>
                                        <p:attrNameLst>
                                          <p:attrName>ppt_x</p:attrName>
                                        </p:attrNameLst>
                                      </p:cBhvr>
                                      <p:tavLst>
                                        <p:tav tm="0">
                                          <p:val>
                                            <p:strVal val="#ppt_x"/>
                                          </p:val>
                                        </p:tav>
                                        <p:tav tm="100000">
                                          <p:val>
                                            <p:strVal val="#ppt_x"/>
                                          </p:val>
                                        </p:tav>
                                      </p:tavLst>
                                    </p:anim>
                                    <p:anim calcmode="lin" valueType="num">
                                      <p:cBhvr>
                                        <p:cTn dur="400" fill="hold" id="36"/>
                                        <p:tgtEl>
                                          <p:spTgt spid="1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950"/>
                            </p:stCondLst>
                            <p:childTnLst>
                              <p:par>
                                <p:cTn fill="hold" grpId="0" id="38" nodeType="afterEffect" presetClass="entr" presetID="22" presetSubtype="8">
                                  <p:stCondLst>
                                    <p:cond delay="0"/>
                                  </p:stCondLst>
                                  <p:childTnLst>
                                    <p:set>
                                      <p:cBhvr>
                                        <p:cTn dur="1" fill="hold" id="39">
                                          <p:stCondLst>
                                            <p:cond delay="0"/>
                                          </p:stCondLst>
                                        </p:cTn>
                                        <p:tgtEl>
                                          <p:spTgt spid="14"/>
                                        </p:tgtEl>
                                        <p:attrNameLst>
                                          <p:attrName>style.visibility</p:attrName>
                                        </p:attrNameLst>
                                      </p:cBhvr>
                                      <p:to>
                                        <p:strVal val="visible"/>
                                      </p:to>
                                    </p:set>
                                    <p:animEffect filter="wipe(left)" transition="in">
                                      <p:cBhvr>
                                        <p:cTn dur="500" id="40"/>
                                        <p:tgtEl>
                                          <p:spTgt spid="1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4450"/>
                            </p:stCondLst>
                            <p:childTnLst>
                              <p:par>
                                <p:cTn fill="hold" grpId="0" id="45" nodeType="afterEffect" presetClass="entr" presetID="22" presetSubtype="8">
                                  <p:stCondLst>
                                    <p:cond delay="0"/>
                                  </p:stCondLst>
                                  <p:childTnLst>
                                    <p:set>
                                      <p:cBhvr>
                                        <p:cTn dur="1" fill="hold" id="46">
                                          <p:stCondLst>
                                            <p:cond delay="0"/>
                                          </p:stCondLst>
                                        </p:cTn>
                                        <p:tgtEl>
                                          <p:spTgt spid="16"/>
                                        </p:tgtEl>
                                        <p:attrNameLst>
                                          <p:attrName>style.visibility</p:attrName>
                                        </p:attrNameLst>
                                      </p:cBhvr>
                                      <p:to>
                                        <p:strVal val="visible"/>
                                      </p:to>
                                    </p:set>
                                    <p:animEffect filter="wipe(left)" transition="in">
                                      <p:cBhvr>
                                        <p:cTn dur="500" id="47"/>
                                        <p:tgtEl>
                                          <p:spTgt spid="16"/>
                                        </p:tgtEl>
                                      </p:cBhvr>
                                    </p:animEffect>
                                  </p:childTnLst>
                                </p:cTn>
                              </p:par>
                            </p:childTnLst>
                          </p:cTn>
                        </p:par>
                        <p:par>
                          <p:cTn fill="hold" id="48" nodeType="afterGroup">
                            <p:stCondLst>
                              <p:cond delay="4950"/>
                            </p:stCondLst>
                            <p:childTnLst>
                              <p:par>
                                <p:cTn fill="hold" id="49" nodeType="afterEffect" presetClass="entr" presetID="52" presetSubtype="0">
                                  <p:stCondLst>
                                    <p:cond delay="0"/>
                                  </p:stCondLst>
                                  <p:childTnLst>
                                    <p:set>
                                      <p:cBhvr>
                                        <p:cTn dur="1" fill="hold" id="50">
                                          <p:stCondLst>
                                            <p:cond delay="0"/>
                                          </p:stCondLst>
                                        </p:cTn>
                                        <p:tgtEl>
                                          <p:spTgt spid="17"/>
                                        </p:tgtEl>
                                        <p:attrNameLst>
                                          <p:attrName>style.visibility</p:attrName>
                                        </p:attrNameLst>
                                      </p:cBhvr>
                                      <p:to>
                                        <p:strVal val="visible"/>
                                      </p:to>
                                    </p:set>
                                    <p:animScale>
                                      <p:cBhvr>
                                        <p:cTn decel="50000" dur="1000" fill="hold" id="51">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2">
                                          <p:stCondLst>
                                            <p:cond delay="0"/>
                                          </p:stCondLst>
                                        </p:cTn>
                                        <p:tgtEl>
                                          <p:spTgt spid="17"/>
                                        </p:tgtEl>
                                        <p:attrNameLst>
                                          <p:attrName>ppt_x,ppt_y</p:attrName>
                                        </p:attrNameLst>
                                      </p:cBhvr>
                                      <p:rCtr x="0" y="0"/>
                                    </p:animMotion>
                                    <p:animEffect filter="fade" transition="in">
                                      <p:cBhvr>
                                        <p:cTn dur="1000" id="53"/>
                                        <p:tgtEl>
                                          <p:spTgt spid="17"/>
                                        </p:tgtEl>
                                      </p:cBhvr>
                                    </p:animEffect>
                                  </p:childTnLst>
                                </p:cTn>
                              </p:par>
                            </p:childTnLst>
                          </p:cTn>
                        </p:par>
                        <p:par>
                          <p:cTn fill="hold" id="54" nodeType="afterGroup">
                            <p:stCondLst>
                              <p:cond delay="5950"/>
                            </p:stCondLst>
                            <p:childTnLst>
                              <p:par>
                                <p:cTn fill="hold" grpId="0" id="55" nodeType="afterEffect" presetClass="entr" presetID="22" presetSubtype="8">
                                  <p:stCondLst>
                                    <p:cond delay="0"/>
                                  </p:stCondLst>
                                  <p:childTnLst>
                                    <p:set>
                                      <p:cBhvr>
                                        <p:cTn dur="1" fill="hold" id="56">
                                          <p:stCondLst>
                                            <p:cond delay="0"/>
                                          </p:stCondLst>
                                        </p:cTn>
                                        <p:tgtEl>
                                          <p:spTgt spid="28"/>
                                        </p:tgtEl>
                                        <p:attrNameLst>
                                          <p:attrName>style.visibility</p:attrName>
                                        </p:attrNameLst>
                                      </p:cBhvr>
                                      <p:to>
                                        <p:strVal val="visible"/>
                                      </p:to>
                                    </p:set>
                                    <p:animEffect filter="wipe(left)" transition="in">
                                      <p:cBhvr>
                                        <p:cTn dur="500" id="57"/>
                                        <p:tgtEl>
                                          <p:spTgt spid="28"/>
                                        </p:tgtEl>
                                      </p:cBhvr>
                                    </p:animEffect>
                                  </p:childTnLst>
                                </p:cTn>
                              </p:par>
                            </p:childTnLst>
                          </p:cTn>
                        </p:par>
                        <p:par>
                          <p:cTn fill="hold" id="58" nodeType="afterGroup">
                            <p:stCondLst>
                              <p:cond delay="6450"/>
                            </p:stCondLst>
                            <p:childTnLst>
                              <p:par>
                                <p:cTn fill="hold" grpId="1"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grpId="1" id="62" nodeType="withEffect" presetClass="entr" presetID="10" presetSubtype="0">
                                  <p:stCondLst>
                                    <p:cond delay="0"/>
                                  </p:stCondLst>
                                  <p:childTnLst>
                                    <p:set>
                                      <p:cBhvr>
                                        <p:cTn dur="1" fill="hold" id="63">
                                          <p:stCondLst>
                                            <p:cond delay="0"/>
                                          </p:stCondLst>
                                        </p:cTn>
                                        <p:tgtEl>
                                          <p:spTgt spid="13"/>
                                        </p:tgtEl>
                                        <p:attrNameLst>
                                          <p:attrName>style.visibility</p:attrName>
                                        </p:attrNameLst>
                                      </p:cBhvr>
                                      <p:to>
                                        <p:strVal val="visible"/>
                                      </p:to>
                                    </p:set>
                                    <p:animEffect filter="fade" transition="in">
                                      <p:cBhvr>
                                        <p:cTn dur="500" id="64"/>
                                        <p:tgtEl>
                                          <p:spTgt spid="13"/>
                                        </p:tgtEl>
                                      </p:cBhvr>
                                    </p:animEffect>
                                  </p:childTnLst>
                                </p:cTn>
                              </p:par>
                              <p:par>
                                <p:cTn fill="hold" grpId="1" id="65" nodeType="withEffect" presetClass="entr" presetID="10" presetSubtype="0">
                                  <p:stCondLst>
                                    <p:cond delay="0"/>
                                  </p:stCondLst>
                                  <p:childTnLst>
                                    <p:set>
                                      <p:cBhvr>
                                        <p:cTn dur="1" fill="hold" id="66">
                                          <p:stCondLst>
                                            <p:cond delay="0"/>
                                          </p:stCondLst>
                                        </p:cTn>
                                        <p:tgtEl>
                                          <p:spTgt spid="14"/>
                                        </p:tgtEl>
                                        <p:attrNameLst>
                                          <p:attrName>style.visibility</p:attrName>
                                        </p:attrNameLst>
                                      </p:cBhvr>
                                      <p:to>
                                        <p:strVal val="visible"/>
                                      </p:to>
                                    </p:set>
                                    <p:animEffect filter="fade" transition="in">
                                      <p:cBhvr>
                                        <p:cTn dur="500" id="67"/>
                                        <p:tgtEl>
                                          <p:spTgt spid="14"/>
                                        </p:tgtEl>
                                      </p:cBhvr>
                                    </p:animEffect>
                                  </p:childTnLst>
                                </p:cTn>
                              </p:par>
                              <p:par>
                                <p:cTn fill="hold" grpId="1" id="68" nodeType="withEffect" presetClass="entr" presetID="10" presetSubtype="0">
                                  <p:stCondLst>
                                    <p:cond delay="0"/>
                                  </p:stCondLst>
                                  <p:childTnLst>
                                    <p:set>
                                      <p:cBhvr>
                                        <p:cTn dur="1" fill="hold" id="69">
                                          <p:stCondLst>
                                            <p:cond delay="0"/>
                                          </p:stCondLst>
                                        </p:cTn>
                                        <p:tgtEl>
                                          <p:spTgt spid="15"/>
                                        </p:tgtEl>
                                        <p:attrNameLst>
                                          <p:attrName>style.visibility</p:attrName>
                                        </p:attrNameLst>
                                      </p:cBhvr>
                                      <p:to>
                                        <p:strVal val="visible"/>
                                      </p:to>
                                    </p:set>
                                    <p:animEffect filter="fade" transition="in">
                                      <p:cBhvr>
                                        <p:cTn dur="500" id="7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1" spid="14"/>
      <p:bldP grpId="0" spid="15"/>
      <p:bldP grpId="1" spid="15"/>
      <p:bldP grpId="0" spid="16"/>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Shape 514"/>
          <p:cNvSpPr/>
          <p:nvPr/>
        </p:nvSpPr>
        <p:spPr>
          <a:xfrm>
            <a:off x="6988849" y="1704528"/>
            <a:ext cx="1268368" cy="2086824"/>
          </a:xfrm>
          <a:custGeom>
            <a:cxnLst>
              <a:cxn ang="0">
                <a:pos x="wd2" y="hd2"/>
              </a:cxn>
              <a:cxn ang="5400000">
                <a:pos x="wd2" y="hd2"/>
              </a:cxn>
              <a:cxn ang="10800000">
                <a:pos x="wd2" y="hd2"/>
              </a:cxn>
              <a:cxn ang="16200000">
                <a:pos x="wd2" y="hd2"/>
              </a:cxn>
            </a:cxnLst>
            <a:rect b="b" l="0" r="r" t="0"/>
            <a:pathLst>
              <a:path extrusionOk="0" h="21600" w="21599">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anchor="ctr" bIns="13428" lIns="13428" rIns="13428" tIns="1342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21" name="Shape 515"/>
          <p:cNvSpPr/>
          <p:nvPr/>
        </p:nvSpPr>
        <p:spPr>
          <a:xfrm>
            <a:off x="3812618" y="3618419"/>
            <a:ext cx="1210476" cy="172933"/>
          </a:xfrm>
          <a:prstGeom prst="rect">
            <a:avLst/>
          </a:prstGeom>
          <a:solidFill>
            <a:schemeClr val="bg1">
              <a:lumMod val="75000"/>
            </a:schemeClr>
          </a:solidFill>
          <a:ln w="12700">
            <a:miter lim="400000"/>
          </a:ln>
        </p:spPr>
        <p:txBody>
          <a:bodyPr anchor="ctr" bIns="13428" lIns="13428" rIns="13428" tIns="1342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22" name="Shape 516"/>
          <p:cNvSpPr/>
          <p:nvPr/>
        </p:nvSpPr>
        <p:spPr>
          <a:xfrm>
            <a:off x="5023094" y="3618419"/>
            <a:ext cx="1970434" cy="172933"/>
          </a:xfrm>
          <a:prstGeom prst="rect">
            <a:avLst/>
          </a:prstGeom>
          <a:solidFill>
            <a:schemeClr val="bg1">
              <a:lumMod val="75000"/>
            </a:schemeClr>
          </a:solidFill>
          <a:ln w="12700">
            <a:miter lim="400000"/>
          </a:ln>
        </p:spPr>
        <p:txBody>
          <a:bodyPr anchor="ctr" bIns="13428" lIns="13428" rIns="13428" tIns="1342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23" name="Shape 517"/>
          <p:cNvSpPr/>
          <p:nvPr/>
        </p:nvSpPr>
        <p:spPr>
          <a:xfrm>
            <a:off x="1781367" y="1704528"/>
            <a:ext cx="1563429" cy="1043412"/>
          </a:xfrm>
          <a:custGeom>
            <a:cxnLst>
              <a:cxn ang="0">
                <a:pos x="wd2" y="hd2"/>
              </a:cxn>
              <a:cxn ang="5400000">
                <a:pos x="wd2" y="hd2"/>
              </a:cxn>
              <a:cxn ang="10800000">
                <a:pos x="wd2" y="hd2"/>
              </a:cxn>
              <a:cxn ang="16200000">
                <a:pos x="wd2" y="hd2"/>
              </a:cxn>
            </a:cxnLst>
            <a:rect b="b" l="0" r="r" t="0"/>
            <a:pathLst>
              <a:path extrusionOk="0" h="21600" w="21599">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anchor="ctr" bIns="13428" lIns="13428" rIns="13428" tIns="1342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24" name="Shape 518"/>
          <p:cNvSpPr/>
          <p:nvPr/>
        </p:nvSpPr>
        <p:spPr>
          <a:xfrm>
            <a:off x="3340121" y="1704527"/>
            <a:ext cx="1821223" cy="172933"/>
          </a:xfrm>
          <a:prstGeom prst="rect">
            <a:avLst/>
          </a:prstGeom>
          <a:solidFill>
            <a:schemeClr val="bg1">
              <a:lumMod val="75000"/>
            </a:schemeClr>
          </a:solidFill>
          <a:ln w="12700">
            <a:miter lim="400000"/>
          </a:ln>
        </p:spPr>
        <p:txBody>
          <a:bodyPr anchor="ctr" bIns="13428" lIns="13428" rIns="13428" tIns="1342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25" name="Shape 519"/>
          <p:cNvSpPr/>
          <p:nvPr/>
        </p:nvSpPr>
        <p:spPr>
          <a:xfrm>
            <a:off x="5156665" y="1704527"/>
            <a:ext cx="1836861" cy="172933"/>
          </a:xfrm>
          <a:prstGeom prst="rect">
            <a:avLst/>
          </a:prstGeom>
          <a:solidFill>
            <a:schemeClr val="bg1">
              <a:lumMod val="75000"/>
            </a:schemeClr>
          </a:solidFill>
          <a:ln w="12700">
            <a:miter lim="400000"/>
          </a:ln>
        </p:spPr>
        <p:txBody>
          <a:bodyPr anchor="ctr" bIns="13428" lIns="13428" rIns="13428" tIns="13428"/>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8" name="Shape 546"/>
          <p:cNvSpPr/>
          <p:nvPr/>
        </p:nvSpPr>
        <p:spPr>
          <a:xfrm>
            <a:off x="1781880" y="2747941"/>
            <a:ext cx="165489" cy="2408691"/>
          </a:xfrm>
          <a:prstGeom prst="rect">
            <a:avLst/>
          </a:prstGeom>
          <a:solidFill>
            <a:schemeClr val="bg1">
              <a:lumMod val="75000"/>
            </a:schemeClr>
          </a:solidFill>
          <a:ln w="12700">
            <a:miter lim="400000"/>
          </a:ln>
        </p:spPr>
        <p:txBody>
          <a:bodyPr anchor="ctr" bIns="0" lIns="0" rIns="0" tIns="0"/>
          <a:lstStyle/>
          <a:p>
            <a:pPr algn="l" defTabSz="685800" eaLnBrk="1" fontAlgn="auto" hangingPunct="1" indent="0" latinLnBrk="0" lvl="0" marL="0" marR="0" rtl="0">
              <a:lnSpc>
                <a:spcPct val="100000"/>
              </a:lnSpc>
              <a:spcBef>
                <a:spcPct val="0"/>
              </a:spcBef>
              <a:spcAft>
                <a:spcPct val="0"/>
              </a:spcAft>
              <a:buClrTx/>
              <a:buSzTx/>
              <a:buFontTx/>
              <a:buNone/>
              <a:defRPr sz="3200"/>
            </a:pPr>
            <a:endParaRPr b="0" baseline="0" cap="none" i="0" kern="1200" kumimoji="0" noProof="0" normalizeH="0" spc="0" strike="noStrike" sz="2078" u="none">
              <a:ln>
                <a:noFill/>
              </a:ln>
              <a:solidFill>
                <a:prstClr val="black"/>
              </a:solidFill>
              <a:effectLst/>
              <a:uLnTx/>
              <a:uFillTx/>
              <a:latin charset="0" panose="020b0604020202020204" pitchFamily="34" typeface="Arial"/>
              <a:ea charset="-122" panose="020b0503020204020204" pitchFamily="34" typeface="微软雅黑"/>
              <a:cs typeface="+mn-cs"/>
              <a:sym charset="0" panose="020b0604020202020204" pitchFamily="34" typeface="Arial"/>
            </a:endParaRPr>
          </a:p>
        </p:txBody>
      </p:sp>
      <p:grpSp>
        <p:nvGrpSpPr>
          <p:cNvPr id="60" name="组合 59"/>
          <p:cNvGrpSpPr/>
          <p:nvPr/>
        </p:nvGrpSpPr>
        <p:grpSpPr>
          <a:xfrm>
            <a:off x="6212356" y="3475949"/>
            <a:ext cx="1515723" cy="1127827"/>
            <a:chOff x="16516497" y="9245600"/>
            <a:chExt cx="4116217" cy="2999880"/>
          </a:xfrm>
        </p:grpSpPr>
        <p:sp>
          <p:nvSpPr>
            <p:cNvPr id="31" name="Shape 529"/>
            <p:cNvSpPr/>
            <p:nvPr/>
          </p:nvSpPr>
          <p:spPr>
            <a:xfrm>
              <a:off x="16516494" y="10871686"/>
              <a:ext cx="4116217" cy="1621299"/>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添加文字</a:t>
              </a:r>
            </a:p>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单击添加添加文字期工作描述文字内容单击添加添加文字期工作描述文字内容</a:t>
              </a:r>
            </a:p>
          </p:txBody>
        </p:sp>
        <p:grpSp>
          <p:nvGrpSpPr>
            <p:cNvPr id="33" name="Group 533"/>
            <p:cNvGrpSpPr/>
            <p:nvPr/>
          </p:nvGrpSpPr>
          <p:grpSpPr>
            <a:xfrm>
              <a:off x="18034264" y="9245600"/>
              <a:ext cx="1252278" cy="1252278"/>
              <a:chExt cx="1252277" cy="1252277"/>
            </a:xfrm>
          </p:grpSpPr>
          <p:sp>
            <p:nvSpPr>
              <p:cNvPr id="34" name="Shape 531"/>
              <p:cNvSpPr/>
              <p:nvPr/>
            </p:nvSpPr>
            <p:spPr>
              <a:xfrm>
                <a:off x="0" y="0"/>
                <a:ext cx="1252278" cy="1252278"/>
              </a:xfrm>
              <a:custGeom>
                <a:cxnLst>
                  <a:cxn ang="0">
                    <a:pos x="wd2" y="hd2"/>
                  </a:cxn>
                  <a:cxn ang="5400000">
                    <a:pos x="wd2" y="hd2"/>
                  </a:cxn>
                  <a:cxn ang="10800000">
                    <a:pos x="wd2" y="hd2"/>
                  </a:cxn>
                  <a:cxn ang="16200000">
                    <a:pos x="wd2" y="hd2"/>
                  </a:cxn>
                </a:cxnLst>
                <a:rect b="b" l="0" r="r" t="0"/>
                <a:pathLst>
                  <a:path extrusionOk="0" h="21600" w="2160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35" name="Shape 532"/>
              <p:cNvSpPr/>
              <p:nvPr/>
            </p:nvSpPr>
            <p:spPr>
              <a:xfrm>
                <a:off x="202401" y="271813"/>
                <a:ext cx="847476" cy="674248"/>
              </a:xfrm>
              <a:custGeom>
                <a:cxnLst>
                  <a:cxn ang="0">
                    <a:pos x="wd2" y="hd2"/>
                  </a:cxn>
                  <a:cxn ang="5400000">
                    <a:pos x="wd2" y="hd2"/>
                  </a:cxn>
                  <a:cxn ang="10800000">
                    <a:pos x="wd2" y="hd2"/>
                  </a:cxn>
                  <a:cxn ang="16200000">
                    <a:pos x="wd2" y="hd2"/>
                  </a:cxn>
                </a:cxnLst>
                <a:rect b="b" l="0" r="r" t="0"/>
                <a:pathLst>
                  <a:path extrusionOk="0" h="21600" w="21247">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59" name="组合 58"/>
          <p:cNvGrpSpPr/>
          <p:nvPr/>
        </p:nvGrpSpPr>
        <p:grpSpPr>
          <a:xfrm>
            <a:off x="6212356" y="1546989"/>
            <a:ext cx="1515723" cy="1084367"/>
            <a:chOff x="16516497" y="4114800"/>
            <a:chExt cx="4116217" cy="2884280"/>
          </a:xfrm>
        </p:grpSpPr>
        <p:sp>
          <p:nvSpPr>
            <p:cNvPr id="28" name="Shape 526"/>
            <p:cNvSpPr/>
            <p:nvPr/>
          </p:nvSpPr>
          <p:spPr>
            <a:xfrm>
              <a:off x="16516494" y="5625286"/>
              <a:ext cx="4116217" cy="162129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添加文字</a:t>
              </a:r>
            </a:p>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单击添加添加文字期工作描述文字内容单击添加添加文字期工作描述文字内容</a:t>
              </a:r>
            </a:p>
          </p:txBody>
        </p:sp>
        <p:grpSp>
          <p:nvGrpSpPr>
            <p:cNvPr id="36" name="Group 536"/>
            <p:cNvGrpSpPr/>
            <p:nvPr/>
          </p:nvGrpSpPr>
          <p:grpSpPr>
            <a:xfrm>
              <a:off x="18034264" y="4114800"/>
              <a:ext cx="1252278" cy="1252285"/>
              <a:chExt cx="1252277" cy="1252283"/>
            </a:xfrm>
          </p:grpSpPr>
          <p:sp>
            <p:nvSpPr>
              <p:cNvPr id="37" name="Shape 534"/>
              <p:cNvSpPr/>
              <p:nvPr/>
            </p:nvSpPr>
            <p:spPr>
              <a:xfrm>
                <a:off x="0" y="0"/>
                <a:ext cx="1252278" cy="1252284"/>
              </a:xfrm>
              <a:custGeom>
                <a:cxnLst>
                  <a:cxn ang="0">
                    <a:pos x="wd2" y="hd2"/>
                  </a:cxn>
                  <a:cxn ang="5400000">
                    <a:pos x="wd2" y="hd2"/>
                  </a:cxn>
                  <a:cxn ang="10800000">
                    <a:pos x="wd2" y="hd2"/>
                  </a:cxn>
                  <a:cxn ang="16200000">
                    <a:pos x="wd2" y="hd2"/>
                  </a:cxn>
                </a:cxnLst>
                <a:rect b="b" l="0" r="r" t="0"/>
                <a:pathLst>
                  <a:path extrusionOk="0" h="21600" w="2160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122" panose="00000500000000000000" pitchFamily="2" typeface="印品黑体"/>
                </a:endParaRPr>
              </a:p>
            </p:txBody>
          </p:sp>
          <p:sp>
            <p:nvSpPr>
              <p:cNvPr id="38" name="Shape 535"/>
              <p:cNvSpPr/>
              <p:nvPr/>
            </p:nvSpPr>
            <p:spPr>
              <a:xfrm>
                <a:off x="216765" y="336688"/>
                <a:ext cx="818747" cy="614342"/>
              </a:xfrm>
              <a:custGeom>
                <a:cxnLst>
                  <a:cxn ang="0">
                    <a:pos x="wd2" y="hd2"/>
                  </a:cxn>
                  <a:cxn ang="5400000">
                    <a:pos x="wd2" y="hd2"/>
                  </a:cxn>
                  <a:cxn ang="10800000">
                    <a:pos x="wd2" y="hd2"/>
                  </a:cxn>
                  <a:cxn ang="16200000">
                    <a:pos x="wd2" y="hd2"/>
                  </a:cxn>
                </a:cxnLst>
                <a:rect b="b" l="0" r="r" t="0"/>
                <a:pathLst>
                  <a:path extrusionOk="0" h="21578" w="2160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57" name="组合 56"/>
          <p:cNvGrpSpPr/>
          <p:nvPr/>
        </p:nvGrpSpPr>
        <p:grpSpPr>
          <a:xfrm>
            <a:off x="2583328" y="1546991"/>
            <a:ext cx="1515723" cy="1053955"/>
            <a:chOff x="6661225" y="4114800"/>
            <a:chExt cx="4116217" cy="2803389"/>
          </a:xfrm>
        </p:grpSpPr>
        <p:sp>
          <p:nvSpPr>
            <p:cNvPr id="27" name="Shape 525"/>
            <p:cNvSpPr/>
            <p:nvPr/>
          </p:nvSpPr>
          <p:spPr>
            <a:xfrm>
              <a:off x="6661225" y="5544394"/>
              <a:ext cx="4116217" cy="162129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ED7D31"/>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添加文字</a:t>
              </a:r>
            </a:p>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ED7D31"/>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单击添加方案期工作描述文字内容单击添加方案期工作描述文字内容</a:t>
              </a:r>
            </a:p>
          </p:txBody>
        </p:sp>
        <p:grpSp>
          <p:nvGrpSpPr>
            <p:cNvPr id="39" name="Group 539"/>
            <p:cNvGrpSpPr/>
            <p:nvPr/>
          </p:nvGrpSpPr>
          <p:grpSpPr>
            <a:xfrm>
              <a:off x="8115563" y="4114800"/>
              <a:ext cx="1252290" cy="1252285"/>
              <a:chExt cx="1252289" cy="1252283"/>
            </a:xfrm>
          </p:grpSpPr>
          <p:sp>
            <p:nvSpPr>
              <p:cNvPr id="40" name="Shape 537"/>
              <p:cNvSpPr/>
              <p:nvPr/>
            </p:nvSpPr>
            <p:spPr>
              <a:xfrm>
                <a:off x="0" y="0"/>
                <a:ext cx="1252290" cy="1252284"/>
              </a:xfrm>
              <a:custGeom>
                <a:cxnLst>
                  <a:cxn ang="0">
                    <a:pos x="wd2" y="hd2"/>
                  </a:cxn>
                  <a:cxn ang="5400000">
                    <a:pos x="wd2" y="hd2"/>
                  </a:cxn>
                  <a:cxn ang="10800000">
                    <a:pos x="wd2" y="hd2"/>
                  </a:cxn>
                  <a:cxn ang="16200000">
                    <a:pos x="wd2" y="hd2"/>
                  </a:cxn>
                </a:cxnLst>
                <a:rect b="b" l="0" r="r" t="0"/>
                <a:pathLst>
                  <a:path extrusionOk="0" h="21600" w="2160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1" name="Shape 538"/>
              <p:cNvSpPr/>
              <p:nvPr/>
            </p:nvSpPr>
            <p:spPr>
              <a:xfrm>
                <a:off x="282288" y="292477"/>
                <a:ext cx="687714" cy="687689"/>
              </a:xfrm>
              <a:custGeom>
                <a:cxnLst>
                  <a:cxn ang="0">
                    <a:pos x="wd2" y="hd2"/>
                  </a:cxn>
                  <a:cxn ang="5400000">
                    <a:pos x="wd2" y="hd2"/>
                  </a:cxn>
                  <a:cxn ang="10800000">
                    <a:pos x="wd2" y="hd2"/>
                  </a:cxn>
                  <a:cxn ang="16200000">
                    <a:pos x="wd2" y="hd2"/>
                  </a:cxn>
                </a:cxnLst>
                <a:rect b="b" l="0" r="r" t="0"/>
                <a:pathLst>
                  <a:path extrusionOk="0" h="21600" w="21554">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1" name="组合 60"/>
          <p:cNvGrpSpPr/>
          <p:nvPr/>
        </p:nvGrpSpPr>
        <p:grpSpPr>
          <a:xfrm>
            <a:off x="4401961" y="3475949"/>
            <a:ext cx="1515723" cy="1127827"/>
            <a:chOff x="11600048" y="9245600"/>
            <a:chExt cx="4116217" cy="2999880"/>
          </a:xfrm>
        </p:grpSpPr>
        <p:sp>
          <p:nvSpPr>
            <p:cNvPr id="29" name="Shape 527"/>
            <p:cNvSpPr/>
            <p:nvPr/>
          </p:nvSpPr>
          <p:spPr>
            <a:xfrm>
              <a:off x="11600047" y="10871686"/>
              <a:ext cx="4116217" cy="162129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添加文字</a:t>
              </a:r>
            </a:p>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单击添加添加文字期工作描述文字内容单击添加添加文字期工作描述文字内容</a:t>
              </a:r>
            </a:p>
          </p:txBody>
        </p:sp>
        <p:grpSp>
          <p:nvGrpSpPr>
            <p:cNvPr id="42" name="Group 542"/>
            <p:cNvGrpSpPr/>
            <p:nvPr/>
          </p:nvGrpSpPr>
          <p:grpSpPr>
            <a:xfrm>
              <a:off x="13068564" y="9245600"/>
              <a:ext cx="1252278" cy="1252278"/>
              <a:chExt cx="1252277" cy="1252277"/>
            </a:xfrm>
          </p:grpSpPr>
          <p:sp>
            <p:nvSpPr>
              <p:cNvPr id="43" name="Shape 540"/>
              <p:cNvSpPr/>
              <p:nvPr/>
            </p:nvSpPr>
            <p:spPr>
              <a:xfrm>
                <a:off x="0" y="0"/>
                <a:ext cx="1252278" cy="1252278"/>
              </a:xfrm>
              <a:custGeom>
                <a:cxnLst>
                  <a:cxn ang="0">
                    <a:pos x="wd2" y="hd2"/>
                  </a:cxn>
                  <a:cxn ang="5400000">
                    <a:pos x="wd2" y="hd2"/>
                  </a:cxn>
                  <a:cxn ang="10800000">
                    <a:pos x="wd2" y="hd2"/>
                  </a:cxn>
                  <a:cxn ang="16200000">
                    <a:pos x="wd2" y="hd2"/>
                  </a:cxn>
                </a:cxnLst>
                <a:rect b="b" l="0" r="r" t="0"/>
                <a:pathLst>
                  <a:path extrusionOk="0" h="21600" w="2160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4" name="Shape 541"/>
              <p:cNvSpPr/>
              <p:nvPr/>
            </p:nvSpPr>
            <p:spPr>
              <a:xfrm>
                <a:off x="292937" y="261367"/>
                <a:ext cx="666403" cy="729543"/>
              </a:xfrm>
              <a:custGeom>
                <a:cxnLst>
                  <a:cxn ang="0">
                    <a:pos x="wd2" y="hd2"/>
                  </a:cxn>
                  <a:cxn ang="5400000">
                    <a:pos x="wd2" y="hd2"/>
                  </a:cxn>
                  <a:cxn ang="10800000">
                    <a:pos x="wd2" y="hd2"/>
                  </a:cxn>
                  <a:cxn ang="16200000">
                    <a:pos x="wd2" y="hd2"/>
                  </a:cxn>
                </a:cxnLst>
                <a:rect b="b" l="0" r="r" t="0"/>
                <a:pathLst>
                  <a:path extrusionOk="0" h="21600" w="2160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58" name="组合 57"/>
          <p:cNvGrpSpPr/>
          <p:nvPr/>
        </p:nvGrpSpPr>
        <p:grpSpPr>
          <a:xfrm>
            <a:off x="4401962" y="1546990"/>
            <a:ext cx="1515723" cy="1205232"/>
            <a:chOff x="11600049" y="4114800"/>
            <a:chExt cx="4116217" cy="3205768"/>
          </a:xfrm>
        </p:grpSpPr>
        <p:sp>
          <p:nvSpPr>
            <p:cNvPr id="26" name="Shape 524"/>
            <p:cNvSpPr/>
            <p:nvPr/>
          </p:nvSpPr>
          <p:spPr>
            <a:xfrm>
              <a:off x="11600050" y="5625285"/>
              <a:ext cx="4116217" cy="162129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添加文字</a:t>
              </a:r>
            </a:p>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单击添加添加文字期工作描述文字内容单击添加添加文字期工作描述文字内容</a:t>
              </a:r>
            </a:p>
          </p:txBody>
        </p:sp>
        <p:grpSp>
          <p:nvGrpSpPr>
            <p:cNvPr id="45" name="Group 545"/>
            <p:cNvGrpSpPr/>
            <p:nvPr/>
          </p:nvGrpSpPr>
          <p:grpSpPr>
            <a:xfrm>
              <a:off x="13068564" y="4114800"/>
              <a:ext cx="1252278" cy="1252285"/>
              <a:chExt cx="1252277" cy="1252283"/>
            </a:xfrm>
          </p:grpSpPr>
          <p:sp>
            <p:nvSpPr>
              <p:cNvPr id="46" name="Shape 543"/>
              <p:cNvSpPr/>
              <p:nvPr/>
            </p:nvSpPr>
            <p:spPr>
              <a:xfrm>
                <a:off x="0" y="0"/>
                <a:ext cx="1252278" cy="1252284"/>
              </a:xfrm>
              <a:custGeom>
                <a:cxnLst>
                  <a:cxn ang="0">
                    <a:pos x="wd2" y="hd2"/>
                  </a:cxn>
                  <a:cxn ang="5400000">
                    <a:pos x="wd2" y="hd2"/>
                  </a:cxn>
                  <a:cxn ang="10800000">
                    <a:pos x="wd2" y="hd2"/>
                  </a:cxn>
                  <a:cxn ang="16200000">
                    <a:pos x="wd2" y="hd2"/>
                  </a:cxn>
                </a:cxnLst>
                <a:rect b="b" l="0" r="r" t="0"/>
                <a:pathLst>
                  <a:path extrusionOk="0" h="21600" w="2160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47" name="Shape 544"/>
              <p:cNvSpPr/>
              <p:nvPr/>
            </p:nvSpPr>
            <p:spPr>
              <a:xfrm>
                <a:off x="274925" y="178870"/>
                <a:ext cx="715140" cy="889502"/>
              </a:xfrm>
              <a:custGeom>
                <a:cxnLst>
                  <a:cxn ang="0">
                    <a:pos x="wd2" y="hd2"/>
                  </a:cxn>
                  <a:cxn ang="5400000">
                    <a:pos x="wd2" y="hd2"/>
                  </a:cxn>
                  <a:cxn ang="10800000">
                    <a:pos x="wd2" y="hd2"/>
                  </a:cxn>
                  <a:cxn ang="16200000">
                    <a:pos x="wd2" y="hd2"/>
                  </a:cxn>
                </a:cxnLst>
                <a:rect b="b" l="0" r="r" t="0"/>
                <a:pathLst>
                  <a:path extrusionOk="0" h="21600" w="21534">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56" name="组合 55"/>
          <p:cNvGrpSpPr/>
          <p:nvPr/>
        </p:nvGrpSpPr>
        <p:grpSpPr>
          <a:xfrm>
            <a:off x="706004" y="2680787"/>
            <a:ext cx="1389272" cy="472170"/>
            <a:chOff x="1581848" y="7286171"/>
            <a:chExt cx="3772817" cy="1255913"/>
          </a:xfrm>
        </p:grpSpPr>
        <p:sp>
          <p:nvSpPr>
            <p:cNvPr id="32" name="Shape 530"/>
            <p:cNvSpPr/>
            <p:nvPr/>
          </p:nvSpPr>
          <p:spPr>
            <a:xfrm>
              <a:off x="1581848" y="7286172"/>
              <a:ext cx="2251980" cy="162129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筹备期</a:t>
              </a:r>
            </a:p>
            <a:p>
              <a:pPr algn="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单击添加筹备期工作描述文字内容</a:t>
              </a:r>
            </a:p>
          </p:txBody>
        </p:sp>
        <p:grpSp>
          <p:nvGrpSpPr>
            <p:cNvPr id="49" name="Group 549"/>
            <p:cNvGrpSpPr/>
            <p:nvPr/>
          </p:nvGrpSpPr>
          <p:grpSpPr>
            <a:xfrm>
              <a:off x="4102363" y="7289800"/>
              <a:ext cx="1252302" cy="1252284"/>
              <a:chExt cx="1252301" cy="1252283"/>
            </a:xfrm>
          </p:grpSpPr>
          <p:sp>
            <p:nvSpPr>
              <p:cNvPr id="50" name="Shape 547"/>
              <p:cNvSpPr/>
              <p:nvPr/>
            </p:nvSpPr>
            <p:spPr>
              <a:xfrm>
                <a:off x="0" y="0"/>
                <a:ext cx="1252302" cy="1252284"/>
              </a:xfrm>
              <a:custGeom>
                <a:cxnLst>
                  <a:cxn ang="0">
                    <a:pos x="wd2" y="hd2"/>
                  </a:cxn>
                  <a:cxn ang="5400000">
                    <a:pos x="wd2" y="hd2"/>
                  </a:cxn>
                  <a:cxn ang="10800000">
                    <a:pos x="wd2" y="hd2"/>
                  </a:cxn>
                  <a:cxn ang="16200000">
                    <a:pos x="wd2" y="hd2"/>
                  </a:cxn>
                </a:cxnLst>
                <a:rect b="b" l="0" r="r" t="0"/>
                <a:pathLst>
                  <a:path extrusionOk="0" h="21600" w="2160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sp>
            <p:nvSpPr>
              <p:cNvPr id="51" name="Shape 548"/>
              <p:cNvSpPr/>
              <p:nvPr/>
            </p:nvSpPr>
            <p:spPr>
              <a:xfrm>
                <a:off x="219660" y="248677"/>
                <a:ext cx="812981" cy="751845"/>
              </a:xfrm>
              <a:custGeom>
                <a:cxnLst>
                  <a:cxn ang="0">
                    <a:pos x="wd2" y="hd2"/>
                  </a:cxn>
                  <a:cxn ang="5400000">
                    <a:pos x="wd2" y="hd2"/>
                  </a:cxn>
                  <a:cxn ang="10800000">
                    <a:pos x="wd2" y="hd2"/>
                  </a:cxn>
                  <a:cxn ang="16200000">
                    <a:pos x="wd2" y="hd2"/>
                  </a:cxn>
                </a:cxnLst>
                <a:rect b="b" l="0" r="r" t="0"/>
                <a:pathLst>
                  <a:path extrusionOk="0" h="21600" w="2160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cap="flat" w="12700">
                <a:noFill/>
                <a:miter lim="400000"/>
              </a:ln>
              <a:effectLst/>
            </p:spPr>
            <p:txBody>
              <a:bodyPr anchor="ctr" bIns="24738" lIns="24738" numCol="1" rIns="24738" tIns="24738" wrap="square">
                <a:noAutofit/>
              </a:bodyPr>
              <a:lstStyle/>
              <a:p>
                <a:pPr algn="l" defTabSz="161135" eaLnBrk="1" fontAlgn="auto" hangingPunct="1" indent="0" latinLnBrk="0" lvl="0" marL="0" marR="0" rtl="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b="0" baseline="0" cap="none" i="0" kern="1200" kumimoji="0" noProof="0" normalizeH="0" spc="0" strike="noStrike" sz="1948" u="none">
                  <a:ln>
                    <a:noFill/>
                  </a:ln>
                  <a:solidFill>
                    <a:srgbClr val="FFFFFF"/>
                  </a:solidFill>
                  <a:effectLst>
                    <a:outerShdw blurRad="38100" dir="5400000" dist="12700" rotWithShape="0">
                      <a:srgbClr val="000000">
                        <a:alpha val="50000"/>
                      </a:srgbClr>
                    </a:outerShdw>
                  </a:effectLst>
                  <a:uLnTx/>
                  <a:uFillTx/>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2" name="组合 61"/>
          <p:cNvGrpSpPr/>
          <p:nvPr/>
        </p:nvGrpSpPr>
        <p:grpSpPr>
          <a:xfrm>
            <a:off x="2735009" y="3241555"/>
            <a:ext cx="1559083" cy="1559900"/>
            <a:chOff x="6645500" y="8639196"/>
            <a:chExt cx="4233969" cy="4149140"/>
          </a:xfrm>
        </p:grpSpPr>
        <p:sp>
          <p:nvSpPr>
            <p:cNvPr id="30" name="Shape 528"/>
            <p:cNvSpPr/>
            <p:nvPr/>
          </p:nvSpPr>
          <p:spPr>
            <a:xfrm>
              <a:off x="6645500" y="11414541"/>
              <a:ext cx="4116217" cy="162129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添加文字</a:t>
              </a:r>
            </a:p>
            <a:p>
              <a:pPr algn="ctr" defTabSz="685800" eaLnBrk="1" fontAlgn="auto" hangingPunct="1" indent="0" latinLnBrk="0" lvl="0" marL="0" marR="0" rtl="0">
                <a:lnSpc>
                  <a:spcPct val="110000"/>
                </a:lnSpc>
                <a:spcBef>
                  <a:spcPct val="0"/>
                </a:spcBef>
                <a:spcAft>
                  <a:spcPct val="0"/>
                </a:spcAft>
                <a:buClrTx/>
                <a:buSzTx/>
                <a:buFontTx/>
                <a:buNone/>
                <a:defRPr sz="1800"/>
              </a:pPr>
              <a:r>
                <a:rPr altLang="en-US" b="1" baseline="0" cap="none" i="0" kern="1200" kumimoji="0" lang="zh-CN" noProof="0" normalizeH="0" smtClean="0" spc="0" strike="noStrike" sz="909" u="none">
                  <a:ln>
                    <a:noFill/>
                  </a:ln>
                  <a:solidFill>
                    <a:srgbClr val="CB0B0B"/>
                  </a:solidFill>
                  <a:effectLst/>
                  <a:uLnTx/>
                  <a:uFillTx/>
                  <a:latin charset="0" panose="020b0604020202020204" pitchFamily="34" typeface="Arial"/>
                  <a:ea charset="-122" panose="020b0503020204020204" pitchFamily="34" typeface="微软雅黑"/>
                  <a:cs typeface="Roboto Bold"/>
                  <a:sym charset="0" panose="020b0604020202020204" pitchFamily="34" typeface="Arial"/>
                </a:rPr>
                <a:t>单击添加添加文字期工作描述文字内容单击添加添加文字期工作描述文字内容</a:t>
              </a:r>
            </a:p>
          </p:txBody>
        </p:sp>
        <p:pic>
          <p:nvPicPr>
            <p:cNvPr id="52" name="05_How We Work_Done.jpg"/>
            <p:cNvPicPr/>
            <p:nvPr/>
          </p:nvPicPr>
          <p:blipFill>
            <a:blip r:embed="rId3">
              <a:extLst>
                <a:ext uri="{28A0092B-C50C-407E-A947-70E740481C1C}">
                  <a14:useLocalDpi val="0"/>
                </a:ext>
              </a:extLst>
            </a:blip>
            <a:stretch>
              <a:fillRect/>
            </a:stretch>
          </p:blipFill>
          <p:spPr>
            <a:xfrm>
              <a:off x="6788798" y="8639196"/>
              <a:ext cx="4090671" cy="2384361"/>
            </a:xfrm>
            <a:prstGeom prst="roundRect">
              <a:avLst>
                <a:gd fmla="val 13617" name="adj"/>
              </a:avLst>
            </a:prstGeom>
            <a:solidFill>
              <a:srgbClr val="FFFFFF">
                <a:shade val="85000"/>
              </a:srgbClr>
            </a:solidFill>
            <a:ln>
              <a:noFill/>
            </a:ln>
            <a:effectLst/>
          </p:spPr>
        </p:pic>
      </p:grpSp>
    </p:spTree>
    <p:extLst>
      <p:ext uri="{BB962C8B-B14F-4D97-AF65-F5344CB8AC3E}">
        <p14:creationId val="3198638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8"/>
                                        </p:tgtEl>
                                        <p:attrNameLst>
                                          <p:attrName>style.visibility</p:attrName>
                                        </p:attrNameLst>
                                      </p:cBhvr>
                                      <p:to>
                                        <p:strVal val="visible"/>
                                      </p:to>
                                    </p:set>
                                    <p:animEffect filter="wipe(down)" transition="in">
                                      <p:cBhvr>
                                        <p:cTn dur="1000" id="7"/>
                                        <p:tgtEl>
                                          <p:spTgt spid="48"/>
                                        </p:tgtEl>
                                      </p:cBhvr>
                                    </p:animEffect>
                                  </p:childTnLst>
                                </p:cTn>
                              </p:par>
                              <p:par>
                                <p:cTn fill="hold" id="8" nodeType="withEffect" presetClass="entr" presetID="53" presetSubtype="0">
                                  <p:stCondLst>
                                    <p:cond delay="500"/>
                                  </p:stCondLst>
                                  <p:childTnLst>
                                    <p:set>
                                      <p:cBhvr>
                                        <p:cTn dur="1" fill="hold" id="9">
                                          <p:stCondLst>
                                            <p:cond delay="0"/>
                                          </p:stCondLst>
                                        </p:cTn>
                                        <p:tgtEl>
                                          <p:spTgt spid="56"/>
                                        </p:tgtEl>
                                        <p:attrNameLst>
                                          <p:attrName>style.visibility</p:attrName>
                                        </p:attrNameLst>
                                      </p:cBhvr>
                                      <p:to>
                                        <p:strVal val="visible"/>
                                      </p:to>
                                    </p:set>
                                    <p:anim calcmode="lin" valueType="num">
                                      <p:cBhvr>
                                        <p:cTn dur="500" fill="hold" id="10"/>
                                        <p:tgtEl>
                                          <p:spTgt spid="56"/>
                                        </p:tgtEl>
                                        <p:attrNameLst>
                                          <p:attrName>ppt_w</p:attrName>
                                        </p:attrNameLst>
                                      </p:cBhvr>
                                      <p:tavLst>
                                        <p:tav tm="0">
                                          <p:val>
                                            <p:fltVal val="0"/>
                                          </p:val>
                                        </p:tav>
                                        <p:tav tm="100000">
                                          <p:val>
                                            <p:strVal val="#ppt_w"/>
                                          </p:val>
                                        </p:tav>
                                      </p:tavLst>
                                    </p:anim>
                                    <p:anim calcmode="lin" valueType="num">
                                      <p:cBhvr>
                                        <p:cTn dur="500" fill="hold" id="11"/>
                                        <p:tgtEl>
                                          <p:spTgt spid="56"/>
                                        </p:tgtEl>
                                        <p:attrNameLst>
                                          <p:attrName>ppt_h</p:attrName>
                                        </p:attrNameLst>
                                      </p:cBhvr>
                                      <p:tavLst>
                                        <p:tav tm="0">
                                          <p:val>
                                            <p:fltVal val="0"/>
                                          </p:val>
                                        </p:tav>
                                        <p:tav tm="100000">
                                          <p:val>
                                            <p:strVal val="#ppt_h"/>
                                          </p:val>
                                        </p:tav>
                                      </p:tavLst>
                                    </p:anim>
                                    <p:animEffect filter="fade" transition="in">
                                      <p:cBhvr>
                                        <p:cTn dur="500" id="12"/>
                                        <p:tgtEl>
                                          <p:spTgt spid="56"/>
                                        </p:tgtEl>
                                      </p:cBhvr>
                                    </p:animEffect>
                                  </p:childTnLst>
                                </p:cTn>
                              </p:par>
                            </p:childTnLst>
                          </p:cTn>
                        </p:par>
                        <p:par>
                          <p:cTn fill="hold" id="13" nodeType="afterGroup">
                            <p:stCondLst>
                              <p:cond delay="1000"/>
                            </p:stCondLst>
                            <p:childTnLst>
                              <p:par>
                                <p:cTn fill="hold" grpId="0" id="14" nodeType="afterEffect" presetClass="entr" presetID="22" presetSubtype="4">
                                  <p:stCondLst>
                                    <p:cond delay="0"/>
                                  </p:stCondLst>
                                  <p:childTnLst>
                                    <p:set>
                                      <p:cBhvr>
                                        <p:cTn dur="1" fill="hold" id="15">
                                          <p:stCondLst>
                                            <p:cond delay="0"/>
                                          </p:stCondLst>
                                        </p:cTn>
                                        <p:tgtEl>
                                          <p:spTgt spid="23"/>
                                        </p:tgtEl>
                                        <p:attrNameLst>
                                          <p:attrName>style.visibility</p:attrName>
                                        </p:attrNameLst>
                                      </p:cBhvr>
                                      <p:to>
                                        <p:strVal val="visible"/>
                                      </p:to>
                                    </p:set>
                                    <p:animEffect filter="wipe(down)" transition="in">
                                      <p:cBhvr>
                                        <p:cTn dur="1000" id="16"/>
                                        <p:tgtEl>
                                          <p:spTgt spid="23"/>
                                        </p:tgtEl>
                                      </p:cBhvr>
                                    </p:animEffect>
                                  </p:childTnLst>
                                </p:cTn>
                              </p:par>
                              <p:par>
                                <p:cTn fill="hold" id="17" nodeType="withEffect" presetClass="entr" presetID="53" presetSubtype="0">
                                  <p:stCondLst>
                                    <p:cond delay="500"/>
                                  </p:stCondLst>
                                  <p:childTnLst>
                                    <p:set>
                                      <p:cBhvr>
                                        <p:cTn dur="1" fill="hold" id="18">
                                          <p:stCondLst>
                                            <p:cond delay="0"/>
                                          </p:stCondLst>
                                        </p:cTn>
                                        <p:tgtEl>
                                          <p:spTgt spid="57"/>
                                        </p:tgtEl>
                                        <p:attrNameLst>
                                          <p:attrName>style.visibility</p:attrName>
                                        </p:attrNameLst>
                                      </p:cBhvr>
                                      <p:to>
                                        <p:strVal val="visible"/>
                                      </p:to>
                                    </p:set>
                                    <p:anim calcmode="lin" valueType="num">
                                      <p:cBhvr>
                                        <p:cTn dur="500" fill="hold" id="19"/>
                                        <p:tgtEl>
                                          <p:spTgt spid="57"/>
                                        </p:tgtEl>
                                        <p:attrNameLst>
                                          <p:attrName>ppt_w</p:attrName>
                                        </p:attrNameLst>
                                      </p:cBhvr>
                                      <p:tavLst>
                                        <p:tav tm="0">
                                          <p:val>
                                            <p:fltVal val="0"/>
                                          </p:val>
                                        </p:tav>
                                        <p:tav tm="100000">
                                          <p:val>
                                            <p:strVal val="#ppt_w"/>
                                          </p:val>
                                        </p:tav>
                                      </p:tavLst>
                                    </p:anim>
                                    <p:anim calcmode="lin" valueType="num">
                                      <p:cBhvr>
                                        <p:cTn dur="500" fill="hold" id="20"/>
                                        <p:tgtEl>
                                          <p:spTgt spid="57"/>
                                        </p:tgtEl>
                                        <p:attrNameLst>
                                          <p:attrName>ppt_h</p:attrName>
                                        </p:attrNameLst>
                                      </p:cBhvr>
                                      <p:tavLst>
                                        <p:tav tm="0">
                                          <p:val>
                                            <p:fltVal val="0"/>
                                          </p:val>
                                        </p:tav>
                                        <p:tav tm="100000">
                                          <p:val>
                                            <p:strVal val="#ppt_h"/>
                                          </p:val>
                                        </p:tav>
                                      </p:tavLst>
                                    </p:anim>
                                    <p:animEffect filter="fade" transition="in">
                                      <p:cBhvr>
                                        <p:cTn dur="500" id="21"/>
                                        <p:tgtEl>
                                          <p:spTgt spid="57"/>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24"/>
                                        </p:tgtEl>
                                        <p:attrNameLst>
                                          <p:attrName>style.visibility</p:attrName>
                                        </p:attrNameLst>
                                      </p:cBhvr>
                                      <p:to>
                                        <p:strVal val="visible"/>
                                      </p:to>
                                    </p:set>
                                    <p:animEffect filter="wipe(left)" transition="in">
                                      <p:cBhvr>
                                        <p:cTn dur="1000" id="25"/>
                                        <p:tgtEl>
                                          <p:spTgt spid="24"/>
                                        </p:tgtEl>
                                      </p:cBhvr>
                                    </p:animEffect>
                                  </p:childTnLst>
                                </p:cTn>
                              </p:par>
                              <p:par>
                                <p:cTn fill="hold" id="26" nodeType="withEffect" presetClass="entr" presetID="53" presetSubtype="0">
                                  <p:stCondLst>
                                    <p:cond delay="500"/>
                                  </p:stCondLst>
                                  <p:childTnLst>
                                    <p:set>
                                      <p:cBhvr>
                                        <p:cTn dur="1" fill="hold" id="27">
                                          <p:stCondLst>
                                            <p:cond delay="0"/>
                                          </p:stCondLst>
                                        </p:cTn>
                                        <p:tgtEl>
                                          <p:spTgt spid="58"/>
                                        </p:tgtEl>
                                        <p:attrNameLst>
                                          <p:attrName>style.visibility</p:attrName>
                                        </p:attrNameLst>
                                      </p:cBhvr>
                                      <p:to>
                                        <p:strVal val="visible"/>
                                      </p:to>
                                    </p:set>
                                    <p:anim calcmode="lin" valueType="num">
                                      <p:cBhvr>
                                        <p:cTn dur="500" fill="hold" id="28"/>
                                        <p:tgtEl>
                                          <p:spTgt spid="58"/>
                                        </p:tgtEl>
                                        <p:attrNameLst>
                                          <p:attrName>ppt_w</p:attrName>
                                        </p:attrNameLst>
                                      </p:cBhvr>
                                      <p:tavLst>
                                        <p:tav tm="0">
                                          <p:val>
                                            <p:fltVal val="0"/>
                                          </p:val>
                                        </p:tav>
                                        <p:tav tm="100000">
                                          <p:val>
                                            <p:strVal val="#ppt_w"/>
                                          </p:val>
                                        </p:tav>
                                      </p:tavLst>
                                    </p:anim>
                                    <p:anim calcmode="lin" valueType="num">
                                      <p:cBhvr>
                                        <p:cTn dur="500" fill="hold" id="29"/>
                                        <p:tgtEl>
                                          <p:spTgt spid="58"/>
                                        </p:tgtEl>
                                        <p:attrNameLst>
                                          <p:attrName>ppt_h</p:attrName>
                                        </p:attrNameLst>
                                      </p:cBhvr>
                                      <p:tavLst>
                                        <p:tav tm="0">
                                          <p:val>
                                            <p:fltVal val="0"/>
                                          </p:val>
                                        </p:tav>
                                        <p:tav tm="100000">
                                          <p:val>
                                            <p:strVal val="#ppt_h"/>
                                          </p:val>
                                        </p:tav>
                                      </p:tavLst>
                                    </p:anim>
                                    <p:animEffect filter="fade" transition="in">
                                      <p:cBhvr>
                                        <p:cTn dur="500" id="30"/>
                                        <p:tgtEl>
                                          <p:spTgt spid="58"/>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5"/>
                                        </p:tgtEl>
                                        <p:attrNameLst>
                                          <p:attrName>style.visibility</p:attrName>
                                        </p:attrNameLst>
                                      </p:cBhvr>
                                      <p:to>
                                        <p:strVal val="visible"/>
                                      </p:to>
                                    </p:set>
                                    <p:animEffect filter="wipe(left)" transition="in">
                                      <p:cBhvr>
                                        <p:cTn dur="1000" id="34"/>
                                        <p:tgtEl>
                                          <p:spTgt spid="25"/>
                                        </p:tgtEl>
                                      </p:cBhvr>
                                    </p:animEffect>
                                  </p:childTnLst>
                                </p:cTn>
                              </p:par>
                              <p:par>
                                <p:cTn fill="hold" id="35" nodeType="withEffect" presetClass="entr" presetID="53" presetSubtype="0">
                                  <p:stCondLst>
                                    <p:cond delay="500"/>
                                  </p:stCondLst>
                                  <p:childTnLst>
                                    <p:set>
                                      <p:cBhvr>
                                        <p:cTn dur="1" fill="hold" id="36">
                                          <p:stCondLst>
                                            <p:cond delay="0"/>
                                          </p:stCondLst>
                                        </p:cTn>
                                        <p:tgtEl>
                                          <p:spTgt spid="59"/>
                                        </p:tgtEl>
                                        <p:attrNameLst>
                                          <p:attrName>style.visibility</p:attrName>
                                        </p:attrNameLst>
                                      </p:cBhvr>
                                      <p:to>
                                        <p:strVal val="visible"/>
                                      </p:to>
                                    </p:set>
                                    <p:anim calcmode="lin" valueType="num">
                                      <p:cBhvr>
                                        <p:cTn dur="500" fill="hold" id="37"/>
                                        <p:tgtEl>
                                          <p:spTgt spid="59"/>
                                        </p:tgtEl>
                                        <p:attrNameLst>
                                          <p:attrName>ppt_w</p:attrName>
                                        </p:attrNameLst>
                                      </p:cBhvr>
                                      <p:tavLst>
                                        <p:tav tm="0">
                                          <p:val>
                                            <p:fltVal val="0"/>
                                          </p:val>
                                        </p:tav>
                                        <p:tav tm="100000">
                                          <p:val>
                                            <p:strVal val="#ppt_w"/>
                                          </p:val>
                                        </p:tav>
                                      </p:tavLst>
                                    </p:anim>
                                    <p:anim calcmode="lin" valueType="num">
                                      <p:cBhvr>
                                        <p:cTn dur="500" fill="hold" id="38"/>
                                        <p:tgtEl>
                                          <p:spTgt spid="59"/>
                                        </p:tgtEl>
                                        <p:attrNameLst>
                                          <p:attrName>ppt_h</p:attrName>
                                        </p:attrNameLst>
                                      </p:cBhvr>
                                      <p:tavLst>
                                        <p:tav tm="0">
                                          <p:val>
                                            <p:fltVal val="0"/>
                                          </p:val>
                                        </p:tav>
                                        <p:tav tm="100000">
                                          <p:val>
                                            <p:strVal val="#ppt_h"/>
                                          </p:val>
                                        </p:tav>
                                      </p:tavLst>
                                    </p:anim>
                                    <p:animEffect filter="fade" transition="in">
                                      <p:cBhvr>
                                        <p:cTn dur="500" id="39"/>
                                        <p:tgtEl>
                                          <p:spTgt spid="59"/>
                                        </p:tgtEl>
                                      </p:cBhvr>
                                    </p:animEffect>
                                  </p:childTnLst>
                                </p:cTn>
                              </p:par>
                            </p:childTnLst>
                          </p:cTn>
                        </p:par>
                        <p:par>
                          <p:cTn fill="hold" id="40" nodeType="afterGroup">
                            <p:stCondLst>
                              <p:cond delay="4000"/>
                            </p:stCondLst>
                            <p:childTnLst>
                              <p:par>
                                <p:cTn fill="hold" grpId="0" id="41" nodeType="afterEffect" presetClass="entr" presetID="22" presetSubtype="1">
                                  <p:stCondLst>
                                    <p:cond delay="0"/>
                                  </p:stCondLst>
                                  <p:childTnLst>
                                    <p:set>
                                      <p:cBhvr>
                                        <p:cTn dur="1" fill="hold" id="42">
                                          <p:stCondLst>
                                            <p:cond delay="0"/>
                                          </p:stCondLst>
                                        </p:cTn>
                                        <p:tgtEl>
                                          <p:spTgt spid="20"/>
                                        </p:tgtEl>
                                        <p:attrNameLst>
                                          <p:attrName>style.visibility</p:attrName>
                                        </p:attrNameLst>
                                      </p:cBhvr>
                                      <p:to>
                                        <p:strVal val="visible"/>
                                      </p:to>
                                    </p:set>
                                    <p:animEffect filter="wipe(up)" transition="in">
                                      <p:cBhvr>
                                        <p:cTn dur="1000" id="43"/>
                                        <p:tgtEl>
                                          <p:spTgt spid="20"/>
                                        </p:tgtEl>
                                      </p:cBhvr>
                                    </p:animEffect>
                                  </p:childTnLst>
                                </p:cTn>
                              </p:par>
                              <p:par>
                                <p:cTn fill="hold" id="44" nodeType="withEffect" presetClass="entr" presetID="53" presetSubtype="0">
                                  <p:stCondLst>
                                    <p:cond delay="500"/>
                                  </p:stCondLst>
                                  <p:childTnLst>
                                    <p:set>
                                      <p:cBhvr>
                                        <p:cTn dur="1" fill="hold" id="45">
                                          <p:stCondLst>
                                            <p:cond delay="0"/>
                                          </p:stCondLst>
                                        </p:cTn>
                                        <p:tgtEl>
                                          <p:spTgt spid="60"/>
                                        </p:tgtEl>
                                        <p:attrNameLst>
                                          <p:attrName>style.visibility</p:attrName>
                                        </p:attrNameLst>
                                      </p:cBhvr>
                                      <p:to>
                                        <p:strVal val="visible"/>
                                      </p:to>
                                    </p:set>
                                    <p:anim calcmode="lin" valueType="num">
                                      <p:cBhvr>
                                        <p:cTn dur="500" fill="hold" id="46"/>
                                        <p:tgtEl>
                                          <p:spTgt spid="60"/>
                                        </p:tgtEl>
                                        <p:attrNameLst>
                                          <p:attrName>ppt_w</p:attrName>
                                        </p:attrNameLst>
                                      </p:cBhvr>
                                      <p:tavLst>
                                        <p:tav tm="0">
                                          <p:val>
                                            <p:fltVal val="0"/>
                                          </p:val>
                                        </p:tav>
                                        <p:tav tm="100000">
                                          <p:val>
                                            <p:strVal val="#ppt_w"/>
                                          </p:val>
                                        </p:tav>
                                      </p:tavLst>
                                    </p:anim>
                                    <p:anim calcmode="lin" valueType="num">
                                      <p:cBhvr>
                                        <p:cTn dur="500" fill="hold" id="47"/>
                                        <p:tgtEl>
                                          <p:spTgt spid="60"/>
                                        </p:tgtEl>
                                        <p:attrNameLst>
                                          <p:attrName>ppt_h</p:attrName>
                                        </p:attrNameLst>
                                      </p:cBhvr>
                                      <p:tavLst>
                                        <p:tav tm="0">
                                          <p:val>
                                            <p:fltVal val="0"/>
                                          </p:val>
                                        </p:tav>
                                        <p:tav tm="100000">
                                          <p:val>
                                            <p:strVal val="#ppt_h"/>
                                          </p:val>
                                        </p:tav>
                                      </p:tavLst>
                                    </p:anim>
                                    <p:animEffect filter="fade" transition="in">
                                      <p:cBhvr>
                                        <p:cTn dur="500" id="48"/>
                                        <p:tgtEl>
                                          <p:spTgt spid="60"/>
                                        </p:tgtEl>
                                      </p:cBhvr>
                                    </p:animEffect>
                                  </p:childTnLst>
                                </p:cTn>
                              </p:par>
                            </p:childTnLst>
                          </p:cTn>
                        </p:par>
                        <p:par>
                          <p:cTn fill="hold" id="49" nodeType="afterGroup">
                            <p:stCondLst>
                              <p:cond delay="5000"/>
                            </p:stCondLst>
                            <p:childTnLst>
                              <p:par>
                                <p:cTn fill="hold" grpId="0" id="50" nodeType="afterEffect" presetClass="entr" presetID="22" presetSubtype="2">
                                  <p:stCondLst>
                                    <p:cond delay="0"/>
                                  </p:stCondLst>
                                  <p:childTnLst>
                                    <p:set>
                                      <p:cBhvr>
                                        <p:cTn dur="1" fill="hold" id="51">
                                          <p:stCondLst>
                                            <p:cond delay="0"/>
                                          </p:stCondLst>
                                        </p:cTn>
                                        <p:tgtEl>
                                          <p:spTgt spid="22"/>
                                        </p:tgtEl>
                                        <p:attrNameLst>
                                          <p:attrName>style.visibility</p:attrName>
                                        </p:attrNameLst>
                                      </p:cBhvr>
                                      <p:to>
                                        <p:strVal val="visible"/>
                                      </p:to>
                                    </p:set>
                                    <p:animEffect filter="wipe(right)" transition="in">
                                      <p:cBhvr>
                                        <p:cTn dur="1000" id="52"/>
                                        <p:tgtEl>
                                          <p:spTgt spid="22"/>
                                        </p:tgtEl>
                                      </p:cBhvr>
                                    </p:animEffect>
                                  </p:childTnLst>
                                </p:cTn>
                              </p:par>
                              <p:par>
                                <p:cTn fill="hold" id="53" nodeType="withEffect" presetClass="entr" presetID="53" presetSubtype="0">
                                  <p:stCondLst>
                                    <p:cond delay="500"/>
                                  </p:stCondLst>
                                  <p:childTnLst>
                                    <p:set>
                                      <p:cBhvr>
                                        <p:cTn dur="1" fill="hold" id="54">
                                          <p:stCondLst>
                                            <p:cond delay="0"/>
                                          </p:stCondLst>
                                        </p:cTn>
                                        <p:tgtEl>
                                          <p:spTgt spid="61"/>
                                        </p:tgtEl>
                                        <p:attrNameLst>
                                          <p:attrName>style.visibility</p:attrName>
                                        </p:attrNameLst>
                                      </p:cBhvr>
                                      <p:to>
                                        <p:strVal val="visible"/>
                                      </p:to>
                                    </p:set>
                                    <p:anim calcmode="lin" valueType="num">
                                      <p:cBhvr>
                                        <p:cTn dur="500" fill="hold" id="55"/>
                                        <p:tgtEl>
                                          <p:spTgt spid="61"/>
                                        </p:tgtEl>
                                        <p:attrNameLst>
                                          <p:attrName>ppt_w</p:attrName>
                                        </p:attrNameLst>
                                      </p:cBhvr>
                                      <p:tavLst>
                                        <p:tav tm="0">
                                          <p:val>
                                            <p:fltVal val="0"/>
                                          </p:val>
                                        </p:tav>
                                        <p:tav tm="100000">
                                          <p:val>
                                            <p:strVal val="#ppt_w"/>
                                          </p:val>
                                        </p:tav>
                                      </p:tavLst>
                                    </p:anim>
                                    <p:anim calcmode="lin" valueType="num">
                                      <p:cBhvr>
                                        <p:cTn dur="500" fill="hold" id="56"/>
                                        <p:tgtEl>
                                          <p:spTgt spid="61"/>
                                        </p:tgtEl>
                                        <p:attrNameLst>
                                          <p:attrName>ppt_h</p:attrName>
                                        </p:attrNameLst>
                                      </p:cBhvr>
                                      <p:tavLst>
                                        <p:tav tm="0">
                                          <p:val>
                                            <p:fltVal val="0"/>
                                          </p:val>
                                        </p:tav>
                                        <p:tav tm="100000">
                                          <p:val>
                                            <p:strVal val="#ppt_h"/>
                                          </p:val>
                                        </p:tav>
                                      </p:tavLst>
                                    </p:anim>
                                    <p:animEffect filter="fade" transition="in">
                                      <p:cBhvr>
                                        <p:cTn dur="500" id="57"/>
                                        <p:tgtEl>
                                          <p:spTgt spid="61"/>
                                        </p:tgtEl>
                                      </p:cBhvr>
                                    </p:animEffect>
                                  </p:childTnLst>
                                </p:cTn>
                              </p:par>
                            </p:childTnLst>
                          </p:cTn>
                        </p:par>
                        <p:par>
                          <p:cTn fill="hold" id="58" nodeType="afterGroup">
                            <p:stCondLst>
                              <p:cond delay="6000"/>
                            </p:stCondLst>
                            <p:childTnLst>
                              <p:par>
                                <p:cTn fill="hold" grpId="0" id="59" nodeType="afterEffect" presetClass="entr" presetID="22" presetSubtype="2">
                                  <p:stCondLst>
                                    <p:cond delay="0"/>
                                  </p:stCondLst>
                                  <p:childTnLst>
                                    <p:set>
                                      <p:cBhvr>
                                        <p:cTn dur="1" fill="hold" id="60">
                                          <p:stCondLst>
                                            <p:cond delay="0"/>
                                          </p:stCondLst>
                                        </p:cTn>
                                        <p:tgtEl>
                                          <p:spTgt spid="21"/>
                                        </p:tgtEl>
                                        <p:attrNameLst>
                                          <p:attrName>style.visibility</p:attrName>
                                        </p:attrNameLst>
                                      </p:cBhvr>
                                      <p:to>
                                        <p:strVal val="visible"/>
                                      </p:to>
                                    </p:set>
                                    <p:animEffect filter="wipe(right)" transition="in">
                                      <p:cBhvr>
                                        <p:cTn dur="1000" id="61"/>
                                        <p:tgtEl>
                                          <p:spTgt spid="21"/>
                                        </p:tgtEl>
                                      </p:cBhvr>
                                    </p:animEffect>
                                  </p:childTnLst>
                                </p:cTn>
                              </p:par>
                              <p:par>
                                <p:cTn fill="hold" id="62" nodeType="withEffect" presetClass="entr" presetID="53" presetSubtype="0">
                                  <p:stCondLst>
                                    <p:cond delay="500"/>
                                  </p:stCondLst>
                                  <p:childTnLst>
                                    <p:set>
                                      <p:cBhvr>
                                        <p:cTn dur="1" fill="hold" id="63">
                                          <p:stCondLst>
                                            <p:cond delay="0"/>
                                          </p:stCondLst>
                                        </p:cTn>
                                        <p:tgtEl>
                                          <p:spTgt spid="62"/>
                                        </p:tgtEl>
                                        <p:attrNameLst>
                                          <p:attrName>style.visibility</p:attrName>
                                        </p:attrNameLst>
                                      </p:cBhvr>
                                      <p:to>
                                        <p:strVal val="visible"/>
                                      </p:to>
                                    </p:set>
                                    <p:anim calcmode="lin" valueType="num">
                                      <p:cBhvr>
                                        <p:cTn dur="500" fill="hold" id="64"/>
                                        <p:tgtEl>
                                          <p:spTgt spid="62"/>
                                        </p:tgtEl>
                                        <p:attrNameLst>
                                          <p:attrName>ppt_w</p:attrName>
                                        </p:attrNameLst>
                                      </p:cBhvr>
                                      <p:tavLst>
                                        <p:tav tm="0">
                                          <p:val>
                                            <p:fltVal val="0"/>
                                          </p:val>
                                        </p:tav>
                                        <p:tav tm="100000">
                                          <p:val>
                                            <p:strVal val="#ppt_w"/>
                                          </p:val>
                                        </p:tav>
                                      </p:tavLst>
                                    </p:anim>
                                    <p:anim calcmode="lin" valueType="num">
                                      <p:cBhvr>
                                        <p:cTn dur="500" fill="hold" id="65"/>
                                        <p:tgtEl>
                                          <p:spTgt spid="62"/>
                                        </p:tgtEl>
                                        <p:attrNameLst>
                                          <p:attrName>ppt_h</p:attrName>
                                        </p:attrNameLst>
                                      </p:cBhvr>
                                      <p:tavLst>
                                        <p:tav tm="0">
                                          <p:val>
                                            <p:fltVal val="0"/>
                                          </p:val>
                                        </p:tav>
                                        <p:tav tm="100000">
                                          <p:val>
                                            <p:strVal val="#ppt_h"/>
                                          </p:val>
                                        </p:tav>
                                      </p:tavLst>
                                    </p:anim>
                                    <p:animEffect filter="fade" transition="in">
                                      <p:cBhvr>
                                        <p:cTn dur="500" id="66"/>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4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2" name="图片 61"/>
          <p:cNvPicPr>
            <a:picLocks noChangeAspect="1"/>
          </p:cNvPicPr>
          <p:nvPr/>
        </p:nvPicPr>
        <p:blipFill>
          <a:blip r:embed="rId3">
            <a:extLst>
              <a:ext uri="{28A0092B-C50C-407E-A947-70E740481C1C}">
                <a14:useLocalDpi val="0"/>
              </a:ext>
            </a:extLst>
          </a:blip>
          <a:stretch>
            <a:fillRect/>
          </a:stretch>
        </p:blipFill>
        <p:spPr>
          <a:xfrm>
            <a:off x="4918189" y="3388139"/>
            <a:ext cx="2849461" cy="1093362"/>
          </a:xfrm>
          <a:prstGeom prst="rect">
            <a:avLst/>
          </a:prstGeom>
          <a:effectLst>
            <a:outerShdw algn="tl" blurRad="127000" dir="2700000" dist="38100" rotWithShape="0">
              <a:prstClr val="black">
                <a:alpha val="22000"/>
              </a:prstClr>
            </a:outerShdw>
          </a:effectLst>
        </p:spPr>
      </p:pic>
      <p:sp>
        <p:nvSpPr>
          <p:cNvPr id="64" name="任意多边形 63"/>
          <p:cNvSpPr/>
          <p:nvPr/>
        </p:nvSpPr>
        <p:spPr>
          <a:xfrm>
            <a:off x="3085834" y="2493197"/>
            <a:ext cx="937799" cy="1914945"/>
          </a:xfrm>
          <a:custGeom>
            <a:gdLst>
              <a:gd fmla="*/ 0 w 1323975" name="connsiteX0"/>
              <a:gd fmla="*/ 2647950 h 2647950" name="connsiteY0"/>
              <a:gd fmla="*/ 190500 w 1323975" name="connsiteX1"/>
              <a:gd fmla="*/ 2314575 h 2647950" name="connsiteY1"/>
              <a:gd fmla="*/ 219075 w 1323975" name="connsiteX2"/>
              <a:gd fmla="*/ 2238375 h 2647950" name="connsiteY2"/>
              <a:gd fmla="*/ 247650 w 1323975" name="connsiteX3"/>
              <a:gd fmla="*/ 2076450 h 2647950" name="connsiteY3"/>
              <a:gd fmla="*/ 276225 w 1323975" name="connsiteX4"/>
              <a:gd fmla="*/ 1905000 h 2647950" name="connsiteY4"/>
              <a:gd fmla="*/ 304800 w 1323975" name="connsiteX5"/>
              <a:gd fmla="*/ 1914525 h 2647950" name="connsiteY5"/>
              <a:gd fmla="*/ 371475 w 1323975" name="connsiteX6"/>
              <a:gd fmla="*/ 1990725 h 2647950" name="connsiteY6"/>
              <a:gd fmla="*/ 390525 w 1323975" name="connsiteX7"/>
              <a:gd fmla="*/ 2019300 h 2647950" name="connsiteY7"/>
              <a:gd fmla="*/ 447675 w 1323975" name="connsiteX8"/>
              <a:gd fmla="*/ 2066925 h 2647950" name="connsiteY8"/>
              <a:gd fmla="*/ 504825 w 1323975" name="connsiteX9"/>
              <a:gd fmla="*/ 2085975 h 2647950" name="connsiteY9"/>
              <a:gd fmla="*/ 542925 w 1323975" name="connsiteX10"/>
              <a:gd fmla="*/ 2076450 h 2647950" name="connsiteY10"/>
              <a:gd fmla="*/ 552450 w 1323975" name="connsiteX11"/>
              <a:gd fmla="*/ 2047875 h 2647950" name="connsiteY11"/>
              <a:gd fmla="*/ 571500 w 1323975" name="connsiteX12"/>
              <a:gd fmla="*/ 1981200 h 2647950" name="connsiteY12"/>
              <a:gd fmla="*/ 600075 w 1323975" name="connsiteX13"/>
              <a:gd fmla="*/ 1857375 h 2647950" name="connsiteY13"/>
              <a:gd fmla="*/ 619125 w 1323975" name="connsiteX14"/>
              <a:gd fmla="*/ 1762125 h 2647950" name="connsiteY14"/>
              <a:gd fmla="*/ 638175 w 1323975" name="connsiteX15"/>
              <a:gd fmla="*/ 1704975 h 2647950" name="connsiteY15"/>
              <a:gd fmla="*/ 657225 w 1323975" name="connsiteX16"/>
              <a:gd fmla="*/ 1638300 h 2647950" name="connsiteY16"/>
              <a:gd fmla="*/ 676275 w 1323975" name="connsiteX17"/>
              <a:gd fmla="*/ 1428750 h 2647950" name="connsiteY17"/>
              <a:gd fmla="*/ 685800 w 1323975" name="connsiteX18"/>
              <a:gd fmla="*/ 1362075 h 2647950" name="connsiteY18"/>
              <a:gd fmla="*/ 704850 w 1323975" name="connsiteX19"/>
              <a:gd fmla="*/ 1323975 h 2647950" name="connsiteY19"/>
              <a:gd fmla="*/ 790575 w 1323975" name="connsiteX20"/>
              <a:gd fmla="*/ 1323975 h 2647950" name="connsiteY20"/>
              <a:gd fmla="*/ 809625 w 1323975" name="connsiteX21"/>
              <a:gd fmla="*/ 1352550 h 2647950" name="connsiteY21"/>
              <a:gd fmla="*/ 885825 w 1323975" name="connsiteX22"/>
              <a:gd fmla="*/ 1428750 h 2647950" name="connsiteY22"/>
              <a:gd fmla="*/ 904875 w 1323975" name="connsiteX23"/>
              <a:gd fmla="*/ 1466850 h 2647950" name="connsiteY23"/>
              <a:gd fmla="*/ 962025 w 1323975" name="connsiteX24"/>
              <a:gd fmla="*/ 1504950 h 2647950" name="connsiteY24"/>
              <a:gd fmla="*/ 1009650 w 1323975" name="connsiteX25"/>
              <a:gd fmla="*/ 1276350 h 2647950" name="connsiteY25"/>
              <a:gd fmla="*/ 1038225 w 1323975" name="connsiteX26"/>
              <a:gd fmla="*/ 1143000 h 2647950" name="connsiteY26"/>
              <a:gd fmla="*/ 1057275 w 1323975" name="connsiteX27"/>
              <a:gd fmla="*/ 990600 h 2647950" name="connsiteY27"/>
              <a:gd fmla="*/ 1066800 w 1323975" name="connsiteX28"/>
              <a:gd fmla="*/ 895350 h 2647950" name="connsiteY28"/>
              <a:gd fmla="*/ 1104900 w 1323975" name="connsiteX29"/>
              <a:gd fmla="*/ 790575 h 2647950" name="connsiteY29"/>
              <a:gd fmla="*/ 1143000 w 1323975" name="connsiteX30"/>
              <a:gd fmla="*/ 638175 h 2647950" name="connsiteY30"/>
              <a:gd fmla="*/ 1238250 w 1323975" name="connsiteX31"/>
              <a:gd fmla="*/ 314325 h 2647950" name="connsiteY31"/>
              <a:gd fmla="*/ 1266825 w 1323975" name="connsiteX32"/>
              <a:gd fmla="*/ 200025 h 2647950" name="connsiteY32"/>
              <a:gd fmla="*/ 1304925 w 1323975" name="connsiteX33"/>
              <a:gd fmla="*/ 76200 h 2647950" name="connsiteY33"/>
              <a:gd fmla="*/ 1323975 w 1323975" name="connsiteX34"/>
              <a:gd fmla="*/ 0 h 2647950"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2647950" w="1323975">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bIns="16112" lIns="32224" rIns="32224" rtlCol="0" tIns="16112"/>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black"/>
              </a:solidFill>
              <a:effectLst/>
              <a:uLnTx/>
              <a:uFillTx/>
              <a:latin typeface="等线"/>
              <a:ea typeface="微软雅黑"/>
              <a:cs typeface="+mn-cs"/>
            </a:endParaRPr>
          </a:p>
        </p:txBody>
      </p:sp>
      <p:grpSp>
        <p:nvGrpSpPr>
          <p:cNvPr id="65" name="组合 64"/>
          <p:cNvGrpSpPr/>
          <p:nvPr/>
        </p:nvGrpSpPr>
        <p:grpSpPr>
          <a:xfrm>
            <a:off x="2169856" y="2394272"/>
            <a:ext cx="1699290" cy="1773722"/>
            <a:chOff x="3531792" y="2576071"/>
            <a:chExt cx="2399042" cy="2452671"/>
          </a:xfrm>
        </p:grpSpPr>
        <p:sp>
          <p:nvSpPr>
            <p:cNvPr id="66" name="TextBox 65"/>
            <p:cNvSpPr txBox="1"/>
            <p:nvPr/>
          </p:nvSpPr>
          <p:spPr>
            <a:xfrm>
              <a:off x="5261255" y="2576071"/>
              <a:ext cx="669578" cy="383021"/>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53" strike="noStrike" sz="1428" u="none">
                  <a:ln>
                    <a:noFill/>
                  </a:ln>
                  <a:solidFill>
                    <a:srgbClr val="9E0000"/>
                  </a:solidFill>
                  <a:effectLst/>
                  <a:uLnTx/>
                  <a:uFillTx/>
                  <a:latin charset="-122" pitchFamily="34" typeface="思源黑体 CN Medium"/>
                  <a:ea charset="-122" pitchFamily="34" typeface="思源黑体 CN Medium"/>
                  <a:cs typeface="+mn-cs"/>
                </a:rPr>
                <a:t>82%</a:t>
              </a:r>
            </a:p>
          </p:txBody>
        </p:sp>
        <p:sp>
          <p:nvSpPr>
            <p:cNvPr id="67" name="TextBox 66"/>
            <p:cNvSpPr txBox="1"/>
            <p:nvPr/>
          </p:nvSpPr>
          <p:spPr>
            <a:xfrm>
              <a:off x="4958142" y="3254461"/>
              <a:ext cx="669578" cy="410417"/>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53" strike="noStrike" sz="1558" u="none">
                  <a:ln>
                    <a:noFill/>
                  </a:ln>
                  <a:solidFill>
                    <a:srgbClr val="9E0000"/>
                  </a:solidFill>
                  <a:effectLst/>
                  <a:uLnTx/>
                  <a:uFillTx/>
                  <a:latin typeface="等线"/>
                  <a:ea typeface="微软雅黑"/>
                  <a:cs typeface="+mn-cs"/>
                </a:rPr>
                <a:t>73%</a:t>
              </a:r>
            </a:p>
          </p:txBody>
        </p:sp>
        <p:sp>
          <p:nvSpPr>
            <p:cNvPr id="68" name="TextBox 67"/>
            <p:cNvSpPr txBox="1"/>
            <p:nvPr/>
          </p:nvSpPr>
          <p:spPr>
            <a:xfrm>
              <a:off x="4259137" y="3941213"/>
              <a:ext cx="669578" cy="410417"/>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53" strike="noStrike" sz="1558" u="none">
                  <a:ln>
                    <a:noFill/>
                  </a:ln>
                  <a:solidFill>
                    <a:srgbClr val="9E0000"/>
                  </a:solidFill>
                  <a:effectLst/>
                  <a:uLnTx/>
                  <a:uFillTx/>
                  <a:latin typeface="等线"/>
                  <a:ea typeface="微软雅黑"/>
                  <a:cs typeface="+mn-cs"/>
                </a:rPr>
                <a:t>56%</a:t>
              </a:r>
            </a:p>
          </p:txBody>
        </p:sp>
        <p:sp>
          <p:nvSpPr>
            <p:cNvPr id="69" name="TextBox 68"/>
            <p:cNvSpPr txBox="1"/>
            <p:nvPr/>
          </p:nvSpPr>
          <p:spPr>
            <a:xfrm>
              <a:off x="3531793" y="4614334"/>
              <a:ext cx="669578" cy="410417"/>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53" strike="noStrike" sz="1558" u="none">
                  <a:ln>
                    <a:noFill/>
                  </a:ln>
                  <a:solidFill>
                    <a:srgbClr val="9E0000"/>
                  </a:solidFill>
                  <a:effectLst/>
                  <a:uLnTx/>
                  <a:uFillTx/>
                  <a:latin typeface="等线"/>
                  <a:ea typeface="微软雅黑"/>
                  <a:cs typeface="+mn-cs"/>
                </a:rPr>
                <a:t>32%</a:t>
              </a:r>
            </a:p>
          </p:txBody>
        </p:sp>
      </p:grpSp>
      <p:grpSp>
        <p:nvGrpSpPr>
          <p:cNvPr id="4" name="组合 3"/>
          <p:cNvGrpSpPr/>
          <p:nvPr/>
        </p:nvGrpSpPr>
        <p:grpSpPr>
          <a:xfrm>
            <a:off x="952859" y="2151600"/>
            <a:ext cx="2701586" cy="2267710"/>
            <a:chOff x="2233400" y="5722987"/>
            <a:chExt cx="7336639" cy="6031829"/>
          </a:xfrm>
        </p:grpSpPr>
        <p:grpSp>
          <p:nvGrpSpPr>
            <p:cNvPr id="58" name="组合 57"/>
            <p:cNvGrpSpPr/>
            <p:nvPr/>
          </p:nvGrpSpPr>
          <p:grpSpPr>
            <a:xfrm>
              <a:off x="3492444" y="5722987"/>
              <a:ext cx="6077595" cy="6031829"/>
              <a:chOff x="2085451" y="2240508"/>
              <a:chExt cx="3159540" cy="3135748"/>
            </a:xfrm>
          </p:grpSpPr>
          <p:cxnSp>
            <p:nvCxnSpPr>
              <p:cNvPr id="59" name="直接箭头连接符 58"/>
              <p:cNvCxnSpPr/>
              <p:nvPr/>
            </p:nvCxnSpPr>
            <p:spPr>
              <a:xfrm>
                <a:off x="2086024" y="5376256"/>
                <a:ext cx="3158967"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flipV="1">
                <a:off x="2085451" y="2240508"/>
                <a:ext cx="0" cy="31149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2233400" y="6368465"/>
              <a:ext cx="1385124" cy="4635041"/>
              <a:chOff x="1430916" y="2576071"/>
              <a:chExt cx="720080" cy="2409605"/>
            </a:xfrm>
          </p:grpSpPr>
          <p:sp>
            <p:nvSpPr>
              <p:cNvPr id="71" name="TextBox 70"/>
              <p:cNvSpPr txBox="1"/>
              <p:nvPr/>
            </p:nvSpPr>
            <p:spPr>
              <a:xfrm>
                <a:off x="1430916" y="4598932"/>
                <a:ext cx="720080" cy="383021"/>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53" strike="noStrike" sz="1428" u="none">
                    <a:ln>
                      <a:noFill/>
                    </a:ln>
                    <a:solidFill>
                      <a:srgbClr val="9E0000"/>
                    </a:solidFill>
                    <a:effectLst/>
                    <a:uLnTx/>
                    <a:uFillTx/>
                    <a:latin charset="-122" pitchFamily="34" typeface="思源黑体 CN Medium"/>
                    <a:ea charset="-122" pitchFamily="34" typeface="思源黑体 CN Medium"/>
                    <a:cs typeface="+mn-cs"/>
                  </a:rPr>
                  <a:t>项目</a:t>
                </a:r>
              </a:p>
            </p:txBody>
          </p:sp>
          <p:sp>
            <p:nvSpPr>
              <p:cNvPr id="72" name="TextBox 71"/>
              <p:cNvSpPr txBox="1"/>
              <p:nvPr/>
            </p:nvSpPr>
            <p:spPr>
              <a:xfrm>
                <a:off x="1430916" y="3951252"/>
                <a:ext cx="720080" cy="383021"/>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53" strike="noStrike" sz="1428" u="none">
                    <a:ln>
                      <a:noFill/>
                    </a:ln>
                    <a:solidFill>
                      <a:srgbClr val="9E0000"/>
                    </a:solidFill>
                    <a:effectLst/>
                    <a:uLnTx/>
                    <a:uFillTx/>
                    <a:latin charset="-122" pitchFamily="34" typeface="思源黑体 CN Medium"/>
                    <a:ea charset="-122" pitchFamily="34" typeface="思源黑体 CN Medium"/>
                    <a:cs typeface="+mn-cs"/>
                  </a:rPr>
                  <a:t>项目</a:t>
                </a:r>
              </a:p>
            </p:txBody>
          </p:sp>
          <p:sp>
            <p:nvSpPr>
              <p:cNvPr id="73" name="TextBox 72"/>
              <p:cNvSpPr txBox="1"/>
              <p:nvPr/>
            </p:nvSpPr>
            <p:spPr>
              <a:xfrm>
                <a:off x="1430916" y="3292707"/>
                <a:ext cx="720080" cy="383021"/>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53" strike="noStrike" sz="1428" u="none">
                    <a:ln>
                      <a:noFill/>
                    </a:ln>
                    <a:solidFill>
                      <a:srgbClr val="9E0000"/>
                    </a:solidFill>
                    <a:effectLst/>
                    <a:uLnTx/>
                    <a:uFillTx/>
                    <a:latin charset="-122" pitchFamily="34" typeface="思源黑体 CN Medium"/>
                    <a:ea charset="-122" pitchFamily="34" typeface="思源黑体 CN Medium"/>
                    <a:cs typeface="+mn-cs"/>
                  </a:rPr>
                  <a:t>项目</a:t>
                </a:r>
              </a:p>
            </p:txBody>
          </p:sp>
          <p:sp>
            <p:nvSpPr>
              <p:cNvPr id="74" name="TextBox 73"/>
              <p:cNvSpPr txBox="1"/>
              <p:nvPr/>
            </p:nvSpPr>
            <p:spPr>
              <a:xfrm>
                <a:off x="1430916" y="2576071"/>
                <a:ext cx="720080" cy="383021"/>
              </a:xfrm>
              <a:prstGeom prst="rect">
                <a:avLst/>
              </a:prstGeom>
              <a:noFill/>
            </p:spPr>
            <p:txBody>
              <a:bodyPr bIns="29683" lIns="59366" rIns="59366" rtlCol="0" tIns="29683"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53" strike="noStrike" sz="1428" u="none">
                    <a:ln>
                      <a:noFill/>
                    </a:ln>
                    <a:solidFill>
                      <a:srgbClr val="9E0000"/>
                    </a:solidFill>
                    <a:effectLst/>
                    <a:uLnTx/>
                    <a:uFillTx/>
                    <a:latin charset="-122" pitchFamily="34" typeface="思源黑体 CN Medium"/>
                    <a:ea charset="-122" pitchFamily="34" typeface="思源黑体 CN Medium"/>
                    <a:cs typeface="+mn-cs"/>
                  </a:rPr>
                  <a:t>项目</a:t>
                </a:r>
              </a:p>
            </p:txBody>
          </p:sp>
        </p:grpSp>
      </p:grpSp>
      <p:grpSp>
        <p:nvGrpSpPr>
          <p:cNvPr id="6" name="组合 5"/>
          <p:cNvGrpSpPr/>
          <p:nvPr/>
        </p:nvGrpSpPr>
        <p:grpSpPr>
          <a:xfrm>
            <a:off x="4915102" y="1136938"/>
            <a:ext cx="1199948" cy="529695"/>
            <a:chOff x="12993574" y="3024113"/>
            <a:chExt cx="2811555" cy="1408925"/>
          </a:xfrm>
        </p:grpSpPr>
        <p:sp>
          <p:nvSpPr>
            <p:cNvPr id="79" name="Rounded Rectangle 43"/>
            <p:cNvSpPr/>
            <p:nvPr/>
          </p:nvSpPr>
          <p:spPr>
            <a:xfrm>
              <a:off x="13009173" y="3025155"/>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80" name="TextBox 79"/>
            <p:cNvSpPr txBox="1"/>
            <p:nvPr/>
          </p:nvSpPr>
          <p:spPr>
            <a:xfrm>
              <a:off x="13234006" y="3024113"/>
              <a:ext cx="2005436" cy="638046"/>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分析概述</a:t>
              </a:r>
            </a:p>
          </p:txBody>
        </p:sp>
        <p:sp>
          <p:nvSpPr>
            <p:cNvPr id="81" name="TextBox 80"/>
            <p:cNvSpPr txBox="1"/>
            <p:nvPr/>
          </p:nvSpPr>
          <p:spPr>
            <a:xfrm>
              <a:off x="12993575" y="3735482"/>
              <a:ext cx="2811555" cy="690743"/>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4" u="none">
                  <a:ln>
                    <a:noFill/>
                  </a:ln>
                  <a:solidFill>
                    <a:prstClr val="black">
                      <a:lumMod val="75000"/>
                      <a:lumOff val="25000"/>
                    </a:prstClr>
                  </a:solidFill>
                  <a:effectLst/>
                  <a:uLnTx/>
                  <a:uFillTx/>
                  <a:latin charset="-122" panose="02000000000000000000" pitchFamily="2" typeface="方正兰亭纤黑_GBK"/>
                  <a:ea charset="-122" panose="02000000000000000000" pitchFamily="2" typeface="方正兰亭纤黑_GBK"/>
                  <a:cs typeface="+mn-cs"/>
                </a:rPr>
                <a:t>Add Content</a:t>
              </a:r>
            </a:p>
          </p:txBody>
        </p:sp>
      </p:grpSp>
      <p:sp>
        <p:nvSpPr>
          <p:cNvPr id="82" name="TextBox 81"/>
          <p:cNvSpPr txBox="1"/>
          <p:nvPr/>
        </p:nvSpPr>
        <p:spPr>
          <a:xfrm>
            <a:off x="4927038" y="1668647"/>
            <a:ext cx="2898148" cy="418105"/>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a:t>
            </a:r>
          </a:p>
        </p:txBody>
      </p:sp>
      <p:sp>
        <p:nvSpPr>
          <p:cNvPr id="91" name="矩形 90"/>
          <p:cNvSpPr/>
          <p:nvPr/>
        </p:nvSpPr>
        <p:spPr>
          <a:xfrm>
            <a:off x="1412263" y="2457976"/>
            <a:ext cx="1910458" cy="215312"/>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35" name="矩形 34"/>
          <p:cNvSpPr/>
          <p:nvPr/>
        </p:nvSpPr>
        <p:spPr>
          <a:xfrm>
            <a:off x="1412263" y="2952341"/>
            <a:ext cx="1671817" cy="2153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36" name="矩形 35"/>
          <p:cNvSpPr/>
          <p:nvPr/>
        </p:nvSpPr>
        <p:spPr>
          <a:xfrm>
            <a:off x="1414017" y="3418496"/>
            <a:ext cx="1114989" cy="215312"/>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37" name="矩形 36"/>
          <p:cNvSpPr/>
          <p:nvPr/>
        </p:nvSpPr>
        <p:spPr>
          <a:xfrm>
            <a:off x="1414018" y="3876540"/>
            <a:ext cx="637707" cy="2153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cxnSp>
        <p:nvCxnSpPr>
          <p:cNvPr id="43" name="直接连接符 42"/>
          <p:cNvCxnSpPr/>
          <p:nvPr/>
        </p:nvCxnSpPr>
        <p:spPr>
          <a:xfrm>
            <a:off x="4927037" y="1651304"/>
            <a:ext cx="2765243"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915102" y="2295918"/>
            <a:ext cx="1199948" cy="529695"/>
            <a:chOff x="12993574" y="6106856"/>
            <a:chExt cx="2811555" cy="1408925"/>
          </a:xfrm>
        </p:grpSpPr>
        <p:sp>
          <p:nvSpPr>
            <p:cNvPr id="44" name="Rounded Rectangle 43"/>
            <p:cNvSpPr/>
            <p:nvPr/>
          </p:nvSpPr>
          <p:spPr>
            <a:xfrm>
              <a:off x="13009173" y="6107898"/>
              <a:ext cx="2230265" cy="557566"/>
            </a:xfrm>
            <a:prstGeom prst="roundRect">
              <a:avLst>
                <a:gd fmla="val 46832"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45" name="TextBox 44"/>
            <p:cNvSpPr txBox="1"/>
            <p:nvPr/>
          </p:nvSpPr>
          <p:spPr>
            <a:xfrm>
              <a:off x="13234005" y="6106855"/>
              <a:ext cx="2256025" cy="638046"/>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分析概述</a:t>
              </a:r>
            </a:p>
          </p:txBody>
        </p:sp>
        <p:sp>
          <p:nvSpPr>
            <p:cNvPr id="46" name="TextBox 45"/>
            <p:cNvSpPr txBox="1"/>
            <p:nvPr/>
          </p:nvSpPr>
          <p:spPr>
            <a:xfrm>
              <a:off x="12993575" y="6818225"/>
              <a:ext cx="2811555" cy="690743"/>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4" u="none">
                  <a:ln>
                    <a:noFill/>
                  </a:ln>
                  <a:solidFill>
                    <a:prstClr val="black">
                      <a:lumMod val="75000"/>
                      <a:lumOff val="25000"/>
                    </a:prstClr>
                  </a:solidFill>
                  <a:effectLst/>
                  <a:uLnTx/>
                  <a:uFillTx/>
                  <a:latin charset="-122" panose="02000000000000000000" pitchFamily="2" typeface="方正兰亭纤黑_GBK"/>
                  <a:ea charset="-122" panose="02000000000000000000" pitchFamily="2" typeface="方正兰亭纤黑_GBK"/>
                  <a:cs typeface="+mn-cs"/>
                </a:rPr>
                <a:t>Add Content</a:t>
              </a:r>
            </a:p>
          </p:txBody>
        </p:sp>
      </p:grpSp>
      <p:sp>
        <p:nvSpPr>
          <p:cNvPr id="47" name="TextBox 46"/>
          <p:cNvSpPr txBox="1"/>
          <p:nvPr/>
        </p:nvSpPr>
        <p:spPr>
          <a:xfrm>
            <a:off x="4918189" y="2846632"/>
            <a:ext cx="2898148" cy="418105"/>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a:t>
            </a:r>
          </a:p>
        </p:txBody>
      </p:sp>
      <p:cxnSp>
        <p:nvCxnSpPr>
          <p:cNvPr id="48" name="直接连接符 47"/>
          <p:cNvCxnSpPr/>
          <p:nvPr/>
        </p:nvCxnSpPr>
        <p:spPr>
          <a:xfrm>
            <a:off x="4927037" y="2810284"/>
            <a:ext cx="276524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383574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500" id="11"/>
                                        <p:tgtEl>
                                          <p:spTgt spid="37"/>
                                        </p:tgtEl>
                                        <p:attrNameLst>
                                          <p:attrName>ppt_x</p:attrName>
                                        </p:attrNameLst>
                                      </p:cBhvr>
                                      <p:tavLst>
                                        <p:tav tm="0">
                                          <p:val>
                                            <p:strVal val="#ppt_x-#ppt_w*1.125000"/>
                                          </p:val>
                                        </p:tav>
                                        <p:tav tm="100000">
                                          <p:val>
                                            <p:strVal val="#ppt_x"/>
                                          </p:val>
                                        </p:tav>
                                      </p:tavLst>
                                    </p:anim>
                                    <p:animEffect filter="wipe(right)" transition="in">
                                      <p:cBhvr>
                                        <p:cTn dur="500" id="12"/>
                                        <p:tgtEl>
                                          <p:spTgt spid="37"/>
                                        </p:tgtEl>
                                      </p:cBhvr>
                                    </p:animEffect>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additive="base">
                                        <p:cTn dur="500" id="16"/>
                                        <p:tgtEl>
                                          <p:spTgt spid="36"/>
                                        </p:tgtEl>
                                        <p:attrNameLst>
                                          <p:attrName>ppt_x</p:attrName>
                                        </p:attrNameLst>
                                      </p:cBhvr>
                                      <p:tavLst>
                                        <p:tav tm="0">
                                          <p:val>
                                            <p:strVal val="#ppt_x-#ppt_w*1.125000"/>
                                          </p:val>
                                        </p:tav>
                                        <p:tav tm="100000">
                                          <p:val>
                                            <p:strVal val="#ppt_x"/>
                                          </p:val>
                                        </p:tav>
                                      </p:tavLst>
                                    </p:anim>
                                    <p:animEffect filter="wipe(right)" transition="in">
                                      <p:cBhvr>
                                        <p:cTn dur="500" id="17"/>
                                        <p:tgtEl>
                                          <p:spTgt spid="36"/>
                                        </p:tgtEl>
                                      </p:cBhvr>
                                    </p:animEffect>
                                  </p:childTnLst>
                                </p:cTn>
                              </p:par>
                            </p:childTnLst>
                          </p:cTn>
                        </p:par>
                        <p:par>
                          <p:cTn fill="hold" id="18" nodeType="afterGroup">
                            <p:stCondLst>
                              <p:cond delay="1500"/>
                            </p:stCondLst>
                            <p:childTnLst>
                              <p:par>
                                <p:cTn fill="hold" grpId="0" id="19" nodeType="afterEffect" presetClass="entr" presetID="12" presetSubtype="8">
                                  <p:stCondLst>
                                    <p:cond delay="0"/>
                                  </p:stCondLst>
                                  <p:childTnLst>
                                    <p:set>
                                      <p:cBhvr>
                                        <p:cTn dur="1" fill="hold" id="20">
                                          <p:stCondLst>
                                            <p:cond delay="0"/>
                                          </p:stCondLst>
                                        </p:cTn>
                                        <p:tgtEl>
                                          <p:spTgt spid="35"/>
                                        </p:tgtEl>
                                        <p:attrNameLst>
                                          <p:attrName>style.visibility</p:attrName>
                                        </p:attrNameLst>
                                      </p:cBhvr>
                                      <p:to>
                                        <p:strVal val="visible"/>
                                      </p:to>
                                    </p:set>
                                    <p:anim calcmode="lin" valueType="num">
                                      <p:cBhvr additive="base">
                                        <p:cTn dur="500" id="21"/>
                                        <p:tgtEl>
                                          <p:spTgt spid="35"/>
                                        </p:tgtEl>
                                        <p:attrNameLst>
                                          <p:attrName>ppt_x</p:attrName>
                                        </p:attrNameLst>
                                      </p:cBhvr>
                                      <p:tavLst>
                                        <p:tav tm="0">
                                          <p:val>
                                            <p:strVal val="#ppt_x-#ppt_w*1.125000"/>
                                          </p:val>
                                        </p:tav>
                                        <p:tav tm="100000">
                                          <p:val>
                                            <p:strVal val="#ppt_x"/>
                                          </p:val>
                                        </p:tav>
                                      </p:tavLst>
                                    </p:anim>
                                    <p:animEffect filter="wipe(right)" transition="in">
                                      <p:cBhvr>
                                        <p:cTn dur="500" id="22"/>
                                        <p:tgtEl>
                                          <p:spTgt spid="35"/>
                                        </p:tgtEl>
                                      </p:cBhvr>
                                    </p:animEffect>
                                  </p:childTnLst>
                                </p:cTn>
                              </p:par>
                            </p:childTnLst>
                          </p:cTn>
                        </p:par>
                        <p:par>
                          <p:cTn fill="hold" id="23" nodeType="afterGroup">
                            <p:stCondLst>
                              <p:cond delay="2000"/>
                            </p:stCondLst>
                            <p:childTnLst>
                              <p:par>
                                <p:cTn fill="hold" grpId="0" id="24" nodeType="afterEffect" presetClass="entr" presetID="12" presetSubtype="8">
                                  <p:stCondLst>
                                    <p:cond delay="0"/>
                                  </p:stCondLst>
                                  <p:childTnLst>
                                    <p:set>
                                      <p:cBhvr>
                                        <p:cTn dur="1" fill="hold" id="25">
                                          <p:stCondLst>
                                            <p:cond delay="0"/>
                                          </p:stCondLst>
                                        </p:cTn>
                                        <p:tgtEl>
                                          <p:spTgt spid="91"/>
                                        </p:tgtEl>
                                        <p:attrNameLst>
                                          <p:attrName>style.visibility</p:attrName>
                                        </p:attrNameLst>
                                      </p:cBhvr>
                                      <p:to>
                                        <p:strVal val="visible"/>
                                      </p:to>
                                    </p:set>
                                    <p:anim calcmode="lin" valueType="num">
                                      <p:cBhvr additive="base">
                                        <p:cTn dur="500" id="26"/>
                                        <p:tgtEl>
                                          <p:spTgt spid="91"/>
                                        </p:tgtEl>
                                        <p:attrNameLst>
                                          <p:attrName>ppt_x</p:attrName>
                                        </p:attrNameLst>
                                      </p:cBhvr>
                                      <p:tavLst>
                                        <p:tav tm="0">
                                          <p:val>
                                            <p:strVal val="#ppt_x-#ppt_w*1.125000"/>
                                          </p:val>
                                        </p:tav>
                                        <p:tav tm="100000">
                                          <p:val>
                                            <p:strVal val="#ppt_x"/>
                                          </p:val>
                                        </p:tav>
                                      </p:tavLst>
                                    </p:anim>
                                    <p:animEffect filter="wipe(right)" transition="in">
                                      <p:cBhvr>
                                        <p:cTn dur="500" id="27"/>
                                        <p:tgtEl>
                                          <p:spTgt spid="91"/>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65"/>
                                        </p:tgtEl>
                                        <p:attrNameLst>
                                          <p:attrName>style.visibility</p:attrName>
                                        </p:attrNameLst>
                                      </p:cBhvr>
                                      <p:to>
                                        <p:strVal val="visible"/>
                                      </p:to>
                                    </p:set>
                                    <p:animEffect filter="fade" transition="in">
                                      <p:cBhvr>
                                        <p:cTn dur="500" id="31"/>
                                        <p:tgtEl>
                                          <p:spTgt spid="65"/>
                                        </p:tgtEl>
                                      </p:cBhvr>
                                    </p:animEffect>
                                  </p:childTnLst>
                                </p:cTn>
                              </p:par>
                            </p:childTnLst>
                          </p:cTn>
                        </p:par>
                        <p:par>
                          <p:cTn fill="hold" id="32" nodeType="afterGroup">
                            <p:stCondLst>
                              <p:cond delay="3000"/>
                            </p:stCondLst>
                            <p:childTnLst>
                              <p:par>
                                <p:cTn fill="hold" grpId="0" id="33" nodeType="afterEffect" presetClass="entr" presetID="22" presetSubtype="4">
                                  <p:stCondLst>
                                    <p:cond delay="0"/>
                                  </p:stCondLst>
                                  <p:childTnLst>
                                    <p:set>
                                      <p:cBhvr>
                                        <p:cTn dur="1" fill="hold" id="34">
                                          <p:stCondLst>
                                            <p:cond delay="0"/>
                                          </p:stCondLst>
                                        </p:cTn>
                                        <p:tgtEl>
                                          <p:spTgt spid="64"/>
                                        </p:tgtEl>
                                        <p:attrNameLst>
                                          <p:attrName>style.visibility</p:attrName>
                                        </p:attrNameLst>
                                      </p:cBhvr>
                                      <p:to>
                                        <p:strVal val="visible"/>
                                      </p:to>
                                    </p:set>
                                    <p:animEffect filter="wipe(down)" transition="in">
                                      <p:cBhvr>
                                        <p:cTn dur="500" id="35"/>
                                        <p:tgtEl>
                                          <p:spTgt spid="64"/>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p:cTn dur="500" fill="hold" id="39"/>
                                        <p:tgtEl>
                                          <p:spTgt spid="6"/>
                                        </p:tgtEl>
                                        <p:attrNameLst>
                                          <p:attrName>ppt_w</p:attrName>
                                        </p:attrNameLst>
                                      </p:cBhvr>
                                      <p:tavLst>
                                        <p:tav tm="0">
                                          <p:val>
                                            <p:fltVal val="0"/>
                                          </p:val>
                                        </p:tav>
                                        <p:tav tm="100000">
                                          <p:val>
                                            <p:strVal val="#ppt_w"/>
                                          </p:val>
                                        </p:tav>
                                      </p:tavLst>
                                    </p:anim>
                                    <p:anim calcmode="lin" valueType="num">
                                      <p:cBhvr>
                                        <p:cTn dur="500" fill="hold" id="40"/>
                                        <p:tgtEl>
                                          <p:spTgt spid="6"/>
                                        </p:tgtEl>
                                        <p:attrNameLst>
                                          <p:attrName>ppt_h</p:attrName>
                                        </p:attrNameLst>
                                      </p:cBhvr>
                                      <p:tavLst>
                                        <p:tav tm="0">
                                          <p:val>
                                            <p:fltVal val="0"/>
                                          </p:val>
                                        </p:tav>
                                        <p:tav tm="100000">
                                          <p:val>
                                            <p:strVal val="#ppt_h"/>
                                          </p:val>
                                        </p:tav>
                                      </p:tavLst>
                                    </p:anim>
                                    <p:animEffect filter="fade" transition="in">
                                      <p:cBhvr>
                                        <p:cTn dur="500" id="41"/>
                                        <p:tgtEl>
                                          <p:spTgt spid="6"/>
                                        </p:tgtEl>
                                      </p:cBhvr>
                                    </p:animEffect>
                                  </p:childTnLst>
                                </p:cTn>
                              </p:par>
                            </p:childTnLst>
                          </p:cTn>
                        </p:par>
                        <p:par>
                          <p:cTn fill="hold" id="42" nodeType="afterGroup">
                            <p:stCondLst>
                              <p:cond delay="4000"/>
                            </p:stCondLst>
                            <p:childTnLst>
                              <p:par>
                                <p:cTn fill="hold" id="43" nodeType="afterEffect" presetClass="entr" presetID="12" presetSubtype="8">
                                  <p:stCondLst>
                                    <p:cond delay="0"/>
                                  </p:stCondLst>
                                  <p:childTnLst>
                                    <p:set>
                                      <p:cBhvr>
                                        <p:cTn dur="1" fill="hold" id="44">
                                          <p:stCondLst>
                                            <p:cond delay="0"/>
                                          </p:stCondLst>
                                        </p:cTn>
                                        <p:tgtEl>
                                          <p:spTgt spid="43"/>
                                        </p:tgtEl>
                                        <p:attrNameLst>
                                          <p:attrName>style.visibility</p:attrName>
                                        </p:attrNameLst>
                                      </p:cBhvr>
                                      <p:to>
                                        <p:strVal val="visible"/>
                                      </p:to>
                                    </p:set>
                                    <p:anim calcmode="lin" valueType="num">
                                      <p:cBhvr additive="base">
                                        <p:cTn dur="500" id="45"/>
                                        <p:tgtEl>
                                          <p:spTgt spid="43"/>
                                        </p:tgtEl>
                                        <p:attrNameLst>
                                          <p:attrName>ppt_x</p:attrName>
                                        </p:attrNameLst>
                                      </p:cBhvr>
                                      <p:tavLst>
                                        <p:tav tm="0">
                                          <p:val>
                                            <p:strVal val="#ppt_x-#ppt_w*1.125000"/>
                                          </p:val>
                                        </p:tav>
                                        <p:tav tm="100000">
                                          <p:val>
                                            <p:strVal val="#ppt_x"/>
                                          </p:val>
                                        </p:tav>
                                      </p:tavLst>
                                    </p:anim>
                                    <p:animEffect filter="wipe(right)" transition="in">
                                      <p:cBhvr>
                                        <p:cTn dur="500" id="46"/>
                                        <p:tgtEl>
                                          <p:spTgt spid="43"/>
                                        </p:tgtEl>
                                      </p:cBhvr>
                                    </p:animEffect>
                                  </p:childTnLst>
                                </p:cTn>
                              </p:par>
                            </p:childTnLst>
                          </p:cTn>
                        </p:par>
                        <p:par>
                          <p:cTn fill="hold" id="47" nodeType="afterGroup">
                            <p:stCondLst>
                              <p:cond delay="4500"/>
                            </p:stCondLst>
                            <p:childTnLst>
                              <p:par>
                                <p:cTn fill="hold" grpId="0" id="48" nodeType="afterEffect" presetClass="entr" presetID="42" presetSubtype="0">
                                  <p:stCondLst>
                                    <p:cond delay="0"/>
                                  </p:stCondLst>
                                  <p:childTnLst>
                                    <p:set>
                                      <p:cBhvr>
                                        <p:cTn dur="1" fill="hold" id="49">
                                          <p:stCondLst>
                                            <p:cond delay="0"/>
                                          </p:stCondLst>
                                        </p:cTn>
                                        <p:tgtEl>
                                          <p:spTgt spid="82"/>
                                        </p:tgtEl>
                                        <p:attrNameLst>
                                          <p:attrName>style.visibility</p:attrName>
                                        </p:attrNameLst>
                                      </p:cBhvr>
                                      <p:to>
                                        <p:strVal val="visible"/>
                                      </p:to>
                                    </p:set>
                                    <p:animEffect filter="fade" transition="in">
                                      <p:cBhvr>
                                        <p:cTn dur="500" id="50"/>
                                        <p:tgtEl>
                                          <p:spTgt spid="82"/>
                                        </p:tgtEl>
                                      </p:cBhvr>
                                    </p:animEffect>
                                    <p:anim calcmode="lin" valueType="num">
                                      <p:cBhvr>
                                        <p:cTn dur="500" fill="hold" id="51"/>
                                        <p:tgtEl>
                                          <p:spTgt spid="82"/>
                                        </p:tgtEl>
                                        <p:attrNameLst>
                                          <p:attrName>ppt_x</p:attrName>
                                        </p:attrNameLst>
                                      </p:cBhvr>
                                      <p:tavLst>
                                        <p:tav tm="0">
                                          <p:val>
                                            <p:strVal val="#ppt_x"/>
                                          </p:val>
                                        </p:tav>
                                        <p:tav tm="100000">
                                          <p:val>
                                            <p:strVal val="#ppt_x"/>
                                          </p:val>
                                        </p:tav>
                                      </p:tavLst>
                                    </p:anim>
                                    <p:anim calcmode="lin" valueType="num">
                                      <p:cBhvr>
                                        <p:cTn dur="500" fill="hold" id="52"/>
                                        <p:tgtEl>
                                          <p:spTgt spid="8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id="54" nodeType="afterEffect" presetClass="entr" presetID="53" presetSubtype="0">
                                  <p:stCondLst>
                                    <p:cond delay="0"/>
                                  </p:stCondLst>
                                  <p:childTnLst>
                                    <p:set>
                                      <p:cBhvr>
                                        <p:cTn dur="1" fill="hold" id="55">
                                          <p:stCondLst>
                                            <p:cond delay="0"/>
                                          </p:stCondLst>
                                        </p:cTn>
                                        <p:tgtEl>
                                          <p:spTgt spid="7"/>
                                        </p:tgtEl>
                                        <p:attrNameLst>
                                          <p:attrName>style.visibility</p:attrName>
                                        </p:attrNameLst>
                                      </p:cBhvr>
                                      <p:to>
                                        <p:strVal val="visible"/>
                                      </p:to>
                                    </p:set>
                                    <p:anim calcmode="lin" valueType="num">
                                      <p:cBhvr>
                                        <p:cTn dur="500" fill="hold" id="56"/>
                                        <p:tgtEl>
                                          <p:spTgt spid="7"/>
                                        </p:tgtEl>
                                        <p:attrNameLst>
                                          <p:attrName>ppt_w</p:attrName>
                                        </p:attrNameLst>
                                      </p:cBhvr>
                                      <p:tavLst>
                                        <p:tav tm="0">
                                          <p:val>
                                            <p:fltVal val="0"/>
                                          </p:val>
                                        </p:tav>
                                        <p:tav tm="100000">
                                          <p:val>
                                            <p:strVal val="#ppt_w"/>
                                          </p:val>
                                        </p:tav>
                                      </p:tavLst>
                                    </p:anim>
                                    <p:anim calcmode="lin" valueType="num">
                                      <p:cBhvr>
                                        <p:cTn dur="500" fill="hold" id="57"/>
                                        <p:tgtEl>
                                          <p:spTgt spid="7"/>
                                        </p:tgtEl>
                                        <p:attrNameLst>
                                          <p:attrName>ppt_h</p:attrName>
                                        </p:attrNameLst>
                                      </p:cBhvr>
                                      <p:tavLst>
                                        <p:tav tm="0">
                                          <p:val>
                                            <p:fltVal val="0"/>
                                          </p:val>
                                        </p:tav>
                                        <p:tav tm="100000">
                                          <p:val>
                                            <p:strVal val="#ppt_h"/>
                                          </p:val>
                                        </p:tav>
                                      </p:tavLst>
                                    </p:anim>
                                    <p:animEffect filter="fade" transition="in">
                                      <p:cBhvr>
                                        <p:cTn dur="500" id="58"/>
                                        <p:tgtEl>
                                          <p:spTgt spid="7"/>
                                        </p:tgtEl>
                                      </p:cBhvr>
                                    </p:animEffect>
                                  </p:childTnLst>
                                </p:cTn>
                              </p:par>
                            </p:childTnLst>
                          </p:cTn>
                        </p:par>
                        <p:par>
                          <p:cTn fill="hold" id="59" nodeType="afterGroup">
                            <p:stCondLst>
                              <p:cond delay="5500"/>
                            </p:stCondLst>
                            <p:childTnLst>
                              <p:par>
                                <p:cTn fill="hold" id="60" nodeType="afterEffect" presetClass="entr" presetID="12" presetSubtype="8">
                                  <p:stCondLst>
                                    <p:cond delay="0"/>
                                  </p:stCondLst>
                                  <p:childTnLst>
                                    <p:set>
                                      <p:cBhvr>
                                        <p:cTn dur="1" fill="hold" id="61">
                                          <p:stCondLst>
                                            <p:cond delay="0"/>
                                          </p:stCondLst>
                                        </p:cTn>
                                        <p:tgtEl>
                                          <p:spTgt spid="48"/>
                                        </p:tgtEl>
                                        <p:attrNameLst>
                                          <p:attrName>style.visibility</p:attrName>
                                        </p:attrNameLst>
                                      </p:cBhvr>
                                      <p:to>
                                        <p:strVal val="visible"/>
                                      </p:to>
                                    </p:set>
                                    <p:anim calcmode="lin" valueType="num">
                                      <p:cBhvr additive="base">
                                        <p:cTn dur="500" id="62"/>
                                        <p:tgtEl>
                                          <p:spTgt spid="48"/>
                                        </p:tgtEl>
                                        <p:attrNameLst>
                                          <p:attrName>ppt_x</p:attrName>
                                        </p:attrNameLst>
                                      </p:cBhvr>
                                      <p:tavLst>
                                        <p:tav tm="0">
                                          <p:val>
                                            <p:strVal val="#ppt_x-#ppt_w*1.125000"/>
                                          </p:val>
                                        </p:tav>
                                        <p:tav tm="100000">
                                          <p:val>
                                            <p:strVal val="#ppt_x"/>
                                          </p:val>
                                        </p:tav>
                                      </p:tavLst>
                                    </p:anim>
                                    <p:animEffect filter="wipe(right)" transition="in">
                                      <p:cBhvr>
                                        <p:cTn dur="500" id="63"/>
                                        <p:tgtEl>
                                          <p:spTgt spid="48"/>
                                        </p:tgtEl>
                                      </p:cBhvr>
                                    </p:animEffect>
                                  </p:childTnLst>
                                </p:cTn>
                              </p:par>
                            </p:childTnLst>
                          </p:cTn>
                        </p:par>
                        <p:par>
                          <p:cTn fill="hold" id="64" nodeType="afterGroup">
                            <p:stCondLst>
                              <p:cond delay="6000"/>
                            </p:stCondLst>
                            <p:childTnLst>
                              <p:par>
                                <p:cTn fill="hold" grpId="0" id="65" nodeType="afterEffect" presetClass="entr" presetID="42" presetSubtype="0">
                                  <p:stCondLst>
                                    <p:cond delay="0"/>
                                  </p:stCondLst>
                                  <p:childTnLst>
                                    <p:set>
                                      <p:cBhvr>
                                        <p:cTn dur="1" fill="hold" id="66">
                                          <p:stCondLst>
                                            <p:cond delay="0"/>
                                          </p:stCondLst>
                                        </p:cTn>
                                        <p:tgtEl>
                                          <p:spTgt spid="47"/>
                                        </p:tgtEl>
                                        <p:attrNameLst>
                                          <p:attrName>style.visibility</p:attrName>
                                        </p:attrNameLst>
                                      </p:cBhvr>
                                      <p:to>
                                        <p:strVal val="visible"/>
                                      </p:to>
                                    </p:set>
                                    <p:animEffect filter="fade" transition="in">
                                      <p:cBhvr>
                                        <p:cTn dur="500" id="67"/>
                                        <p:tgtEl>
                                          <p:spTgt spid="47"/>
                                        </p:tgtEl>
                                      </p:cBhvr>
                                    </p:animEffect>
                                    <p:anim calcmode="lin" valueType="num">
                                      <p:cBhvr>
                                        <p:cTn dur="500" fill="hold" id="68"/>
                                        <p:tgtEl>
                                          <p:spTgt spid="47"/>
                                        </p:tgtEl>
                                        <p:attrNameLst>
                                          <p:attrName>ppt_x</p:attrName>
                                        </p:attrNameLst>
                                      </p:cBhvr>
                                      <p:tavLst>
                                        <p:tav tm="0">
                                          <p:val>
                                            <p:strVal val="#ppt_x"/>
                                          </p:val>
                                        </p:tav>
                                        <p:tav tm="100000">
                                          <p:val>
                                            <p:strVal val="#ppt_x"/>
                                          </p:val>
                                        </p:tav>
                                      </p:tavLst>
                                    </p:anim>
                                    <p:anim calcmode="lin" valueType="num">
                                      <p:cBhvr>
                                        <p:cTn dur="500" fill="hold" id="69"/>
                                        <p:tgtEl>
                                          <p:spTgt spid="47"/>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6500"/>
                            </p:stCondLst>
                            <p:childTnLst>
                              <p:par>
                                <p:cTn fill="hold" id="71" nodeType="afterEffect" presetClass="entr" presetID="53" presetSubtype="0">
                                  <p:stCondLst>
                                    <p:cond delay="0"/>
                                  </p:stCondLst>
                                  <p:childTnLst>
                                    <p:set>
                                      <p:cBhvr>
                                        <p:cTn dur="1" fill="hold" id="72">
                                          <p:stCondLst>
                                            <p:cond delay="0"/>
                                          </p:stCondLst>
                                        </p:cTn>
                                        <p:tgtEl>
                                          <p:spTgt spid="62"/>
                                        </p:tgtEl>
                                        <p:attrNameLst>
                                          <p:attrName>style.visibility</p:attrName>
                                        </p:attrNameLst>
                                      </p:cBhvr>
                                      <p:to>
                                        <p:strVal val="visible"/>
                                      </p:to>
                                    </p:set>
                                    <p:anim calcmode="lin" valueType="num">
                                      <p:cBhvr>
                                        <p:cTn dur="500" fill="hold" id="73"/>
                                        <p:tgtEl>
                                          <p:spTgt spid="62"/>
                                        </p:tgtEl>
                                        <p:attrNameLst>
                                          <p:attrName>ppt_w</p:attrName>
                                        </p:attrNameLst>
                                      </p:cBhvr>
                                      <p:tavLst>
                                        <p:tav tm="0">
                                          <p:val>
                                            <p:fltVal val="0"/>
                                          </p:val>
                                        </p:tav>
                                        <p:tav tm="100000">
                                          <p:val>
                                            <p:strVal val="#ppt_w"/>
                                          </p:val>
                                        </p:tav>
                                      </p:tavLst>
                                    </p:anim>
                                    <p:anim calcmode="lin" valueType="num">
                                      <p:cBhvr>
                                        <p:cTn dur="500" fill="hold" id="74"/>
                                        <p:tgtEl>
                                          <p:spTgt spid="62"/>
                                        </p:tgtEl>
                                        <p:attrNameLst>
                                          <p:attrName>ppt_h</p:attrName>
                                        </p:attrNameLst>
                                      </p:cBhvr>
                                      <p:tavLst>
                                        <p:tav tm="0">
                                          <p:val>
                                            <p:fltVal val="0"/>
                                          </p:val>
                                        </p:tav>
                                        <p:tav tm="100000">
                                          <p:val>
                                            <p:strVal val="#ppt_h"/>
                                          </p:val>
                                        </p:tav>
                                      </p:tavLst>
                                    </p:anim>
                                    <p:animEffect filter="fade" transition="in">
                                      <p:cBhvr>
                                        <p:cTn dur="500" id="75"/>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82"/>
      <p:bldP grpId="0" spid="91"/>
      <p:bldP grpId="0" spid="35"/>
      <p:bldP grpId="0" spid="36"/>
      <p:bldP grpId="0" spid="37"/>
      <p:bldP grpId="0" spid="4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圆角矩形 32"/>
          <p:cNvSpPr/>
          <p:nvPr/>
        </p:nvSpPr>
        <p:spPr>
          <a:xfrm>
            <a:off x="4826092" y="1286334"/>
            <a:ext cx="2607746" cy="3058063"/>
          </a:xfrm>
          <a:prstGeom prst="roundRect">
            <a:avLst/>
          </a:prstGeom>
          <a:solidFill>
            <a:schemeClr val="bg1"/>
          </a:solidFill>
          <a:ln w="34925">
            <a:solidFill>
              <a:srgbClr val="D60C0C"/>
            </a:solid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grpSp>
        <p:nvGrpSpPr>
          <p:cNvPr id="119" name="组合 118"/>
          <p:cNvGrpSpPr/>
          <p:nvPr/>
        </p:nvGrpSpPr>
        <p:grpSpPr>
          <a:xfrm flipH="1">
            <a:off x="3611730" y="1863780"/>
            <a:ext cx="1214362" cy="1871266"/>
            <a:chOff x="12217719" y="5060397"/>
            <a:chExt cx="3612127" cy="5451720"/>
          </a:xfrm>
        </p:grpSpPr>
        <p:cxnSp>
          <p:nvCxnSpPr>
            <p:cNvPr id="120" name="直接箭头连接符 119"/>
            <p:cNvCxnSpPr/>
            <p:nvPr/>
          </p:nvCxnSpPr>
          <p:spPr>
            <a:xfrm>
              <a:off x="12217719" y="7671581"/>
              <a:ext cx="2658610" cy="20846"/>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12217719" y="5060397"/>
              <a:ext cx="3612127" cy="2632030"/>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12217719" y="7692427"/>
              <a:ext cx="3539851" cy="2819690"/>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1571433" y="1692412"/>
            <a:ext cx="2066813" cy="2110173"/>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70" name="TextBox 69"/>
          <p:cNvSpPr txBox="1"/>
          <p:nvPr/>
        </p:nvSpPr>
        <p:spPr>
          <a:xfrm>
            <a:off x="2071307" y="2216041"/>
            <a:ext cx="1118989" cy="1061233"/>
          </a:xfrm>
          <a:prstGeom prst="rect">
            <a:avLst/>
          </a:prstGeom>
          <a:noFill/>
          <a:ln>
            <a:noFill/>
          </a:ln>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lang="zh-CN" smtClean="0" sz="3376">
                <a:solidFill>
                  <a:prstClr val="white"/>
                </a:solidFill>
                <a:latin charset="-122" panose="020b0503020204020204" pitchFamily="34" typeface="微软雅黑"/>
                <a:ea charset="-122" panose="020b0503020204020204" pitchFamily="34" typeface="微软雅黑"/>
              </a:rPr>
              <a:t>添加</a:t>
            </a:r>
          </a:p>
          <a:p>
            <a:pPr algn="l" defTabSz="685800" eaLnBrk="1" fontAlgn="auto" hangingPunct="1" indent="0" latinLnBrk="0" lvl="0" marL="0" marR="0" rtl="0">
              <a:lnSpc>
                <a:spcPct val="100000"/>
              </a:lnSpc>
              <a:spcBef>
                <a:spcPct val="0"/>
              </a:spcBef>
              <a:spcAft>
                <a:spcPct val="0"/>
              </a:spcAft>
              <a:buClrTx/>
              <a:buSzTx/>
              <a:buFontTx/>
              <a:buNone/>
              <a:defRPr/>
            </a:pPr>
            <a:r>
              <a:rPr altLang="en-US" b="1" lang="zh-CN" smtClean="0" sz="3376">
                <a:solidFill>
                  <a:prstClr val="white"/>
                </a:solidFill>
                <a:latin charset="-122" panose="020b0503020204020204" pitchFamily="34" typeface="微软雅黑"/>
                <a:ea charset="-122" panose="020b0503020204020204" pitchFamily="34" typeface="微软雅黑"/>
              </a:rPr>
              <a:t>文字</a:t>
            </a:r>
          </a:p>
        </p:txBody>
      </p:sp>
      <p:grpSp>
        <p:nvGrpSpPr>
          <p:cNvPr id="17" name="组合 16"/>
          <p:cNvGrpSpPr/>
          <p:nvPr/>
        </p:nvGrpSpPr>
        <p:grpSpPr>
          <a:xfrm>
            <a:off x="4995850" y="1551154"/>
            <a:ext cx="2147799" cy="312626"/>
            <a:chOff x="13212865" y="4125876"/>
            <a:chExt cx="5832731" cy="831545"/>
          </a:xfrm>
        </p:grpSpPr>
        <p:sp>
          <p:nvSpPr>
            <p:cNvPr id="13" name="矩形 12"/>
            <p:cNvSpPr/>
            <p:nvPr/>
          </p:nvSpPr>
          <p:spPr>
            <a:xfrm>
              <a:off x="13789013" y="4125876"/>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43" name="TextBox 42"/>
            <p:cNvSpPr txBox="1"/>
            <p:nvPr/>
          </p:nvSpPr>
          <p:spPr>
            <a:xfrm>
              <a:off x="14494246" y="4261102"/>
              <a:ext cx="3846115" cy="56751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solidFill>
                  <a:effectLst/>
                  <a:uLnTx/>
                  <a:uFillTx/>
                  <a:latin charset="-122" panose="020b0503020204020204" pitchFamily="34" typeface="微软雅黑"/>
                  <a:ea charset="-122" panose="020b0503020204020204" pitchFamily="34" typeface="微软雅黑"/>
                  <a:cs typeface="+mn-cs"/>
                </a:rPr>
                <a:t>买衣服地方太远，时间不够</a:t>
              </a:r>
            </a:p>
          </p:txBody>
        </p:sp>
        <p:sp>
          <p:nvSpPr>
            <p:cNvPr id="109" name="等腰三角形 108"/>
            <p:cNvSpPr/>
            <p:nvPr/>
          </p:nvSpPr>
          <p:spPr>
            <a:xfrm rot="16200000">
              <a:off x="13318254" y="4228374"/>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grpSp>
      <p:grpSp>
        <p:nvGrpSpPr>
          <p:cNvPr id="16" name="组合 15"/>
          <p:cNvGrpSpPr/>
          <p:nvPr/>
        </p:nvGrpSpPr>
        <p:grpSpPr>
          <a:xfrm>
            <a:off x="4995850" y="1987932"/>
            <a:ext cx="2147799" cy="312626"/>
            <a:chOff x="13212865" y="5287652"/>
            <a:chExt cx="5832731" cy="831545"/>
          </a:xfrm>
        </p:grpSpPr>
        <p:sp>
          <p:nvSpPr>
            <p:cNvPr id="101" name="矩形 100"/>
            <p:cNvSpPr/>
            <p:nvPr/>
          </p:nvSpPr>
          <p:spPr>
            <a:xfrm>
              <a:off x="13789013" y="5287652"/>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42" name="TextBox 41"/>
            <p:cNvSpPr txBox="1"/>
            <p:nvPr/>
          </p:nvSpPr>
          <p:spPr>
            <a:xfrm>
              <a:off x="14593579" y="5472593"/>
              <a:ext cx="3647449" cy="56751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solidFill>
                  <a:effectLst/>
                  <a:uLnTx/>
                  <a:uFillTx/>
                  <a:latin charset="-122" panose="020b0503020204020204" pitchFamily="34" typeface="微软雅黑"/>
                  <a:ea charset="-122" panose="020b0503020204020204" pitchFamily="34" typeface="微软雅黑"/>
                  <a:cs typeface="+mn-cs"/>
                </a:rPr>
                <a:t>那里人太多，吃饭没地方</a:t>
              </a:r>
            </a:p>
          </p:txBody>
        </p:sp>
        <p:sp>
          <p:nvSpPr>
            <p:cNvPr id="110" name="等腰三角形 109"/>
            <p:cNvSpPr/>
            <p:nvPr/>
          </p:nvSpPr>
          <p:spPr>
            <a:xfrm rot="16200000">
              <a:off x="13318254" y="5415996"/>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grpSp>
      <p:grpSp>
        <p:nvGrpSpPr>
          <p:cNvPr id="15" name="组合 14"/>
          <p:cNvGrpSpPr/>
          <p:nvPr/>
        </p:nvGrpSpPr>
        <p:grpSpPr>
          <a:xfrm>
            <a:off x="4995850" y="2424710"/>
            <a:ext cx="2147799" cy="312626"/>
            <a:chOff x="13212865" y="6449428"/>
            <a:chExt cx="5832731" cy="831545"/>
          </a:xfrm>
        </p:grpSpPr>
        <p:sp>
          <p:nvSpPr>
            <p:cNvPr id="102" name="矩形 101"/>
            <p:cNvSpPr/>
            <p:nvPr/>
          </p:nvSpPr>
          <p:spPr>
            <a:xfrm>
              <a:off x="13789013" y="6449428"/>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56" name="TextBox 55"/>
            <p:cNvSpPr txBox="1"/>
            <p:nvPr/>
          </p:nvSpPr>
          <p:spPr>
            <a:xfrm>
              <a:off x="14162342" y="6603588"/>
              <a:ext cx="4509927" cy="56751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solidFill>
                  <a:effectLst/>
                  <a:uLnTx/>
                  <a:uFillTx/>
                  <a:latin charset="-122" panose="020b0503020204020204" pitchFamily="34" typeface="微软雅黑"/>
                  <a:ea charset="-122" panose="020b0503020204020204" pitchFamily="34" typeface="微软雅黑"/>
                  <a:cs typeface="+mn-cs"/>
                </a:rPr>
                <a:t>互联网发展迅速，快递数量增加</a:t>
              </a:r>
            </a:p>
          </p:txBody>
        </p:sp>
        <p:sp>
          <p:nvSpPr>
            <p:cNvPr id="111" name="等腰三角形 110"/>
            <p:cNvSpPr/>
            <p:nvPr/>
          </p:nvSpPr>
          <p:spPr>
            <a:xfrm rot="16200000">
              <a:off x="13318254" y="6544096"/>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grpSp>
      <p:grpSp>
        <p:nvGrpSpPr>
          <p:cNvPr id="18" name="组合 17"/>
          <p:cNvGrpSpPr/>
          <p:nvPr/>
        </p:nvGrpSpPr>
        <p:grpSpPr>
          <a:xfrm>
            <a:off x="4995850" y="2861488"/>
            <a:ext cx="2147799" cy="312626"/>
            <a:chOff x="13212865" y="7611204"/>
            <a:chExt cx="5832731" cy="831545"/>
          </a:xfrm>
        </p:grpSpPr>
        <p:sp>
          <p:nvSpPr>
            <p:cNvPr id="103" name="矩形 102"/>
            <p:cNvSpPr/>
            <p:nvPr/>
          </p:nvSpPr>
          <p:spPr>
            <a:xfrm>
              <a:off x="13789013" y="7611204"/>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51" name="TextBox 50"/>
            <p:cNvSpPr txBox="1"/>
            <p:nvPr/>
          </p:nvSpPr>
          <p:spPr>
            <a:xfrm>
              <a:off x="14465633" y="7724623"/>
              <a:ext cx="3903345" cy="56751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solidFill>
                  <a:effectLst/>
                  <a:uLnTx/>
                  <a:uFillTx/>
                  <a:latin charset="-122" panose="020b0503020204020204" pitchFamily="34" typeface="微软雅黑"/>
                  <a:ea charset="-122" panose="020b0503020204020204" pitchFamily="34" typeface="微软雅黑"/>
                  <a:cs typeface="+mn-cs"/>
                </a:rPr>
                <a:t>吃饭地方太远，为吃饭发愁</a:t>
              </a:r>
            </a:p>
          </p:txBody>
        </p:sp>
        <p:sp>
          <p:nvSpPr>
            <p:cNvPr id="112" name="等腰三角形 111"/>
            <p:cNvSpPr/>
            <p:nvPr/>
          </p:nvSpPr>
          <p:spPr>
            <a:xfrm rot="16200000">
              <a:off x="13318254" y="7713702"/>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grpSp>
      <p:grpSp>
        <p:nvGrpSpPr>
          <p:cNvPr id="20" name="组合 19"/>
          <p:cNvGrpSpPr/>
          <p:nvPr/>
        </p:nvGrpSpPr>
        <p:grpSpPr>
          <a:xfrm>
            <a:off x="4995850" y="3298266"/>
            <a:ext cx="2147799" cy="312626"/>
            <a:chOff x="13212865" y="8772980"/>
            <a:chExt cx="5832731" cy="831545"/>
          </a:xfrm>
        </p:grpSpPr>
        <p:sp>
          <p:nvSpPr>
            <p:cNvPr id="104" name="矩形 103"/>
            <p:cNvSpPr/>
            <p:nvPr/>
          </p:nvSpPr>
          <p:spPr>
            <a:xfrm>
              <a:off x="13789013" y="8772980"/>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53" name="TextBox 52"/>
            <p:cNvSpPr txBox="1"/>
            <p:nvPr/>
          </p:nvSpPr>
          <p:spPr>
            <a:xfrm>
              <a:off x="14728912" y="8927139"/>
              <a:ext cx="3376780" cy="56751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solidFill>
                  <a:effectLst/>
                  <a:uLnTx/>
                  <a:uFillTx/>
                  <a:latin charset="-122" panose="020b0503020204020204" pitchFamily="34" typeface="微软雅黑"/>
                  <a:ea charset="-122" panose="020b0503020204020204" pitchFamily="34" typeface="微软雅黑"/>
                  <a:cs typeface="+mn-cs"/>
                </a:rPr>
                <a:t>直销店比商品东西还贵</a:t>
              </a:r>
            </a:p>
          </p:txBody>
        </p:sp>
        <p:sp>
          <p:nvSpPr>
            <p:cNvPr id="113" name="等腰三角形 112"/>
            <p:cNvSpPr/>
            <p:nvPr/>
          </p:nvSpPr>
          <p:spPr>
            <a:xfrm rot="16200000">
              <a:off x="13318254" y="8875478"/>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grpSp>
      <p:grpSp>
        <p:nvGrpSpPr>
          <p:cNvPr id="23" name="组合 22"/>
          <p:cNvGrpSpPr/>
          <p:nvPr/>
        </p:nvGrpSpPr>
        <p:grpSpPr>
          <a:xfrm>
            <a:off x="4995850" y="3735045"/>
            <a:ext cx="2147799" cy="312626"/>
            <a:chOff x="13212865" y="9934758"/>
            <a:chExt cx="5832731" cy="831545"/>
          </a:xfrm>
        </p:grpSpPr>
        <p:sp>
          <p:nvSpPr>
            <p:cNvPr id="105" name="矩形 104"/>
            <p:cNvSpPr/>
            <p:nvPr/>
          </p:nvSpPr>
          <p:spPr>
            <a:xfrm>
              <a:off x="13789013" y="9934758"/>
              <a:ext cx="5256584" cy="8315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sp>
          <p:nvSpPr>
            <p:cNvPr id="108" name="TextBox 107"/>
            <p:cNvSpPr txBox="1"/>
            <p:nvPr/>
          </p:nvSpPr>
          <p:spPr>
            <a:xfrm>
              <a:off x="14186340" y="10140521"/>
              <a:ext cx="4461930" cy="56751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800" u="none">
                  <a:ln>
                    <a:noFill/>
                  </a:ln>
                  <a:solidFill>
                    <a:prstClr val="black"/>
                  </a:solidFill>
                  <a:effectLst/>
                  <a:uLnTx/>
                  <a:uFillTx/>
                  <a:latin charset="-122" panose="020b0503020204020204" pitchFamily="34" typeface="微软雅黑"/>
                  <a:ea charset="-122" panose="020b0503020204020204" pitchFamily="34" typeface="微软雅黑"/>
                  <a:cs typeface="+mn-cs"/>
                </a:rPr>
                <a:t>超市离家里太远，所以选择外购</a:t>
              </a:r>
            </a:p>
          </p:txBody>
        </p:sp>
        <p:sp>
          <p:nvSpPr>
            <p:cNvPr id="114" name="等腰三角形 113"/>
            <p:cNvSpPr/>
            <p:nvPr/>
          </p:nvSpPr>
          <p:spPr>
            <a:xfrm rot="16200000">
              <a:off x="13318254" y="10081027"/>
              <a:ext cx="415773" cy="6265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00" u="none">
                <a:ln>
                  <a:noFill/>
                </a:ln>
                <a:solidFill>
                  <a:prstClr val="white"/>
                </a:solidFill>
                <a:effectLst/>
                <a:uLnTx/>
                <a:uFillTx/>
                <a:latin typeface="等线"/>
                <a:ea typeface="微软雅黑"/>
                <a:cs typeface="+mn-cs"/>
              </a:endParaRPr>
            </a:p>
          </p:txBody>
        </p:sp>
      </p:grpSp>
      <p:grpSp>
        <p:nvGrpSpPr>
          <p:cNvPr id="8" name="组合 7"/>
          <p:cNvGrpSpPr/>
          <p:nvPr/>
        </p:nvGrpSpPr>
        <p:grpSpPr>
          <a:xfrm>
            <a:off x="3005722" y="3262585"/>
            <a:ext cx="731776" cy="747128"/>
            <a:chOff x="7808316" y="8678071"/>
            <a:chExt cx="1987270" cy="1987270"/>
          </a:xfrm>
        </p:grpSpPr>
        <p:sp>
          <p:nvSpPr>
            <p:cNvPr id="14" name="椭圆 13"/>
            <p:cNvSpPr/>
            <p:nvPr/>
          </p:nvSpPr>
          <p:spPr>
            <a:xfrm>
              <a:off x="7808316" y="8678071"/>
              <a:ext cx="1987270" cy="1987270"/>
            </a:xfrm>
            <a:prstGeom prst="ellipse">
              <a:avLst/>
            </a:prstGeom>
            <a:solidFill>
              <a:schemeClr val="bg1"/>
            </a:solidFill>
            <a:ln>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15" name="TextBox 114"/>
            <p:cNvSpPr txBox="1"/>
            <p:nvPr/>
          </p:nvSpPr>
          <p:spPr>
            <a:xfrm>
              <a:off x="8188920" y="9326075"/>
              <a:ext cx="1606667" cy="810731"/>
            </a:xfrm>
            <a:prstGeom prst="rect">
              <a:avLst/>
            </a:prstGeom>
            <a:noFill/>
            <a:ln>
              <a:noFill/>
            </a:ln>
          </p:spPr>
          <p:txBody>
            <a:bodyPr rtlCol="0" wrap="square">
              <a:spAutoFit/>
            </a:bodyPr>
            <a:lstStyle/>
            <a:p>
              <a:pPr lvl="0">
                <a:defRPr/>
              </a:pPr>
              <a:r>
                <a:rPr altLang="en-US" b="1" lang="zh-CN" sz="1400">
                  <a:solidFill>
                    <a:srgbClr val="D60C0C"/>
                  </a:solidFill>
                  <a:latin charset="-122" panose="020b0503020204020204" pitchFamily="34" typeface="微软雅黑"/>
                  <a:ea charset="-122" panose="020b0503020204020204" pitchFamily="34" typeface="微软雅黑"/>
                </a:rPr>
                <a:t>文字</a:t>
              </a:r>
            </a:p>
          </p:txBody>
        </p:sp>
      </p:grpSp>
      <p:grpSp>
        <p:nvGrpSpPr>
          <p:cNvPr id="4" name="组合 3"/>
          <p:cNvGrpSpPr/>
          <p:nvPr/>
        </p:nvGrpSpPr>
        <p:grpSpPr>
          <a:xfrm>
            <a:off x="3297394" y="2393643"/>
            <a:ext cx="753236" cy="747129"/>
            <a:chOff x="8600404" y="6301807"/>
            <a:chExt cx="2045548" cy="1987270"/>
          </a:xfrm>
        </p:grpSpPr>
        <p:sp>
          <p:nvSpPr>
            <p:cNvPr id="106" name="椭圆 105"/>
            <p:cNvSpPr/>
            <p:nvPr/>
          </p:nvSpPr>
          <p:spPr>
            <a:xfrm>
              <a:off x="8600404" y="6301807"/>
              <a:ext cx="1987270" cy="1987270"/>
            </a:xfrm>
            <a:prstGeom prst="ellipse">
              <a:avLst/>
            </a:prstGeom>
            <a:solidFill>
              <a:schemeClr val="bg1"/>
            </a:solidFill>
            <a:ln>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16" name="TextBox 115"/>
            <p:cNvSpPr txBox="1"/>
            <p:nvPr/>
          </p:nvSpPr>
          <p:spPr>
            <a:xfrm>
              <a:off x="8773743" y="6943761"/>
              <a:ext cx="1872209" cy="810730"/>
            </a:xfrm>
            <a:prstGeom prst="rect">
              <a:avLst/>
            </a:prstGeom>
            <a:noFill/>
            <a:ln>
              <a:noFill/>
            </a:ln>
          </p:spPr>
          <p:txBody>
            <a:bodyPr rtlCol="0" wrap="square">
              <a:spAutoFit/>
            </a:bodyPr>
            <a:lstStyle/>
            <a:p>
              <a:pPr lvl="0">
                <a:defRPr/>
              </a:pPr>
              <a:r>
                <a:rPr altLang="en-US" b="1" lang="zh-CN" sz="1400">
                  <a:solidFill>
                    <a:srgbClr val="D60C0C"/>
                  </a:solidFill>
                  <a:latin charset="-122" panose="020b0503020204020204" pitchFamily="34" typeface="微软雅黑"/>
                  <a:ea charset="-122" panose="020b0503020204020204" pitchFamily="34" typeface="微软雅黑"/>
                </a:rPr>
                <a:t>文字</a:t>
              </a:r>
            </a:p>
          </p:txBody>
        </p:sp>
      </p:grpSp>
      <p:grpSp>
        <p:nvGrpSpPr>
          <p:cNvPr id="3" name="组合 2"/>
          <p:cNvGrpSpPr/>
          <p:nvPr/>
        </p:nvGrpSpPr>
        <p:grpSpPr>
          <a:xfrm>
            <a:off x="2979206" y="1500268"/>
            <a:ext cx="731776" cy="747128"/>
            <a:chOff x="7736308" y="3925543"/>
            <a:chExt cx="1987270" cy="1987270"/>
          </a:xfrm>
        </p:grpSpPr>
        <p:sp>
          <p:nvSpPr>
            <p:cNvPr id="107" name="椭圆 106"/>
            <p:cNvSpPr/>
            <p:nvPr/>
          </p:nvSpPr>
          <p:spPr>
            <a:xfrm>
              <a:off x="7736308" y="3925543"/>
              <a:ext cx="1987270" cy="1987270"/>
            </a:xfrm>
            <a:prstGeom prst="ellipse">
              <a:avLst/>
            </a:prstGeom>
            <a:solidFill>
              <a:schemeClr val="bg1"/>
            </a:solidFill>
            <a:ln>
              <a:solidFill>
                <a:srgbClr val="E9344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117" name="TextBox 116"/>
            <p:cNvSpPr txBox="1"/>
            <p:nvPr/>
          </p:nvSpPr>
          <p:spPr>
            <a:xfrm>
              <a:off x="7921241" y="4546933"/>
              <a:ext cx="1601171" cy="874779"/>
            </a:xfrm>
            <a:prstGeom prst="rect">
              <a:avLst/>
            </a:prstGeom>
            <a:noFill/>
            <a:ln>
              <a:noFill/>
            </a:ln>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1558" u="none">
                  <a:ln>
                    <a:noFill/>
                  </a:ln>
                  <a:solidFill>
                    <a:srgbClr val="D60C0C"/>
                  </a:solidFill>
                  <a:effectLst/>
                  <a:uLnTx/>
                  <a:uFillTx/>
                  <a:latin charset="-122" panose="020b0503020204020204" pitchFamily="34" typeface="微软雅黑"/>
                  <a:ea charset="-122" panose="020b0503020204020204" pitchFamily="34" typeface="微软雅黑"/>
                  <a:cs typeface="+mn-cs"/>
                </a:rPr>
                <a:t>文字</a:t>
              </a:r>
            </a:p>
          </p:txBody>
        </p:sp>
      </p:grpSp>
    </p:spTree>
    <p:extLst>
      <p:ext uri="{BB962C8B-B14F-4D97-AF65-F5344CB8AC3E}">
        <p14:creationId val="5058407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grpId="0" id="11" nodeType="afterEffect" presetClass="entr" presetID="14" presetSubtype="10">
                                  <p:stCondLst>
                                    <p:cond delay="0"/>
                                  </p:stCondLst>
                                  <p:childTnLst>
                                    <p:set>
                                      <p:cBhvr>
                                        <p:cTn dur="1" fill="hold" id="12">
                                          <p:stCondLst>
                                            <p:cond delay="0"/>
                                          </p:stCondLst>
                                        </p:cTn>
                                        <p:tgtEl>
                                          <p:spTgt spid="70"/>
                                        </p:tgtEl>
                                        <p:attrNameLst>
                                          <p:attrName>style.visibility</p:attrName>
                                        </p:attrNameLst>
                                      </p:cBhvr>
                                      <p:to>
                                        <p:strVal val="visible"/>
                                      </p:to>
                                    </p:set>
                                    <p:animEffect filter="randombar(horizontal)" transition="in">
                                      <p:cBhvr>
                                        <p:cTn dur="500" id="13"/>
                                        <p:tgtEl>
                                          <p:spTgt spid="70"/>
                                        </p:tgtEl>
                                      </p:cBhvr>
                                    </p:animEffect>
                                  </p:childTnLst>
                                </p:cTn>
                              </p:par>
                            </p:childTnLst>
                          </p:cTn>
                        </p:par>
                        <p:par>
                          <p:cTn fill="hold" id="14" nodeType="afterGroup">
                            <p:stCondLst>
                              <p:cond delay="1000"/>
                            </p:stCondLst>
                            <p:childTnLst>
                              <p:par>
                                <p:cTn fill="hold" id="15" nodeType="afterEffect" presetClass="entr" presetID="15"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fltVal val="0"/>
                                          </p:val>
                                        </p:tav>
                                        <p:tav tm="100000">
                                          <p:val>
                                            <p:strVal val="#ppt_w"/>
                                          </p:val>
                                        </p:tav>
                                      </p:tavLst>
                                    </p:anim>
                                    <p:anim calcmode="lin" valueType="num">
                                      <p:cBhvr>
                                        <p:cTn dur="1000" fill="hold" id="18"/>
                                        <p:tgtEl>
                                          <p:spTgt spid="3"/>
                                        </p:tgtEl>
                                        <p:attrNameLst>
                                          <p:attrName>ppt_h</p:attrName>
                                        </p:attrNameLst>
                                      </p:cBhvr>
                                      <p:tavLst>
                                        <p:tav tm="0">
                                          <p:val>
                                            <p:fltVal val="0"/>
                                          </p:val>
                                        </p:tav>
                                        <p:tav tm="100000">
                                          <p:val>
                                            <p:strVal val="#ppt_h"/>
                                          </p:val>
                                        </p:tav>
                                      </p:tavLst>
                                    </p:anim>
                                    <p:anim calcmode="lin" valueType="num">
                                      <p:cBhvr>
                                        <p:cTn dur="1000" fill="hold" id="19"/>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3"/>
                                        </p:tgtEl>
                                        <p:attrNameLst>
                                          <p:attrName>ppt_y</p:attrName>
                                        </p:attrNameLst>
                                      </p:cBhvr>
                                      <p:tavLst>
                                        <p:tav fmla="#ppt_y+(sin(-2*pi*(1-$))*-#ppt_x+cos(-2*pi*(1-$))*(1-#ppt_y))*(1-$)" tm="0">
                                          <p:val>
                                            <p:fltVal val="0"/>
                                          </p:val>
                                        </p:tav>
                                        <p:tav tm="100000">
                                          <p:val>
                                            <p:fltVal val="1"/>
                                          </p:val>
                                        </p:tav>
                                      </p:tavLst>
                                    </p:anim>
                                  </p:childTnLst>
                                </p:cTn>
                              </p:par>
                            </p:childTnLst>
                          </p:cTn>
                        </p:par>
                        <p:par>
                          <p:cTn fill="hold" id="21" nodeType="afterGroup">
                            <p:stCondLst>
                              <p:cond delay="2000"/>
                            </p:stCondLst>
                            <p:childTnLst>
                              <p:par>
                                <p:cTn fill="hold" id="22" nodeType="afterEffect" presetClass="entr" presetID="15" presetSubtype="0">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p:cTn dur="1000" fill="hold" id="24"/>
                                        <p:tgtEl>
                                          <p:spTgt spid="4"/>
                                        </p:tgtEl>
                                        <p:attrNameLst>
                                          <p:attrName>ppt_w</p:attrName>
                                        </p:attrNameLst>
                                      </p:cBhvr>
                                      <p:tavLst>
                                        <p:tav tm="0">
                                          <p:val>
                                            <p:fltVal val="0"/>
                                          </p:val>
                                        </p:tav>
                                        <p:tav tm="100000">
                                          <p:val>
                                            <p:strVal val="#ppt_w"/>
                                          </p:val>
                                        </p:tav>
                                      </p:tavLst>
                                    </p:anim>
                                    <p:anim calcmode="lin" valueType="num">
                                      <p:cBhvr>
                                        <p:cTn dur="1000" fill="hold" id="25"/>
                                        <p:tgtEl>
                                          <p:spTgt spid="4"/>
                                        </p:tgtEl>
                                        <p:attrNameLst>
                                          <p:attrName>ppt_h</p:attrName>
                                        </p:attrNameLst>
                                      </p:cBhvr>
                                      <p:tavLst>
                                        <p:tav tm="0">
                                          <p:val>
                                            <p:fltVal val="0"/>
                                          </p:val>
                                        </p:tav>
                                        <p:tav tm="100000">
                                          <p:val>
                                            <p:strVal val="#ppt_h"/>
                                          </p:val>
                                        </p:tav>
                                      </p:tavLst>
                                    </p:anim>
                                    <p:anim calcmode="lin" valueType="num">
                                      <p:cBhvr>
                                        <p:cTn dur="1000" fill="hold" id="26"/>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27"/>
                                        <p:tgtEl>
                                          <p:spTgt spid="4"/>
                                        </p:tgtEl>
                                        <p:attrNameLst>
                                          <p:attrName>ppt_y</p:attrName>
                                        </p:attrNameLst>
                                      </p:cBhvr>
                                      <p:tavLst>
                                        <p:tav fmla="#ppt_y+(sin(-2*pi*(1-$))*-#ppt_x+cos(-2*pi*(1-$))*(1-#ppt_y))*(1-$)" tm="0">
                                          <p:val>
                                            <p:fltVal val="0"/>
                                          </p:val>
                                        </p:tav>
                                        <p:tav tm="100000">
                                          <p:val>
                                            <p:fltVal val="1"/>
                                          </p:val>
                                        </p:tav>
                                      </p:tavLst>
                                    </p:anim>
                                  </p:childTnLst>
                                </p:cTn>
                              </p:par>
                            </p:childTnLst>
                          </p:cTn>
                        </p:par>
                        <p:par>
                          <p:cTn fill="hold" id="28" nodeType="afterGroup">
                            <p:stCondLst>
                              <p:cond delay="3000"/>
                            </p:stCondLst>
                            <p:childTnLst>
                              <p:par>
                                <p:cTn fill="hold" id="29" nodeType="afterEffect" presetClass="entr" presetID="15"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1000" fill="hold" id="31"/>
                                        <p:tgtEl>
                                          <p:spTgt spid="8"/>
                                        </p:tgtEl>
                                        <p:attrNameLst>
                                          <p:attrName>ppt_w</p:attrName>
                                        </p:attrNameLst>
                                      </p:cBhvr>
                                      <p:tavLst>
                                        <p:tav tm="0">
                                          <p:val>
                                            <p:fltVal val="0"/>
                                          </p:val>
                                        </p:tav>
                                        <p:tav tm="100000">
                                          <p:val>
                                            <p:strVal val="#ppt_w"/>
                                          </p:val>
                                        </p:tav>
                                      </p:tavLst>
                                    </p:anim>
                                    <p:anim calcmode="lin" valueType="num">
                                      <p:cBhvr>
                                        <p:cTn dur="1000" fill="hold" id="32"/>
                                        <p:tgtEl>
                                          <p:spTgt spid="8"/>
                                        </p:tgtEl>
                                        <p:attrNameLst>
                                          <p:attrName>ppt_h</p:attrName>
                                        </p:attrNameLst>
                                      </p:cBhvr>
                                      <p:tavLst>
                                        <p:tav tm="0">
                                          <p:val>
                                            <p:fltVal val="0"/>
                                          </p:val>
                                        </p:tav>
                                        <p:tav tm="100000">
                                          <p:val>
                                            <p:strVal val="#ppt_h"/>
                                          </p:val>
                                        </p:tav>
                                      </p:tavLst>
                                    </p:anim>
                                    <p:anim calcmode="lin" valueType="num">
                                      <p:cBhvr>
                                        <p:cTn dur="1000" fill="hold" id="33"/>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34"/>
                                        <p:tgtEl>
                                          <p:spTgt spid="8"/>
                                        </p:tgtEl>
                                        <p:attrNameLst>
                                          <p:attrName>ppt_y</p:attrName>
                                        </p:attrNameLst>
                                      </p:cBhvr>
                                      <p:tavLst>
                                        <p:tav fmla="#ppt_y+(sin(-2*pi*(1-$))*-#ppt_x+cos(-2*pi*(1-$))*(1-#ppt_y))*(1-$)" tm="0">
                                          <p:val>
                                            <p:fltVal val="0"/>
                                          </p:val>
                                        </p:tav>
                                        <p:tav tm="100000">
                                          <p:val>
                                            <p:fltVal val="1"/>
                                          </p:val>
                                        </p:tav>
                                      </p:tavLst>
                                    </p:anim>
                                  </p:childTnLst>
                                </p:cTn>
                              </p:par>
                            </p:childTnLst>
                          </p:cTn>
                        </p:par>
                        <p:par>
                          <p:cTn fill="hold" id="35" nodeType="afterGroup">
                            <p:stCondLst>
                              <p:cond delay="4000"/>
                            </p:stCondLst>
                            <p:childTnLst>
                              <p:par>
                                <p:cTn fill="hold" id="36" nodeType="afterEffect" presetClass="entr" presetID="22" presetSubtype="8">
                                  <p:stCondLst>
                                    <p:cond delay="0"/>
                                  </p:stCondLst>
                                  <p:childTnLst>
                                    <p:set>
                                      <p:cBhvr>
                                        <p:cTn dur="1" fill="hold" id="37">
                                          <p:stCondLst>
                                            <p:cond delay="0"/>
                                          </p:stCondLst>
                                        </p:cTn>
                                        <p:tgtEl>
                                          <p:spTgt spid="119"/>
                                        </p:tgtEl>
                                        <p:attrNameLst>
                                          <p:attrName>style.visibility</p:attrName>
                                        </p:attrNameLst>
                                      </p:cBhvr>
                                      <p:to>
                                        <p:strVal val="visible"/>
                                      </p:to>
                                    </p:set>
                                    <p:animEffect filter="wipe(left)" transition="in">
                                      <p:cBhvr>
                                        <p:cTn dur="500" id="38"/>
                                        <p:tgtEl>
                                          <p:spTgt spid="119"/>
                                        </p:tgtEl>
                                      </p:cBhvr>
                                    </p:animEffect>
                                  </p:childTnLst>
                                </p:cTn>
                              </p:par>
                            </p:childTnLst>
                          </p:cTn>
                        </p:par>
                        <p:par>
                          <p:cTn fill="hold" id="39" nodeType="afterGroup">
                            <p:stCondLst>
                              <p:cond delay="4500"/>
                            </p:stCondLst>
                            <p:childTnLst>
                              <p:par>
                                <p:cTn fill="hold" grpId="0" id="40" nodeType="after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500" fill="hold" id="42"/>
                                        <p:tgtEl>
                                          <p:spTgt spid="33"/>
                                        </p:tgtEl>
                                        <p:attrNameLst>
                                          <p:attrName>ppt_w</p:attrName>
                                        </p:attrNameLst>
                                      </p:cBhvr>
                                      <p:tavLst>
                                        <p:tav tm="0">
                                          <p:val>
                                            <p:fltVal val="0"/>
                                          </p:val>
                                        </p:tav>
                                        <p:tav tm="100000">
                                          <p:val>
                                            <p:strVal val="#ppt_w"/>
                                          </p:val>
                                        </p:tav>
                                      </p:tavLst>
                                    </p:anim>
                                    <p:anim calcmode="lin" valueType="num">
                                      <p:cBhvr>
                                        <p:cTn dur="500" fill="hold" id="43"/>
                                        <p:tgtEl>
                                          <p:spTgt spid="33"/>
                                        </p:tgtEl>
                                        <p:attrNameLst>
                                          <p:attrName>ppt_h</p:attrName>
                                        </p:attrNameLst>
                                      </p:cBhvr>
                                      <p:tavLst>
                                        <p:tav tm="0">
                                          <p:val>
                                            <p:fltVal val="0"/>
                                          </p:val>
                                        </p:tav>
                                        <p:tav tm="100000">
                                          <p:val>
                                            <p:strVal val="#ppt_h"/>
                                          </p:val>
                                        </p:tav>
                                      </p:tavLst>
                                    </p:anim>
                                    <p:animEffect filter="fade" transition="in">
                                      <p:cBhvr>
                                        <p:cTn dur="500" id="44"/>
                                        <p:tgtEl>
                                          <p:spTgt spid="33"/>
                                        </p:tgtEl>
                                      </p:cBhvr>
                                    </p:animEffect>
                                  </p:childTnLst>
                                </p:cTn>
                              </p:par>
                            </p:childTnLst>
                          </p:cTn>
                        </p:par>
                        <p:par>
                          <p:cTn fill="hold" id="45" nodeType="afterGroup">
                            <p:stCondLst>
                              <p:cond delay="5000"/>
                            </p:stCondLst>
                            <p:childTnLst>
                              <p:par>
                                <p:cTn fill="hold" id="46" nodeType="afterEffect" presetClass="entr" presetID="42" presetSubtype="0">
                                  <p:stCondLst>
                                    <p:cond delay="100"/>
                                  </p:stCondLst>
                                  <p:childTnLst>
                                    <p:set>
                                      <p:cBhvr>
                                        <p:cTn dur="1" fill="hold" id="47">
                                          <p:stCondLst>
                                            <p:cond delay="0"/>
                                          </p:stCondLst>
                                        </p:cTn>
                                        <p:tgtEl>
                                          <p:spTgt spid="17"/>
                                        </p:tgtEl>
                                        <p:attrNameLst>
                                          <p:attrName>style.visibility</p:attrName>
                                        </p:attrNameLst>
                                      </p:cBhvr>
                                      <p:to>
                                        <p:strVal val="visible"/>
                                      </p:to>
                                    </p:set>
                                    <p:animEffect filter="fade" transition="in">
                                      <p:cBhvr>
                                        <p:cTn dur="500" id="48"/>
                                        <p:tgtEl>
                                          <p:spTgt spid="17"/>
                                        </p:tgtEl>
                                      </p:cBhvr>
                                    </p:animEffect>
                                    <p:anim calcmode="lin" valueType="num">
                                      <p:cBhvr>
                                        <p:cTn dur="500" fill="hold" id="49"/>
                                        <p:tgtEl>
                                          <p:spTgt spid="17"/>
                                        </p:tgtEl>
                                        <p:attrNameLst>
                                          <p:attrName>ppt_x</p:attrName>
                                        </p:attrNameLst>
                                      </p:cBhvr>
                                      <p:tavLst>
                                        <p:tav tm="0">
                                          <p:val>
                                            <p:strVal val="#ppt_x"/>
                                          </p:val>
                                        </p:tav>
                                        <p:tav tm="100000">
                                          <p:val>
                                            <p:strVal val="#ppt_x"/>
                                          </p:val>
                                        </p:tav>
                                      </p:tavLst>
                                    </p:anim>
                                    <p:anim calcmode="lin" valueType="num">
                                      <p:cBhvr>
                                        <p:cTn dur="500" fill="hold" id="50"/>
                                        <p:tgtEl>
                                          <p:spTgt spid="17"/>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200"/>
                                  </p:stCondLst>
                                  <p:childTnLst>
                                    <p:set>
                                      <p:cBhvr>
                                        <p:cTn dur="1" fill="hold" id="52">
                                          <p:stCondLst>
                                            <p:cond delay="0"/>
                                          </p:stCondLst>
                                        </p:cTn>
                                        <p:tgtEl>
                                          <p:spTgt spid="16"/>
                                        </p:tgtEl>
                                        <p:attrNameLst>
                                          <p:attrName>style.visibility</p:attrName>
                                        </p:attrNameLst>
                                      </p:cBhvr>
                                      <p:to>
                                        <p:strVal val="visible"/>
                                      </p:to>
                                    </p:set>
                                    <p:animEffect filter="fade" transition="in">
                                      <p:cBhvr>
                                        <p:cTn dur="500" id="53"/>
                                        <p:tgtEl>
                                          <p:spTgt spid="16"/>
                                        </p:tgtEl>
                                      </p:cBhvr>
                                    </p:animEffect>
                                    <p:anim calcmode="lin" valueType="num">
                                      <p:cBhvr>
                                        <p:cTn dur="500" fill="hold" id="54"/>
                                        <p:tgtEl>
                                          <p:spTgt spid="16"/>
                                        </p:tgtEl>
                                        <p:attrNameLst>
                                          <p:attrName>ppt_x</p:attrName>
                                        </p:attrNameLst>
                                      </p:cBhvr>
                                      <p:tavLst>
                                        <p:tav tm="0">
                                          <p:val>
                                            <p:strVal val="#ppt_x"/>
                                          </p:val>
                                        </p:tav>
                                        <p:tav tm="100000">
                                          <p:val>
                                            <p:strVal val="#ppt_x"/>
                                          </p:val>
                                        </p:tav>
                                      </p:tavLst>
                                    </p:anim>
                                    <p:anim calcmode="lin" valueType="num">
                                      <p:cBhvr>
                                        <p:cTn dur="500" fill="hold" id="55"/>
                                        <p:tgtEl>
                                          <p:spTgt spid="16"/>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400"/>
                                  </p:stCondLst>
                                  <p:childTnLst>
                                    <p:set>
                                      <p:cBhvr>
                                        <p:cTn dur="1" fill="hold" id="57">
                                          <p:stCondLst>
                                            <p:cond delay="0"/>
                                          </p:stCondLst>
                                        </p:cTn>
                                        <p:tgtEl>
                                          <p:spTgt spid="15"/>
                                        </p:tgtEl>
                                        <p:attrNameLst>
                                          <p:attrName>style.visibility</p:attrName>
                                        </p:attrNameLst>
                                      </p:cBhvr>
                                      <p:to>
                                        <p:strVal val="visible"/>
                                      </p:to>
                                    </p:set>
                                    <p:animEffect filter="fade" transition="in">
                                      <p:cBhvr>
                                        <p:cTn dur="500" id="58"/>
                                        <p:tgtEl>
                                          <p:spTgt spid="15"/>
                                        </p:tgtEl>
                                      </p:cBhvr>
                                    </p:animEffect>
                                    <p:anim calcmode="lin" valueType="num">
                                      <p:cBhvr>
                                        <p:cTn dur="500" fill="hold" id="59"/>
                                        <p:tgtEl>
                                          <p:spTgt spid="15"/>
                                        </p:tgtEl>
                                        <p:attrNameLst>
                                          <p:attrName>ppt_x</p:attrName>
                                        </p:attrNameLst>
                                      </p:cBhvr>
                                      <p:tavLst>
                                        <p:tav tm="0">
                                          <p:val>
                                            <p:strVal val="#ppt_x"/>
                                          </p:val>
                                        </p:tav>
                                        <p:tav tm="100000">
                                          <p:val>
                                            <p:strVal val="#ppt_x"/>
                                          </p:val>
                                        </p:tav>
                                      </p:tavLst>
                                    </p:anim>
                                    <p:anim calcmode="lin" valueType="num">
                                      <p:cBhvr>
                                        <p:cTn dur="500" fill="hold" id="60"/>
                                        <p:tgtEl>
                                          <p:spTgt spid="15"/>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600"/>
                                  </p:stCondLst>
                                  <p:childTnLst>
                                    <p:set>
                                      <p:cBhvr>
                                        <p:cTn dur="1" fill="hold" id="62">
                                          <p:stCondLst>
                                            <p:cond delay="0"/>
                                          </p:stCondLst>
                                        </p:cTn>
                                        <p:tgtEl>
                                          <p:spTgt spid="18"/>
                                        </p:tgtEl>
                                        <p:attrNameLst>
                                          <p:attrName>style.visibility</p:attrName>
                                        </p:attrNameLst>
                                      </p:cBhvr>
                                      <p:to>
                                        <p:strVal val="visible"/>
                                      </p:to>
                                    </p:set>
                                    <p:animEffect filter="fade" transition="in">
                                      <p:cBhvr>
                                        <p:cTn dur="500" id="63"/>
                                        <p:tgtEl>
                                          <p:spTgt spid="18"/>
                                        </p:tgtEl>
                                      </p:cBhvr>
                                    </p:animEffect>
                                    <p:anim calcmode="lin" valueType="num">
                                      <p:cBhvr>
                                        <p:cTn dur="500" fill="hold" id="64"/>
                                        <p:tgtEl>
                                          <p:spTgt spid="18"/>
                                        </p:tgtEl>
                                        <p:attrNameLst>
                                          <p:attrName>ppt_x</p:attrName>
                                        </p:attrNameLst>
                                      </p:cBhvr>
                                      <p:tavLst>
                                        <p:tav tm="0">
                                          <p:val>
                                            <p:strVal val="#ppt_x"/>
                                          </p:val>
                                        </p:tav>
                                        <p:tav tm="100000">
                                          <p:val>
                                            <p:strVal val="#ppt_x"/>
                                          </p:val>
                                        </p:tav>
                                      </p:tavLst>
                                    </p:anim>
                                    <p:anim calcmode="lin" valueType="num">
                                      <p:cBhvr>
                                        <p:cTn dur="500" fill="hold" id="65"/>
                                        <p:tgtEl>
                                          <p:spTgt spid="18"/>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800"/>
                                  </p:stCondLst>
                                  <p:childTnLst>
                                    <p:set>
                                      <p:cBhvr>
                                        <p:cTn dur="1" fill="hold" id="67">
                                          <p:stCondLst>
                                            <p:cond delay="0"/>
                                          </p:stCondLst>
                                        </p:cTn>
                                        <p:tgtEl>
                                          <p:spTgt spid="20"/>
                                        </p:tgtEl>
                                        <p:attrNameLst>
                                          <p:attrName>style.visibility</p:attrName>
                                        </p:attrNameLst>
                                      </p:cBhvr>
                                      <p:to>
                                        <p:strVal val="visible"/>
                                      </p:to>
                                    </p:set>
                                    <p:animEffect filter="fade" transition="in">
                                      <p:cBhvr>
                                        <p:cTn dur="500" id="68"/>
                                        <p:tgtEl>
                                          <p:spTgt spid="20"/>
                                        </p:tgtEl>
                                      </p:cBhvr>
                                    </p:animEffect>
                                    <p:anim calcmode="lin" valueType="num">
                                      <p:cBhvr>
                                        <p:cTn dur="500" fill="hold" id="69"/>
                                        <p:tgtEl>
                                          <p:spTgt spid="20"/>
                                        </p:tgtEl>
                                        <p:attrNameLst>
                                          <p:attrName>ppt_x</p:attrName>
                                        </p:attrNameLst>
                                      </p:cBhvr>
                                      <p:tavLst>
                                        <p:tav tm="0">
                                          <p:val>
                                            <p:strVal val="#ppt_x"/>
                                          </p:val>
                                        </p:tav>
                                        <p:tav tm="100000">
                                          <p:val>
                                            <p:strVal val="#ppt_x"/>
                                          </p:val>
                                        </p:tav>
                                      </p:tavLst>
                                    </p:anim>
                                    <p:anim calcmode="lin" valueType="num">
                                      <p:cBhvr>
                                        <p:cTn dur="500" fill="hold" id="70"/>
                                        <p:tgtEl>
                                          <p:spTgt spid="20"/>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920"/>
                                  </p:stCondLst>
                                  <p:childTnLst>
                                    <p:set>
                                      <p:cBhvr>
                                        <p:cTn dur="1" fill="hold" id="72">
                                          <p:stCondLst>
                                            <p:cond delay="0"/>
                                          </p:stCondLst>
                                        </p:cTn>
                                        <p:tgtEl>
                                          <p:spTgt spid="23"/>
                                        </p:tgtEl>
                                        <p:attrNameLst>
                                          <p:attrName>style.visibility</p:attrName>
                                        </p:attrNameLst>
                                      </p:cBhvr>
                                      <p:to>
                                        <p:strVal val="visible"/>
                                      </p:to>
                                    </p:set>
                                    <p:animEffect filter="fade" transition="in">
                                      <p:cBhvr>
                                        <p:cTn dur="500" id="73"/>
                                        <p:tgtEl>
                                          <p:spTgt spid="23"/>
                                        </p:tgtEl>
                                      </p:cBhvr>
                                    </p:animEffect>
                                    <p:anim calcmode="lin" valueType="num">
                                      <p:cBhvr>
                                        <p:cTn dur="500" fill="hold" id="74"/>
                                        <p:tgtEl>
                                          <p:spTgt spid="23"/>
                                        </p:tgtEl>
                                        <p:attrNameLst>
                                          <p:attrName>ppt_x</p:attrName>
                                        </p:attrNameLst>
                                      </p:cBhvr>
                                      <p:tavLst>
                                        <p:tav tm="0">
                                          <p:val>
                                            <p:strVal val="#ppt_x"/>
                                          </p:val>
                                        </p:tav>
                                        <p:tav tm="100000">
                                          <p:val>
                                            <p:strVal val="#ppt_x"/>
                                          </p:val>
                                        </p:tav>
                                      </p:tavLst>
                                    </p:anim>
                                    <p:anim calcmode="lin" valueType="num">
                                      <p:cBhvr>
                                        <p:cTn dur="500" fill="hold" id="75"/>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12"/>
      <p:bldP grpId="0" spid="7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1053054" y="1620175"/>
            <a:ext cx="4109787" cy="2925336"/>
            <a:chOff x="2076485" y="4309464"/>
            <a:chExt cx="11160861" cy="7781034"/>
          </a:xfrm>
        </p:grpSpPr>
        <p:cxnSp>
          <p:nvCxnSpPr>
            <p:cNvPr id="134" name="直接连接符 13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076485" y="4309464"/>
              <a:ext cx="11160861" cy="7781034"/>
              <a:chOff x="2076485" y="4309464"/>
              <a:chExt cx="11160861" cy="7781034"/>
            </a:xfrm>
          </p:grpSpPr>
          <p:cxnSp>
            <p:nvCxnSpPr>
              <p:cNvPr id="9" name="直接连接符 8"/>
              <p:cNvCxnSpPr/>
              <p:nvPr/>
            </p:nvCxnSpPr>
            <p:spPr>
              <a:xfrm flipH="1">
                <a:off x="2076485" y="4309464"/>
                <a:ext cx="0" cy="7781034"/>
              </a:xfrm>
              <a:prstGeom prst="line">
                <a:avLst/>
              </a:prstGeom>
              <a:ln w="44450">
                <a:solidFill>
                  <a:schemeClr val="bg1">
                    <a:lumMod val="50000"/>
                    <a:alpha val="51000"/>
                  </a:schemeClr>
                </a:solidFill>
                <a:headEnd len="lg" type="triangle" w="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76485" y="12090498"/>
                <a:ext cx="11160861" cy="0"/>
              </a:xfrm>
              <a:prstGeom prst="line">
                <a:avLst/>
              </a:prstGeom>
              <a:ln w="44450">
                <a:solidFill>
                  <a:schemeClr val="bg1">
                    <a:lumMod val="50000"/>
                    <a:alpha val="51000"/>
                  </a:schemeClr>
                </a:solidFill>
                <a:tailEnd len="lg" type="triangle" w="lg"/>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2196480" y="2763653"/>
            <a:ext cx="645141" cy="17818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3" name="矩形 62"/>
          <p:cNvSpPr/>
          <p:nvPr/>
        </p:nvSpPr>
        <p:spPr>
          <a:xfrm>
            <a:off x="3145665" y="2422118"/>
            <a:ext cx="645141" cy="2123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4" name="矩形 63"/>
          <p:cNvSpPr/>
          <p:nvPr/>
        </p:nvSpPr>
        <p:spPr>
          <a:xfrm>
            <a:off x="4094848" y="2080583"/>
            <a:ext cx="645141" cy="2464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69" name="矩形 68"/>
          <p:cNvSpPr/>
          <p:nvPr/>
        </p:nvSpPr>
        <p:spPr>
          <a:xfrm>
            <a:off x="2196480" y="3227166"/>
            <a:ext cx="645141" cy="1318346"/>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70" name="矩形 69"/>
          <p:cNvSpPr/>
          <p:nvPr/>
        </p:nvSpPr>
        <p:spPr>
          <a:xfrm>
            <a:off x="3145665" y="2958816"/>
            <a:ext cx="645141" cy="158669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71" name="矩形 70"/>
          <p:cNvSpPr/>
          <p:nvPr/>
        </p:nvSpPr>
        <p:spPr>
          <a:xfrm>
            <a:off x="4094848" y="2544095"/>
            <a:ext cx="645141" cy="2001417"/>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72" name="矩形 71"/>
          <p:cNvSpPr/>
          <p:nvPr/>
        </p:nvSpPr>
        <p:spPr>
          <a:xfrm>
            <a:off x="1385750" y="3227166"/>
            <a:ext cx="645141" cy="13183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73" name="矩形 72"/>
          <p:cNvSpPr/>
          <p:nvPr/>
        </p:nvSpPr>
        <p:spPr>
          <a:xfrm>
            <a:off x="1385750" y="3654582"/>
            <a:ext cx="645141" cy="890929"/>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114" lIns="32227" rIns="32227" rtlCol="0" tIns="16114"/>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74" name="TextBox 73"/>
          <p:cNvSpPr txBox="1"/>
          <p:nvPr/>
        </p:nvSpPr>
        <p:spPr>
          <a:xfrm>
            <a:off x="1447909" y="3974922"/>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white"/>
                </a:solidFill>
                <a:effectLst/>
                <a:uLnTx/>
                <a:uFillTx/>
                <a:latin charset="-122" pitchFamily="34" typeface="思源黑体 CN Medium"/>
                <a:ea charset="-122" pitchFamily="34" typeface="思源黑体 CN Medium"/>
                <a:cs typeface="+mn-cs"/>
              </a:rPr>
              <a:t>30%</a:t>
            </a:r>
          </a:p>
        </p:txBody>
      </p:sp>
      <p:sp>
        <p:nvSpPr>
          <p:cNvPr id="75" name="TextBox 74"/>
          <p:cNvSpPr txBox="1"/>
          <p:nvPr/>
        </p:nvSpPr>
        <p:spPr>
          <a:xfrm>
            <a:off x="2241904" y="3657447"/>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white"/>
                </a:solidFill>
                <a:effectLst/>
                <a:uLnTx/>
                <a:uFillTx/>
                <a:latin charset="-122" pitchFamily="34" typeface="思源黑体 CN Medium"/>
                <a:ea charset="-122" pitchFamily="34" typeface="思源黑体 CN Medium"/>
                <a:cs typeface="+mn-cs"/>
              </a:rPr>
              <a:t>60%</a:t>
            </a:r>
          </a:p>
        </p:txBody>
      </p:sp>
      <p:sp>
        <p:nvSpPr>
          <p:cNvPr id="76" name="TextBox 75"/>
          <p:cNvSpPr txBox="1"/>
          <p:nvPr/>
        </p:nvSpPr>
        <p:spPr>
          <a:xfrm>
            <a:off x="3187206" y="3227164"/>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white"/>
                </a:solidFill>
                <a:effectLst/>
                <a:uLnTx/>
                <a:uFillTx/>
                <a:latin charset="-122" pitchFamily="34" typeface="思源黑体 CN Medium"/>
                <a:ea charset="-122" pitchFamily="34" typeface="思源黑体 CN Medium"/>
                <a:cs typeface="+mn-cs"/>
              </a:rPr>
              <a:t>80%</a:t>
            </a:r>
          </a:p>
        </p:txBody>
      </p:sp>
      <p:sp>
        <p:nvSpPr>
          <p:cNvPr id="77" name="TextBox 76"/>
          <p:cNvSpPr txBox="1"/>
          <p:nvPr/>
        </p:nvSpPr>
        <p:spPr>
          <a:xfrm>
            <a:off x="4151967" y="2782902"/>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white"/>
                </a:solidFill>
                <a:effectLst/>
                <a:uLnTx/>
                <a:uFillTx/>
                <a:latin charset="-122" pitchFamily="34" typeface="思源黑体 CN Medium"/>
                <a:ea charset="-122" pitchFamily="34" typeface="思源黑体 CN Medium"/>
                <a:cs typeface="+mn-cs"/>
              </a:rPr>
              <a:t>90%</a:t>
            </a:r>
          </a:p>
        </p:txBody>
      </p:sp>
      <p:sp>
        <p:nvSpPr>
          <p:cNvPr id="78" name="TextBox 77"/>
          <p:cNvSpPr txBox="1"/>
          <p:nvPr/>
        </p:nvSpPr>
        <p:spPr>
          <a:xfrm>
            <a:off x="1411467" y="2854939"/>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black"/>
                </a:solidFill>
                <a:effectLst/>
                <a:uLnTx/>
                <a:uFillTx/>
                <a:latin charset="-122" pitchFamily="34" typeface="思源黑体 CN Medium"/>
                <a:ea charset="-122" pitchFamily="34" typeface="思源黑体 CN Medium"/>
                <a:cs typeface="+mn-cs"/>
              </a:rPr>
              <a:t>300万</a:t>
            </a:r>
          </a:p>
        </p:txBody>
      </p:sp>
      <p:sp>
        <p:nvSpPr>
          <p:cNvPr id="79" name="TextBox 78"/>
          <p:cNvSpPr txBox="1"/>
          <p:nvPr/>
        </p:nvSpPr>
        <p:spPr>
          <a:xfrm>
            <a:off x="2241514" y="2418969"/>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black"/>
                </a:solidFill>
                <a:effectLst/>
                <a:uLnTx/>
                <a:uFillTx/>
                <a:latin charset="-122" pitchFamily="34" typeface="思源黑体 CN Medium"/>
                <a:ea charset="-122" pitchFamily="34" typeface="思源黑体 CN Medium"/>
                <a:cs typeface="+mn-cs"/>
              </a:rPr>
              <a:t>500万</a:t>
            </a:r>
          </a:p>
        </p:txBody>
      </p:sp>
      <p:sp>
        <p:nvSpPr>
          <p:cNvPr id="80" name="TextBox 79"/>
          <p:cNvSpPr txBox="1"/>
          <p:nvPr/>
        </p:nvSpPr>
        <p:spPr>
          <a:xfrm>
            <a:off x="3187206" y="2098681"/>
            <a:ext cx="603600"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black"/>
                </a:solidFill>
                <a:effectLst/>
                <a:uLnTx/>
                <a:uFillTx/>
                <a:latin charset="-122" pitchFamily="34" typeface="思源黑体 CN Medium"/>
                <a:ea charset="-122" pitchFamily="34" typeface="思源黑体 CN Medium"/>
                <a:cs typeface="+mn-cs"/>
              </a:rPr>
              <a:t>800万</a:t>
            </a:r>
          </a:p>
        </p:txBody>
      </p:sp>
      <p:sp>
        <p:nvSpPr>
          <p:cNvPr id="81" name="TextBox 80"/>
          <p:cNvSpPr txBox="1"/>
          <p:nvPr/>
        </p:nvSpPr>
        <p:spPr>
          <a:xfrm>
            <a:off x="4043935" y="1708354"/>
            <a:ext cx="856072" cy="259761"/>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93" u="none">
                <a:ln>
                  <a:noFill/>
                </a:ln>
                <a:solidFill>
                  <a:prstClr val="black"/>
                </a:solidFill>
                <a:effectLst/>
                <a:uLnTx/>
                <a:uFillTx/>
                <a:latin charset="-122" pitchFamily="34" typeface="思源黑体 CN Medium"/>
                <a:ea charset="-122" pitchFamily="34" typeface="思源黑体 CN Medium"/>
                <a:cs typeface="+mn-cs"/>
              </a:rPr>
              <a:t>1000万</a:t>
            </a:r>
          </a:p>
        </p:txBody>
      </p:sp>
      <p:grpSp>
        <p:nvGrpSpPr>
          <p:cNvPr id="25" name="组合 24"/>
          <p:cNvGrpSpPr/>
          <p:nvPr/>
        </p:nvGrpSpPr>
        <p:grpSpPr>
          <a:xfrm>
            <a:off x="5442444" y="1252331"/>
            <a:ext cx="1339356" cy="529695"/>
            <a:chOff x="14425667" y="3305709"/>
            <a:chExt cx="2811555" cy="1408925"/>
          </a:xfrm>
        </p:grpSpPr>
        <p:sp>
          <p:nvSpPr>
            <p:cNvPr id="82" name="Rounded Rectangle 43"/>
            <p:cNvSpPr/>
            <p:nvPr/>
          </p:nvSpPr>
          <p:spPr>
            <a:xfrm>
              <a:off x="14441266" y="3306751"/>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83" name="TextBox 82"/>
            <p:cNvSpPr txBox="1"/>
            <p:nvPr/>
          </p:nvSpPr>
          <p:spPr>
            <a:xfrm>
              <a:off x="14666092" y="3305709"/>
              <a:ext cx="2571125" cy="638046"/>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分析概述</a:t>
              </a:r>
            </a:p>
          </p:txBody>
        </p:sp>
        <p:sp>
          <p:nvSpPr>
            <p:cNvPr id="84" name="TextBox 83"/>
            <p:cNvSpPr txBox="1"/>
            <p:nvPr/>
          </p:nvSpPr>
          <p:spPr>
            <a:xfrm>
              <a:off x="14425667" y="4017078"/>
              <a:ext cx="2811555" cy="690743"/>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4" u="none">
                  <a:ln>
                    <a:noFill/>
                  </a:ln>
                  <a:solidFill>
                    <a:prstClr val="black">
                      <a:lumMod val="75000"/>
                      <a:lumOff val="25000"/>
                    </a:prstClr>
                  </a:solidFill>
                  <a:effectLst/>
                  <a:uLnTx/>
                  <a:uFillTx/>
                  <a:latin charset="-122" panose="02000000000000000000" pitchFamily="2" typeface="方正兰亭纤黑_GBK"/>
                  <a:ea charset="-122" panose="02000000000000000000" pitchFamily="2" typeface="方正兰亭纤黑_GBK"/>
                  <a:cs typeface="+mn-cs"/>
                </a:rPr>
                <a:t>Add Content</a:t>
              </a:r>
            </a:p>
          </p:txBody>
        </p:sp>
      </p:grpSp>
      <p:sp>
        <p:nvSpPr>
          <p:cNvPr id="85" name="TextBox 84"/>
          <p:cNvSpPr txBox="1"/>
          <p:nvPr/>
        </p:nvSpPr>
        <p:spPr>
          <a:xfrm>
            <a:off x="5454379" y="1774515"/>
            <a:ext cx="2898148" cy="803982"/>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您的内容打在这里，或者通过复制您的文本后，在此框中选择粘贴，并选择只保留文字。您的内容打在这里</a:t>
            </a:r>
          </a:p>
        </p:txBody>
      </p:sp>
      <p:cxnSp>
        <p:nvCxnSpPr>
          <p:cNvPr id="86" name="直接连接符 85"/>
          <p:cNvCxnSpPr/>
          <p:nvPr/>
        </p:nvCxnSpPr>
        <p:spPr>
          <a:xfrm>
            <a:off x="5454380" y="1757172"/>
            <a:ext cx="2765243"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420501" y="2707111"/>
            <a:ext cx="2450752" cy="645790"/>
          </a:xfrm>
          <a:prstGeom prst="rect">
            <a:avLst/>
          </a:prstGeom>
          <a:noFill/>
        </p:spPr>
        <p:txBody>
          <a:bodyPr bIns="16114" lIns="32227" rIns="32227" rtlCol="0" tIns="16114"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026" u="none">
                <a:ln>
                  <a:noFill/>
                </a:ln>
                <a:solidFill>
                  <a:prstClr val="black">
                    <a:lumMod val="75000"/>
                    <a:lumOff val="25000"/>
                  </a:prstClr>
                </a:solidFill>
                <a:effectLst/>
                <a:uLnTx/>
                <a:uFillTx/>
                <a:latin charset="0" pitchFamily="50" typeface="DIN Mittelschrift Std"/>
                <a:ea charset="-122" panose="020b0503020204020204" pitchFamily="34" typeface="微软雅黑"/>
                <a:cs typeface="+mn-cs"/>
              </a:rPr>
              <a:t>123,456,78</a:t>
            </a:r>
          </a:p>
        </p:txBody>
      </p:sp>
      <p:grpSp>
        <p:nvGrpSpPr>
          <p:cNvPr id="26" name="组合 25"/>
          <p:cNvGrpSpPr/>
          <p:nvPr/>
        </p:nvGrpSpPr>
        <p:grpSpPr>
          <a:xfrm>
            <a:off x="5523687" y="3465123"/>
            <a:ext cx="1780303" cy="1172180"/>
            <a:chOff x="14646294" y="9216801"/>
            <a:chExt cx="4834732" cy="3117855"/>
          </a:xfrm>
        </p:grpSpPr>
        <p:sp>
          <p:nvSpPr>
            <p:cNvPr id="107" name="Freeform 41"/>
            <p:cNvSpPr>
              <a:spLocks noEditPoints="1"/>
            </p:cNvSpPr>
            <p:nvPr/>
          </p:nvSpPr>
          <p:spPr bwMode="auto">
            <a:xfrm>
              <a:off x="14646294" y="9298653"/>
              <a:ext cx="511506" cy="1114764"/>
            </a:xfrm>
            <a:custGeom>
              <a:gdLst>
                <a:gd fmla="*/ 44 w 89" name="T0"/>
                <a:gd fmla="*/ 41 h 227" name="T1"/>
                <a:gd fmla="*/ 65 w 89" name="T2"/>
                <a:gd fmla="*/ 21 h 227" name="T3"/>
                <a:gd fmla="*/ 44 w 89" name="T4"/>
                <a:gd fmla="*/ 0 h 227" name="T5"/>
                <a:gd fmla="*/ 24 w 89" name="T6"/>
                <a:gd fmla="*/ 21 h 227" name="T7"/>
                <a:gd fmla="*/ 44 w 89" name="T8"/>
                <a:gd fmla="*/ 41 h 227" name="T9"/>
                <a:gd fmla="*/ 89 w 89" name="T10"/>
                <a:gd fmla="*/ 60 h 227" name="T11"/>
                <a:gd fmla="*/ 89 w 89" name="T12"/>
                <a:gd fmla="*/ 60 h 227" name="T13"/>
                <a:gd fmla="*/ 71 w 89" name="T14"/>
                <a:gd fmla="*/ 44 h 227" name="T15"/>
                <a:gd fmla="*/ 17 w 89" name="T16"/>
                <a:gd fmla="*/ 44 h 227" name="T17"/>
                <a:gd fmla="*/ 0 w 89" name="T18"/>
                <a:gd fmla="*/ 60 h 227" name="T19"/>
                <a:gd fmla="*/ 0 w 89" name="T20"/>
                <a:gd fmla="*/ 60 h 227" name="T21"/>
                <a:gd fmla="*/ 0 w 89" name="T22"/>
                <a:gd fmla="*/ 119 h 227" name="T23"/>
                <a:gd fmla="*/ 9 w 89" name="T24"/>
                <a:gd fmla="*/ 128 h 227" name="T25"/>
                <a:gd fmla="*/ 18 w 89" name="T26"/>
                <a:gd fmla="*/ 119 h 227" name="T27"/>
                <a:gd fmla="*/ 18 w 89" name="T28"/>
                <a:gd fmla="*/ 76 h 227" name="T29"/>
                <a:gd fmla="*/ 20 w 89" name="T30"/>
                <a:gd fmla="*/ 76 h 227" name="T31"/>
                <a:gd fmla="*/ 21 w 89" name="T32"/>
                <a:gd fmla="*/ 76 h 227" name="T33"/>
                <a:gd fmla="*/ 21 w 89" name="T34"/>
                <a:gd fmla="*/ 78 h 227" name="T35"/>
                <a:gd fmla="*/ 21 w 89" name="T36"/>
                <a:gd fmla="*/ 216 h 227" name="T37"/>
                <a:gd fmla="*/ 32 w 89" name="T38"/>
                <a:gd fmla="*/ 227 h 227" name="T39"/>
                <a:gd fmla="*/ 43 w 89" name="T40"/>
                <a:gd fmla="*/ 216 h 227" name="T41"/>
                <a:gd fmla="*/ 43 w 89" name="T42"/>
                <a:gd fmla="*/ 152 h 227" name="T43"/>
                <a:gd fmla="*/ 46 w 89" name="T44"/>
                <a:gd fmla="*/ 152 h 227" name="T45"/>
                <a:gd fmla="*/ 46 w 89" name="T46"/>
                <a:gd fmla="*/ 216 h 227" name="T47"/>
                <a:gd fmla="*/ 57 w 89" name="T48"/>
                <a:gd fmla="*/ 227 h 227" name="T49"/>
                <a:gd fmla="*/ 68 w 89" name="T50"/>
                <a:gd fmla="*/ 216 h 227" name="T51"/>
                <a:gd fmla="*/ 68 w 89" name="T52"/>
                <a:gd fmla="*/ 78 h 227" name="T53"/>
                <a:gd fmla="*/ 68 w 89" name="T54"/>
                <a:gd fmla="*/ 76 h 227" name="T55"/>
                <a:gd fmla="*/ 71 w 89" name="T56"/>
                <a:gd fmla="*/ 76 h 227" name="T57"/>
                <a:gd fmla="*/ 71 w 89" name="T58"/>
                <a:gd fmla="*/ 119 h 227" name="T59"/>
                <a:gd fmla="*/ 80 w 89" name="T60"/>
                <a:gd fmla="*/ 128 h 227" name="T61"/>
                <a:gd fmla="*/ 89 w 89" name="T62"/>
                <a:gd fmla="*/ 119 h 227" name="T63"/>
                <a:gd fmla="*/ 89 w 89" name="T64"/>
                <a:gd fmla="*/ 60 h 2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6" w="89">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t" anchorCtr="0" bIns="29686" compatLnSpc="1" lIns="59372" numCol="1" rIns="59372" tIns="29686" vert="horz" wrap="square">
              <a:prstTxWarp prst="textNoShape">
                <a:avLst/>
              </a:prstTxWarp>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black"/>
                </a:solidFill>
                <a:effectLst/>
                <a:uLnTx/>
                <a:uFillTx/>
                <a:latin typeface="等线"/>
                <a:ea typeface="微软雅黑"/>
                <a:cs typeface="+mn-cs"/>
              </a:endParaRPr>
            </a:p>
          </p:txBody>
        </p:sp>
        <p:sp>
          <p:nvSpPr>
            <p:cNvPr id="111" name="Freeform 41"/>
            <p:cNvSpPr>
              <a:spLocks noEditPoints="1"/>
            </p:cNvSpPr>
            <p:nvPr/>
          </p:nvSpPr>
          <p:spPr bwMode="auto">
            <a:xfrm>
              <a:off x="14646294" y="10976872"/>
              <a:ext cx="511506" cy="1114764"/>
            </a:xfrm>
            <a:custGeom>
              <a:gdLst>
                <a:gd fmla="*/ 44 w 89" name="T0"/>
                <a:gd fmla="*/ 41 h 227" name="T1"/>
                <a:gd fmla="*/ 65 w 89" name="T2"/>
                <a:gd fmla="*/ 21 h 227" name="T3"/>
                <a:gd fmla="*/ 44 w 89" name="T4"/>
                <a:gd fmla="*/ 0 h 227" name="T5"/>
                <a:gd fmla="*/ 24 w 89" name="T6"/>
                <a:gd fmla="*/ 21 h 227" name="T7"/>
                <a:gd fmla="*/ 44 w 89" name="T8"/>
                <a:gd fmla="*/ 41 h 227" name="T9"/>
                <a:gd fmla="*/ 89 w 89" name="T10"/>
                <a:gd fmla="*/ 60 h 227" name="T11"/>
                <a:gd fmla="*/ 89 w 89" name="T12"/>
                <a:gd fmla="*/ 60 h 227" name="T13"/>
                <a:gd fmla="*/ 71 w 89" name="T14"/>
                <a:gd fmla="*/ 44 h 227" name="T15"/>
                <a:gd fmla="*/ 17 w 89" name="T16"/>
                <a:gd fmla="*/ 44 h 227" name="T17"/>
                <a:gd fmla="*/ 0 w 89" name="T18"/>
                <a:gd fmla="*/ 60 h 227" name="T19"/>
                <a:gd fmla="*/ 0 w 89" name="T20"/>
                <a:gd fmla="*/ 60 h 227" name="T21"/>
                <a:gd fmla="*/ 0 w 89" name="T22"/>
                <a:gd fmla="*/ 119 h 227" name="T23"/>
                <a:gd fmla="*/ 9 w 89" name="T24"/>
                <a:gd fmla="*/ 128 h 227" name="T25"/>
                <a:gd fmla="*/ 18 w 89" name="T26"/>
                <a:gd fmla="*/ 119 h 227" name="T27"/>
                <a:gd fmla="*/ 18 w 89" name="T28"/>
                <a:gd fmla="*/ 76 h 227" name="T29"/>
                <a:gd fmla="*/ 20 w 89" name="T30"/>
                <a:gd fmla="*/ 76 h 227" name="T31"/>
                <a:gd fmla="*/ 21 w 89" name="T32"/>
                <a:gd fmla="*/ 76 h 227" name="T33"/>
                <a:gd fmla="*/ 21 w 89" name="T34"/>
                <a:gd fmla="*/ 78 h 227" name="T35"/>
                <a:gd fmla="*/ 21 w 89" name="T36"/>
                <a:gd fmla="*/ 216 h 227" name="T37"/>
                <a:gd fmla="*/ 32 w 89" name="T38"/>
                <a:gd fmla="*/ 227 h 227" name="T39"/>
                <a:gd fmla="*/ 43 w 89" name="T40"/>
                <a:gd fmla="*/ 216 h 227" name="T41"/>
                <a:gd fmla="*/ 43 w 89" name="T42"/>
                <a:gd fmla="*/ 152 h 227" name="T43"/>
                <a:gd fmla="*/ 46 w 89" name="T44"/>
                <a:gd fmla="*/ 152 h 227" name="T45"/>
                <a:gd fmla="*/ 46 w 89" name="T46"/>
                <a:gd fmla="*/ 216 h 227" name="T47"/>
                <a:gd fmla="*/ 57 w 89" name="T48"/>
                <a:gd fmla="*/ 227 h 227" name="T49"/>
                <a:gd fmla="*/ 68 w 89" name="T50"/>
                <a:gd fmla="*/ 216 h 227" name="T51"/>
                <a:gd fmla="*/ 68 w 89" name="T52"/>
                <a:gd fmla="*/ 78 h 227" name="T53"/>
                <a:gd fmla="*/ 68 w 89" name="T54"/>
                <a:gd fmla="*/ 76 h 227" name="T55"/>
                <a:gd fmla="*/ 71 w 89" name="T56"/>
                <a:gd fmla="*/ 76 h 227" name="T57"/>
                <a:gd fmla="*/ 71 w 89" name="T58"/>
                <a:gd fmla="*/ 119 h 227" name="T59"/>
                <a:gd fmla="*/ 80 w 89" name="T60"/>
                <a:gd fmla="*/ 128 h 227" name="T61"/>
                <a:gd fmla="*/ 89 w 89" name="T62"/>
                <a:gd fmla="*/ 119 h 227" name="T63"/>
                <a:gd fmla="*/ 89 w 89" name="T64"/>
                <a:gd fmla="*/ 60 h 2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6" w="89">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BB0A0B"/>
            </a:solidFill>
            <a:ln>
              <a:noFill/>
            </a:ln>
            <a:extLst>
              <a:ext uri="{91240B29-F687-4F45-9708-019B960494DF}">
                <a14:hiddenLine w="9525">
                  <a:solidFill>
                    <a:srgbClr val="000000"/>
                  </a:solidFill>
                  <a:round/>
                  <a:headEnd/>
                  <a:tailEnd/>
                </a14:hiddenLine>
              </a:ext>
            </a:extLst>
          </p:spPr>
          <p:txBody>
            <a:bodyPr anchor="t" anchorCtr="0" bIns="29686" compatLnSpc="1" lIns="59372" numCol="1" rIns="59372" tIns="29686" vert="horz" wrap="square">
              <a:prstTxWarp prst="textNoShape">
                <a:avLst/>
              </a:prstTxWarp>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black"/>
                </a:solidFill>
                <a:effectLst/>
                <a:uLnTx/>
                <a:uFillTx/>
                <a:latin typeface="等线"/>
                <a:ea typeface="微软雅黑"/>
                <a:cs typeface="+mn-cs"/>
              </a:endParaRPr>
            </a:p>
          </p:txBody>
        </p:sp>
        <p:grpSp>
          <p:nvGrpSpPr>
            <p:cNvPr id="112" name="组合 111"/>
            <p:cNvGrpSpPr/>
            <p:nvPr/>
          </p:nvGrpSpPr>
          <p:grpSpPr>
            <a:xfrm>
              <a:off x="15486418" y="9216801"/>
              <a:ext cx="3994608" cy="1357784"/>
              <a:chOff x="969258" y="2005844"/>
              <a:chExt cx="2079175" cy="1886811"/>
            </a:xfrm>
          </p:grpSpPr>
          <p:sp>
            <p:nvSpPr>
              <p:cNvPr id="113" name="Rectangle 4"/>
              <p:cNvSpPr/>
              <p:nvPr/>
            </p:nvSpPr>
            <p:spPr bwMode="auto">
              <a:xfrm>
                <a:off x="974036" y="2443618"/>
                <a:ext cx="2074396" cy="1434740"/>
              </a:xfrm>
              <a:prstGeom prst="rect">
                <a:avLst/>
              </a:prstGeom>
            </p:spPr>
            <p:txBody>
              <a:bodyPr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114" name="Rectangle 5"/>
              <p:cNvSpPr/>
              <p:nvPr/>
            </p:nvSpPr>
            <p:spPr bwMode="auto">
              <a:xfrm>
                <a:off x="969259" y="2005843"/>
                <a:ext cx="1136219" cy="813414"/>
              </a:xfrm>
              <a:prstGeom prst="rect">
                <a:avLst/>
              </a:prstGeom>
            </p:spPr>
            <p:txBody>
              <a:bodyPr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844" u="none">
                    <a:ln>
                      <a:noFill/>
                    </a:ln>
                    <a:solidFill>
                      <a:prstClr val="black"/>
                    </a:solidFill>
                    <a:effectLst/>
                    <a:uLnTx/>
                    <a:uFillTx/>
                    <a:latin typeface="等线"/>
                    <a:ea charset="0" pitchFamily="2" typeface="Roboto"/>
                    <a:cs charset="0" pitchFamily="34" typeface="Open Sans"/>
                  </a:rPr>
                  <a:t>添加标题</a:t>
                </a:r>
              </a:p>
            </p:txBody>
          </p:sp>
        </p:grpSp>
        <p:grpSp>
          <p:nvGrpSpPr>
            <p:cNvPr id="115" name="组合 114"/>
            <p:cNvGrpSpPr/>
            <p:nvPr/>
          </p:nvGrpSpPr>
          <p:grpSpPr>
            <a:xfrm>
              <a:off x="15486418" y="10976872"/>
              <a:ext cx="3994608" cy="1357784"/>
              <a:chOff x="969258" y="2005844"/>
              <a:chExt cx="2079175" cy="1886811"/>
            </a:xfrm>
          </p:grpSpPr>
          <p:sp>
            <p:nvSpPr>
              <p:cNvPr id="116" name="Rectangle 4"/>
              <p:cNvSpPr/>
              <p:nvPr/>
            </p:nvSpPr>
            <p:spPr bwMode="auto">
              <a:xfrm>
                <a:off x="974036" y="2443622"/>
                <a:ext cx="2074396" cy="1434740"/>
              </a:xfrm>
              <a:prstGeom prst="rect">
                <a:avLst/>
              </a:prstGeom>
            </p:spPr>
            <p:txBody>
              <a:bodyPr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649" u="none">
                    <a:ln>
                      <a:noFill/>
                    </a:ln>
                    <a:solidFill>
                      <a:prstClr val="black"/>
                    </a:solidFill>
                    <a:effectLst/>
                    <a:uLnTx/>
                    <a:uFillTx/>
                    <a:latin charset="-122" panose="02000000000000000000" pitchFamily="2" typeface="方正兰亭纤黑_GBK"/>
                    <a:ea charset="-122" panose="02000000000000000000" pitchFamily="2" typeface="方正兰亭纤黑_GBK"/>
                    <a:cs typeface="+mn-cs"/>
                  </a:rPr>
                  <a:t>添加你的饿内容文字，添加你的饿内容文字，添加你的饿</a:t>
                </a:r>
              </a:p>
            </p:txBody>
          </p:sp>
          <p:sp>
            <p:nvSpPr>
              <p:cNvPr id="117" name="Rectangle 5"/>
              <p:cNvSpPr/>
              <p:nvPr/>
            </p:nvSpPr>
            <p:spPr bwMode="auto">
              <a:xfrm>
                <a:off x="969259" y="2005844"/>
                <a:ext cx="1136219" cy="813414"/>
              </a:xfrm>
              <a:prstGeom prst="rect">
                <a:avLst/>
              </a:prstGeom>
            </p:spPr>
            <p:txBody>
              <a:bodyPr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844" u="none">
                    <a:ln>
                      <a:noFill/>
                    </a:ln>
                    <a:solidFill>
                      <a:prstClr val="black"/>
                    </a:solidFill>
                    <a:effectLst/>
                    <a:uLnTx/>
                    <a:uFillTx/>
                    <a:latin typeface="等线"/>
                    <a:ea charset="0" pitchFamily="2" typeface="Roboto"/>
                    <a:cs charset="0" pitchFamily="34" typeface="Open Sans"/>
                  </a:rPr>
                  <a:t>添加标题</a:t>
                </a:r>
              </a:p>
            </p:txBody>
          </p:sp>
        </p:grpSp>
      </p:grpSp>
    </p:spTree>
    <p:extLst>
      <p:ext uri="{BB962C8B-B14F-4D97-AF65-F5344CB8AC3E}">
        <p14:creationId val="31818449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2"/>
                                        </p:tgtEl>
                                        <p:attrNameLst>
                                          <p:attrName>style.visibility</p:attrName>
                                        </p:attrNameLst>
                                      </p:cBhvr>
                                      <p:to>
                                        <p:strVal val="visible"/>
                                      </p:to>
                                    </p:set>
                                    <p:animEffect filter="wipe(down)" transition="in">
                                      <p:cBhvr>
                                        <p:cTn dur="500" id="11"/>
                                        <p:tgtEl>
                                          <p:spTgt spid="72"/>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7"/>
                                        </p:tgtEl>
                                        <p:attrNameLst>
                                          <p:attrName>style.visibility</p:attrName>
                                        </p:attrNameLst>
                                      </p:cBhvr>
                                      <p:to>
                                        <p:strVal val="visible"/>
                                      </p:to>
                                    </p:set>
                                    <p:animEffect filter="wipe(down)" transition="in">
                                      <p:cBhvr>
                                        <p:cTn dur="500" id="14"/>
                                        <p:tgtEl>
                                          <p:spTgt spid="7"/>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63"/>
                                        </p:tgtEl>
                                        <p:attrNameLst>
                                          <p:attrName>style.visibility</p:attrName>
                                        </p:attrNameLst>
                                      </p:cBhvr>
                                      <p:to>
                                        <p:strVal val="visible"/>
                                      </p:to>
                                    </p:set>
                                    <p:animEffect filter="wipe(down)" transition="in">
                                      <p:cBhvr>
                                        <p:cTn dur="500" id="17"/>
                                        <p:tgtEl>
                                          <p:spTgt spid="63"/>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64"/>
                                        </p:tgtEl>
                                        <p:attrNameLst>
                                          <p:attrName>style.visibility</p:attrName>
                                        </p:attrNameLst>
                                      </p:cBhvr>
                                      <p:to>
                                        <p:strVal val="visible"/>
                                      </p:to>
                                    </p:set>
                                    <p:animEffect filter="wipe(down)" transition="in">
                                      <p:cBhvr>
                                        <p:cTn dur="500" id="20"/>
                                        <p:tgtEl>
                                          <p:spTgt spid="64"/>
                                        </p:tgtEl>
                                      </p:cBhvr>
                                    </p:animEffect>
                                  </p:childTnLst>
                                </p:cTn>
                              </p:par>
                            </p:childTnLst>
                          </p:cTn>
                        </p:par>
                        <p:par>
                          <p:cTn fill="hold" id="21" nodeType="afterGroup">
                            <p:stCondLst>
                              <p:cond delay="1000"/>
                            </p:stCondLst>
                            <p:childTnLst>
                              <p:par>
                                <p:cTn fill="hold" grpId="0" id="22" nodeType="afterEffect" presetClass="entr" presetID="12" presetSubtype="4">
                                  <p:stCondLst>
                                    <p:cond delay="0"/>
                                  </p:stCondLst>
                                  <p:childTnLst>
                                    <p:set>
                                      <p:cBhvr>
                                        <p:cTn dur="1" fill="hold" id="23">
                                          <p:stCondLst>
                                            <p:cond delay="0"/>
                                          </p:stCondLst>
                                        </p:cTn>
                                        <p:tgtEl>
                                          <p:spTgt spid="73"/>
                                        </p:tgtEl>
                                        <p:attrNameLst>
                                          <p:attrName>style.visibility</p:attrName>
                                        </p:attrNameLst>
                                      </p:cBhvr>
                                      <p:to>
                                        <p:strVal val="visible"/>
                                      </p:to>
                                    </p:set>
                                    <p:anim calcmode="lin" valueType="num">
                                      <p:cBhvr additive="base">
                                        <p:cTn dur="500" id="24"/>
                                        <p:tgtEl>
                                          <p:spTgt spid="73"/>
                                        </p:tgtEl>
                                        <p:attrNameLst>
                                          <p:attrName>ppt_y</p:attrName>
                                        </p:attrNameLst>
                                      </p:cBhvr>
                                      <p:tavLst>
                                        <p:tav tm="0">
                                          <p:val>
                                            <p:strVal val="#ppt_y+#ppt_h*1.125000"/>
                                          </p:val>
                                        </p:tav>
                                        <p:tav tm="100000">
                                          <p:val>
                                            <p:strVal val="#ppt_y"/>
                                          </p:val>
                                        </p:tav>
                                      </p:tavLst>
                                    </p:anim>
                                    <p:animEffect filter="wipe(up)" transition="in">
                                      <p:cBhvr>
                                        <p:cTn dur="500" id="25"/>
                                        <p:tgtEl>
                                          <p:spTgt spid="73"/>
                                        </p:tgtEl>
                                      </p:cBhvr>
                                    </p:animEffect>
                                  </p:childTnLst>
                                </p:cTn>
                              </p:par>
                            </p:childTnLst>
                          </p:cTn>
                        </p:par>
                        <p:par>
                          <p:cTn fill="hold" id="26" nodeType="afterGroup">
                            <p:stCondLst>
                              <p:cond delay="1500"/>
                            </p:stCondLst>
                            <p:childTnLst>
                              <p:par>
                                <p:cTn fill="hold" grpId="0" id="27" nodeType="afterEffect" presetClass="entr" presetID="12" presetSubtype="4">
                                  <p:stCondLst>
                                    <p:cond delay="0"/>
                                  </p:stCondLst>
                                  <p:childTnLst>
                                    <p:set>
                                      <p:cBhvr>
                                        <p:cTn dur="1" fill="hold" id="28">
                                          <p:stCondLst>
                                            <p:cond delay="0"/>
                                          </p:stCondLst>
                                        </p:cTn>
                                        <p:tgtEl>
                                          <p:spTgt spid="69"/>
                                        </p:tgtEl>
                                        <p:attrNameLst>
                                          <p:attrName>style.visibility</p:attrName>
                                        </p:attrNameLst>
                                      </p:cBhvr>
                                      <p:to>
                                        <p:strVal val="visible"/>
                                      </p:to>
                                    </p:set>
                                    <p:anim calcmode="lin" valueType="num">
                                      <p:cBhvr additive="base">
                                        <p:cTn dur="500" id="29"/>
                                        <p:tgtEl>
                                          <p:spTgt spid="69"/>
                                        </p:tgtEl>
                                        <p:attrNameLst>
                                          <p:attrName>ppt_y</p:attrName>
                                        </p:attrNameLst>
                                      </p:cBhvr>
                                      <p:tavLst>
                                        <p:tav tm="0">
                                          <p:val>
                                            <p:strVal val="#ppt_y+#ppt_h*1.125000"/>
                                          </p:val>
                                        </p:tav>
                                        <p:tav tm="100000">
                                          <p:val>
                                            <p:strVal val="#ppt_y"/>
                                          </p:val>
                                        </p:tav>
                                      </p:tavLst>
                                    </p:anim>
                                    <p:animEffect filter="wipe(up)" transition="in">
                                      <p:cBhvr>
                                        <p:cTn dur="500" id="30"/>
                                        <p:tgtEl>
                                          <p:spTgt spid="69"/>
                                        </p:tgtEl>
                                      </p:cBhvr>
                                    </p:animEffect>
                                  </p:childTnLst>
                                </p:cTn>
                              </p:par>
                            </p:childTnLst>
                          </p:cTn>
                        </p:par>
                        <p:par>
                          <p:cTn fill="hold" id="31" nodeType="afterGroup">
                            <p:stCondLst>
                              <p:cond delay="2000"/>
                            </p:stCondLst>
                            <p:childTnLst>
                              <p:par>
                                <p:cTn fill="hold" grpId="0" id="32" nodeType="afterEffect" presetClass="entr" presetID="12" presetSubtype="4">
                                  <p:stCondLst>
                                    <p:cond delay="0"/>
                                  </p:stCondLst>
                                  <p:childTnLst>
                                    <p:set>
                                      <p:cBhvr>
                                        <p:cTn dur="1" fill="hold" id="33">
                                          <p:stCondLst>
                                            <p:cond delay="0"/>
                                          </p:stCondLst>
                                        </p:cTn>
                                        <p:tgtEl>
                                          <p:spTgt spid="70"/>
                                        </p:tgtEl>
                                        <p:attrNameLst>
                                          <p:attrName>style.visibility</p:attrName>
                                        </p:attrNameLst>
                                      </p:cBhvr>
                                      <p:to>
                                        <p:strVal val="visible"/>
                                      </p:to>
                                    </p:set>
                                    <p:anim calcmode="lin" valueType="num">
                                      <p:cBhvr additive="base">
                                        <p:cTn dur="500" id="34"/>
                                        <p:tgtEl>
                                          <p:spTgt spid="70"/>
                                        </p:tgtEl>
                                        <p:attrNameLst>
                                          <p:attrName>ppt_y</p:attrName>
                                        </p:attrNameLst>
                                      </p:cBhvr>
                                      <p:tavLst>
                                        <p:tav tm="0">
                                          <p:val>
                                            <p:strVal val="#ppt_y+#ppt_h*1.125000"/>
                                          </p:val>
                                        </p:tav>
                                        <p:tav tm="100000">
                                          <p:val>
                                            <p:strVal val="#ppt_y"/>
                                          </p:val>
                                        </p:tav>
                                      </p:tavLst>
                                    </p:anim>
                                    <p:animEffect filter="wipe(up)" transition="in">
                                      <p:cBhvr>
                                        <p:cTn dur="500" id="35"/>
                                        <p:tgtEl>
                                          <p:spTgt spid="70"/>
                                        </p:tgtEl>
                                      </p:cBhvr>
                                    </p:animEffect>
                                  </p:childTnLst>
                                </p:cTn>
                              </p:par>
                            </p:childTnLst>
                          </p:cTn>
                        </p:par>
                        <p:par>
                          <p:cTn fill="hold" id="36" nodeType="afterGroup">
                            <p:stCondLst>
                              <p:cond delay="2500"/>
                            </p:stCondLst>
                            <p:childTnLst>
                              <p:par>
                                <p:cTn fill="hold" grpId="0" id="37" nodeType="afterEffect" presetClass="entr" presetID="12" presetSubtype="4">
                                  <p:stCondLst>
                                    <p:cond delay="0"/>
                                  </p:stCondLst>
                                  <p:childTnLst>
                                    <p:set>
                                      <p:cBhvr>
                                        <p:cTn dur="1" fill="hold" id="38">
                                          <p:stCondLst>
                                            <p:cond delay="0"/>
                                          </p:stCondLst>
                                        </p:cTn>
                                        <p:tgtEl>
                                          <p:spTgt spid="71"/>
                                        </p:tgtEl>
                                        <p:attrNameLst>
                                          <p:attrName>style.visibility</p:attrName>
                                        </p:attrNameLst>
                                      </p:cBhvr>
                                      <p:to>
                                        <p:strVal val="visible"/>
                                      </p:to>
                                    </p:set>
                                    <p:anim calcmode="lin" valueType="num">
                                      <p:cBhvr additive="base">
                                        <p:cTn dur="500" id="39"/>
                                        <p:tgtEl>
                                          <p:spTgt spid="71"/>
                                        </p:tgtEl>
                                        <p:attrNameLst>
                                          <p:attrName>ppt_y</p:attrName>
                                        </p:attrNameLst>
                                      </p:cBhvr>
                                      <p:tavLst>
                                        <p:tav tm="0">
                                          <p:val>
                                            <p:strVal val="#ppt_y+#ppt_h*1.125000"/>
                                          </p:val>
                                        </p:tav>
                                        <p:tav tm="100000">
                                          <p:val>
                                            <p:strVal val="#ppt_y"/>
                                          </p:val>
                                        </p:tav>
                                      </p:tavLst>
                                    </p:anim>
                                    <p:animEffect filter="wipe(up)" transition="in">
                                      <p:cBhvr>
                                        <p:cTn dur="500" id="40"/>
                                        <p:tgtEl>
                                          <p:spTgt spid="71"/>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74"/>
                                        </p:tgtEl>
                                        <p:attrNameLst>
                                          <p:attrName>style.visibility</p:attrName>
                                        </p:attrNameLst>
                                      </p:cBhvr>
                                      <p:to>
                                        <p:strVal val="visible"/>
                                      </p:to>
                                    </p:set>
                                    <p:animEffect filter="fade" transition="in">
                                      <p:cBhvr>
                                        <p:cTn dur="500" id="43"/>
                                        <p:tgtEl>
                                          <p:spTgt spid="74"/>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75"/>
                                        </p:tgtEl>
                                        <p:attrNameLst>
                                          <p:attrName>style.visibility</p:attrName>
                                        </p:attrNameLst>
                                      </p:cBhvr>
                                      <p:to>
                                        <p:strVal val="visible"/>
                                      </p:to>
                                    </p:set>
                                    <p:animEffect filter="fade" transition="in">
                                      <p:cBhvr>
                                        <p:cTn dur="500" id="46"/>
                                        <p:tgtEl>
                                          <p:spTgt spid="7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76"/>
                                        </p:tgtEl>
                                        <p:attrNameLst>
                                          <p:attrName>style.visibility</p:attrName>
                                        </p:attrNameLst>
                                      </p:cBhvr>
                                      <p:to>
                                        <p:strVal val="visible"/>
                                      </p:to>
                                    </p:set>
                                    <p:animEffect filter="fade" transition="in">
                                      <p:cBhvr>
                                        <p:cTn dur="500" id="49"/>
                                        <p:tgtEl>
                                          <p:spTgt spid="7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77"/>
                                        </p:tgtEl>
                                        <p:attrNameLst>
                                          <p:attrName>style.visibility</p:attrName>
                                        </p:attrNameLst>
                                      </p:cBhvr>
                                      <p:to>
                                        <p:strVal val="visible"/>
                                      </p:to>
                                    </p:set>
                                    <p:animEffect filter="fade" transition="in">
                                      <p:cBhvr>
                                        <p:cTn dur="500" id="52"/>
                                        <p:tgtEl>
                                          <p:spTgt spid="77"/>
                                        </p:tgtEl>
                                      </p:cBhvr>
                                    </p:animEffect>
                                  </p:childTnLst>
                                </p:cTn>
                              </p:par>
                            </p:childTnLst>
                          </p:cTn>
                        </p:par>
                        <p:par>
                          <p:cTn fill="hold" id="53" nodeType="afterGroup">
                            <p:stCondLst>
                              <p:cond delay="3000"/>
                            </p:stCondLst>
                            <p:childTnLst>
                              <p:par>
                                <p:cTn fill="hold" grpId="0" id="54" nodeType="afterEffect" presetClass="entr" presetID="47" presetSubtype="0">
                                  <p:stCondLst>
                                    <p:cond delay="0"/>
                                  </p:stCondLst>
                                  <p:childTnLst>
                                    <p:set>
                                      <p:cBhvr>
                                        <p:cTn dur="1" fill="hold" id="55">
                                          <p:stCondLst>
                                            <p:cond delay="0"/>
                                          </p:stCondLst>
                                        </p:cTn>
                                        <p:tgtEl>
                                          <p:spTgt spid="78"/>
                                        </p:tgtEl>
                                        <p:attrNameLst>
                                          <p:attrName>style.visibility</p:attrName>
                                        </p:attrNameLst>
                                      </p:cBhvr>
                                      <p:to>
                                        <p:strVal val="visible"/>
                                      </p:to>
                                    </p:set>
                                    <p:animEffect filter="fade" transition="in">
                                      <p:cBhvr>
                                        <p:cTn dur="500" id="56"/>
                                        <p:tgtEl>
                                          <p:spTgt spid="78"/>
                                        </p:tgtEl>
                                      </p:cBhvr>
                                    </p:animEffect>
                                    <p:anim calcmode="lin" valueType="num">
                                      <p:cBhvr>
                                        <p:cTn dur="500" fill="hold" id="57"/>
                                        <p:tgtEl>
                                          <p:spTgt spid="78"/>
                                        </p:tgtEl>
                                        <p:attrNameLst>
                                          <p:attrName>ppt_x</p:attrName>
                                        </p:attrNameLst>
                                      </p:cBhvr>
                                      <p:tavLst>
                                        <p:tav tm="0">
                                          <p:val>
                                            <p:strVal val="#ppt_x"/>
                                          </p:val>
                                        </p:tav>
                                        <p:tav tm="100000">
                                          <p:val>
                                            <p:strVal val="#ppt_x"/>
                                          </p:val>
                                        </p:tav>
                                      </p:tavLst>
                                    </p:anim>
                                    <p:anim calcmode="lin" valueType="num">
                                      <p:cBhvr>
                                        <p:cTn dur="500" fill="hold" id="58"/>
                                        <p:tgtEl>
                                          <p:spTgt spid="78"/>
                                        </p:tgtEl>
                                        <p:attrNameLst>
                                          <p:attrName>ppt_y</p:attrName>
                                        </p:attrNameLst>
                                      </p:cBhvr>
                                      <p:tavLst>
                                        <p:tav tm="0">
                                          <p:val>
                                            <p:strVal val="#ppt_y-.1"/>
                                          </p:val>
                                        </p:tav>
                                        <p:tav tm="100000">
                                          <p:val>
                                            <p:strVal val="#ppt_y"/>
                                          </p:val>
                                        </p:tav>
                                      </p:tavLst>
                                    </p:anim>
                                  </p:childTnLst>
                                </p:cTn>
                              </p:par>
                              <p:par>
                                <p:cTn fill="hold" grpId="0" id="59" nodeType="withEffect" presetClass="entr" presetID="47" presetSubtype="0">
                                  <p:stCondLst>
                                    <p:cond delay="0"/>
                                  </p:stCondLst>
                                  <p:childTnLst>
                                    <p:set>
                                      <p:cBhvr>
                                        <p:cTn dur="1" fill="hold" id="60">
                                          <p:stCondLst>
                                            <p:cond delay="0"/>
                                          </p:stCondLst>
                                        </p:cTn>
                                        <p:tgtEl>
                                          <p:spTgt spid="79"/>
                                        </p:tgtEl>
                                        <p:attrNameLst>
                                          <p:attrName>style.visibility</p:attrName>
                                        </p:attrNameLst>
                                      </p:cBhvr>
                                      <p:to>
                                        <p:strVal val="visible"/>
                                      </p:to>
                                    </p:set>
                                    <p:animEffect filter="fade" transition="in">
                                      <p:cBhvr>
                                        <p:cTn dur="500" id="61"/>
                                        <p:tgtEl>
                                          <p:spTgt spid="79"/>
                                        </p:tgtEl>
                                      </p:cBhvr>
                                    </p:animEffect>
                                    <p:anim calcmode="lin" valueType="num">
                                      <p:cBhvr>
                                        <p:cTn dur="500" fill="hold" id="62"/>
                                        <p:tgtEl>
                                          <p:spTgt spid="79"/>
                                        </p:tgtEl>
                                        <p:attrNameLst>
                                          <p:attrName>ppt_x</p:attrName>
                                        </p:attrNameLst>
                                      </p:cBhvr>
                                      <p:tavLst>
                                        <p:tav tm="0">
                                          <p:val>
                                            <p:strVal val="#ppt_x"/>
                                          </p:val>
                                        </p:tav>
                                        <p:tav tm="100000">
                                          <p:val>
                                            <p:strVal val="#ppt_x"/>
                                          </p:val>
                                        </p:tav>
                                      </p:tavLst>
                                    </p:anim>
                                    <p:anim calcmode="lin" valueType="num">
                                      <p:cBhvr>
                                        <p:cTn dur="500" fill="hold" id="63"/>
                                        <p:tgtEl>
                                          <p:spTgt spid="79"/>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0"/>
                                  </p:stCondLst>
                                  <p:childTnLst>
                                    <p:set>
                                      <p:cBhvr>
                                        <p:cTn dur="1" fill="hold" id="65">
                                          <p:stCondLst>
                                            <p:cond delay="0"/>
                                          </p:stCondLst>
                                        </p:cTn>
                                        <p:tgtEl>
                                          <p:spTgt spid="80"/>
                                        </p:tgtEl>
                                        <p:attrNameLst>
                                          <p:attrName>style.visibility</p:attrName>
                                        </p:attrNameLst>
                                      </p:cBhvr>
                                      <p:to>
                                        <p:strVal val="visible"/>
                                      </p:to>
                                    </p:set>
                                    <p:animEffect filter="fade" transition="in">
                                      <p:cBhvr>
                                        <p:cTn dur="500" id="66"/>
                                        <p:tgtEl>
                                          <p:spTgt spid="80"/>
                                        </p:tgtEl>
                                      </p:cBhvr>
                                    </p:animEffect>
                                    <p:anim calcmode="lin" valueType="num">
                                      <p:cBhvr>
                                        <p:cTn dur="500" fill="hold" id="67"/>
                                        <p:tgtEl>
                                          <p:spTgt spid="80"/>
                                        </p:tgtEl>
                                        <p:attrNameLst>
                                          <p:attrName>ppt_x</p:attrName>
                                        </p:attrNameLst>
                                      </p:cBhvr>
                                      <p:tavLst>
                                        <p:tav tm="0">
                                          <p:val>
                                            <p:strVal val="#ppt_x"/>
                                          </p:val>
                                        </p:tav>
                                        <p:tav tm="100000">
                                          <p:val>
                                            <p:strVal val="#ppt_x"/>
                                          </p:val>
                                        </p:tav>
                                      </p:tavLst>
                                    </p:anim>
                                    <p:anim calcmode="lin" valueType="num">
                                      <p:cBhvr>
                                        <p:cTn dur="500" fill="hold" id="68"/>
                                        <p:tgtEl>
                                          <p:spTgt spid="80"/>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0"/>
                                  </p:stCondLst>
                                  <p:childTnLst>
                                    <p:set>
                                      <p:cBhvr>
                                        <p:cTn dur="1" fill="hold" id="70">
                                          <p:stCondLst>
                                            <p:cond delay="0"/>
                                          </p:stCondLst>
                                        </p:cTn>
                                        <p:tgtEl>
                                          <p:spTgt spid="81"/>
                                        </p:tgtEl>
                                        <p:attrNameLst>
                                          <p:attrName>style.visibility</p:attrName>
                                        </p:attrNameLst>
                                      </p:cBhvr>
                                      <p:to>
                                        <p:strVal val="visible"/>
                                      </p:to>
                                    </p:set>
                                    <p:animEffect filter="fade" transition="in">
                                      <p:cBhvr>
                                        <p:cTn dur="500" id="71"/>
                                        <p:tgtEl>
                                          <p:spTgt spid="81"/>
                                        </p:tgtEl>
                                      </p:cBhvr>
                                    </p:animEffect>
                                    <p:anim calcmode="lin" valueType="num">
                                      <p:cBhvr>
                                        <p:cTn dur="500" fill="hold" id="72"/>
                                        <p:tgtEl>
                                          <p:spTgt spid="81"/>
                                        </p:tgtEl>
                                        <p:attrNameLst>
                                          <p:attrName>ppt_x</p:attrName>
                                        </p:attrNameLst>
                                      </p:cBhvr>
                                      <p:tavLst>
                                        <p:tav tm="0">
                                          <p:val>
                                            <p:strVal val="#ppt_x"/>
                                          </p:val>
                                        </p:tav>
                                        <p:tav tm="100000">
                                          <p:val>
                                            <p:strVal val="#ppt_x"/>
                                          </p:val>
                                        </p:tav>
                                      </p:tavLst>
                                    </p:anim>
                                    <p:anim calcmode="lin" valueType="num">
                                      <p:cBhvr>
                                        <p:cTn dur="500" fill="hold" id="73"/>
                                        <p:tgtEl>
                                          <p:spTgt spid="81"/>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500"/>
                            </p:stCondLst>
                            <p:childTnLst>
                              <p:par>
                                <p:cTn fill="hold" id="75" nodeType="afterEffect" presetClass="entr" presetID="53" presetSubtype="0">
                                  <p:stCondLst>
                                    <p:cond delay="0"/>
                                  </p:stCondLst>
                                  <p:childTnLst>
                                    <p:set>
                                      <p:cBhvr>
                                        <p:cTn dur="1" fill="hold" id="76">
                                          <p:stCondLst>
                                            <p:cond delay="0"/>
                                          </p:stCondLst>
                                        </p:cTn>
                                        <p:tgtEl>
                                          <p:spTgt spid="25"/>
                                        </p:tgtEl>
                                        <p:attrNameLst>
                                          <p:attrName>style.visibility</p:attrName>
                                        </p:attrNameLst>
                                      </p:cBhvr>
                                      <p:to>
                                        <p:strVal val="visible"/>
                                      </p:to>
                                    </p:set>
                                    <p:anim calcmode="lin" valueType="num">
                                      <p:cBhvr>
                                        <p:cTn dur="500" fill="hold" id="77"/>
                                        <p:tgtEl>
                                          <p:spTgt spid="25"/>
                                        </p:tgtEl>
                                        <p:attrNameLst>
                                          <p:attrName>ppt_w</p:attrName>
                                        </p:attrNameLst>
                                      </p:cBhvr>
                                      <p:tavLst>
                                        <p:tav tm="0">
                                          <p:val>
                                            <p:fltVal val="0"/>
                                          </p:val>
                                        </p:tav>
                                        <p:tav tm="100000">
                                          <p:val>
                                            <p:strVal val="#ppt_w"/>
                                          </p:val>
                                        </p:tav>
                                      </p:tavLst>
                                    </p:anim>
                                    <p:anim calcmode="lin" valueType="num">
                                      <p:cBhvr>
                                        <p:cTn dur="500" fill="hold" id="78"/>
                                        <p:tgtEl>
                                          <p:spTgt spid="25"/>
                                        </p:tgtEl>
                                        <p:attrNameLst>
                                          <p:attrName>ppt_h</p:attrName>
                                        </p:attrNameLst>
                                      </p:cBhvr>
                                      <p:tavLst>
                                        <p:tav tm="0">
                                          <p:val>
                                            <p:fltVal val="0"/>
                                          </p:val>
                                        </p:tav>
                                        <p:tav tm="100000">
                                          <p:val>
                                            <p:strVal val="#ppt_h"/>
                                          </p:val>
                                        </p:tav>
                                      </p:tavLst>
                                    </p:anim>
                                    <p:animEffect filter="fade" transition="in">
                                      <p:cBhvr>
                                        <p:cTn dur="500" id="79"/>
                                        <p:tgtEl>
                                          <p:spTgt spid="25"/>
                                        </p:tgtEl>
                                      </p:cBhvr>
                                    </p:animEffect>
                                  </p:childTnLst>
                                </p:cTn>
                              </p:par>
                            </p:childTnLst>
                          </p:cTn>
                        </p:par>
                        <p:par>
                          <p:cTn fill="hold" id="80" nodeType="afterGroup">
                            <p:stCondLst>
                              <p:cond delay="4000"/>
                            </p:stCondLst>
                            <p:childTnLst>
                              <p:par>
                                <p:cTn fill="hold" id="81" nodeType="afterEffect" presetClass="entr" presetID="12" presetSubtype="8">
                                  <p:stCondLst>
                                    <p:cond delay="0"/>
                                  </p:stCondLst>
                                  <p:childTnLst>
                                    <p:set>
                                      <p:cBhvr>
                                        <p:cTn dur="1" fill="hold" id="82">
                                          <p:stCondLst>
                                            <p:cond delay="0"/>
                                          </p:stCondLst>
                                        </p:cTn>
                                        <p:tgtEl>
                                          <p:spTgt spid="86"/>
                                        </p:tgtEl>
                                        <p:attrNameLst>
                                          <p:attrName>style.visibility</p:attrName>
                                        </p:attrNameLst>
                                      </p:cBhvr>
                                      <p:to>
                                        <p:strVal val="visible"/>
                                      </p:to>
                                    </p:set>
                                    <p:anim calcmode="lin" valueType="num">
                                      <p:cBhvr additive="base">
                                        <p:cTn dur="500" id="83"/>
                                        <p:tgtEl>
                                          <p:spTgt spid="86"/>
                                        </p:tgtEl>
                                        <p:attrNameLst>
                                          <p:attrName>ppt_x</p:attrName>
                                        </p:attrNameLst>
                                      </p:cBhvr>
                                      <p:tavLst>
                                        <p:tav tm="0">
                                          <p:val>
                                            <p:strVal val="#ppt_x-#ppt_w*1.125000"/>
                                          </p:val>
                                        </p:tav>
                                        <p:tav tm="100000">
                                          <p:val>
                                            <p:strVal val="#ppt_x"/>
                                          </p:val>
                                        </p:tav>
                                      </p:tavLst>
                                    </p:anim>
                                    <p:animEffect filter="wipe(right)" transition="in">
                                      <p:cBhvr>
                                        <p:cTn dur="500" id="84"/>
                                        <p:tgtEl>
                                          <p:spTgt spid="86"/>
                                        </p:tgtEl>
                                      </p:cBhvr>
                                    </p:animEffect>
                                  </p:childTnLst>
                                </p:cTn>
                              </p:par>
                            </p:childTnLst>
                          </p:cTn>
                        </p:par>
                        <p:par>
                          <p:cTn fill="hold" id="85" nodeType="afterGroup">
                            <p:stCondLst>
                              <p:cond delay="4500"/>
                            </p:stCondLst>
                            <p:childTnLst>
                              <p:par>
                                <p:cTn fill="hold" grpId="0" id="86" nodeType="afterEffect" presetClass="entr" presetID="14" presetSubtype="10">
                                  <p:stCondLst>
                                    <p:cond delay="0"/>
                                  </p:stCondLst>
                                  <p:childTnLst>
                                    <p:set>
                                      <p:cBhvr>
                                        <p:cTn dur="1" fill="hold" id="87">
                                          <p:stCondLst>
                                            <p:cond delay="0"/>
                                          </p:stCondLst>
                                        </p:cTn>
                                        <p:tgtEl>
                                          <p:spTgt spid="85"/>
                                        </p:tgtEl>
                                        <p:attrNameLst>
                                          <p:attrName>style.visibility</p:attrName>
                                        </p:attrNameLst>
                                      </p:cBhvr>
                                      <p:to>
                                        <p:strVal val="visible"/>
                                      </p:to>
                                    </p:set>
                                    <p:animEffect filter="randombar(horizontal)" transition="in">
                                      <p:cBhvr>
                                        <p:cTn dur="500" id="88"/>
                                        <p:tgtEl>
                                          <p:spTgt spid="85"/>
                                        </p:tgtEl>
                                      </p:cBhvr>
                                    </p:animEffect>
                                  </p:childTnLst>
                                </p:cTn>
                              </p:par>
                            </p:childTnLst>
                          </p:cTn>
                        </p:par>
                        <p:par>
                          <p:cTn fill="hold" id="89" nodeType="afterGroup">
                            <p:stCondLst>
                              <p:cond delay="5000"/>
                            </p:stCondLst>
                            <p:childTnLst>
                              <p:par>
                                <p:cTn fill="hold" grpId="0" id="90" nodeType="afterEffect" presetClass="entr" presetID="12" presetSubtype="4">
                                  <p:stCondLst>
                                    <p:cond delay="0"/>
                                  </p:stCondLst>
                                  <p:iterate type="lt">
                                    <p:tmPct val="50000"/>
                                  </p:iterate>
                                  <p:childTnLst>
                                    <p:set>
                                      <p:cBhvr>
                                        <p:cTn dur="1" fill="hold" id="91">
                                          <p:stCondLst>
                                            <p:cond delay="0"/>
                                          </p:stCondLst>
                                        </p:cTn>
                                        <p:tgtEl>
                                          <p:spTgt spid="87"/>
                                        </p:tgtEl>
                                        <p:attrNameLst>
                                          <p:attrName>style.visibility</p:attrName>
                                        </p:attrNameLst>
                                      </p:cBhvr>
                                      <p:to>
                                        <p:strVal val="visible"/>
                                      </p:to>
                                    </p:set>
                                    <p:anim calcmode="lin" valueType="num">
                                      <p:cBhvr additive="base">
                                        <p:cTn dur="200" id="92"/>
                                        <p:tgtEl>
                                          <p:spTgt spid="87"/>
                                        </p:tgtEl>
                                        <p:attrNameLst>
                                          <p:attrName>ppt_y</p:attrName>
                                        </p:attrNameLst>
                                      </p:cBhvr>
                                      <p:tavLst>
                                        <p:tav tm="0">
                                          <p:val>
                                            <p:strVal val="#ppt_y+#ppt_h*1.125000"/>
                                          </p:val>
                                        </p:tav>
                                        <p:tav tm="100000">
                                          <p:val>
                                            <p:strVal val="#ppt_y"/>
                                          </p:val>
                                        </p:tav>
                                      </p:tavLst>
                                    </p:anim>
                                    <p:animEffect filter="wipe(up)" transition="in">
                                      <p:cBhvr>
                                        <p:cTn dur="200" id="93"/>
                                        <p:tgtEl>
                                          <p:spTgt spid="87"/>
                                        </p:tgtEl>
                                      </p:cBhvr>
                                    </p:animEffect>
                                  </p:childTnLst>
                                </p:cTn>
                              </p:par>
                            </p:childTnLst>
                          </p:cTn>
                        </p:par>
                        <p:par>
                          <p:cTn fill="hold" id="94" nodeType="afterGroup">
                            <p:stCondLst>
                              <p:cond delay="5200"/>
                            </p:stCondLst>
                            <p:childTnLst>
                              <p:par>
                                <p:cTn fill="hold" id="95" nodeType="afterEffect" presetClass="entr" presetID="14" presetSubtype="10">
                                  <p:stCondLst>
                                    <p:cond delay="0"/>
                                  </p:stCondLst>
                                  <p:childTnLst>
                                    <p:set>
                                      <p:cBhvr>
                                        <p:cTn dur="1" fill="hold" id="96">
                                          <p:stCondLst>
                                            <p:cond delay="0"/>
                                          </p:stCondLst>
                                        </p:cTn>
                                        <p:tgtEl>
                                          <p:spTgt spid="26"/>
                                        </p:tgtEl>
                                        <p:attrNameLst>
                                          <p:attrName>style.visibility</p:attrName>
                                        </p:attrNameLst>
                                      </p:cBhvr>
                                      <p:to>
                                        <p:strVal val="visible"/>
                                      </p:to>
                                    </p:set>
                                    <p:animEffect filter="randombar(horizontal)" transition="in">
                                      <p:cBhvr>
                                        <p:cTn dur="500" id="9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3"/>
      <p:bldP grpId="0" spid="64"/>
      <p:bldP grpId="0" spid="69"/>
      <p:bldP grpId="0" spid="70"/>
      <p:bldP grpId="0" spid="71"/>
      <p:bldP grpId="0" spid="72"/>
      <p:bldP grpId="0" spid="73"/>
      <p:bldP grpId="0" spid="74"/>
      <p:bldP grpId="0" spid="75"/>
      <p:bldP grpId="0" spid="76"/>
      <p:bldP grpId="0" spid="77"/>
      <p:bldP grpId="0" spid="78"/>
      <p:bldP grpId="0" spid="79"/>
      <p:bldP grpId="0" spid="80"/>
      <p:bldP grpId="0" spid="81"/>
      <p:bldP grpId="0" spid="85"/>
      <p:bldP grpId="0" spid="8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8" name="组合 87"/>
          <p:cNvGrpSpPr/>
          <p:nvPr/>
        </p:nvGrpSpPr>
        <p:grpSpPr>
          <a:xfrm>
            <a:off x="2954797" y="1922025"/>
            <a:ext cx="796920" cy="1597244"/>
            <a:chOff x="12217719" y="5112507"/>
            <a:chExt cx="2370443" cy="4653386"/>
          </a:xfrm>
        </p:grpSpPr>
        <p:cxnSp>
          <p:nvCxnSpPr>
            <p:cNvPr id="89" name="直接箭头连接符 88"/>
            <p:cNvCxnSpPr/>
            <p:nvPr/>
          </p:nvCxnSpPr>
          <p:spPr>
            <a:xfrm>
              <a:off x="12217719" y="7671581"/>
              <a:ext cx="2370443" cy="0"/>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V="1">
              <a:off x="12217719" y="5112507"/>
              <a:ext cx="1722371" cy="2579920"/>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12217719" y="7692427"/>
              <a:ext cx="1722371" cy="2073466"/>
            </a:xfrm>
            <a:prstGeom prst="straightConnector1">
              <a:avLst/>
            </a:prstGeom>
            <a:ln w="41275">
              <a:solidFill>
                <a:srgbClr val="D60C0C"/>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a:off x="1409566" y="1922025"/>
            <a:ext cx="1670486" cy="1705531"/>
            <a:chOff x="3473664" y="5112345"/>
            <a:chExt cx="4536504" cy="4536504"/>
          </a:xfrm>
        </p:grpSpPr>
        <p:sp>
          <p:nvSpPr>
            <p:cNvPr id="3" name="椭圆 2"/>
            <p:cNvSpPr/>
            <p:nvPr/>
          </p:nvSpPr>
          <p:spPr>
            <a:xfrm>
              <a:off x="3473664" y="5112345"/>
              <a:ext cx="4536504" cy="4536504"/>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877" u="none">
                <a:ln>
                  <a:noFill/>
                </a:ln>
                <a:solidFill>
                  <a:prstClr val="white"/>
                </a:solidFill>
                <a:effectLst/>
                <a:uLnTx/>
                <a:uFillTx/>
                <a:latin typeface="等线"/>
                <a:ea typeface="微软雅黑"/>
                <a:cs typeface="+mn-cs"/>
              </a:endParaRPr>
            </a:p>
          </p:txBody>
        </p:sp>
        <p:sp>
          <p:nvSpPr>
            <p:cNvPr id="96" name="TextBox 95"/>
            <p:cNvSpPr txBox="1"/>
            <p:nvPr/>
          </p:nvSpPr>
          <p:spPr>
            <a:xfrm>
              <a:off x="3757070" y="6381467"/>
              <a:ext cx="3948253" cy="2188973"/>
            </a:xfrm>
            <a:prstGeom prst="rect">
              <a:avLst/>
            </a:prstGeom>
            <a:noFill/>
          </p:spPr>
          <p:txBody>
            <a:bodyPr rtlCol="0" wrap="square">
              <a:spAutoFit/>
            </a:bodyPr>
            <a:lstStyle/>
            <a:p>
              <a:pPr algn="ctr" lvl="0">
                <a:defRPr b="0" sz="1800">
                  <a:solidFill>
                    <a:srgbClr val="000000"/>
                  </a:solidFill>
                </a:defRPr>
              </a:pPr>
              <a:r>
                <a:rPr altLang="en-US" lang="zh-CN" sz="2400">
                  <a:solidFill>
                    <a:prstClr val="white"/>
                  </a:solidFill>
                  <a:latin charset="0" panose="020b0604020202020204" pitchFamily="34" typeface="Arial"/>
                  <a:ea charset="-122" panose="020b0503020204020204" pitchFamily="34" typeface="微软雅黑"/>
                  <a:sym charset="0" panose="020b0604020202020204" pitchFamily="34" typeface="Arial"/>
                </a:rPr>
                <a:t>单击</a:t>
              </a:r>
            </a:p>
            <a:p>
              <a:pPr algn="ctr" lvl="0">
                <a:defRPr b="0" sz="1800">
                  <a:solidFill>
                    <a:srgbClr val="000000"/>
                  </a:solidFill>
                </a:defRPr>
              </a:pPr>
              <a:r>
                <a:rPr altLang="en-US" lang="zh-CN" sz="2400">
                  <a:solidFill>
                    <a:prstClr val="white"/>
                  </a:solidFill>
                  <a:latin charset="0" panose="020b0604020202020204" pitchFamily="34" typeface="Arial"/>
                  <a:ea charset="-122" panose="020b0503020204020204" pitchFamily="34" typeface="微软雅黑"/>
                  <a:sym charset="0" panose="020b0604020202020204" pitchFamily="34" typeface="Arial"/>
                </a:rPr>
                <a:t>添加文字</a:t>
              </a:r>
            </a:p>
          </p:txBody>
        </p:sp>
      </p:grpSp>
      <p:grpSp>
        <p:nvGrpSpPr>
          <p:cNvPr id="118" name="组合 117"/>
          <p:cNvGrpSpPr/>
          <p:nvPr/>
        </p:nvGrpSpPr>
        <p:grpSpPr>
          <a:xfrm>
            <a:off x="3776530" y="2355175"/>
            <a:ext cx="913061" cy="794312"/>
            <a:chOff x="9901585" y="6264473"/>
            <a:chExt cx="2479578" cy="2112769"/>
          </a:xfrm>
        </p:grpSpPr>
        <p:sp>
          <p:nvSpPr>
            <p:cNvPr id="86" name="椭圆 85"/>
            <p:cNvSpPr/>
            <p:nvPr/>
          </p:nvSpPr>
          <p:spPr>
            <a:xfrm>
              <a:off x="9901585" y="6264473"/>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700" u="none">
                <a:ln>
                  <a:noFill/>
                </a:ln>
                <a:solidFill>
                  <a:prstClr val="white"/>
                </a:solidFill>
                <a:effectLst/>
                <a:uLnTx/>
                <a:uFillTx/>
                <a:latin typeface="等线"/>
                <a:ea typeface="微软雅黑"/>
                <a:cs typeface="+mn-cs"/>
              </a:endParaRPr>
            </a:p>
          </p:txBody>
        </p:sp>
        <p:sp>
          <p:nvSpPr>
            <p:cNvPr id="94" name="TextBox 93"/>
            <p:cNvSpPr txBox="1"/>
            <p:nvPr/>
          </p:nvSpPr>
          <p:spPr>
            <a:xfrm>
              <a:off x="10108984" y="6797268"/>
              <a:ext cx="2272179" cy="668852"/>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lang="zh-CN" smtClean="0" sz="1050">
                  <a:solidFill>
                    <a:prstClr val="white"/>
                  </a:solidFill>
                  <a:latin charset="-128" panose="02010609010101010101" pitchFamily="1" typeface="DFGothic-EB"/>
                  <a:ea charset="-128" panose="02010609010101010101" pitchFamily="1" typeface="DFGothic-EB"/>
                </a:rPr>
                <a:t>添加文字</a:t>
              </a:r>
            </a:p>
          </p:txBody>
        </p:sp>
        <p:sp>
          <p:nvSpPr>
            <p:cNvPr id="97" name="TextBox 96"/>
            <p:cNvSpPr txBox="1"/>
            <p:nvPr/>
          </p:nvSpPr>
          <p:spPr>
            <a:xfrm>
              <a:off x="10191107" y="7434474"/>
              <a:ext cx="1914389" cy="1135021"/>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00" u="none">
                  <a:ln>
                    <a:noFill/>
                  </a:ln>
                  <a:solidFill>
                    <a:prstClr val="white"/>
                  </a:solidFill>
                  <a:effectLst/>
                  <a:uLnTx/>
                  <a:uFillTx/>
                  <a:latin charset="-122" pitchFamily="34" typeface="思源黑体 CN Medium"/>
                  <a:ea charset="-122" pitchFamily="34" typeface="思源黑体 CN Medium"/>
                  <a:cs typeface="+mn-cs"/>
                </a:rPr>
                <a:t>XXXXXX</a:t>
              </a:r>
            </a:p>
          </p:txBody>
        </p:sp>
      </p:grpSp>
      <p:grpSp>
        <p:nvGrpSpPr>
          <p:cNvPr id="117" name="组合 116"/>
          <p:cNvGrpSpPr/>
          <p:nvPr/>
        </p:nvGrpSpPr>
        <p:grpSpPr>
          <a:xfrm>
            <a:off x="3459554" y="1208929"/>
            <a:ext cx="777989" cy="794312"/>
            <a:chOff x="9040780" y="3215600"/>
            <a:chExt cx="2112769" cy="2112769"/>
          </a:xfrm>
        </p:grpSpPr>
        <p:sp>
          <p:nvSpPr>
            <p:cNvPr id="85" name="椭圆 84"/>
            <p:cNvSpPr/>
            <p:nvPr/>
          </p:nvSpPr>
          <p:spPr>
            <a:xfrm>
              <a:off x="9040780" y="3215600"/>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700" u="none">
                <a:ln>
                  <a:noFill/>
                </a:ln>
                <a:solidFill>
                  <a:prstClr val="white"/>
                </a:solidFill>
                <a:effectLst/>
                <a:uLnTx/>
                <a:uFillTx/>
                <a:latin typeface="等线"/>
                <a:ea typeface="微软雅黑"/>
                <a:cs typeface="+mn-cs"/>
              </a:endParaRPr>
            </a:p>
          </p:txBody>
        </p:sp>
        <p:sp>
          <p:nvSpPr>
            <p:cNvPr id="92" name="TextBox 91"/>
            <p:cNvSpPr txBox="1"/>
            <p:nvPr/>
          </p:nvSpPr>
          <p:spPr>
            <a:xfrm>
              <a:off x="9054891" y="3634509"/>
              <a:ext cx="2098657" cy="689120"/>
            </a:xfrm>
            <a:prstGeom prst="rect">
              <a:avLst/>
            </a:prstGeom>
            <a:noFill/>
          </p:spPr>
          <p:txBody>
            <a:bodyPr rtlCol="0" wrap="square">
              <a:spAutoFit/>
            </a:bodyPr>
            <a:lstStyle/>
            <a:p>
              <a:pPr lvl="0">
                <a:defRPr/>
              </a:pPr>
              <a:r>
                <a:rPr altLang="en-US" lang="zh-CN" sz="1100">
                  <a:solidFill>
                    <a:prstClr val="white"/>
                  </a:solidFill>
                  <a:latin charset="-128" panose="02010609010101010101" pitchFamily="1" typeface="DFGothic-EB"/>
                  <a:ea charset="-128" panose="02010609010101010101" pitchFamily="1" typeface="DFGothic-EB"/>
                </a:rPr>
                <a:t>添加文字</a:t>
              </a:r>
            </a:p>
          </p:txBody>
        </p:sp>
        <p:sp>
          <p:nvSpPr>
            <p:cNvPr id="99" name="TextBox 98"/>
            <p:cNvSpPr txBox="1"/>
            <p:nvPr/>
          </p:nvSpPr>
          <p:spPr>
            <a:xfrm>
              <a:off x="9228979" y="4421171"/>
              <a:ext cx="1896742" cy="1135021"/>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00" u="none">
                  <a:ln>
                    <a:noFill/>
                  </a:ln>
                  <a:solidFill>
                    <a:prstClr val="white"/>
                  </a:solidFill>
                  <a:effectLst/>
                  <a:uLnTx/>
                  <a:uFillTx/>
                  <a:latin charset="-122" pitchFamily="34" typeface="思源黑体 CN Medium"/>
                  <a:ea charset="-122" pitchFamily="34" typeface="思源黑体 CN Medium"/>
                  <a:cs typeface="+mn-cs"/>
                </a:rPr>
                <a:t>XXXXXX</a:t>
              </a:r>
            </a:p>
          </p:txBody>
        </p:sp>
      </p:grpSp>
      <p:grpSp>
        <p:nvGrpSpPr>
          <p:cNvPr id="119" name="组合 118"/>
          <p:cNvGrpSpPr/>
          <p:nvPr/>
        </p:nvGrpSpPr>
        <p:grpSpPr>
          <a:xfrm>
            <a:off x="3528855" y="3465124"/>
            <a:ext cx="828497" cy="794312"/>
            <a:chOff x="9228976" y="9216801"/>
            <a:chExt cx="2249929" cy="2112769"/>
          </a:xfrm>
        </p:grpSpPr>
        <p:sp>
          <p:nvSpPr>
            <p:cNvPr id="87" name="椭圆 86"/>
            <p:cNvSpPr/>
            <p:nvPr/>
          </p:nvSpPr>
          <p:spPr>
            <a:xfrm>
              <a:off x="9228976" y="9216801"/>
              <a:ext cx="2112769" cy="2112769"/>
            </a:xfrm>
            <a:prstGeom prst="ellipse">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700" u="none">
                <a:ln>
                  <a:noFill/>
                </a:ln>
                <a:solidFill>
                  <a:prstClr val="white"/>
                </a:solidFill>
                <a:effectLst/>
                <a:uLnTx/>
                <a:uFillTx/>
                <a:latin typeface="等线"/>
                <a:ea typeface="微软雅黑"/>
                <a:cs typeface="+mn-cs"/>
              </a:endParaRPr>
            </a:p>
          </p:txBody>
        </p:sp>
        <p:sp>
          <p:nvSpPr>
            <p:cNvPr id="93" name="TextBox 92"/>
            <p:cNvSpPr txBox="1"/>
            <p:nvPr/>
          </p:nvSpPr>
          <p:spPr>
            <a:xfrm>
              <a:off x="9325526" y="9611033"/>
              <a:ext cx="2153379" cy="729656"/>
            </a:xfrm>
            <a:prstGeom prst="rect">
              <a:avLst/>
            </a:prstGeom>
            <a:noFill/>
          </p:spPr>
          <p:txBody>
            <a:bodyPr rtlCol="0" wrap="square">
              <a:spAutoFit/>
            </a:bodyPr>
            <a:lstStyle/>
            <a:p>
              <a:pPr lvl="0">
                <a:defRPr/>
              </a:pPr>
              <a:r>
                <a:rPr altLang="en-US" lang="zh-CN" sz="1200">
                  <a:solidFill>
                    <a:prstClr val="white"/>
                  </a:solidFill>
                  <a:latin charset="-128" panose="02010609010101010101" pitchFamily="1" typeface="DFGothic-EB"/>
                  <a:ea charset="-128" panose="02010609010101010101" pitchFamily="1" typeface="DFGothic-EB"/>
                </a:rPr>
                <a:t>添加文字</a:t>
              </a:r>
            </a:p>
          </p:txBody>
        </p:sp>
        <p:sp>
          <p:nvSpPr>
            <p:cNvPr id="100" name="TextBox 99"/>
            <p:cNvSpPr txBox="1"/>
            <p:nvPr/>
          </p:nvSpPr>
          <p:spPr>
            <a:xfrm>
              <a:off x="9325526" y="10367625"/>
              <a:ext cx="2016218" cy="689120"/>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00" u="none">
                  <a:ln>
                    <a:noFill/>
                  </a:ln>
                  <a:solidFill>
                    <a:prstClr val="white"/>
                  </a:solidFill>
                  <a:effectLst/>
                  <a:uLnTx/>
                  <a:uFillTx/>
                  <a:latin charset="-122" pitchFamily="34" typeface="思源黑体 CN Medium"/>
                  <a:ea charset="-122" pitchFamily="34" typeface="思源黑体 CN Medium"/>
                  <a:cs typeface="+mn-cs"/>
                </a:rPr>
                <a:t>XXXXX</a:t>
              </a:r>
            </a:p>
          </p:txBody>
        </p:sp>
      </p:grpSp>
      <p:grpSp>
        <p:nvGrpSpPr>
          <p:cNvPr id="120" name="组合 119"/>
          <p:cNvGrpSpPr/>
          <p:nvPr/>
        </p:nvGrpSpPr>
        <p:grpSpPr>
          <a:xfrm>
            <a:off x="4723153" y="1104861"/>
            <a:ext cx="2898148" cy="764198"/>
            <a:chOff x="12472306" y="2938792"/>
            <a:chExt cx="7870439" cy="2032673"/>
          </a:xfrm>
        </p:grpSpPr>
        <p:sp>
          <p:nvSpPr>
            <p:cNvPr id="101" name="Rounded Rectangle 43"/>
            <p:cNvSpPr/>
            <p:nvPr/>
          </p:nvSpPr>
          <p:spPr>
            <a:xfrm>
              <a:off x="12472306" y="2939834"/>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102" name="TextBox 101"/>
            <p:cNvSpPr txBox="1"/>
            <p:nvPr/>
          </p:nvSpPr>
          <p:spPr>
            <a:xfrm>
              <a:off x="12609468" y="2938793"/>
              <a:ext cx="2245714" cy="638045"/>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添加内容</a:t>
              </a:r>
            </a:p>
          </p:txBody>
        </p:sp>
        <p:sp>
          <p:nvSpPr>
            <p:cNvPr id="104" name="TextBox 103"/>
            <p:cNvSpPr txBox="1"/>
            <p:nvPr/>
          </p:nvSpPr>
          <p:spPr>
            <a:xfrm>
              <a:off x="12472308" y="3689258"/>
              <a:ext cx="7870439" cy="1269604"/>
            </a:xfrm>
            <a:prstGeom prst="rect">
              <a:avLst/>
            </a:prstGeom>
            <a:noFill/>
          </p:spPr>
          <p:txBody>
            <a:bodyPr rtlCol="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a:t>
              </a:r>
            </a:p>
          </p:txBody>
        </p:sp>
      </p:grpSp>
      <p:grpSp>
        <p:nvGrpSpPr>
          <p:cNvPr id="121" name="组合 120"/>
          <p:cNvGrpSpPr/>
          <p:nvPr/>
        </p:nvGrpSpPr>
        <p:grpSpPr>
          <a:xfrm>
            <a:off x="4723153" y="2431386"/>
            <a:ext cx="2898148" cy="764198"/>
            <a:chOff x="12472306" y="6467184"/>
            <a:chExt cx="7870439" cy="2032673"/>
          </a:xfrm>
        </p:grpSpPr>
        <p:sp>
          <p:nvSpPr>
            <p:cNvPr id="106" name="Rounded Rectangle 43"/>
            <p:cNvSpPr/>
            <p:nvPr/>
          </p:nvSpPr>
          <p:spPr>
            <a:xfrm>
              <a:off x="12472306" y="6468226"/>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107" name="TextBox 106"/>
            <p:cNvSpPr txBox="1"/>
            <p:nvPr/>
          </p:nvSpPr>
          <p:spPr>
            <a:xfrm>
              <a:off x="12609466" y="6467184"/>
              <a:ext cx="1864800" cy="638045"/>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添加内容</a:t>
              </a:r>
            </a:p>
          </p:txBody>
        </p:sp>
        <p:sp>
          <p:nvSpPr>
            <p:cNvPr id="108" name="TextBox 107"/>
            <p:cNvSpPr txBox="1"/>
            <p:nvPr/>
          </p:nvSpPr>
          <p:spPr>
            <a:xfrm>
              <a:off x="12472308" y="7217650"/>
              <a:ext cx="7870439" cy="1269604"/>
            </a:xfrm>
            <a:prstGeom prst="rect">
              <a:avLst/>
            </a:prstGeom>
            <a:noFill/>
          </p:spPr>
          <p:txBody>
            <a:bodyPr rtlCol="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a:t>
              </a:r>
            </a:p>
          </p:txBody>
        </p:sp>
      </p:grpSp>
      <p:grpSp>
        <p:nvGrpSpPr>
          <p:cNvPr id="122" name="组合 121"/>
          <p:cNvGrpSpPr/>
          <p:nvPr/>
        </p:nvGrpSpPr>
        <p:grpSpPr>
          <a:xfrm>
            <a:off x="4723153" y="3627557"/>
            <a:ext cx="2898148" cy="764198"/>
            <a:chOff x="12472306" y="9648849"/>
            <a:chExt cx="7870439" cy="2032673"/>
          </a:xfrm>
        </p:grpSpPr>
        <p:sp>
          <p:nvSpPr>
            <p:cNvPr id="109" name="Rounded Rectangle 43"/>
            <p:cNvSpPr/>
            <p:nvPr/>
          </p:nvSpPr>
          <p:spPr>
            <a:xfrm>
              <a:off x="12472306" y="9649891"/>
              <a:ext cx="2230265" cy="557566"/>
            </a:xfrm>
            <a:prstGeom prst="roundRect">
              <a:avLst>
                <a:gd fmla="val 46832" name="adj"/>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877" u="none">
                <a:ln>
                  <a:noFill/>
                </a:ln>
                <a:solidFill>
                  <a:prstClr val="white"/>
                </a:solidFill>
                <a:effectLst/>
                <a:uLnTx/>
                <a:uFillTx/>
                <a:latin typeface="等线"/>
                <a:ea typeface="微软雅黑"/>
                <a:cs typeface="+mn-cs"/>
              </a:endParaRPr>
            </a:p>
          </p:txBody>
        </p:sp>
        <p:sp>
          <p:nvSpPr>
            <p:cNvPr id="110" name="TextBox 109"/>
            <p:cNvSpPr txBox="1"/>
            <p:nvPr/>
          </p:nvSpPr>
          <p:spPr>
            <a:xfrm>
              <a:off x="12609467" y="9648849"/>
              <a:ext cx="2093104" cy="638045"/>
            </a:xfrm>
            <a:prstGeom prst="rect">
              <a:avLst/>
            </a:prstGeom>
            <a:noFill/>
          </p:spPr>
          <p:txBody>
            <a:bodyPr rtlCol="0" wrap="square">
              <a:spAutoFit/>
            </a:bodyPr>
            <a:lstStyle/>
            <a:p>
              <a:pPr algn="l" defTabSz="6858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974" u="none">
                  <a:ln>
                    <a:noFill/>
                  </a:ln>
                  <a:solidFill>
                    <a:prstClr val="white"/>
                  </a:solidFill>
                  <a:effectLst/>
                  <a:uLnTx/>
                  <a:uFillTx/>
                  <a:latin charset="-122" pitchFamily="34" typeface="思源黑体 CN Medium"/>
                  <a:ea charset="-122" pitchFamily="34" typeface="思源黑体 CN Medium"/>
                  <a:cs typeface="+mn-cs"/>
                </a:rPr>
                <a:t>添加内容</a:t>
              </a:r>
            </a:p>
          </p:txBody>
        </p:sp>
        <p:sp>
          <p:nvSpPr>
            <p:cNvPr id="111" name="TextBox 110"/>
            <p:cNvSpPr txBox="1"/>
            <p:nvPr/>
          </p:nvSpPr>
          <p:spPr>
            <a:xfrm>
              <a:off x="12472308" y="10399315"/>
              <a:ext cx="7870439" cy="1269604"/>
            </a:xfrm>
            <a:prstGeom prst="rect">
              <a:avLst/>
            </a:prstGeom>
            <a:noFill/>
          </p:spPr>
          <p:txBody>
            <a:bodyPr rtlCol="0" wrap="square">
              <a:spAutoFit/>
            </a:bodyPr>
            <a:lstStyle/>
            <a:p>
              <a:pPr algn="l" defTabSz="6858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844"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您的内容打在这里，或者通过复制您的文本后，在此框中选择粘贴，并选择只保留文字。您的内容打在这里，或者</a:t>
              </a:r>
            </a:p>
          </p:txBody>
        </p:sp>
      </p:grpSp>
    </p:spTree>
    <p:extLst>
      <p:ext uri="{BB962C8B-B14F-4D97-AF65-F5344CB8AC3E}">
        <p14:creationId val="32934929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6"/>
                                        </p:tgtEl>
                                        <p:attrNameLst>
                                          <p:attrName>style.visibility</p:attrName>
                                        </p:attrNameLst>
                                      </p:cBhvr>
                                      <p:to>
                                        <p:strVal val="visible"/>
                                      </p:to>
                                    </p:set>
                                    <p:animEffect filter="fade" transition="in">
                                      <p:cBhvr>
                                        <p:cTn dur="500" id="7"/>
                                        <p:tgtEl>
                                          <p:spTgt spid="116"/>
                                        </p:tgtEl>
                                      </p:cBhvr>
                                    </p:animEffect>
                                  </p:childTnLst>
                                </p:cTn>
                              </p:par>
                            </p:childTnLst>
                          </p:cTn>
                        </p:par>
                        <p:par>
                          <p:cTn fill="hold" id="8" nodeType="afterGroup">
                            <p:stCondLst>
                              <p:cond delay="500"/>
                            </p:stCondLst>
                            <p:childTnLst>
                              <p:par>
                                <p:cTn accel="50000" decel="50000" fill="hold" id="9" nodeType="afterEffect" presetClass="path" presetID="1" presetSubtype="0">
                                  <p:stCondLst>
                                    <p:cond delay="0"/>
                                  </p:stCondLst>
                                  <p:childTnLst>
                                    <p:animMotion origin="layout" path="M 0 0 C 0.069 0 0.125 0.056 0.125 0.125 C 0.125 0.194 0.069 0.25 0 0.25 C -0.069 0.25 -0.125 0.194 -0.125 0.125 C -0.125 0.056 -0.069 0 0 0 Z" pathEditMode="relative" ptsTypes="">
                                      <p:cBhvr>
                                        <p:cTn dur="2000" fill="hold" id="10"/>
                                        <p:tgtEl>
                                          <p:spTgt spid="116"/>
                                        </p:tgtEl>
                                        <p:attrNameLst>
                                          <p:attrName>ppt_x</p:attrName>
                                          <p:attrName>ppt_y</p:attrName>
                                        </p:attrNameLst>
                                      </p:cBhvr>
                                    </p:animMotion>
                                  </p:childTnLst>
                                </p:cTn>
                              </p:par>
                            </p:childTnLst>
                          </p:cTn>
                        </p:par>
                        <p:par>
                          <p:cTn fill="hold" id="11" nodeType="afterGroup">
                            <p:stCondLst>
                              <p:cond delay="2500"/>
                            </p:stCondLst>
                            <p:childTnLst>
                              <p:par>
                                <p:cTn fill="hold" id="12" nodeType="afterEffect" presetClass="entr" presetID="22" presetSubtype="8">
                                  <p:stCondLst>
                                    <p:cond delay="0"/>
                                  </p:stCondLst>
                                  <p:childTnLst>
                                    <p:set>
                                      <p:cBhvr>
                                        <p:cTn dur="1" fill="hold" id="13">
                                          <p:stCondLst>
                                            <p:cond delay="0"/>
                                          </p:stCondLst>
                                        </p:cTn>
                                        <p:tgtEl>
                                          <p:spTgt spid="88"/>
                                        </p:tgtEl>
                                        <p:attrNameLst>
                                          <p:attrName>style.visibility</p:attrName>
                                        </p:attrNameLst>
                                      </p:cBhvr>
                                      <p:to>
                                        <p:strVal val="visible"/>
                                      </p:to>
                                    </p:set>
                                    <p:animEffect filter="wipe(left)" transition="in">
                                      <p:cBhvr>
                                        <p:cTn dur="500" id="14"/>
                                        <p:tgtEl>
                                          <p:spTgt spid="88"/>
                                        </p:tgtEl>
                                      </p:cBhvr>
                                    </p:animEffect>
                                  </p:childTnLst>
                                </p:cTn>
                              </p:par>
                            </p:childTnLst>
                          </p:cTn>
                        </p:par>
                        <p:par>
                          <p:cTn fill="hold" id="15" nodeType="afterGroup">
                            <p:stCondLst>
                              <p:cond delay="3000"/>
                            </p:stCondLst>
                            <p:childTnLst>
                              <p:par>
                                <p:cTn fill="hold" id="16" nodeType="afterEffect" presetClass="entr" presetID="53" presetSubtype="0">
                                  <p:stCondLst>
                                    <p:cond delay="0"/>
                                  </p:stCondLst>
                                  <p:childTnLst>
                                    <p:set>
                                      <p:cBhvr>
                                        <p:cTn dur="1" fill="hold" id="17">
                                          <p:stCondLst>
                                            <p:cond delay="0"/>
                                          </p:stCondLst>
                                        </p:cTn>
                                        <p:tgtEl>
                                          <p:spTgt spid="117"/>
                                        </p:tgtEl>
                                        <p:attrNameLst>
                                          <p:attrName>style.visibility</p:attrName>
                                        </p:attrNameLst>
                                      </p:cBhvr>
                                      <p:to>
                                        <p:strVal val="visible"/>
                                      </p:to>
                                    </p:set>
                                    <p:anim calcmode="lin" valueType="num">
                                      <p:cBhvr>
                                        <p:cTn dur="500" fill="hold" id="18"/>
                                        <p:tgtEl>
                                          <p:spTgt spid="117"/>
                                        </p:tgtEl>
                                        <p:attrNameLst>
                                          <p:attrName>ppt_w</p:attrName>
                                        </p:attrNameLst>
                                      </p:cBhvr>
                                      <p:tavLst>
                                        <p:tav tm="0">
                                          <p:val>
                                            <p:fltVal val="0"/>
                                          </p:val>
                                        </p:tav>
                                        <p:tav tm="100000">
                                          <p:val>
                                            <p:strVal val="#ppt_w"/>
                                          </p:val>
                                        </p:tav>
                                      </p:tavLst>
                                    </p:anim>
                                    <p:anim calcmode="lin" valueType="num">
                                      <p:cBhvr>
                                        <p:cTn dur="500" fill="hold" id="19"/>
                                        <p:tgtEl>
                                          <p:spTgt spid="117"/>
                                        </p:tgtEl>
                                        <p:attrNameLst>
                                          <p:attrName>ppt_h</p:attrName>
                                        </p:attrNameLst>
                                      </p:cBhvr>
                                      <p:tavLst>
                                        <p:tav tm="0">
                                          <p:val>
                                            <p:fltVal val="0"/>
                                          </p:val>
                                        </p:tav>
                                        <p:tav tm="100000">
                                          <p:val>
                                            <p:strVal val="#ppt_h"/>
                                          </p:val>
                                        </p:tav>
                                      </p:tavLst>
                                    </p:anim>
                                    <p:animEffect filter="fade" transition="in">
                                      <p:cBhvr>
                                        <p:cTn dur="500" id="20"/>
                                        <p:tgtEl>
                                          <p:spTgt spid="117"/>
                                        </p:tgtEl>
                                      </p:cBhvr>
                                    </p:animEffect>
                                  </p:childTnLst>
                                </p:cTn>
                              </p:par>
                              <p:par>
                                <p:cTn fill="hold" id="21" nodeType="withEffect" presetClass="entr" presetID="53" presetSubtype="0">
                                  <p:stCondLst>
                                    <p:cond delay="0"/>
                                  </p:stCondLst>
                                  <p:childTnLst>
                                    <p:set>
                                      <p:cBhvr>
                                        <p:cTn dur="1" fill="hold" id="22">
                                          <p:stCondLst>
                                            <p:cond delay="0"/>
                                          </p:stCondLst>
                                        </p:cTn>
                                        <p:tgtEl>
                                          <p:spTgt spid="118"/>
                                        </p:tgtEl>
                                        <p:attrNameLst>
                                          <p:attrName>style.visibility</p:attrName>
                                        </p:attrNameLst>
                                      </p:cBhvr>
                                      <p:to>
                                        <p:strVal val="visible"/>
                                      </p:to>
                                    </p:set>
                                    <p:anim calcmode="lin" valueType="num">
                                      <p:cBhvr>
                                        <p:cTn dur="500" fill="hold" id="23"/>
                                        <p:tgtEl>
                                          <p:spTgt spid="118"/>
                                        </p:tgtEl>
                                        <p:attrNameLst>
                                          <p:attrName>ppt_w</p:attrName>
                                        </p:attrNameLst>
                                      </p:cBhvr>
                                      <p:tavLst>
                                        <p:tav tm="0">
                                          <p:val>
                                            <p:fltVal val="0"/>
                                          </p:val>
                                        </p:tav>
                                        <p:tav tm="100000">
                                          <p:val>
                                            <p:strVal val="#ppt_w"/>
                                          </p:val>
                                        </p:tav>
                                      </p:tavLst>
                                    </p:anim>
                                    <p:anim calcmode="lin" valueType="num">
                                      <p:cBhvr>
                                        <p:cTn dur="500" fill="hold" id="24"/>
                                        <p:tgtEl>
                                          <p:spTgt spid="118"/>
                                        </p:tgtEl>
                                        <p:attrNameLst>
                                          <p:attrName>ppt_h</p:attrName>
                                        </p:attrNameLst>
                                      </p:cBhvr>
                                      <p:tavLst>
                                        <p:tav tm="0">
                                          <p:val>
                                            <p:fltVal val="0"/>
                                          </p:val>
                                        </p:tav>
                                        <p:tav tm="100000">
                                          <p:val>
                                            <p:strVal val="#ppt_h"/>
                                          </p:val>
                                        </p:tav>
                                      </p:tavLst>
                                    </p:anim>
                                    <p:animEffect filter="fade" transition="in">
                                      <p:cBhvr>
                                        <p:cTn dur="500" id="25"/>
                                        <p:tgtEl>
                                          <p:spTgt spid="118"/>
                                        </p:tgtEl>
                                      </p:cBhvr>
                                    </p:animEffect>
                                  </p:childTnLst>
                                </p:cTn>
                              </p:par>
                              <p:par>
                                <p:cTn fill="hold" id="26" nodeType="withEffect" presetClass="entr" presetID="53" presetSubtype="0">
                                  <p:stCondLst>
                                    <p:cond delay="0"/>
                                  </p:stCondLst>
                                  <p:childTnLst>
                                    <p:set>
                                      <p:cBhvr>
                                        <p:cTn dur="1" fill="hold" id="27">
                                          <p:stCondLst>
                                            <p:cond delay="0"/>
                                          </p:stCondLst>
                                        </p:cTn>
                                        <p:tgtEl>
                                          <p:spTgt spid="119"/>
                                        </p:tgtEl>
                                        <p:attrNameLst>
                                          <p:attrName>style.visibility</p:attrName>
                                        </p:attrNameLst>
                                      </p:cBhvr>
                                      <p:to>
                                        <p:strVal val="visible"/>
                                      </p:to>
                                    </p:set>
                                    <p:anim calcmode="lin" valueType="num">
                                      <p:cBhvr>
                                        <p:cTn dur="500" fill="hold" id="28"/>
                                        <p:tgtEl>
                                          <p:spTgt spid="119"/>
                                        </p:tgtEl>
                                        <p:attrNameLst>
                                          <p:attrName>ppt_w</p:attrName>
                                        </p:attrNameLst>
                                      </p:cBhvr>
                                      <p:tavLst>
                                        <p:tav tm="0">
                                          <p:val>
                                            <p:fltVal val="0"/>
                                          </p:val>
                                        </p:tav>
                                        <p:tav tm="100000">
                                          <p:val>
                                            <p:strVal val="#ppt_w"/>
                                          </p:val>
                                        </p:tav>
                                      </p:tavLst>
                                    </p:anim>
                                    <p:anim calcmode="lin" valueType="num">
                                      <p:cBhvr>
                                        <p:cTn dur="500" fill="hold" id="29"/>
                                        <p:tgtEl>
                                          <p:spTgt spid="119"/>
                                        </p:tgtEl>
                                        <p:attrNameLst>
                                          <p:attrName>ppt_h</p:attrName>
                                        </p:attrNameLst>
                                      </p:cBhvr>
                                      <p:tavLst>
                                        <p:tav tm="0">
                                          <p:val>
                                            <p:fltVal val="0"/>
                                          </p:val>
                                        </p:tav>
                                        <p:tav tm="100000">
                                          <p:val>
                                            <p:strVal val="#ppt_h"/>
                                          </p:val>
                                        </p:tav>
                                      </p:tavLst>
                                    </p:anim>
                                    <p:animEffect filter="fade" transition="in">
                                      <p:cBhvr>
                                        <p:cTn dur="500" id="30"/>
                                        <p:tgtEl>
                                          <p:spTgt spid="119"/>
                                        </p:tgtEl>
                                      </p:cBhvr>
                                    </p:animEffect>
                                  </p:childTnLst>
                                </p:cTn>
                              </p:par>
                            </p:childTnLst>
                          </p:cTn>
                        </p:par>
                        <p:par>
                          <p:cTn fill="hold" id="31" nodeType="afterGroup">
                            <p:stCondLst>
                              <p:cond delay="3500"/>
                            </p:stCondLst>
                            <p:childTnLst>
                              <p:par>
                                <p:cTn fill="hold" id="32" nodeType="afterEffect" presetClass="entr" presetID="2" presetSubtype="2">
                                  <p:stCondLst>
                                    <p:cond delay="0"/>
                                  </p:stCondLst>
                                  <p:childTnLst>
                                    <p:set>
                                      <p:cBhvr>
                                        <p:cTn dur="1" fill="hold" id="33">
                                          <p:stCondLst>
                                            <p:cond delay="0"/>
                                          </p:stCondLst>
                                        </p:cTn>
                                        <p:tgtEl>
                                          <p:spTgt spid="120"/>
                                        </p:tgtEl>
                                        <p:attrNameLst>
                                          <p:attrName>style.visibility</p:attrName>
                                        </p:attrNameLst>
                                      </p:cBhvr>
                                      <p:to>
                                        <p:strVal val="visible"/>
                                      </p:to>
                                    </p:set>
                                    <p:anim calcmode="lin" valueType="num">
                                      <p:cBhvr additive="base">
                                        <p:cTn dur="500" fill="hold" id="34"/>
                                        <p:tgtEl>
                                          <p:spTgt spid="120"/>
                                        </p:tgtEl>
                                        <p:attrNameLst>
                                          <p:attrName>ppt_x</p:attrName>
                                        </p:attrNameLst>
                                      </p:cBhvr>
                                      <p:tavLst>
                                        <p:tav tm="0">
                                          <p:val>
                                            <p:strVal val="1+#ppt_w/2"/>
                                          </p:val>
                                        </p:tav>
                                        <p:tav tm="100000">
                                          <p:val>
                                            <p:strVal val="#ppt_x"/>
                                          </p:val>
                                        </p:tav>
                                      </p:tavLst>
                                    </p:anim>
                                    <p:anim calcmode="lin" valueType="num">
                                      <p:cBhvr additive="base">
                                        <p:cTn dur="500" fill="hold" id="35"/>
                                        <p:tgtEl>
                                          <p:spTgt spid="120"/>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4000"/>
                            </p:stCondLst>
                            <p:childTnLst>
                              <p:par>
                                <p:cTn fill="hold" id="37" nodeType="afterEffect" presetClass="entr" presetID="2" presetSubtype="2">
                                  <p:stCondLst>
                                    <p:cond delay="0"/>
                                  </p:stCondLst>
                                  <p:childTnLst>
                                    <p:set>
                                      <p:cBhvr>
                                        <p:cTn dur="1" fill="hold" id="38">
                                          <p:stCondLst>
                                            <p:cond delay="0"/>
                                          </p:stCondLst>
                                        </p:cTn>
                                        <p:tgtEl>
                                          <p:spTgt spid="121"/>
                                        </p:tgtEl>
                                        <p:attrNameLst>
                                          <p:attrName>style.visibility</p:attrName>
                                        </p:attrNameLst>
                                      </p:cBhvr>
                                      <p:to>
                                        <p:strVal val="visible"/>
                                      </p:to>
                                    </p:set>
                                    <p:anim calcmode="lin" valueType="num">
                                      <p:cBhvr additive="base">
                                        <p:cTn dur="500" fill="hold" id="39"/>
                                        <p:tgtEl>
                                          <p:spTgt spid="121"/>
                                        </p:tgtEl>
                                        <p:attrNameLst>
                                          <p:attrName>ppt_x</p:attrName>
                                        </p:attrNameLst>
                                      </p:cBhvr>
                                      <p:tavLst>
                                        <p:tav tm="0">
                                          <p:val>
                                            <p:strVal val="1+#ppt_w/2"/>
                                          </p:val>
                                        </p:tav>
                                        <p:tav tm="100000">
                                          <p:val>
                                            <p:strVal val="#ppt_x"/>
                                          </p:val>
                                        </p:tav>
                                      </p:tavLst>
                                    </p:anim>
                                    <p:anim calcmode="lin" valueType="num">
                                      <p:cBhvr additive="base">
                                        <p:cTn dur="500" fill="hold" id="40"/>
                                        <p:tgtEl>
                                          <p:spTgt spid="121"/>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500"/>
                            </p:stCondLst>
                            <p:childTnLst>
                              <p:par>
                                <p:cTn fill="hold" id="42" nodeType="afterEffect" presetClass="entr" presetID="2" presetSubtype="2">
                                  <p:stCondLst>
                                    <p:cond delay="0"/>
                                  </p:stCondLst>
                                  <p:childTnLst>
                                    <p:set>
                                      <p:cBhvr>
                                        <p:cTn dur="1" fill="hold" id="43">
                                          <p:stCondLst>
                                            <p:cond delay="0"/>
                                          </p:stCondLst>
                                        </p:cTn>
                                        <p:tgtEl>
                                          <p:spTgt spid="122"/>
                                        </p:tgtEl>
                                        <p:attrNameLst>
                                          <p:attrName>style.visibility</p:attrName>
                                        </p:attrNameLst>
                                      </p:cBhvr>
                                      <p:to>
                                        <p:strVal val="visible"/>
                                      </p:to>
                                    </p:set>
                                    <p:anim calcmode="lin" valueType="num">
                                      <p:cBhvr additive="base">
                                        <p:cTn dur="500" fill="hold" id="44"/>
                                        <p:tgtEl>
                                          <p:spTgt spid="122"/>
                                        </p:tgtEl>
                                        <p:attrNameLst>
                                          <p:attrName>ppt_x</p:attrName>
                                        </p:attrNameLst>
                                      </p:cBhvr>
                                      <p:tavLst>
                                        <p:tav tm="0">
                                          <p:val>
                                            <p:strVal val="1+#ppt_w/2"/>
                                          </p:val>
                                        </p:tav>
                                        <p:tav tm="100000">
                                          <p:val>
                                            <p:strVal val="#ppt_x"/>
                                          </p:val>
                                        </p:tav>
                                      </p:tavLst>
                                    </p:anim>
                                    <p:anim calcmode="lin" valueType="num">
                                      <p:cBhvr additive="base">
                                        <p:cTn dur="500" fill="hold" id="45"/>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28400"/>
            <a:ext cx="9144000" cy="5190757"/>
          </a:xfrm>
          <a:prstGeom prst="rect">
            <a:avLst/>
          </a:prstGeom>
          <a:solidFill>
            <a:srgbClr val="FBF6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0" y="3337422"/>
            <a:ext cx="3728865" cy="1806078"/>
          </a:xfrm>
          <a:prstGeom prst="rect">
            <a:avLst/>
          </a:prstGeom>
        </p:spPr>
      </p:pic>
      <p:pic>
        <p:nvPicPr>
          <p:cNvPr id="20" name="图片 19"/>
          <p:cNvPicPr>
            <a:picLocks noChangeAspect="1"/>
          </p:cNvPicPr>
          <p:nvPr/>
        </p:nvPicPr>
        <p:blipFill>
          <a:blip r:embed="rId4">
            <a:extLst>
              <a:ext uri="{28A0092B-C50C-407E-A947-70E740481C1C}">
                <a14:useLocalDpi val="0"/>
              </a:ext>
            </a:extLst>
          </a:blip>
          <a:stretch>
            <a:fillRect/>
          </a:stretch>
        </p:blipFill>
        <p:spPr>
          <a:xfrm>
            <a:off x="-5482" y="-28399"/>
            <a:ext cx="1640768" cy="1647650"/>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flipH="1">
            <a:off x="6812006" y="1494263"/>
            <a:ext cx="2319597" cy="3437261"/>
          </a:xfrm>
          <a:prstGeom prst="rect">
            <a:avLst/>
          </a:prstGeom>
        </p:spPr>
      </p:pic>
      <p:pic>
        <p:nvPicPr>
          <p:cNvPr id="3" name="图片 2"/>
          <p:cNvPicPr>
            <a:picLocks noChangeAspect="1"/>
          </p:cNvPicPr>
          <p:nvPr/>
        </p:nvPicPr>
        <p:blipFill>
          <a:blip r:embed="rId6">
            <a:extLst>
              <a:ext uri="{28A0092B-C50C-407E-A947-70E740481C1C}">
                <a14:useLocalDpi val="0"/>
              </a:ext>
            </a:extLst>
          </a:blip>
          <a:stretch>
            <a:fillRect/>
          </a:stretch>
        </p:blipFill>
        <p:spPr>
          <a:xfrm>
            <a:off x="3737074" y="4332514"/>
            <a:ext cx="5406925" cy="829843"/>
          </a:xfrm>
          <a:prstGeom prst="rect">
            <a:avLst/>
          </a:prstGeom>
        </p:spPr>
      </p:pic>
      <p:sp>
        <p:nvSpPr>
          <p:cNvPr id="12" name="Rectangle 5"/>
          <p:cNvSpPr>
            <a:spLocks noChangeArrowheads="1"/>
          </p:cNvSpPr>
          <p:nvPr/>
        </p:nvSpPr>
        <p:spPr bwMode="auto">
          <a:xfrm>
            <a:off x="3604599" y="1173855"/>
            <a:ext cx="747810" cy="897523"/>
          </a:xfrm>
          <a:prstGeom prst="roundRect">
            <a:avLst/>
          </a:pr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3" name="Freeform 6"/>
          <p:cNvSpPr/>
          <p:nvPr/>
        </p:nvSpPr>
        <p:spPr bwMode="auto">
          <a:xfrm>
            <a:off x="3709388" y="1254302"/>
            <a:ext cx="571574" cy="718971"/>
          </a:xfrm>
          <a:custGeom>
            <a:gdLst>
              <a:gd fmla="*/ 734716 w 1173" name="T0"/>
              <a:gd fmla="*/ 348495 h 1472" name="T1"/>
              <a:gd fmla="*/ 711330 w 1173" name="T2"/>
              <a:gd fmla="*/ 30615 h 1472" name="T3"/>
              <a:gd fmla="*/ 693141 w 1173" name="T4"/>
              <a:gd fmla="*/ 35175 h 1472" name="T5"/>
              <a:gd fmla="*/ 651565 w 1173" name="T6"/>
              <a:gd fmla="*/ 44295 h 1472" name="T7"/>
              <a:gd fmla="*/ 596997 w 1173" name="T8"/>
              <a:gd fmla="*/ 35175 h 1472" name="T9"/>
              <a:gd fmla="*/ 408609 w 1173" name="T10"/>
              <a:gd fmla="*/ 3257 h 1472" name="T11"/>
              <a:gd fmla="*/ 0 w 1173" name="T12"/>
              <a:gd fmla="*/ 500270 h 1472" name="T13"/>
              <a:gd fmla="*/ 417703 w 1173" name="T14"/>
              <a:gd fmla="*/ 955593 h 1472" name="T15"/>
              <a:gd fmla="*/ 762000 w 1173" name="T16"/>
              <a:gd fmla="*/ 707412 h 1472" name="T17"/>
              <a:gd fmla="*/ 706783 w 1173" name="T18"/>
              <a:gd fmla="*/ 674843 h 1472" name="T19"/>
              <a:gd fmla="*/ 449535 w 1173" name="T20"/>
              <a:gd fmla="*/ 891757 h 1472" name="T21"/>
              <a:gd fmla="*/ 188389 w 1173" name="T22"/>
              <a:gd fmla="*/ 472260 h 1472" name="T23"/>
              <a:gd fmla="*/ 417703 w 1173" name="T24"/>
              <a:gd fmla="*/ 67745 h 1472" name="T25"/>
              <a:gd fmla="*/ 679499 w 1173" name="T26"/>
              <a:gd fmla="*/ 371294 h 1472" name="T27"/>
              <a:gd fmla="*/ 734716 w 1173" name="T28"/>
              <a:gd fmla="*/ 348495 h 147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72" w="1173">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4" name="Freeform 7"/>
          <p:cNvSpPr>
            <a:spLocks noEditPoints="1"/>
          </p:cNvSpPr>
          <p:nvPr/>
        </p:nvSpPr>
        <p:spPr bwMode="auto">
          <a:xfrm>
            <a:off x="4421474" y="1789265"/>
            <a:ext cx="1068129" cy="217834"/>
          </a:xfrm>
          <a:custGeom>
            <a:gdLst>
              <a:gd fmla="*/ 31788 w 2195" name="T0"/>
              <a:gd fmla="*/ 181488 h 445" name="T1"/>
              <a:gd fmla="*/ 163483 w 2195" name="T2"/>
              <a:gd fmla="*/ 180183 h 445" name="T3"/>
              <a:gd fmla="*/ 98609 w 2195" name="T4"/>
              <a:gd fmla="*/ 289206 h 445" name="T5"/>
              <a:gd fmla="*/ 101204 w 2195" name="T6"/>
              <a:gd fmla="*/ 68548 h 445" name="T7"/>
              <a:gd fmla="*/ 98609 w 2195" name="T8"/>
              <a:gd fmla="*/ 289206 h 445" name="T9"/>
              <a:gd fmla="*/ 431413 w 2195" name="T10"/>
              <a:gd fmla="*/ 283331 h 445" name="T11"/>
              <a:gd fmla="*/ 400922 w 2195" name="T12"/>
              <a:gd fmla="*/ 152764 h 445" name="T13"/>
              <a:gd fmla="*/ 289339 w 2195" name="T14"/>
              <a:gd fmla="*/ 154069 h 445" name="T15"/>
              <a:gd fmla="*/ 259496 w 2195" name="T16"/>
              <a:gd fmla="*/ 284636 h 445" name="T17"/>
              <a:gd fmla="*/ 289339 w 2195" name="T18"/>
              <a:gd fmla="*/ 72465 h 445" name="T19"/>
              <a:gd fmla="*/ 358754 w 2195" name="T20"/>
              <a:gd fmla="*/ 66589 h 445" name="T21"/>
              <a:gd fmla="*/ 581921 w 2195" name="T22"/>
              <a:gd fmla="*/ 265704 h 445" name="T23"/>
              <a:gd fmla="*/ 555971 w 2195" name="T24"/>
              <a:gd fmla="*/ 287901 h 445" name="T25"/>
              <a:gd fmla="*/ 512506 w 2195" name="T26"/>
              <a:gd fmla="*/ 98578 h 445" name="T27"/>
              <a:gd fmla="*/ 483312 w 2195" name="T28"/>
              <a:gd fmla="*/ 72465 h 445" name="T29"/>
              <a:gd fmla="*/ 512506 w 2195" name="T30"/>
              <a:gd fmla="*/ 15668 h 445" name="T31"/>
              <a:gd fmla="*/ 542996 w 2195" name="T32"/>
              <a:gd fmla="*/ 72465 h 445" name="T33"/>
              <a:gd fmla="*/ 581921 w 2195" name="T34"/>
              <a:gd fmla="*/ 98578 h 445" name="T35"/>
              <a:gd fmla="*/ 542996 w 2195" name="T36"/>
              <a:gd fmla="*/ 241549 h 445" name="T37"/>
              <a:gd fmla="*/ 581921 w 2195" name="T38"/>
              <a:gd fmla="*/ 265704 h 445" name="T39"/>
              <a:gd fmla="*/ 787572 w 2195" name="T40"/>
              <a:gd fmla="*/ 162556 h 445" name="T41"/>
              <a:gd fmla="*/ 661716 w 2195" name="T42"/>
              <a:gd fmla="*/ 162556 h 445" name="T43"/>
              <a:gd fmla="*/ 819360 w 2195" name="T44"/>
              <a:gd fmla="*/ 226534 h 445" name="T45"/>
              <a:gd fmla="*/ 626684 w 2195" name="T46"/>
              <a:gd fmla="*/ 181488 h 445" name="T47"/>
              <a:gd fmla="*/ 820658 w 2195" name="T48"/>
              <a:gd fmla="*/ 181488 h 445" name="T49"/>
              <a:gd fmla="*/ 660419 w 2195" name="T50"/>
              <a:gd fmla="*/ 188670 h 445" name="T51"/>
              <a:gd fmla="*/ 787572 w 2195" name="T52"/>
              <a:gd fmla="*/ 218047 h 445" name="T53"/>
              <a:gd fmla="*/ 1054853 w 2195" name="T54"/>
              <a:gd fmla="*/ 283331 h 445" name="T55"/>
              <a:gd fmla="*/ 1025011 w 2195" name="T56"/>
              <a:gd fmla="*/ 152764 h 445" name="T57"/>
              <a:gd fmla="*/ 913428 w 2195" name="T58"/>
              <a:gd fmla="*/ 154069 h 445" name="T59"/>
              <a:gd fmla="*/ 882937 w 2195" name="T60"/>
              <a:gd fmla="*/ 284636 h 445" name="T61"/>
              <a:gd fmla="*/ 913428 w 2195" name="T62"/>
              <a:gd fmla="*/ 72465 h 445" name="T63"/>
              <a:gd fmla="*/ 982843 w 2195" name="T64"/>
              <a:gd fmla="*/ 66589 h 445" name="T65"/>
              <a:gd fmla="*/ 1206010 w 2195" name="T66"/>
              <a:gd fmla="*/ 265704 h 445" name="T67"/>
              <a:gd fmla="*/ 1179412 w 2195" name="T68"/>
              <a:gd fmla="*/ 287901 h 445" name="T69"/>
              <a:gd fmla="*/ 1136595 w 2195" name="T70"/>
              <a:gd fmla="*/ 98578 h 445" name="T71"/>
              <a:gd fmla="*/ 1107401 w 2195" name="T72"/>
              <a:gd fmla="*/ 72465 h 445" name="T73"/>
              <a:gd fmla="*/ 1136595 w 2195" name="T74"/>
              <a:gd fmla="*/ 15668 h 445" name="T75"/>
              <a:gd fmla="*/ 1166437 w 2195" name="T76"/>
              <a:gd fmla="*/ 72465 h 445" name="T77"/>
              <a:gd fmla="*/ 1206010 w 2195" name="T78"/>
              <a:gd fmla="*/ 98578 h 445" name="T79"/>
              <a:gd fmla="*/ 1166437 w 2195" name="T80"/>
              <a:gd fmla="*/ 241549 h 445" name="T81"/>
              <a:gd fmla="*/ 1206010 w 2195" name="T82"/>
              <a:gd fmla="*/ 265704 h 445" name="T83"/>
              <a:gd fmla="*/ 1414256 w 2195" name="T84"/>
              <a:gd fmla="*/ 123386 h 445" name="T85"/>
              <a:gd fmla="*/ 1256612 w 2195" name="T86"/>
              <a:gd fmla="*/ 126650 h 445" name="T87"/>
              <a:gd fmla="*/ 1390901 w 2195" name="T88"/>
              <a:gd fmla="*/ 229798 h 445" name="T89"/>
              <a:gd fmla="*/ 1278020 w 2195" name="T90"/>
              <a:gd fmla="*/ 218047 h 445" name="T91"/>
              <a:gd fmla="*/ 1337704 w 2195" name="T92"/>
              <a:gd fmla="*/ 289206 h 445" name="T93"/>
              <a:gd fmla="*/ 1346138 w 2195" name="T94"/>
              <a:gd fmla="*/ 164515 h 445" name="T95"/>
              <a:gd fmla="*/ 1334461 w 2195" name="T96"/>
              <a:gd fmla="*/ 94661 h 4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45" w="219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5" name="Freeform 8"/>
          <p:cNvSpPr>
            <a:spLocks noEditPoints="1"/>
          </p:cNvSpPr>
          <p:nvPr/>
        </p:nvSpPr>
        <p:spPr bwMode="auto">
          <a:xfrm>
            <a:off x="4485776" y="1239324"/>
            <a:ext cx="1026452" cy="482091"/>
          </a:xfrm>
          <a:custGeom>
            <a:gdLst>
              <a:gd fmla="*/ 495722 w 2109" name="T0"/>
              <a:gd fmla="*/ 0 h 986" name="T1"/>
              <a:gd fmla="*/ 438623 w 2109" name="T2"/>
              <a:gd fmla="*/ 642937 h 986" name="T3"/>
              <a:gd fmla="*/ 54503 w 2109" name="T4"/>
              <a:gd fmla="*/ 588163 h 986" name="T5"/>
              <a:gd fmla="*/ 0 w 2109" name="T6"/>
              <a:gd fmla="*/ 642937 h 986" name="T7"/>
              <a:gd fmla="*/ 54503 w 2109" name="T8"/>
              <a:gd fmla="*/ 52165 h 986" name="T9"/>
              <a:gd fmla="*/ 438623 w 2109" name="T10"/>
              <a:gd fmla="*/ 181926 h 986" name="T11"/>
              <a:gd fmla="*/ 54503 w 2109" name="T12"/>
              <a:gd fmla="*/ 52165 h 986" name="T13"/>
              <a:gd fmla="*/ 54503 w 2109" name="T14"/>
              <a:gd fmla="*/ 541867 h 986" name="T15"/>
              <a:gd fmla="*/ 438623 w 2109" name="T16"/>
              <a:gd fmla="*/ 409497 h 986" name="T17"/>
              <a:gd fmla="*/ 54503 w 2109" name="T18"/>
              <a:gd fmla="*/ 230831 h 986" name="T19"/>
              <a:gd fmla="*/ 438623 w 2109" name="T20"/>
              <a:gd fmla="*/ 363201 h 986" name="T21"/>
              <a:gd fmla="*/ 54503 w 2109" name="T22"/>
              <a:gd fmla="*/ 230831 h 986" name="T23"/>
              <a:gd fmla="*/ 1311326 w 2109" name="T24"/>
              <a:gd fmla="*/ 360592 h 986" name="T25"/>
              <a:gd fmla="*/ 1162091 w 2109" name="T26"/>
              <a:gd fmla="*/ 452534 h 986" name="T27"/>
              <a:gd fmla="*/ 1331441 w 2109" name="T28"/>
              <a:gd fmla="*/ 596640 h 986" name="T29"/>
              <a:gd fmla="*/ 1050488 w 2109" name="T30"/>
              <a:gd fmla="*/ 533390 h 986" name="T31"/>
              <a:gd fmla="*/ 869459 w 2109" name="T32"/>
              <a:gd fmla="*/ 634460 h 986" name="T33"/>
              <a:gd fmla="*/ 946672 w 2109" name="T34"/>
              <a:gd fmla="*/ 579687 h 986" name="T35"/>
              <a:gd fmla="*/ 998580 w 2109" name="T36"/>
              <a:gd fmla="*/ 291473 h 986" name="T37"/>
              <a:gd fmla="*/ 685835 w 2109" name="T38"/>
              <a:gd fmla="*/ 245177 h 986" name="T39"/>
              <a:gd fmla="*/ 1199724 w 2109" name="T40"/>
              <a:gd fmla="*/ 170189 h 986" name="T41"/>
              <a:gd fmla="*/ 772132 w 2109" name="T42"/>
              <a:gd fmla="*/ 123893 h 986" name="T43"/>
              <a:gd fmla="*/ 1199724 w 2109" name="T44"/>
              <a:gd fmla="*/ 48905 h 986" name="T45"/>
              <a:gd fmla="*/ 760452 w 2109" name="T46"/>
              <a:gd fmla="*/ 3260 h 986" name="T47"/>
              <a:gd fmla="*/ 1253579 w 2109" name="T48"/>
              <a:gd fmla="*/ 245177 h 986" name="T49"/>
              <a:gd fmla="*/ 1363234 w 2109" name="T50"/>
              <a:gd fmla="*/ 291473 h 986" name="T51"/>
              <a:gd fmla="*/ 1050488 w 2109" name="T52"/>
              <a:gd fmla="*/ 314296 h 986" name="T53"/>
              <a:gd fmla="*/ 1273693 w 2109" name="T54"/>
              <a:gd fmla="*/ 314296 h 986" name="T55"/>
              <a:gd fmla="*/ 970031 w 2109" name="T56"/>
              <a:gd fmla="*/ 421235 h 986" name="T57"/>
              <a:gd fmla="*/ 697514 w 2109" name="T58"/>
              <a:gd fmla="*/ 579687 h 986" name="T59"/>
              <a:gd fmla="*/ 772132 w 2109" name="T60"/>
              <a:gd fmla="*/ 308427 h 986" name="T61"/>
              <a:gd fmla="*/ 907093 w 2109" name="T62"/>
              <a:gd fmla="*/ 397760 h 986" name="T63"/>
              <a:gd fmla="*/ 789002 w 2109" name="T64"/>
              <a:gd fmla="*/ 383415 h 986" name="T65"/>
              <a:gd fmla="*/ 772132 w 2109" name="T66"/>
              <a:gd fmla="*/ 308427 h 98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84" w="2109">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sp>
        <p:nvSpPr>
          <p:cNvPr id="16" name="Freeform 10"/>
          <p:cNvSpPr/>
          <p:nvPr/>
        </p:nvSpPr>
        <p:spPr bwMode="auto">
          <a:xfrm>
            <a:off x="2315580" y="2413053"/>
            <a:ext cx="4512870" cy="511156"/>
          </a:xfrm>
          <a:custGeom>
            <a:gdLst>
              <a:gd fmla="*/ 64938 w 6425" name="T0"/>
              <a:gd fmla="*/ 0 h 911" name="T1"/>
              <a:gd fmla="*/ 4420639 w 6425" name="T2"/>
              <a:gd fmla="*/ 0 h 911" name="T3"/>
              <a:gd fmla="*/ 4486275 w 6425" name="T4"/>
              <a:gd fmla="*/ 65148 h 911" name="T5"/>
              <a:gd fmla="*/ 4486275 w 6425" name="T6"/>
              <a:gd fmla="*/ 573027 h 911" name="T7"/>
              <a:gd fmla="*/ 4420639 w 6425" name="T8"/>
              <a:gd fmla="*/ 638175 h 911" name="T9"/>
              <a:gd fmla="*/ 64938 w 6425" name="T10"/>
              <a:gd fmla="*/ 638175 h 911" name="T11"/>
              <a:gd fmla="*/ 0 w 6425" name="T12"/>
              <a:gd fmla="*/ 573027 h 911" name="T13"/>
              <a:gd fmla="*/ 0 w 6425" name="T14"/>
              <a:gd fmla="*/ 65148 h 911" name="T15"/>
              <a:gd fmla="*/ 64938 w 6425" name="T16"/>
              <a:gd fmla="*/ 0 h 9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11" w="6425">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C00000"/>
          </a:solidFill>
          <a:ln>
            <a:noFill/>
          </a:ln>
        </p:spPr>
        <p:txBody>
          <a:bodyPr bIns="34285" lIns="68571" rIns="68571" tIns="34285"/>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350" u="none">
              <a:ln>
                <a:noFill/>
              </a:ln>
              <a:solidFill>
                <a:sysClr lastClr="000000" val="windowText"/>
              </a:solidFill>
              <a:effectLst/>
              <a:uLnTx/>
              <a:uFillTx/>
              <a:latin panose="020f0502020204030204" typeface="Calibri"/>
              <a:ea charset="-122" panose="02010600030101010101" pitchFamily="2" typeface="等线"/>
              <a:cs typeface="+mn-ea"/>
              <a:sym typeface="+mn-lt"/>
            </a:endParaRPr>
          </a:p>
        </p:txBody>
      </p:sp>
      <p:grpSp>
        <p:nvGrpSpPr>
          <p:cNvPr id="17" name="组合 58"/>
          <p:cNvGrpSpPr/>
          <p:nvPr/>
        </p:nvGrpSpPr>
        <p:grpSpPr>
          <a:xfrm>
            <a:off x="2392979" y="2454715"/>
            <a:ext cx="377478" cy="415498"/>
            <a:chExt cx="588963" cy="648258"/>
          </a:xfrm>
        </p:grpSpPr>
        <p:sp>
          <p:nvSpPr>
            <p:cNvPr id="18"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p>
              <a:pPr algn="l" defTabSz="6858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100" u="none">
                <a:ln>
                  <a:noFill/>
                </a:ln>
                <a:solidFill>
                  <a:srgbClr val="C00000"/>
                </a:solidFill>
                <a:effectLst/>
                <a:uLnTx/>
                <a:uFillTx/>
                <a:latin panose="020f0502020204030204" typeface="Calibri"/>
                <a:ea charset="-122" panose="02010600030101010101" pitchFamily="2" typeface="等线"/>
                <a:cs typeface="+mn-ea"/>
                <a:sym typeface="+mn-lt"/>
              </a:endParaRPr>
            </a:p>
          </p:txBody>
        </p:sp>
        <p:sp>
          <p:nvSpPr>
            <p:cNvPr id="21" name="TextBox 60"/>
            <p:cNvSpPr txBox="1">
              <a:spLocks noChangeArrowheads="1"/>
            </p:cNvSpPr>
            <p:nvPr/>
          </p:nvSpPr>
          <p:spPr bwMode="auto">
            <a:xfrm>
              <a:off x="59482" y="0"/>
              <a:ext cx="495877" cy="6419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mtClean="0" spc="0" strike="noStrike" sz="2100" u="none">
                  <a:ln>
                    <a:noFill/>
                  </a:ln>
                  <a:solidFill>
                    <a:srgbClr val="C00000"/>
                  </a:solidFill>
                  <a:effectLst/>
                  <a:uLnTx/>
                  <a:uFillTx/>
                  <a:latin panose="020f0502020204030204" typeface="Calibri"/>
                  <a:ea charset="-122" panose="02010600030101010101" pitchFamily="2" typeface="等线"/>
                  <a:cs typeface="+mn-ea"/>
                  <a:sym typeface="+mn-lt"/>
                </a:rPr>
                <a:t>2</a:t>
              </a:r>
            </a:p>
          </p:txBody>
        </p:sp>
      </p:grpSp>
      <p:sp>
        <p:nvSpPr>
          <p:cNvPr id="28" name="TextBox 91"/>
          <p:cNvSpPr txBox="1">
            <a:spLocks noChangeArrowheads="1"/>
          </p:cNvSpPr>
          <p:nvPr/>
        </p:nvSpPr>
        <p:spPr bwMode="auto">
          <a:xfrm>
            <a:off x="2802091" y="2397619"/>
            <a:ext cx="4069901" cy="556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l" defTabSz="6858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srgbClr val="FFFFFF"/>
                </a:solidFill>
                <a:effectLst/>
                <a:uLnTx/>
                <a:uFillTx/>
                <a:latin panose="020f0502020204030204" typeface="Calibri"/>
                <a:ea charset="-122" panose="02010600030101010101" pitchFamily="2" typeface="等线"/>
                <a:cs typeface="+mn-ea"/>
                <a:sym typeface="+mn-lt"/>
              </a:rPr>
              <a:t>单击此处添加标题</a:t>
            </a:r>
          </a:p>
        </p:txBody>
      </p:sp>
    </p:spTree>
    <p:extLst>
      <p:ext uri="{BB962C8B-B14F-4D97-AF65-F5344CB8AC3E}">
        <p14:creationId val="31153011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47"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22"/>
                                        </p:tgtEl>
                                        <p:attrNameLst>
                                          <p:attrName>style.visibility</p:attrName>
                                        </p:attrNameLst>
                                      </p:cBhvr>
                                      <p:to>
                                        <p:strVal val="visible"/>
                                      </p:to>
                                    </p:set>
                                    <p:animEffect filter="wipe(down)" transition="in">
                                      <p:cBhvr>
                                        <p:cTn dur="750" id="23"/>
                                        <p:tgtEl>
                                          <p:spTgt spid="22"/>
                                        </p:tgtEl>
                                      </p:cBhvr>
                                    </p:animEffect>
                                  </p:childTnLst>
                                </p:cTn>
                              </p:par>
                            </p:childTnLst>
                          </p:cTn>
                        </p:par>
                        <p:par>
                          <p:cTn fill="hold" id="24" nodeType="afterGroup">
                            <p:stCondLst>
                              <p:cond delay="3250"/>
                            </p:stCondLst>
                            <p:childTnLst>
                              <p:par>
                                <p:cTn fill="hold" grpId="0" id="25" nodeType="afterEffect" presetClass="entr" presetID="31"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300" fill="hold" id="27"/>
                                        <p:tgtEl>
                                          <p:spTgt spid="12"/>
                                        </p:tgtEl>
                                        <p:attrNameLst>
                                          <p:attrName>ppt_w</p:attrName>
                                        </p:attrNameLst>
                                      </p:cBhvr>
                                      <p:tavLst>
                                        <p:tav tm="0">
                                          <p:val>
                                            <p:fltVal val="0"/>
                                          </p:val>
                                        </p:tav>
                                        <p:tav tm="100000">
                                          <p:val>
                                            <p:strVal val="#ppt_w"/>
                                          </p:val>
                                        </p:tav>
                                      </p:tavLst>
                                    </p:anim>
                                    <p:anim calcmode="lin" valueType="num">
                                      <p:cBhvr>
                                        <p:cTn dur="300" fill="hold" id="28"/>
                                        <p:tgtEl>
                                          <p:spTgt spid="12"/>
                                        </p:tgtEl>
                                        <p:attrNameLst>
                                          <p:attrName>ppt_h</p:attrName>
                                        </p:attrNameLst>
                                      </p:cBhvr>
                                      <p:tavLst>
                                        <p:tav tm="0">
                                          <p:val>
                                            <p:fltVal val="0"/>
                                          </p:val>
                                        </p:tav>
                                        <p:tav tm="100000">
                                          <p:val>
                                            <p:strVal val="#ppt_h"/>
                                          </p:val>
                                        </p:tav>
                                      </p:tavLst>
                                    </p:anim>
                                    <p:anim calcmode="lin" valueType="num">
                                      <p:cBhvr>
                                        <p:cTn dur="300" fill="hold" id="29"/>
                                        <p:tgtEl>
                                          <p:spTgt spid="12"/>
                                        </p:tgtEl>
                                        <p:attrNameLst>
                                          <p:attrName>style.rotation</p:attrName>
                                        </p:attrNameLst>
                                      </p:cBhvr>
                                      <p:tavLst>
                                        <p:tav tm="0">
                                          <p:val>
                                            <p:fltVal val="90"/>
                                          </p:val>
                                        </p:tav>
                                        <p:tav tm="100000">
                                          <p:val>
                                            <p:fltVal val="0"/>
                                          </p:val>
                                        </p:tav>
                                      </p:tavLst>
                                    </p:anim>
                                    <p:animEffect filter="fade" transition="in">
                                      <p:cBhvr>
                                        <p:cTn dur="300" id="30"/>
                                        <p:tgtEl>
                                          <p:spTgt spid="12"/>
                                        </p:tgtEl>
                                      </p:cBhvr>
                                    </p:animEffect>
                                  </p:childTnLst>
                                </p:cTn>
                              </p:par>
                            </p:childTnLst>
                          </p:cTn>
                        </p:par>
                        <p:par>
                          <p:cTn fill="hold" id="31" nodeType="afterGroup">
                            <p:stCondLst>
                              <p:cond delay="3550"/>
                            </p:stCondLst>
                            <p:childTnLst>
                              <p:par>
                                <p:cTn fill="hold" grpId="0" id="32" nodeType="afterEffect" presetClass="entr" presetID="42"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400" id="34"/>
                                        <p:tgtEl>
                                          <p:spTgt spid="13"/>
                                        </p:tgtEl>
                                      </p:cBhvr>
                                    </p:animEffect>
                                    <p:anim calcmode="lin" valueType="num">
                                      <p:cBhvr>
                                        <p:cTn dur="400" fill="hold" id="35"/>
                                        <p:tgtEl>
                                          <p:spTgt spid="13"/>
                                        </p:tgtEl>
                                        <p:attrNameLst>
                                          <p:attrName>ppt_x</p:attrName>
                                        </p:attrNameLst>
                                      </p:cBhvr>
                                      <p:tavLst>
                                        <p:tav tm="0">
                                          <p:val>
                                            <p:strVal val="#ppt_x"/>
                                          </p:val>
                                        </p:tav>
                                        <p:tav tm="100000">
                                          <p:val>
                                            <p:strVal val="#ppt_x"/>
                                          </p:val>
                                        </p:tav>
                                      </p:tavLst>
                                    </p:anim>
                                    <p:anim calcmode="lin" valueType="num">
                                      <p:cBhvr>
                                        <p:cTn dur="400" fill="hold" id="36"/>
                                        <p:tgtEl>
                                          <p:spTgt spid="1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950"/>
                            </p:stCondLst>
                            <p:childTnLst>
                              <p:par>
                                <p:cTn fill="hold" grpId="0" id="38" nodeType="afterEffect" presetClass="entr" presetID="22" presetSubtype="8">
                                  <p:stCondLst>
                                    <p:cond delay="0"/>
                                  </p:stCondLst>
                                  <p:childTnLst>
                                    <p:set>
                                      <p:cBhvr>
                                        <p:cTn dur="1" fill="hold" id="39">
                                          <p:stCondLst>
                                            <p:cond delay="0"/>
                                          </p:stCondLst>
                                        </p:cTn>
                                        <p:tgtEl>
                                          <p:spTgt spid="14"/>
                                        </p:tgtEl>
                                        <p:attrNameLst>
                                          <p:attrName>style.visibility</p:attrName>
                                        </p:attrNameLst>
                                      </p:cBhvr>
                                      <p:to>
                                        <p:strVal val="visible"/>
                                      </p:to>
                                    </p:set>
                                    <p:animEffect filter="wipe(left)" transition="in">
                                      <p:cBhvr>
                                        <p:cTn dur="500" id="40"/>
                                        <p:tgtEl>
                                          <p:spTgt spid="1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4450"/>
                            </p:stCondLst>
                            <p:childTnLst>
                              <p:par>
                                <p:cTn fill="hold" grpId="0" id="45" nodeType="afterEffect" presetClass="entr" presetID="22" presetSubtype="8">
                                  <p:stCondLst>
                                    <p:cond delay="0"/>
                                  </p:stCondLst>
                                  <p:childTnLst>
                                    <p:set>
                                      <p:cBhvr>
                                        <p:cTn dur="1" fill="hold" id="46">
                                          <p:stCondLst>
                                            <p:cond delay="0"/>
                                          </p:stCondLst>
                                        </p:cTn>
                                        <p:tgtEl>
                                          <p:spTgt spid="16"/>
                                        </p:tgtEl>
                                        <p:attrNameLst>
                                          <p:attrName>style.visibility</p:attrName>
                                        </p:attrNameLst>
                                      </p:cBhvr>
                                      <p:to>
                                        <p:strVal val="visible"/>
                                      </p:to>
                                    </p:set>
                                    <p:animEffect filter="wipe(left)" transition="in">
                                      <p:cBhvr>
                                        <p:cTn dur="500" id="47"/>
                                        <p:tgtEl>
                                          <p:spTgt spid="16"/>
                                        </p:tgtEl>
                                      </p:cBhvr>
                                    </p:animEffect>
                                  </p:childTnLst>
                                </p:cTn>
                              </p:par>
                            </p:childTnLst>
                          </p:cTn>
                        </p:par>
                        <p:par>
                          <p:cTn fill="hold" id="48" nodeType="afterGroup">
                            <p:stCondLst>
                              <p:cond delay="4950"/>
                            </p:stCondLst>
                            <p:childTnLst>
                              <p:par>
                                <p:cTn fill="hold" id="49" nodeType="afterEffect" presetClass="entr" presetID="52" presetSubtype="0">
                                  <p:stCondLst>
                                    <p:cond delay="0"/>
                                  </p:stCondLst>
                                  <p:childTnLst>
                                    <p:set>
                                      <p:cBhvr>
                                        <p:cTn dur="1" fill="hold" id="50">
                                          <p:stCondLst>
                                            <p:cond delay="0"/>
                                          </p:stCondLst>
                                        </p:cTn>
                                        <p:tgtEl>
                                          <p:spTgt spid="17"/>
                                        </p:tgtEl>
                                        <p:attrNameLst>
                                          <p:attrName>style.visibility</p:attrName>
                                        </p:attrNameLst>
                                      </p:cBhvr>
                                      <p:to>
                                        <p:strVal val="visible"/>
                                      </p:to>
                                    </p:set>
                                    <p:animScale>
                                      <p:cBhvr>
                                        <p:cTn decel="50000" dur="1000" fill="hold" id="51">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2">
                                          <p:stCondLst>
                                            <p:cond delay="0"/>
                                          </p:stCondLst>
                                        </p:cTn>
                                        <p:tgtEl>
                                          <p:spTgt spid="17"/>
                                        </p:tgtEl>
                                        <p:attrNameLst>
                                          <p:attrName>ppt_x,ppt_y</p:attrName>
                                        </p:attrNameLst>
                                      </p:cBhvr>
                                      <p:rCtr x="0" y="0"/>
                                    </p:animMotion>
                                    <p:animEffect filter="fade" transition="in">
                                      <p:cBhvr>
                                        <p:cTn dur="1000" id="53"/>
                                        <p:tgtEl>
                                          <p:spTgt spid="17"/>
                                        </p:tgtEl>
                                      </p:cBhvr>
                                    </p:animEffect>
                                  </p:childTnLst>
                                </p:cTn>
                              </p:par>
                            </p:childTnLst>
                          </p:cTn>
                        </p:par>
                        <p:par>
                          <p:cTn fill="hold" id="54" nodeType="afterGroup">
                            <p:stCondLst>
                              <p:cond delay="5950"/>
                            </p:stCondLst>
                            <p:childTnLst>
                              <p:par>
                                <p:cTn fill="hold" grpId="0" id="55" nodeType="afterEffect" presetClass="entr" presetID="22" presetSubtype="8">
                                  <p:stCondLst>
                                    <p:cond delay="0"/>
                                  </p:stCondLst>
                                  <p:childTnLst>
                                    <p:set>
                                      <p:cBhvr>
                                        <p:cTn dur="1" fill="hold" id="56">
                                          <p:stCondLst>
                                            <p:cond delay="0"/>
                                          </p:stCondLst>
                                        </p:cTn>
                                        <p:tgtEl>
                                          <p:spTgt spid="28"/>
                                        </p:tgtEl>
                                        <p:attrNameLst>
                                          <p:attrName>style.visibility</p:attrName>
                                        </p:attrNameLst>
                                      </p:cBhvr>
                                      <p:to>
                                        <p:strVal val="visible"/>
                                      </p:to>
                                    </p:set>
                                    <p:animEffect filter="wipe(left)" transition="in">
                                      <p:cBhvr>
                                        <p:cTn dur="500" id="57"/>
                                        <p:tgtEl>
                                          <p:spTgt spid="28"/>
                                        </p:tgtEl>
                                      </p:cBhvr>
                                    </p:animEffect>
                                  </p:childTnLst>
                                </p:cTn>
                              </p:par>
                            </p:childTnLst>
                          </p:cTn>
                        </p:par>
                        <p:par>
                          <p:cTn fill="hold" id="58" nodeType="afterGroup">
                            <p:stCondLst>
                              <p:cond delay="6450"/>
                            </p:stCondLst>
                            <p:childTnLst>
                              <p:par>
                                <p:cTn fill="hold" grpId="1"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grpId="1" id="62" nodeType="withEffect" presetClass="entr" presetID="10" presetSubtype="0">
                                  <p:stCondLst>
                                    <p:cond delay="0"/>
                                  </p:stCondLst>
                                  <p:childTnLst>
                                    <p:set>
                                      <p:cBhvr>
                                        <p:cTn dur="1" fill="hold" id="63">
                                          <p:stCondLst>
                                            <p:cond delay="0"/>
                                          </p:stCondLst>
                                        </p:cTn>
                                        <p:tgtEl>
                                          <p:spTgt spid="13"/>
                                        </p:tgtEl>
                                        <p:attrNameLst>
                                          <p:attrName>style.visibility</p:attrName>
                                        </p:attrNameLst>
                                      </p:cBhvr>
                                      <p:to>
                                        <p:strVal val="visible"/>
                                      </p:to>
                                    </p:set>
                                    <p:animEffect filter="fade" transition="in">
                                      <p:cBhvr>
                                        <p:cTn dur="500" id="64"/>
                                        <p:tgtEl>
                                          <p:spTgt spid="13"/>
                                        </p:tgtEl>
                                      </p:cBhvr>
                                    </p:animEffect>
                                  </p:childTnLst>
                                </p:cTn>
                              </p:par>
                              <p:par>
                                <p:cTn fill="hold" grpId="1" id="65" nodeType="withEffect" presetClass="entr" presetID="10" presetSubtype="0">
                                  <p:stCondLst>
                                    <p:cond delay="0"/>
                                  </p:stCondLst>
                                  <p:childTnLst>
                                    <p:set>
                                      <p:cBhvr>
                                        <p:cTn dur="1" fill="hold" id="66">
                                          <p:stCondLst>
                                            <p:cond delay="0"/>
                                          </p:stCondLst>
                                        </p:cTn>
                                        <p:tgtEl>
                                          <p:spTgt spid="14"/>
                                        </p:tgtEl>
                                        <p:attrNameLst>
                                          <p:attrName>style.visibility</p:attrName>
                                        </p:attrNameLst>
                                      </p:cBhvr>
                                      <p:to>
                                        <p:strVal val="visible"/>
                                      </p:to>
                                    </p:set>
                                    <p:animEffect filter="fade" transition="in">
                                      <p:cBhvr>
                                        <p:cTn dur="500" id="67"/>
                                        <p:tgtEl>
                                          <p:spTgt spid="14"/>
                                        </p:tgtEl>
                                      </p:cBhvr>
                                    </p:animEffect>
                                  </p:childTnLst>
                                </p:cTn>
                              </p:par>
                              <p:par>
                                <p:cTn fill="hold" grpId="1" id="68" nodeType="withEffect" presetClass="entr" presetID="10" presetSubtype="0">
                                  <p:stCondLst>
                                    <p:cond delay="0"/>
                                  </p:stCondLst>
                                  <p:childTnLst>
                                    <p:set>
                                      <p:cBhvr>
                                        <p:cTn dur="1" fill="hold" id="69">
                                          <p:stCondLst>
                                            <p:cond delay="0"/>
                                          </p:stCondLst>
                                        </p:cTn>
                                        <p:tgtEl>
                                          <p:spTgt spid="15"/>
                                        </p:tgtEl>
                                        <p:attrNameLst>
                                          <p:attrName>style.visibility</p:attrName>
                                        </p:attrNameLst>
                                      </p:cBhvr>
                                      <p:to>
                                        <p:strVal val="visible"/>
                                      </p:to>
                                    </p:set>
                                    <p:animEffect filter="fade" transition="in">
                                      <p:cBhvr>
                                        <p:cTn dur="500" id="7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13"/>
      <p:bldP grpId="1" spid="13"/>
      <p:bldP grpId="0" spid="14"/>
      <p:bldP grpId="1" spid="14"/>
      <p:bldP grpId="0" spid="15"/>
      <p:bldP grpId="1" spid="15"/>
      <p:bldP grpId="0" spid="16"/>
      <p:bldP grpId="0" spid="2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Desktop\视频"/>
  <p:tag name="ISPRING_PLAYERS_CUSTOMIZATION" val="UEsDBBQAAgAIAA5nsE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OZ7B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A5nsE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Dmew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Dmew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Dmew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Dmew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Dmew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D2ewSiISRfi9EAAAWz4AABcAAAB1bml2ZXJzYWwvdW5pdmVyc2FsLnBuZ+3ba1RSWd8AcE0iy9ScykvmJZ3XLqbmZFqoqKnRvOWltLG84SXHrEkrRVQSUktnNKHmncluKulTmBqO5o2bOJHR5LW84AXENEVBIC+AgMCD7/PMTF+eT+9a7ydYi3PWYf/OPnvvxTn7/1/r7J+CAyH6m3Zs0tLS0v/2uN9pLS0dHy2tdc91gepfskp356p32qmnIUe18D0759QHgESfALWox+itxq5XH2+8cvxcqpaWAW3tq01PqTqvpeX5+Vs/n9CMaD6rszASNvbmI9jOsF3nyr7DW3b//OBHdGhwcOjRSe8Ka8AtLNqmcE9gru732K/W77LRNnJ+4KeT+8f+HW4DEnC3xNC+szr60uAzUo3Avm+l7TlXMBrJOkMluY48gimZbdmIdIVMNDJYEybxwkcSJmkJ7Vo6mw/8uYlIxB4KEAXAAiW90XIvqlLGGyp1vmt32izmhjbQ9F+bmNs53FJxoldu8jh5740Bzy9O3zzfmMMtk72Ec3pKS8GV8dV9V2s3fFF83rRKOVLDeUt4dRB/hfGS9+CvSq1Z3qLecYyXck+ux/wfXzbJCFiNEn840Sdtyf+7ogN3ErwBe5U/TkqKHHgmj3hjou5/F20w2+Jjcxzg/DfdoqbaVuvH953fHvdXL/4TWoyXxmqQBmmQBmmQBmmQBmmQBmmQBmmQBmmQBmmQBmmQBmmQBmmQBmmQBmmQBmmQBmmQBmmQBmmQBmmQBmmQBmmQBmmQBv1/ohghxkt5X3rF7It3ptu9C7WNvl7nf+CLt6tPAf22fD41ETKkz+n/mf4n3e9qnet3R/fv16VjrN/d0F0H3kT2f73vzV8V/ic0TV+k/V9R+2mjNN7Qi5FbeibfJ/aWlZaCYBfFXQd7d5IwoCiYjJs2NHdmtbD8zzOGL+uw5FX0BeXccH+oJJY3VYkBP0zzau5BZQfKV+vZwsOWKf2Sqd2QvmJzt++dyJ9f1ReV5eHJIAqMqJgc40Ov46EMp381hwDER5HSf6BLz9hUCuhDmeYNUfSRZvlsvGNJVkx8l9SKeF1WEITGLnF6U85oNem1BEoG9BK7FrxWP9POZd8+Ikjt9XQjZYm4KLR8MAzaPZ4xVazAwMczEwcYO5YUOxNX8ifkQioVMYKSzeEkkWIW7ym6ZXaxllcbhaIqxGOe9EdZFMdvGtBC57TwwHKwp/vsdTw3iYWxRjTChyXVjAe9cLOD7e3NplX18lawe1KXheLJFFl9Zp7EkHfYF5oYYVjHS2cZXjiJxl526AKxeEofvPszCQvOVlpMOEPlr3/aqjoSvT5Ukc36iMdssMyIUVHj28qmapFToSXZHUFRM0Fg6SelCt/ZFPcsygQ27Gvo2XgghrfEPSwiwMjplF+KNhUZh4ioBfiXmcdGkyKmETvTwrnkocw9nY8aWuYgdzxHSbLeV3cCCki3zWImWndU3eV3PTjobq7lEJnvqLqs/7geR8JPwdpeJ1wDFHs+oS9k+GY82xkN38EzSFHATwIGbb2XBADGIpsyNTIk24vruFpCir14td+RmrXtH69wSlRRfvrZ9SlRYSKVfeQYbMim2qLOoxECtN9HxGxmoVSKVN/qbIGNbScSAzLk36XnBZ4o5cxkhhilmWKsU7jvo72gnYrrBGZk8uYDV84CuSI2fQHJIQb1900TBEL4Tmp0FMO3hDZM8+/7WQj4UObq4hrODUxTzX23hP8aA7AYLz6GKDwnyao6W6ViY/oL88R7Ajp+0Cvd9EjAcTPcbqWAwEZtkUXIwyZm58SIAYk9zhf39NaHvjlz+YmE8QWDKaNPAR6jpHeZYkKB5OV8Q/q5g3cuYaPtr+0U1qZMuugfYb+WeCRDU+d5lfmONaBIgIOZD/+VhblPU6ME6vSBmstFwxGNsV2/cg7XKD6Uw1lNutwNPm65M/4hbBp5ytD/jY0t38VB7vmm7N6T/pbCFprsv4jvkpYJNQoPwmokUt3rYSD3+SnSKgirvMzpm0acbWmCKLK5SVd9Szruq7u9y7+PzMhqtK+arDIw8S5A6Fxj2ly4a2TkonRYoa9+SH1MUxxJzSSRzWJiQoDp0mKtmVtv+qYzBq5eu8+mjgOvzy6aqpttcRQw2D9hTEmuWlcVHeEy47/kG/aMhmP1DYSMEj+OZAcEK7IlUSpi3UZudI9ouUPgrmxiAAbZTQyTpimr5YfYvNu1MnUnjDGAgKUpTvd0h/p5sbM050SJY4eHfo+5bZeVrxO0jXxa1+IcoDsLRRRl9MXWhM7YIc8VZ4KYPimekfBm+9xREm0QxaEUi+0CETJGbSfh1T8obTXytNebsMTofacjqpr3cNucj0pSubw0X9zkU/kRxR5utNL3WHhtgNSS5XbMNDUcHQHIFo8kpqZMcCW0CrbO3LNSVSXJd6YBPnLwSgbQVYGurGEymJ84BmZjnyRgNBQxCM/f7mMP/splhr0xfNkFJ3ZpBZHlzmK2xQ5Z7JWVz06fiLW8ue9F7ytwUcnbLfm/Zd3EqYej2CjcumkKVkcy3g872/HeR0h2XU77A3Q5hApBxN8EseIDO+1Updi9VA9eyWivl4pMvdUl9zBymR/tbev8URuYPtK+L6UgSidCNaW+4ykIREjLLRbNS/rpf0YepbQdQfCbGAJCwEMJjCscV98pikRJo4pFtaipO1MwiMIxXYeuFuD7n0Pr0FDc0554SepYUu3SKRSUk/Re+oLGW6yhkUriFdnZLJmcGAVdlnZGG/OX8Ysya6PGOIB+TlqruQ1QaaooakMujLdlywV5vysgP/JURdZeIchn6mc7w5tifP6Bu5yfKut1vaii3vJmGTjIUqff/UpiI95fvfi6RjiY3CkTomWdTtR51EW923s5CW8Vv9QNUj2Ip76LPY0aZTfFXhvPxNeF5JxFcT1aliJ8QlGj0/WfjyrY2kVlUmfx6n65uj1f5wJLbj2xAhVwxk2LKQJDmX96n9Mxo9dDZ+PR9E06pJSJAivk2b03Ru8MCe63QOyJ8KEIAEx4P+w3JjlzqSxjDtlDHmtNoSrSVSssyDkub6B805N6+GcS3fybti7GDy2/w5SjHKdCbF4bUv4YxN5+1GGdvJ7hyBbAfuuaE6ACR0zX5ooiayMXs+7Q82iq3O2kL2Nhn9GApXROBR9n7ARZGCTeXZu/onV4GW6tmQsfLEufj/2aaRSKUnWYQJlLs2+DAU0QCPH3EHUXuXMJncwFqwZSF2Pe4K7D6r2fsLJx/rUfMDu7ETcTQ4xCXfMdrYy+zrKzfVD4bqFFAvw+hFGqGxcX0nw9qtn0rfNvXaWrSk4jJI7bk5Hd2Poc4kg0CoV/GuOdldGTMHu6EXa+EjQKsVxFKavyf9WgurFyR5TgWG6cChvlfnOhLrGaapUFilS9f2yMFBFYkHtE3CX1Rdnxs4tGPlttZnHlyIcU0VCE3JpoJYLDhgf0xhZSkadIeCEF779FjrRTz9U5Z/T3p+5GRQO6i0rEFcr03ZT1Jy1aJrHRhgPZF8Pk8k05AojkVJlxkIgtDm3NIg43cNTVR8zwmnUvckg9nApIrozT1BMmQaSXA1tm55JtZlVQJtN/GCVQVdDuEXLHOJs/JhWETWwb2l2WESd+Z1/XFY1SiBDgwDKPI4j5eroYY5u/etqKt0+aYfO299sGFKcUBRyKnxh4HnJigx/Jguv11QCqpFnZ/zF8y7Lws6GnBb4NKtHXGQ35KBNiXaeR/DuVe6E1iMzGmKS6+ItBiTyvr1yWRfbY0UpvEVtJ6hFZJZnLskIMnMx9SzCQXKDlRplCwk4M8hQN1B7FYR1lh+ECpvIqt1V0JMQpgw7tdfIrmUqPRNf4BUtMYIhNryrq6LT0jCuehDLTmBgzHROn6MgTAIvlitXMuo0Xg+J5VHfmfRMJ3OpU+PK2+nq4uMDxZT0Up2r3dbdiQa7NeFoIsHVQzI2mA/NvoKoXHW6i48Frf0S/Pm/AYCW4Fyyfz9Ee0K8EJWf3DOiNL7C0vjYzlRcRHJL5dyeUTheNPnHs5jhvMqdLc1Q7DiPE8/+9y2VZt6cCXnCp5QT//V3/oAJewSkEoArNRrkkzV+eGk50CVBk8V2bEA/HIiJ6i7DqseOqwj4NHKzk7s3jH/IXwcakAurWcTubqpP7l15Osj6CToWqsOc9u/lYyI0ZC/FbW0wXWLkyNQJnZ3PiOx3zDMErMaokDNgYChTpJT+AOrJ6HywWEeQp67vlZFnH/F1ruEHYobkls7gYd30mEcYTUP0PTjc/tWgRtFpts4U9CqPPUfMiWM9TUu4FQy9Fb2mk8srwm26KJZ2rY96sukPn06NKIJ4O+PWB2d1EsnEpm0i+2F5LkwehLkFx8m3t6VL8jpt88lBlWELcbMMDeKsu1y+Y8tGHAqyyAsGmkdLpErkVH/qab8mZLoGWUVYmi9Zd6FxX5V+jtQPdnoAk7Df3ERW9QD53yHqYozva4+5Ys2NRiocDTS8AhxaE6x22boYojvh66UCyZehJObTteuZzrerOxbc2s3scq3Z5qMP3FeWYdroOrrpZpRukiJIcFh1g0gy99uf69fWAK1yWXx5MW4lVkA1LDQpIW9dmxfn8HD0Tx9rlxlYaMSqcIzFrIPUIm/ShvFXp0okNd3S5FPDsWuCXue3C+xCmDGPsuTKRp04cfsKuryO410Kf+bptMWAXu3vhIQxbnc2/5BxM7PG71XdHTiO+8DRg48b1k0dwvzd1vrf1KXW/bLNn6VBAmQF8tcygZd5p+Im5bgFp6vVaM9A55m7JtcsybELKJTR3KX/ecnAOVChE8EebfrVcv3g8OKWpTJLWmqUfrHqPVfJyPSySSVPfAi6Dc+8pGPW41bgX6rhX5+NnFmFpipgW9U27t1kV4+ZJwovhmSmDB+yZJdfpRigxLcmhRWK5kXszmDIoIrsdW1ld6hXmByuEypCP3GIj7osGijsz/c0d3dHrgMGldNxqbsRMaw3YLWP2TcdHwZW1bIne3x7LfLM/ldQo6DVbbPnfsG8clMJTZwmx+4mPWvvota+h6meH8hLoWZu/WJ1SgBBCisSvz7jNblY9k46MMBZq7QVlSNncryYlAV4JT5BtPMRmlvfh1YzxnKuU1mj1/XtGp0Yp93nUKiT01J2ryzEj3uYe5q2W0fmXHORCbQci0w7S1zwkHr52XSnlJO4OKttpcRTGlD3edd9AogdmeXui4FvdTosOMRaYE8s8ulTiXqgNbB5pf0ZvrjTIdZbEt4jAsvud6VvjOZ90R4+dD3Fs5THqerlNPk6U5Q85u9IETIJiauAqL7VZalLQL8jH/DtnamZ568eNyW4/zTsaM68YvkzGgF1vuDqnB6KxMu2RgQr3mdz7WY8TvpssfJiVHeypX6UcQ2Uxa+raiKpt1aCTWoT3w2JzfVx57Fp1OVHOvwVITtGZuNIsL1fFatBVciggQAocu84sMnHqWUtialp6BMgB9mDs2PXxx+luGX8noc+Bfn25KKbz9ptL/JJdf2Wn7XhzdWL71jb8ixXEfmZbfNohOWzRGZr0JfOvlJcGFCtXl4Lgube2fLkc2W9tvbGcV0e16am1sXSMK7m7Fh79uY6ZoR+qmleoMzGb46KDX6bJN3O45ZQRlTLD5fiCMGvBHXX77+JQyUC5QrfaSx03wf2kvxt6fXG9TGA1fLScpJ67F9RRWZd64G3zPba9+3I1s3ssVvYMhJNzVFrstO2pHl+N3NZSf771D/TDH43J/SdQSwMEFAACAAgAD2ewSgR8V/xKAAAAagAAABsAAAB1bml2ZXJzYWwvdW5pdmVyc2FsLnBuZy54bWyzsa/IzVEoSy0qzszPs1Uy1DNQsrfj5bIpKEoty0wtV6gAihnpGUCAkkIlKrc8M6Ukw1bJwsASIZaRmpmeUWKrZGZgDhfUBxoJAFBLAQIAABQAAgAIAA5nsEoVDq0oZAQAAAcRAAAdAAAAAAAAAAEAAAAAAAAAAAB1bml2ZXJzYWwvY29tbW9uX21lc3NhZ2VzLmxuZ1BLAQIAABQAAgAIAA5nsEoIfgsjKQMAAIYMAAAnAAAAAAAAAAEAAAAAAJ8EAAB1bml2ZXJzYWwvZmxhc2hfcHVibGlzaGluZ19zZXR0aW5ncy54bWxQSwECAAAUAAIACAAOZ7BKtfwJZLoCAABVCgAAIQAAAAAAAAABAAAAAAANCAAAdW5pdmVyc2FsL2ZsYXNoX3NraW5fc2V0dGluZ3MueG1sUEsBAgAAFAACAAgADmewSiqWD2f+AgAAlwsAACYAAAAAAAAAAQAAAAAABgsAAHVuaXZlcnNhbC9odG1sX3B1Ymxpc2hpbmdfc2V0dGluZ3MueG1sUEsBAgAAFAACAAgADmewSmhxUpGaAQAAHwYAAB8AAAAAAAAAAQAAAAAASA4AAHVuaXZlcnNhbC9odG1sX3NraW5fc2V0dGluZ3MuanNQSwECAAAUAAIACAAOZ7BKPTwv0cEAAADlAQAAGgAAAAAAAAABAAAAAAAfEAAAdW5pdmVyc2FsL2kxOG5fcHJlc2V0cy54bWxQSwECAAAUAAIACAAOZ7BKmvmWZGsAAABrAAAAHAAAAAAAAAABAAAAAAAYEQAAdW5pdmVyc2FsL2xvY2FsX3NldHRpbmdzLnhtbFBLAQIAABQAAgAIAESUV0cjtE77+wIAALAIAAAUAAAAAAAAAAEAAAAAAL0RAAB1bml2ZXJzYWwvcGxheWVyLnhtbFBLAQIAABQAAgAIAA5nsEqwhyP0bAEAAPcCAAApAAAAAAAAAAEAAAAAAOoUAAB1bml2ZXJzYWwvc2tpbl9jdXN0b21pemF0aW9uX3NldHRpbmdzLnhtbFBLAQIAABQAAgAIAA9nsEoiEkX4vRAAAFs+AAAXAAAAAAAAAAAAAAAAAJ0WAAB1bml2ZXJzYWwvdW5pdmVyc2FsLnBuZ1BLAQIAABQAAgAIAA9nsEoEfFf8SgAAAGoAAAAbAAAAAAAAAAEAAAAAAI8nAAB1bml2ZXJzYWwvdW5pdmVyc2FsLnBuZy54bWxQSwUGAAAAAAsACwBJAwAAEigAAAAA"/>
  <p:tag name="ISPRING_PRESENTATION_TITLE" val="17070106"/>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29BEA9AB-7739-494B-A6B2-A5CA09B96AA5"/>
  <p:tag name="ISPRINGCLOUDFOLDERID" val="0"/>
  <p:tag name="ISPRINGCLOUDFOLDERPATH" val="资源库"/>
  <p:tag name="ISPRINGONLINEFOLDERID" val="0"/>
  <p:tag name="ISPRINGONLINEFOLDERPATH" val="内容列表"/>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Arial"/>
      </a:majorFont>
      <a:minorFont>
        <a:latin typeface="等线"/>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284</Paragraphs>
  <Slides>27</Slides>
  <Notes>27</Notes>
  <TotalTime>0</TotalTime>
  <HiddenSlides>0</HiddenSlides>
  <MMClips>0</MMClips>
  <ScaleCrop>0</ScaleCrop>
  <HeadingPairs>
    <vt:vector baseType="variant" size="6">
      <vt:variant>
        <vt:lpstr>Fonts used</vt:lpstr>
      </vt:variant>
      <vt:variant>
        <vt:i4>26</vt:i4>
      </vt:variant>
      <vt:variant>
        <vt:lpstr>Theme</vt:lpstr>
      </vt:variant>
      <vt:variant>
        <vt:i4>1</vt:i4>
      </vt:variant>
      <vt:variant>
        <vt:lpstr>Slide Titles</vt:lpstr>
      </vt:variant>
      <vt:variant>
        <vt:i4>27</vt:i4>
      </vt:variant>
    </vt:vector>
  </HeadingPairs>
  <TitlesOfParts>
    <vt:vector baseType="lpstr" size="54">
      <vt:lpstr>Arial</vt:lpstr>
      <vt:lpstr>Calibri Light</vt:lpstr>
      <vt:lpstr>Calibri</vt:lpstr>
      <vt:lpstr>等线</vt:lpstr>
      <vt:lpstr>微软雅黑</vt:lpstr>
      <vt:lpstr>等线 Light</vt:lpstr>
      <vt:lpstr>宋体</vt:lpstr>
      <vt:lpstr>Gill Sans</vt:lpstr>
      <vt:lpstr>Roboto Bold</vt:lpstr>
      <vt:lpstr>Roboto Light</vt:lpstr>
      <vt:lpstr>思源黑体 CN Medium</vt:lpstr>
      <vt:lpstr>方正兰亭纤黑_GBK</vt:lpstr>
      <vt:lpstr>DIN Mittelschrift Std</vt:lpstr>
      <vt:lpstr>Lato</vt:lpstr>
      <vt:lpstr>Roboto</vt:lpstr>
      <vt:lpstr>Open Sans</vt:lpstr>
      <vt:lpstr>DFGothic-EB</vt:lpstr>
      <vt:lpstr>华文黑体</vt:lpstr>
      <vt:lpstr>思源黑体 CN Light</vt:lpstr>
      <vt:lpstr>Raavi</vt:lpstr>
      <vt:lpstr>造字工房悦黑体验版常规体</vt:lpstr>
      <vt:lpstr>BebasNeueBold</vt:lpstr>
      <vt:lpstr>方正黑体_GBK</vt:lpstr>
      <vt:lpstr>Roboto condensed</vt:lpstr>
      <vt:lpstr>Roboto Lt</vt:lpstr>
      <vt:lpstr>印品黑体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2021-08-22T11:59:13Z</dcterms:created>
  <cp:lastPrinted>2021-08-22T11:59:13Z</cp:lastPrinted>
  <dcterms:modified xsi:type="dcterms:W3CDTF">2021-08-22T05:40:08Z</dcterms:modified>
  <cp:revision>1</cp:revision>
</cp:coreProperties>
</file>