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89" r:id="rId4"/>
    <p:sldId id="271" r:id="rId5"/>
    <p:sldId id="290" r:id="rId6"/>
    <p:sldId id="282" r:id="rId7"/>
    <p:sldId id="272" r:id="rId8"/>
    <p:sldId id="284" r:id="rId9"/>
    <p:sldId id="273" r:id="rId10"/>
    <p:sldId id="275" r:id="rId11"/>
    <p:sldId id="285" r:id="rId12"/>
    <p:sldId id="276" r:id="rId13"/>
    <p:sldId id="277" r:id="rId14"/>
    <p:sldId id="286" r:id="rId15"/>
    <p:sldId id="278" r:id="rId16"/>
    <p:sldId id="279" r:id="rId17"/>
    <p:sldId id="287" r:id="rId18"/>
    <p:sldId id="280" r:id="rId19"/>
    <p:sldId id="281" r:id="rId20"/>
    <p:sldId id="288" r:id="rId21"/>
    <p:sldId id="267" r:id="rId22"/>
    <p:sldId id="270" r:id="rId23"/>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02" autoAdjust="0"/>
    <p:restoredTop sz="92543" autoAdjust="0"/>
  </p:normalViewPr>
  <p:slideViewPr>
    <p:cSldViewPr snapToGrid="0">
      <p:cViewPr varScale="1">
        <p:scale>
          <a:sx n="107" d="100"/>
          <a:sy n="107" d="100"/>
        </p:scale>
        <p:origin x="1050" y="90"/>
      </p:cViewPr>
      <p:guideLst>
        <p:guide orient="horz" pos="2160"/>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tags/tag1.xml" Type="http://schemas.openxmlformats.org/officeDocument/2006/relationships/tags"/><Relationship Id="rId25" Target="presProps.xml" Type="http://schemas.openxmlformats.org/officeDocument/2006/relationships/presProps"/><Relationship Id="rId26" Target="viewProps.xml" Type="http://schemas.openxmlformats.org/officeDocument/2006/relationships/viewProps"/><Relationship Id="rId27" Target="theme/theme1.xml" Type="http://schemas.openxmlformats.org/officeDocument/2006/relationships/theme"/><Relationship Id="rId28"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销售额</c:v>
                </c:pt>
              </c:strCache>
            </c:strRef>
          </c:tx>
          <c:dPt>
            <c:idx val="0"/>
            <c:invertIfNegative val="1"/>
            <c:spPr>
              <a:solidFill>
                <a:schemeClr val="tx1">
                  <a:lumMod val="50000"/>
                  <a:lumOff val="50000"/>
                </a:schemeClr>
              </a:solidFill>
              <a:ln>
                <a:noFill/>
              </a:ln>
              <a:effectLst/>
            </c:spPr>
          </c:dPt>
          <c:dPt>
            <c:idx val="1"/>
            <c:invertIfNegative val="1"/>
            <c:spPr>
              <a:solidFill>
                <a:srgbClr val="002060"/>
              </a:solidFill>
              <a:ln>
                <a:noFill/>
              </a:ln>
              <a:effectLst/>
            </c:spPr>
          </c:dPt>
          <c:dPt>
            <c:idx val="2"/>
            <c:invertIfNegative val="1"/>
            <c:spPr>
              <a:solidFill>
                <a:schemeClr val="tx1">
                  <a:lumMod val="50000"/>
                  <a:lumOff val="50000"/>
                </a:schemeClr>
              </a:solidFill>
              <a:ln>
                <a:noFill/>
              </a:ln>
              <a:effectLst/>
            </c:spPr>
          </c:dPt>
          <c:dPt>
            <c:idx val="3"/>
            <c:invertIfNegative val="1"/>
            <c:spPr>
              <a:solidFill>
                <a:srgbClr val="002060"/>
              </a:solidFill>
              <a:ln>
                <a:noFill/>
              </a:ln>
              <a:effectLst/>
            </c:spPr>
          </c:dPt>
          <c:dLbls>
            <c:delete val="1"/>
            <c:extLst>
              <c:ext xmlns:c15="http://schemas.microsoft.com/office/drawing/2012/chart" uri="{CE6537A1-D6FC-4f65-9D91-7224C49458BB}">
                <c15:showLeaderLines val="1"/>
              </c:ext>
            </c:extLst>
          </c:dLbls>
          <c:cat>
            <c:strRef>
              <c:f>Sheet1!$A$2:$A$5</c:f>
              <c:strCache>
                <c:ptCount val="4"/>
                <c:pt idx="0">
                  <c:v>第一季度</c:v>
                </c:pt>
                <c:pt idx="1">
                  <c:v>第二季度</c:v>
                </c:pt>
                <c:pt idx="2">
                  <c:v>第三季度</c:v>
                </c:pt>
                <c:pt idx="3">
                  <c:v>第四季度</c:v>
                </c:pt>
              </c:strCache>
            </c:strRef>
          </c:cat>
          <c:val>
            <c:numRef>
              <c:f>Sheet1!$B$2:$B$5</c:f>
              <c:numCache>
                <c:formatCode>General</c:formatCode>
                <c:ptCount val="4"/>
                <c:pt idx="0">
                  <c:v>30</c:v>
                </c:pt>
                <c:pt idx="1">
                  <c:v>30</c:v>
                </c:pt>
                <c:pt idx="2">
                  <c:v>30</c:v>
                </c:pt>
                <c:pt idx="3">
                  <c:v>30</c:v>
                </c:pt>
              </c:numCache>
            </c:numRef>
          </c:val>
        </c:ser>
        <c:dLbls>
          <c:showLegendKey val="0"/>
          <c:showVal val="0"/>
          <c:showCatName val="0"/>
          <c:showSerName val="0"/>
          <c:showPercent val="0"/>
          <c:showBubbleSize val="0"/>
          <c:showLeaderLines val="0"/>
        </c:dLbls>
        <c:firstSliceAng/>
        <c:holeSize val="54"/>
      </c:doughnutChart>
      <c:spPr>
        <a:noFill/>
        <a:ln>
          <a:noFill/>
        </a:ln>
        <a:effectLst/>
      </c:spPr>
    </c:plotArea>
    <c:plotVisOnly val="1"/>
    <c:dispBlanksAs val="gap"/>
    <c:showDLblsOverMax val="0"/>
  </c:chart>
  <c:spPr>
    <a:noFill/>
    <a:ln>
      <a:noFill/>
    </a:ln>
    <a:effectLst/>
  </c:spPr>
  <c:txPr>
    <a:bodyPr/>
    <a:p>
      <a:pPr>
        <a:defRPr/>
      </a:pPr>
      <a:endParaRPr lang="zh-CN"/>
    </a:p>
  </c:txPr>
  <c:externalData r:id="rId1">
    <c:autoUpdate val="0"/>
  </c:externalData>
</c:chartSpac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C79BC3-7F3D-48AF-B3B5-B3739F8935B9}" type="datetimeFigureOut">
              <a:rPr lang="zh-CN" altLang="en-US" smtClean="0"/>
              <a:t>2016/2/27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15C117-C0D3-478F-A650-DDB9633867FD}" type="slidenum">
              <a:rPr lang="zh-CN" altLang="en-US" smtClean="0"/>
              <a:t>‹#›</a:t>
            </a:fld>
            <a:endParaRPr lang="zh-CN" altLang="en-US"/>
          </a:p>
        </p:txBody>
      </p:sp>
    </p:spTree>
    <p:extLst>
      <p:ext uri="{BB962C8B-B14F-4D97-AF65-F5344CB8AC3E}">
        <p14:creationId val="41028335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79504607"/>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76049484"/>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27195881"/>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85775506"/>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95931447"/>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17626959"/>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43207813"/>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62975831"/>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48958964"/>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84684759"/>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63299673"/>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81604131"/>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87015253"/>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47734911"/>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22659519"/>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55873300"/>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89031999"/>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55658220"/>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66130142"/>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5104938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61B39401-49A5-4516-A68F-54744A6B47CE}" type="datetimeFigureOut">
              <a:rPr lang="zh-CN" altLang="en-US" smtClean="0"/>
              <a:t>2016/2/27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A99A888-F0A6-497F-A203-744BF10280CF}" type="slidenum">
              <a:rPr lang="zh-CN" altLang="en-US" smtClean="0"/>
              <a:t>‹#›</a:t>
            </a:fld>
            <a:endParaRPr lang="zh-CN" altLang="en-US"/>
          </a:p>
        </p:txBody>
      </p:sp>
    </p:spTree>
    <p:extLst>
      <p:ext uri="{BB962C8B-B14F-4D97-AF65-F5344CB8AC3E}">
        <p14:creationId val="2133048307"/>
      </p:ext>
    </p:extLst>
  </p:cSld>
  <p:clrMapOvr>
    <a:masterClrMapping/>
  </p:clrMapOvr>
  <mc:AlternateContent>
    <mc:Choice Requires="p14">
      <p:transition spd="slow" advTm="4000" p14:dur="2000"/>
    </mc:Choice>
    <mc:Fallback>
      <p:transition spd="slow" advTm="4000"/>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1B39401-49A5-4516-A68F-54744A6B47CE}" type="datetimeFigureOut">
              <a:rPr lang="zh-CN" altLang="en-US" smtClean="0"/>
              <a:t>2016/2/27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A99A888-F0A6-497F-A203-744BF10280CF}" type="slidenum">
              <a:rPr lang="zh-CN" altLang="en-US" smtClean="0"/>
              <a:t>‹#›</a:t>
            </a:fld>
            <a:endParaRPr lang="zh-CN" altLang="en-US"/>
          </a:p>
        </p:txBody>
      </p:sp>
    </p:spTree>
    <p:extLst>
      <p:ext uri="{BB962C8B-B14F-4D97-AF65-F5344CB8AC3E}">
        <p14:creationId val="820067952"/>
      </p:ext>
    </p:extLst>
  </p:cSld>
  <p:clrMapOvr>
    <a:masterClrMapping/>
  </p:clrMapOvr>
  <mc:AlternateContent>
    <mc:Choice Requires="p14">
      <p:transition spd="slow" advTm="4000" p14:dur="2000"/>
    </mc:Choice>
    <mc:Fallback>
      <p:transition spd="slow" advTm="4000"/>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1B39401-49A5-4516-A68F-54744A6B47CE}" type="datetimeFigureOut">
              <a:rPr lang="zh-CN" altLang="en-US" smtClean="0"/>
              <a:t>2016/2/27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A99A888-F0A6-497F-A203-744BF10280CF}" type="slidenum">
              <a:rPr lang="zh-CN" altLang="en-US" smtClean="0"/>
              <a:t>‹#›</a:t>
            </a:fld>
            <a:endParaRPr lang="zh-CN" altLang="en-US"/>
          </a:p>
        </p:txBody>
      </p:sp>
    </p:spTree>
    <p:extLst>
      <p:ext uri="{BB962C8B-B14F-4D97-AF65-F5344CB8AC3E}">
        <p14:creationId val="3409814378"/>
      </p:ext>
    </p:extLst>
  </p:cSld>
  <p:clrMapOvr>
    <a:masterClrMapping/>
  </p:clrMapOvr>
  <mc:AlternateContent>
    <mc:Choice Requires="p14">
      <p:transition spd="slow" advTm="4000" p14:dur="2000"/>
    </mc:Choice>
    <mc:Fallback>
      <p:transition spd="slow" advTm="4000"/>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43850630"/>
      </p:ext>
    </p:extLst>
  </p:cSld>
  <p:clrMapOvr>
    <a:masterClrMapping/>
  </p:clrMapOvr>
  <mc:AlternateContent>
    <mc:Choice Requires="p14">
      <p:transition spd="slow" advTm="4000" p14:dur="2000"/>
    </mc:Choice>
    <mc:Fallback>
      <p:transition spd="slow" advTm="4000"/>
    </mc:Fallback>
  </mc:AlternateContent>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91024771"/>
      </p:ext>
    </p:extLst>
  </p:cSld>
  <p:clrMapOvr>
    <a:masterClrMapping/>
  </p:clrMapOvr>
  <mc:AlternateContent>
    <mc:Choice Requires="p14">
      <p:transition spd="slow" advTm="4000" p14:dur="2000"/>
    </mc:Choice>
    <mc:Fallback>
      <p:transition spd="slow" advTm="4000"/>
    </mc:Fallback>
  </mc:AlternateContent>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01399940"/>
      </p:ext>
    </p:extLst>
  </p:cSld>
  <p:clrMapOvr>
    <a:masterClrMapping/>
  </p:clrMapOvr>
  <mc:AlternateContent>
    <mc:Choice Requires="p14">
      <p:transition spd="slow" advTm="4000" p14:dur="2000"/>
    </mc:Choice>
    <mc:Fallback>
      <p:transition spd="slow" advTm="4000"/>
    </mc:Fallback>
  </mc:AlternateContent>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2016/2/27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67254075"/>
      </p:ext>
    </p:extLst>
  </p:cSld>
  <p:clrMapOvr>
    <a:masterClrMapping/>
  </p:clrMapOvr>
  <mc:AlternateContent>
    <mc:Choice Requires="p14">
      <p:transition spd="slow" advTm="4000" p14:dur="2000"/>
    </mc:Choice>
    <mc:Fallback>
      <p:transition spd="slow" advTm="4000"/>
    </mc:Fallback>
  </mc:AlternateContent>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2016/2/27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18487932"/>
      </p:ext>
    </p:extLst>
  </p:cSld>
  <p:clrMapOvr>
    <a:masterClrMapping/>
  </p:clrMapOvr>
  <mc:AlternateContent>
    <mc:Choice Requires="p14">
      <p:transition spd="slow" advTm="4000" p14:dur="2000"/>
    </mc:Choice>
    <mc:Fallback>
      <p:transition spd="slow" advTm="4000"/>
    </mc:Fallback>
  </mc:AlternateContent>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2016/2/27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38696693"/>
      </p:ext>
    </p:extLst>
  </p:cSld>
  <p:clrMapOvr>
    <a:masterClrMapping/>
  </p:clrMapOvr>
  <mc:AlternateContent>
    <mc:Choice Requires="p14">
      <p:transition spd="slow" advTm="4000" p14:dur="2000"/>
    </mc:Choice>
    <mc:Fallback>
      <p:transition spd="slow" advTm="4000"/>
    </mc:Fallback>
  </mc:AlternateContent>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2016/2/27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55390459"/>
      </p:ext>
    </p:extLst>
  </p:cSld>
  <p:clrMapOvr>
    <a:masterClrMapping/>
  </p:clrMapOvr>
  <mc:AlternateContent>
    <mc:Choice Requires="p14">
      <p:transition spd="slow" advTm="4000" p14:dur="2000"/>
    </mc:Choice>
    <mc:Fallback>
      <p:transition spd="slow" advTm="4000"/>
    </mc:Fallback>
  </mc:AlternateContent>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2016/2/27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76795374"/>
      </p:ext>
    </p:extLst>
  </p:cSld>
  <p:clrMapOvr>
    <a:masterClrMapping/>
  </p:clrMapOvr>
  <mc:AlternateContent>
    <mc:Choice Requires="p14">
      <p:transition spd="slow" advTm="4000" p14:dur="2000"/>
    </mc:Choice>
    <mc:Fallback>
      <p:transition spd="slow" advTm="4000"/>
    </mc:Fallback>
  </mc:AlternateContent>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1B39401-49A5-4516-A68F-54744A6B47CE}" type="datetimeFigureOut">
              <a:rPr lang="zh-CN" altLang="en-US" smtClean="0"/>
              <a:t>2016/2/27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A99A888-F0A6-497F-A203-744BF10280CF}" type="slidenum">
              <a:rPr lang="zh-CN" altLang="en-US" smtClean="0"/>
              <a:t>‹#›</a:t>
            </a:fld>
            <a:endParaRPr lang="zh-CN" altLang="en-US"/>
          </a:p>
        </p:txBody>
      </p:sp>
    </p:spTree>
    <p:extLst>
      <p:ext uri="{BB962C8B-B14F-4D97-AF65-F5344CB8AC3E}">
        <p14:creationId val="3485818235"/>
      </p:ext>
    </p:extLst>
  </p:cSld>
  <p:clrMapOvr>
    <a:masterClrMapping/>
  </p:clrMapOvr>
  <mc:AlternateContent>
    <mc:Choice Requires="p14">
      <p:transition spd="slow" advTm="4000" p14:dur="2000"/>
    </mc:Choice>
    <mc:Fallback>
      <p:transition spd="slow" advTm="4000"/>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2016/2/27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08701721"/>
      </p:ext>
    </p:extLst>
  </p:cSld>
  <p:clrMapOvr>
    <a:masterClrMapping/>
  </p:clrMapOvr>
  <mc:AlternateContent>
    <mc:Choice Requires="p14">
      <p:transition spd="slow" advTm="4000" p14:dur="2000"/>
    </mc:Choice>
    <mc:Fallback>
      <p:transition spd="slow" advTm="4000"/>
    </mc:Fallback>
  </mc:AlternateContent>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67431777"/>
      </p:ext>
    </p:extLst>
  </p:cSld>
  <p:clrMapOvr>
    <a:masterClrMapping/>
  </p:clrMapOvr>
  <mc:AlternateContent>
    <mc:Choice Requires="p14">
      <p:transition spd="slow" advTm="4000" p14:dur="2000"/>
    </mc:Choice>
    <mc:Fallback>
      <p:transition spd="slow" advTm="4000"/>
    </mc:Fallback>
  </mc:AlternateContent>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2016/2/27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73303095"/>
      </p:ext>
    </p:extLst>
  </p:cSld>
  <p:clrMapOvr>
    <a:masterClrMapping/>
  </p:clrMapOvr>
  <mc:AlternateContent>
    <mc:Choice Requires="p14">
      <p:transition spd="slow" advTm="4000" p14:dur="2000"/>
    </mc:Choice>
    <mc:Fallback>
      <p:transition spd="slow" advTm="4000"/>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61B39401-49A5-4516-A68F-54744A6B47CE}" type="datetimeFigureOut">
              <a:rPr lang="zh-CN" altLang="en-US" smtClean="0"/>
              <a:t>2016/2/27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A99A888-F0A6-497F-A203-744BF10280CF}" type="slidenum">
              <a:rPr lang="zh-CN" altLang="en-US" smtClean="0"/>
              <a:t>‹#›</a:t>
            </a:fld>
            <a:endParaRPr lang="zh-CN" altLang="en-US"/>
          </a:p>
        </p:txBody>
      </p:sp>
    </p:spTree>
    <p:extLst>
      <p:ext uri="{BB962C8B-B14F-4D97-AF65-F5344CB8AC3E}">
        <p14:creationId val="443734407"/>
      </p:ext>
    </p:extLst>
  </p:cSld>
  <p:clrMapOvr>
    <a:masterClrMapping/>
  </p:clrMapOvr>
  <mc:AlternateContent>
    <mc:Choice Requires="p14">
      <p:transition spd="slow" advTm="4000" p14:dur="2000"/>
    </mc:Choice>
    <mc:Fallback>
      <p:transition spd="slow" advTm="4000"/>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61B39401-49A5-4516-A68F-54744A6B47CE}" type="datetimeFigureOut">
              <a:rPr lang="zh-CN" altLang="en-US" smtClean="0"/>
              <a:t>2016/2/27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A99A888-F0A6-497F-A203-744BF10280CF}" type="slidenum">
              <a:rPr lang="zh-CN" altLang="en-US" smtClean="0"/>
              <a:t>‹#›</a:t>
            </a:fld>
            <a:endParaRPr lang="zh-CN" altLang="en-US"/>
          </a:p>
        </p:txBody>
      </p:sp>
    </p:spTree>
    <p:extLst>
      <p:ext uri="{BB962C8B-B14F-4D97-AF65-F5344CB8AC3E}">
        <p14:creationId val="977011377"/>
      </p:ext>
    </p:extLst>
  </p:cSld>
  <p:clrMapOvr>
    <a:masterClrMapping/>
  </p:clrMapOvr>
  <mc:AlternateContent>
    <mc:Choice Requires="p14">
      <p:transition spd="slow" advTm="4000" p14:dur="2000"/>
    </mc:Choice>
    <mc:Fallback>
      <p:transition spd="slow" advTm="4000"/>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61B39401-49A5-4516-A68F-54744A6B47CE}" type="datetimeFigureOut">
              <a:rPr lang="zh-CN" altLang="en-US" smtClean="0"/>
              <a:t>2016/2/27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A99A888-F0A6-497F-A203-744BF10280CF}" type="slidenum">
              <a:rPr lang="zh-CN" altLang="en-US" smtClean="0"/>
              <a:t>‹#›</a:t>
            </a:fld>
            <a:endParaRPr lang="zh-CN" altLang="en-US"/>
          </a:p>
        </p:txBody>
      </p:sp>
    </p:spTree>
    <p:extLst>
      <p:ext uri="{BB962C8B-B14F-4D97-AF65-F5344CB8AC3E}">
        <p14:creationId val="4266359399"/>
      </p:ext>
    </p:extLst>
  </p:cSld>
  <p:clrMapOvr>
    <a:masterClrMapping/>
  </p:clrMapOvr>
  <mc:AlternateContent>
    <mc:Choice Requires="p14">
      <p:transition spd="slow" advTm="4000" p14:dur="2000"/>
    </mc:Choice>
    <mc:Fallback>
      <p:transition spd="slow" advTm="4000"/>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61B39401-49A5-4516-A68F-54744A6B47CE}" type="datetimeFigureOut">
              <a:rPr lang="zh-CN" altLang="en-US" smtClean="0"/>
              <a:t>2016/2/27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A99A888-F0A6-497F-A203-744BF10280CF}" type="slidenum">
              <a:rPr lang="zh-CN" altLang="en-US" smtClean="0"/>
              <a:t>‹#›</a:t>
            </a:fld>
            <a:endParaRPr lang="zh-CN" altLang="en-US"/>
          </a:p>
        </p:txBody>
      </p:sp>
    </p:spTree>
    <p:extLst>
      <p:ext uri="{BB962C8B-B14F-4D97-AF65-F5344CB8AC3E}">
        <p14:creationId val="368918718"/>
      </p:ext>
    </p:extLst>
  </p:cSld>
  <p:clrMapOvr>
    <a:masterClrMapping/>
  </p:clrMapOvr>
  <mc:AlternateContent>
    <mc:Choice Requires="p14">
      <p:transition spd="slow" advTm="4000" p14:dur="2000"/>
    </mc:Choice>
    <mc:Fallback>
      <p:transition spd="slow" advTm="4000"/>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61B39401-49A5-4516-A68F-54744A6B47CE}" type="datetimeFigureOut">
              <a:rPr lang="zh-CN" altLang="en-US" smtClean="0"/>
              <a:t>2016/2/27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A99A888-F0A6-497F-A203-744BF10280CF}" type="slidenum">
              <a:rPr lang="zh-CN" altLang="en-US" smtClean="0"/>
              <a:t>‹#›</a:t>
            </a:fld>
            <a:endParaRPr lang="zh-CN" altLang="en-US"/>
          </a:p>
        </p:txBody>
      </p:sp>
    </p:spTree>
    <p:extLst>
      <p:ext uri="{BB962C8B-B14F-4D97-AF65-F5344CB8AC3E}">
        <p14:creationId val="3133636637"/>
      </p:ext>
    </p:extLst>
  </p:cSld>
  <p:clrMapOvr>
    <a:masterClrMapping/>
  </p:clrMapOvr>
  <mc:AlternateContent>
    <mc:Choice Requires="p14">
      <p:transition spd="slow" advTm="4000" p14:dur="2000"/>
    </mc:Choice>
    <mc:Fallback>
      <p:transition spd="slow" advTm="4000"/>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61B39401-49A5-4516-A68F-54744A6B47CE}" type="datetimeFigureOut">
              <a:rPr lang="zh-CN" altLang="en-US" smtClean="0"/>
              <a:t>2016/2/27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A99A888-F0A6-497F-A203-744BF10280CF}" type="slidenum">
              <a:rPr lang="zh-CN" altLang="en-US" smtClean="0"/>
              <a:t>‹#›</a:t>
            </a:fld>
            <a:endParaRPr lang="zh-CN" altLang="en-US"/>
          </a:p>
        </p:txBody>
      </p:sp>
    </p:spTree>
    <p:extLst>
      <p:ext uri="{BB962C8B-B14F-4D97-AF65-F5344CB8AC3E}">
        <p14:creationId val="1765802205"/>
      </p:ext>
    </p:extLst>
  </p:cSld>
  <p:clrMapOvr>
    <a:masterClrMapping/>
  </p:clrMapOvr>
  <mc:AlternateContent>
    <mc:Choice Requires="p14">
      <p:transition spd="slow" advTm="4000" p14:dur="2000"/>
    </mc:Choice>
    <mc:Fallback>
      <p:transition spd="slow" advTm="4000"/>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61B39401-49A5-4516-A68F-54744A6B47CE}" type="datetimeFigureOut">
              <a:rPr lang="zh-CN" altLang="en-US" smtClean="0"/>
              <a:t>2016/2/27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A99A888-F0A6-497F-A203-744BF10280CF}" type="slidenum">
              <a:rPr lang="zh-CN" altLang="en-US" smtClean="0"/>
              <a:t>‹#›</a:t>
            </a:fld>
            <a:endParaRPr lang="zh-CN" altLang="en-US"/>
          </a:p>
        </p:txBody>
      </p:sp>
    </p:spTree>
    <p:extLst>
      <p:ext uri="{BB962C8B-B14F-4D97-AF65-F5344CB8AC3E}">
        <p14:creationId val="1353271155"/>
      </p:ext>
    </p:extLst>
  </p:cSld>
  <p:clrMapOvr>
    <a:masterClrMapping/>
  </p:clrMapOvr>
  <mc:AlternateContent>
    <mc:Choice Requires="p14">
      <p:transition spd="slow" advTm="4000" p14:dur="2000"/>
    </mc:Choice>
    <mc:Fallback>
      <p:transition spd="slow" advTm="4000"/>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B39401-49A5-4516-A68F-54744A6B47CE}" type="datetimeFigureOut">
              <a:rPr lang="zh-CN" altLang="en-US" smtClean="0"/>
              <a:t>2016/2/27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99A888-F0A6-497F-A203-744BF10280CF}" type="slidenum">
              <a:rPr lang="zh-CN" altLang="en-US" smtClean="0"/>
              <a:t>‹#›</a:t>
            </a:fld>
            <a:endParaRPr lang="zh-CN" altLang="en-US"/>
          </a:p>
        </p:txBody>
      </p:sp>
      <p:sp>
        <p:nvSpPr>
          <p:cNvPr id="7" name="矩形 6"/>
          <p:cNvSpPr/>
          <p:nvPr userDrawn="1"/>
        </p:nvSpPr>
        <p:spPr>
          <a:xfrm>
            <a:off x="0" y="1"/>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0" y="6445605"/>
            <a:ext cx="12191999" cy="41909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1" y="6445605"/>
            <a:ext cx="1062446" cy="41909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1591827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mc:Choice Requires="p14">
      <p:transition spd="slow" advTm="4000" p14:dur="2000"/>
    </mc:Choice>
    <mc:Fallback>
      <p:transition spd="slow" advTm="4000"/>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2016/2/27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755446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mc:Choice Requires="p14">
      <p:transition spd="slow" advTm="4000" p14:dur="2000"/>
    </mc:Choice>
    <mc:Fallback>
      <p:transition spd="slow" advTm="4000"/>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 Id="rId3" Target="../media/image2.jpe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 Id="rId3" Target="../media/image3.png" Type="http://schemas.openxmlformats.org/officeDocument/2006/relationships/image"/><Relationship Id="rId4" Target="../media/image4.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 Id="rId3" Target="../media/image5.png" Type="http://schemas.openxmlformats.org/officeDocument/2006/relationships/image"/><Relationship Id="rId4" Target="../media/image6.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 Id="rId3" Target="../media/image2.jpe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6.xml" Type="http://schemas.openxmlformats.org/officeDocument/2006/relationships/notesSlide"/><Relationship Id="rId3" Target="../media/image7.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8.xml" Type="http://schemas.openxmlformats.org/officeDocument/2006/relationships/notesSlide"/><Relationship Id="rId3" Target="../media/image2.jpe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0.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 Id="rId3" Target="../media/image2.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 Id="rId3" Target="../charts/chart1.xml" Type="http://schemas.openxmlformats.org/officeDocument/2006/relationships/char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 Id="rId3" Target="../media/image2.jpe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 Id="rId3" Target="../media/image2.jpe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5" name="矩形 34"/>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5" name="矩形 4"/>
          <p:cNvSpPr/>
          <p:nvPr/>
        </p:nvSpPr>
        <p:spPr>
          <a:xfrm>
            <a:off x="0" y="2019300"/>
            <a:ext cx="12192000" cy="14478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a:t> </a:t>
            </a:r>
          </a:p>
        </p:txBody>
      </p:sp>
      <p:pic>
        <p:nvPicPr>
          <p:cNvPr id="13" name="图片 12"/>
          <p:cNvPicPr>
            <a:picLocks noChangeAspect="1"/>
          </p:cNvPicPr>
          <p:nvPr/>
        </p:nvPicPr>
        <p:blipFill>
          <a:blip r:embed="rId3">
            <a:extLst>
              <a:ext uri="{28A0092B-C50C-407E-A947-70E740481C1C}">
                <a14:useLocalDpi val="0"/>
              </a:ext>
            </a:extLst>
          </a:blip>
          <a:stretch>
            <a:fillRect/>
          </a:stretch>
        </p:blipFill>
        <p:spPr>
          <a:xfrm>
            <a:off x="1444542" y="758243"/>
            <a:ext cx="987174" cy="987174"/>
          </a:xfrm>
          <a:prstGeom prst="rect">
            <a:avLst/>
          </a:prstGeom>
        </p:spPr>
      </p:pic>
      <p:sp>
        <p:nvSpPr>
          <p:cNvPr id="14" name="TextBox 13"/>
          <p:cNvSpPr txBox="1"/>
          <p:nvPr/>
        </p:nvSpPr>
        <p:spPr>
          <a:xfrm>
            <a:off x="2393615" y="993618"/>
            <a:ext cx="1884935" cy="1554480"/>
          </a:xfrm>
          <a:prstGeom prst="rect">
            <a:avLst/>
          </a:prstGeom>
          <a:noFill/>
        </p:spPr>
        <p:txBody>
          <a:bodyPr wrap="square">
            <a:spAutoFit/>
          </a:bodyPr>
          <a:lstStyle/>
          <a:p>
            <a:pPr>
              <a:defRPr/>
            </a:pPr>
            <a:r>
              <a:rPr altLang="en-US" b="1" lang="zh-CN" spc="200" sz="2400">
                <a:solidFill>
                  <a:prstClr val="black">
                    <a:lumMod val="75000"/>
                    <a:lumOff val="25000"/>
                  </a:prstClr>
                </a:solidFill>
                <a:latin charset="-122" pitchFamily="34" typeface="微软雅黑"/>
                <a:ea charset="-122" pitchFamily="34" typeface="微软雅黑"/>
              </a:rPr>
              <a:t> 北京大学</a:t>
            </a:r>
          </a:p>
          <a:p>
            <a:pPr>
              <a:defRPr/>
            </a:pPr>
            <a:r>
              <a:rPr altLang="en-US" b="1" lang="zh-CN" spc="200" sz="2400">
                <a:solidFill>
                  <a:prstClr val="black">
                    <a:lumMod val="75000"/>
                    <a:lumOff val="25000"/>
                  </a:prstClr>
                </a:solidFill>
                <a:latin charset="-122" pitchFamily="34" typeface="微软雅黑"/>
                <a:ea charset="-122" pitchFamily="34" typeface="微软雅黑"/>
              </a:rPr>
              <a:t>  Peking University</a:t>
            </a:r>
          </a:p>
        </p:txBody>
      </p:sp>
      <p:sp>
        <p:nvSpPr>
          <p:cNvPr id="19" name="流程图: 手动输入 18"/>
          <p:cNvSpPr/>
          <p:nvPr/>
        </p:nvSpPr>
        <p:spPr>
          <a:xfrm rot="5400000">
            <a:off x="3884295" y="-410847"/>
            <a:ext cx="609602" cy="8378192"/>
          </a:xfrm>
          <a:custGeom>
            <a:gdLst>
              <a:gd fmla="*/ 0 w 10000" name="connsiteX0"/>
              <a:gd fmla="*/ 0 h 10791" name="connsiteY0"/>
              <a:gd fmla="*/ 10000 w 10000" name="connsiteX1"/>
              <a:gd fmla="*/ 325 h 10791" name="connsiteY1"/>
              <a:gd fmla="*/ 10000 w 10000" name="connsiteX2"/>
              <a:gd fmla="*/ 10791 h 10791" name="connsiteY2"/>
              <a:gd fmla="*/ 0 w 10000" name="connsiteX3"/>
              <a:gd fmla="*/ 10791 h 10791" name="connsiteY3"/>
              <a:gd fmla="*/ 0 w 10000" name="connsiteX4"/>
              <a:gd fmla="*/ 0 h 1079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791" w="10000">
                <a:moveTo>
                  <a:pt x="0" y="0"/>
                </a:moveTo>
                <a:lnTo>
                  <a:pt x="10000" y="325"/>
                </a:lnTo>
                <a:lnTo>
                  <a:pt x="10000" y="10791"/>
                </a:lnTo>
                <a:lnTo>
                  <a:pt x="0" y="10791"/>
                </a:lnTo>
                <a:lnTo>
                  <a:pt x="0" y="0"/>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22" name="流程图: 手动输入 21"/>
          <p:cNvSpPr/>
          <p:nvPr/>
        </p:nvSpPr>
        <p:spPr>
          <a:xfrm flipH="1" rot="16200000">
            <a:off x="9870952" y="1762006"/>
            <a:ext cx="609847" cy="4032250"/>
          </a:xfrm>
          <a:custGeom>
            <a:gdLst>
              <a:gd fmla="*/ 30 w 10004" name="connsiteX0"/>
              <a:gd fmla="*/ 643 h 10000" name="connsiteY0"/>
              <a:gd fmla="*/ 10004 w 10004" name="connsiteX1"/>
              <a:gd fmla="*/ 0 h 10000" name="connsiteY1"/>
              <a:gd fmla="*/ 10004 w 10004" name="connsiteX2"/>
              <a:gd fmla="*/ 10000 h 10000" name="connsiteY2"/>
              <a:gd fmla="*/ 4 w 10004" name="connsiteX3"/>
              <a:gd fmla="*/ 10000 h 10000" name="connsiteY3"/>
              <a:gd fmla="*/ 30 w 10004" name="connsiteX4"/>
              <a:gd fmla="*/ 643 h 100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000" w="10004">
                <a:moveTo>
                  <a:pt x="30" y="643"/>
                </a:moveTo>
                <a:lnTo>
                  <a:pt x="10004" y="0"/>
                </a:lnTo>
                <a:lnTo>
                  <a:pt x="10004" y="10000"/>
                </a:lnTo>
                <a:lnTo>
                  <a:pt x="4" y="10000"/>
                </a:lnTo>
                <a:cubicBezTo>
                  <a:pt x="-13" y="6827"/>
                  <a:pt x="47" y="3816"/>
                  <a:pt x="30" y="643"/>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23" name="TextBox 22"/>
          <p:cNvSpPr txBox="1"/>
          <p:nvPr/>
        </p:nvSpPr>
        <p:spPr>
          <a:xfrm>
            <a:off x="1351521" y="2332225"/>
            <a:ext cx="5059680" cy="822960"/>
          </a:xfrm>
          <a:prstGeom prst="rect">
            <a:avLst/>
          </a:prstGeom>
          <a:noFill/>
        </p:spPr>
        <p:txBody>
          <a:bodyPr wrap="none">
            <a:spAutoFit/>
          </a:bodyPr>
          <a:lstStyle/>
          <a:p>
            <a:pPr algn="ctr">
              <a:defRPr/>
            </a:pPr>
            <a:r>
              <a:rPr altLang="en-US" b="1" lang="zh-CN" smtClean="0" sz="4800">
                <a:solidFill>
                  <a:prstClr val="white"/>
                </a:solidFill>
                <a:effectLst>
                  <a:outerShdw algn="tl" blurRad="38100" dir="2700000" dist="38100">
                    <a:srgbClr val="000000">
                      <a:alpha val="43137"/>
                    </a:srgbClr>
                  </a:outerShdw>
                </a:effectLst>
                <a:latin charset="-122" pitchFamily="34" typeface="微软雅黑"/>
                <a:ea charset="-122" pitchFamily="34" typeface="微软雅黑"/>
              </a:rPr>
              <a:t>毕业论文答辩模版</a:t>
            </a:r>
          </a:p>
        </p:txBody>
      </p:sp>
      <p:sp>
        <p:nvSpPr>
          <p:cNvPr id="24" name="TextBox 23"/>
          <p:cNvSpPr txBox="1"/>
          <p:nvPr/>
        </p:nvSpPr>
        <p:spPr>
          <a:xfrm>
            <a:off x="1353907" y="3532413"/>
            <a:ext cx="5031105" cy="457200"/>
          </a:xfrm>
          <a:prstGeom prst="rect">
            <a:avLst/>
          </a:prstGeom>
          <a:noFill/>
        </p:spPr>
        <p:txBody>
          <a:bodyPr wrap="none">
            <a:spAutoFit/>
          </a:bodyPr>
          <a:lstStyle/>
          <a:p>
            <a:pPr algn="ctr">
              <a:defRPr/>
            </a:pPr>
            <a:r>
              <a:rPr altLang="en-US" lang="zh-CN" smtClean="0" sz="2400">
                <a:solidFill>
                  <a:schemeClr val="bg1"/>
                </a:solidFill>
                <a:latin charset="-122" pitchFamily="34" typeface="微软雅黑"/>
                <a:ea charset="-122" pitchFamily="34" typeface="微软雅黑"/>
              </a:rPr>
              <a:t>某某某某专业        2014级本科08班</a:t>
            </a:r>
          </a:p>
        </p:txBody>
      </p:sp>
      <p:sp>
        <p:nvSpPr>
          <p:cNvPr id="25" name="TextBox 24"/>
          <p:cNvSpPr txBox="1"/>
          <p:nvPr/>
        </p:nvSpPr>
        <p:spPr>
          <a:xfrm>
            <a:off x="8159749" y="4255703"/>
            <a:ext cx="3802525" cy="304800"/>
          </a:xfrm>
          <a:prstGeom prst="rect">
            <a:avLst/>
          </a:prstGeom>
          <a:noFill/>
        </p:spPr>
        <p:txBody>
          <a:bodyPr rtlCol="0" wrap="square">
            <a:spAutoFit/>
          </a:bodyPr>
          <a:lstStyle/>
          <a:p>
            <a:pPr fontAlgn="base">
              <a:spcBef>
                <a:spcPct val="0"/>
              </a:spcBef>
              <a:spcAft>
                <a:spcPct val="0"/>
              </a:spcAft>
            </a:pPr>
            <a:r>
              <a:rPr altLang="en-US" lang="zh-CN" spc="300" sz="1400">
                <a:solidFill>
                  <a:schemeClr val="bg1">
                    <a:lumMod val="50000"/>
                  </a:schemeClr>
                </a:solidFill>
                <a:latin charset="-122" pitchFamily="34" typeface="微软雅黑"/>
                <a:ea charset="-122" pitchFamily="34" typeface="微软雅黑"/>
              </a:rPr>
              <a:t>深蓝与灰白搭配  简洁严谨学术风格</a:t>
            </a:r>
          </a:p>
        </p:txBody>
      </p:sp>
      <p:cxnSp>
        <p:nvCxnSpPr>
          <p:cNvPr id="26" name="直接连接符 25"/>
          <p:cNvCxnSpPr/>
          <p:nvPr/>
        </p:nvCxnSpPr>
        <p:spPr>
          <a:xfrm>
            <a:off x="1472740" y="2307933"/>
            <a:ext cx="4793441" cy="0"/>
          </a:xfrm>
          <a:prstGeom prst="line">
            <a:avLst/>
          </a:prstGeom>
          <a:noFill/>
          <a:ln algn="ctr" cap="flat" cmpd="sng" w="9525">
            <a:solidFill>
              <a:sysClr lastClr="FFFFFF" val="window"/>
            </a:solidFill>
            <a:prstDash val="solid"/>
          </a:ln>
          <a:effectLst/>
        </p:spPr>
      </p:cxnSp>
      <p:cxnSp>
        <p:nvCxnSpPr>
          <p:cNvPr id="27" name="直接连接符 26"/>
          <p:cNvCxnSpPr/>
          <p:nvPr/>
        </p:nvCxnSpPr>
        <p:spPr>
          <a:xfrm>
            <a:off x="1525378" y="3155199"/>
            <a:ext cx="4793796" cy="0"/>
          </a:xfrm>
          <a:prstGeom prst="line">
            <a:avLst/>
          </a:prstGeom>
          <a:noFill/>
          <a:ln algn="ctr" cap="flat" cmpd="sng" w="9525">
            <a:solidFill>
              <a:sysClr lastClr="FFFFFF" val="window"/>
            </a:solidFill>
            <a:prstDash val="solid"/>
          </a:ln>
          <a:effectLst/>
        </p:spPr>
      </p:cxnSp>
      <p:grpSp>
        <p:nvGrpSpPr>
          <p:cNvPr id="30" name="组合 29"/>
          <p:cNvGrpSpPr/>
          <p:nvPr/>
        </p:nvGrpSpPr>
        <p:grpSpPr>
          <a:xfrm>
            <a:off x="7015361" y="5706437"/>
            <a:ext cx="4206082" cy="365760"/>
            <a:chOff x="2446032" y="4729712"/>
            <a:chExt cx="4206082" cy="365760"/>
          </a:xfrm>
        </p:grpSpPr>
        <p:sp>
          <p:nvSpPr>
            <p:cNvPr id="31" name="TextBox 30"/>
            <p:cNvSpPr txBox="1"/>
            <p:nvPr/>
          </p:nvSpPr>
          <p:spPr bwMode="auto">
            <a:xfrm>
              <a:off x="3552391" y="4729712"/>
              <a:ext cx="868680" cy="365760"/>
            </a:xfrm>
            <a:prstGeom prst="rect">
              <a:avLst/>
            </a:prstGeom>
            <a:noFill/>
          </p:spPr>
          <p:txBody>
            <a:bodyPr wrap="none">
              <a:spAutoFit/>
            </a:bodyPr>
            <a:lstStyle/>
            <a:p>
              <a:pPr>
                <a:defRPr/>
              </a:pPr>
              <a:r>
                <a:rPr altLang="en-US" b="1" lang="zh-CN" smtClean="0">
                  <a:solidFill>
                    <a:prstClr val="black">
                      <a:lumMod val="50000"/>
                      <a:lumOff val="50000"/>
                    </a:prstClr>
                  </a:solidFill>
                  <a:latin charset="-122" pitchFamily="34" typeface="微软雅黑"/>
                  <a:ea charset="-122" pitchFamily="34" typeface="微软雅黑"/>
                </a:rPr>
                <a:t>您名字</a:t>
              </a:r>
            </a:p>
          </p:txBody>
        </p:sp>
        <p:sp>
          <p:nvSpPr>
            <p:cNvPr id="32" name="TextBox 31"/>
            <p:cNvSpPr txBox="1"/>
            <p:nvPr/>
          </p:nvSpPr>
          <p:spPr bwMode="auto">
            <a:xfrm>
              <a:off x="2446031" y="4729712"/>
              <a:ext cx="1097280" cy="365760"/>
            </a:xfrm>
            <a:prstGeom prst="rect">
              <a:avLst/>
            </a:prstGeom>
            <a:noFill/>
          </p:spPr>
          <p:txBody>
            <a:bodyPr wrap="none">
              <a:spAutoFit/>
            </a:bodyPr>
            <a:lstStyle/>
            <a:p>
              <a:pPr>
                <a:defRPr/>
              </a:pPr>
              <a:r>
                <a:rPr altLang="en-US" b="1" lang="zh-CN" smtClean="0">
                  <a:solidFill>
                    <a:srgbClr val="1F497D"/>
                  </a:solidFill>
                  <a:latin charset="-122" pitchFamily="34" typeface="微软雅黑"/>
                  <a:ea charset="-122" pitchFamily="34" typeface="微软雅黑"/>
                </a:rPr>
                <a:t>答辩人：</a:t>
              </a:r>
            </a:p>
          </p:txBody>
        </p:sp>
        <p:sp>
          <p:nvSpPr>
            <p:cNvPr id="33" name="TextBox 32"/>
            <p:cNvSpPr txBox="1"/>
            <p:nvPr/>
          </p:nvSpPr>
          <p:spPr bwMode="auto">
            <a:xfrm>
              <a:off x="5783434" y="4729712"/>
              <a:ext cx="868680" cy="365760"/>
            </a:xfrm>
            <a:prstGeom prst="rect">
              <a:avLst/>
            </a:prstGeom>
            <a:noFill/>
          </p:spPr>
          <p:txBody>
            <a:bodyPr wrap="none">
              <a:spAutoFit/>
            </a:bodyPr>
            <a:lstStyle/>
            <a:p>
              <a:pPr>
                <a:defRPr/>
              </a:pPr>
              <a:r>
                <a:rPr altLang="en-US" b="1" lang="zh-CN" smtClean="0">
                  <a:solidFill>
                    <a:prstClr val="black">
                      <a:lumMod val="50000"/>
                      <a:lumOff val="50000"/>
                    </a:prstClr>
                  </a:solidFill>
                  <a:latin charset="-122" pitchFamily="34" typeface="微软雅黑"/>
                  <a:ea charset="-122" pitchFamily="34" typeface="微软雅黑"/>
                </a:rPr>
                <a:t>您老师</a:t>
              </a:r>
            </a:p>
          </p:txBody>
        </p:sp>
        <p:sp>
          <p:nvSpPr>
            <p:cNvPr id="34" name="TextBox 33"/>
            <p:cNvSpPr txBox="1"/>
            <p:nvPr/>
          </p:nvSpPr>
          <p:spPr bwMode="auto">
            <a:xfrm>
              <a:off x="4970755" y="4729712"/>
              <a:ext cx="868680" cy="365760"/>
            </a:xfrm>
            <a:prstGeom prst="rect">
              <a:avLst/>
            </a:prstGeom>
            <a:noFill/>
          </p:spPr>
          <p:txBody>
            <a:bodyPr wrap="none">
              <a:spAutoFit/>
            </a:bodyPr>
            <a:lstStyle/>
            <a:p>
              <a:pPr>
                <a:defRPr/>
              </a:pPr>
              <a:r>
                <a:rPr altLang="en-US" b="1" lang="zh-CN" smtClean="0">
                  <a:solidFill>
                    <a:srgbClr val="1F497D"/>
                  </a:solidFill>
                  <a:latin charset="-122" pitchFamily="34" typeface="微软雅黑"/>
                  <a:ea charset="-122" pitchFamily="34" typeface="微软雅黑"/>
                </a:rPr>
                <a:t>导师：</a:t>
              </a:r>
            </a:p>
          </p:txBody>
        </p:sp>
      </p:grpSp>
    </p:spTree>
    <p:extLst>
      <p:ext uri="{BB962C8B-B14F-4D97-AF65-F5344CB8AC3E}">
        <p14:creationId val="3502828255"/>
      </p:ext>
    </p:extLst>
  </p:cSld>
  <p:clrMapOvr>
    <a:masterClrMapping/>
  </p:clrMapOvr>
  <mc:AlternateContent>
    <mc:Choice Requires="p14">
      <p:transition advTm="4000" p14:dur="2000" spd="slow"/>
    </mc:Choice>
    <mc:Fallback>
      <p:transition advTm="4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5" presetSubtype="0">
                                  <p:stCondLst>
                                    <p:cond delay="0"/>
                                  </p:stCondLst>
                                  <p:childTnLst>
                                    <p:set>
                                      <p:cBhvr>
                                        <p:cTn dur="1" fill="hold" id="6">
                                          <p:stCondLst>
                                            <p:cond delay="0"/>
                                          </p:stCondLst>
                                        </p:cTn>
                                        <p:tgtEl>
                                          <p:spTgt spid="13"/>
                                        </p:tgtEl>
                                        <p:attrNameLst>
                                          <p:attrName>style.visibility</p:attrName>
                                        </p:attrNameLst>
                                      </p:cBhvr>
                                      <p:to>
                                        <p:strVal val="visible"/>
                                      </p:to>
                                    </p:set>
                                    <p:animEffect filter="fade" transition="in">
                                      <p:cBhvr>
                                        <p:cTn dur="750" id="7"/>
                                        <p:tgtEl>
                                          <p:spTgt spid="13"/>
                                        </p:tgtEl>
                                      </p:cBhvr>
                                    </p:animEffect>
                                    <p:anim calcmode="lin" valueType="num">
                                      <p:cBhvr>
                                        <p:cTn dur="750" fill="hold" id="8"/>
                                        <p:tgtEl>
                                          <p:spTgt spid="13"/>
                                        </p:tgtEl>
                                        <p:attrNameLst>
                                          <p:attrName>ppt_w</p:attrName>
                                        </p:attrNameLst>
                                      </p:cBhvr>
                                      <p:tavLst>
                                        <p:tav fmla="#ppt_w*sin(2.5*pi*$)" tm="0">
                                          <p:val>
                                            <p:fltVal val="0"/>
                                          </p:val>
                                        </p:tav>
                                        <p:tav tm="100000">
                                          <p:val>
                                            <p:fltVal val="1"/>
                                          </p:val>
                                        </p:tav>
                                      </p:tavLst>
                                    </p:anim>
                                    <p:anim calcmode="lin" valueType="num">
                                      <p:cBhvr>
                                        <p:cTn dur="750" fill="hold" id="9"/>
                                        <p:tgtEl>
                                          <p:spTgt spid="13"/>
                                        </p:tgtEl>
                                        <p:attrNameLst>
                                          <p:attrName>ppt_h</p:attrName>
                                        </p:attrNameLst>
                                      </p:cBhvr>
                                      <p:tavLst>
                                        <p:tav tm="0">
                                          <p:val>
                                            <p:strVal val="#ppt_h"/>
                                          </p:val>
                                        </p:tav>
                                        <p:tav tm="100000">
                                          <p:val>
                                            <p:strVal val="#ppt_h"/>
                                          </p:val>
                                        </p:tav>
                                      </p:tavLst>
                                    </p:anim>
                                  </p:childTnLst>
                                </p:cTn>
                              </p:par>
                            </p:childTnLst>
                          </p:cTn>
                        </p:par>
                        <p:par>
                          <p:cTn fill="hold" id="10" nodeType="afterGroup">
                            <p:stCondLst>
                              <p:cond delay="750"/>
                            </p:stCondLst>
                            <p:childTnLst>
                              <p:par>
                                <p:cTn fill="hold" grpId="0" id="11" nodeType="afterEffect" presetClass="entr" presetID="10" presetSubtype="0">
                                  <p:stCondLst>
                                    <p:cond delay="0"/>
                                  </p:stCondLst>
                                  <p:childTnLst>
                                    <p:set>
                                      <p:cBhvr>
                                        <p:cTn dur="1" fill="hold" id="12">
                                          <p:stCondLst>
                                            <p:cond delay="0"/>
                                          </p:stCondLst>
                                        </p:cTn>
                                        <p:tgtEl>
                                          <p:spTgt spid="14"/>
                                        </p:tgtEl>
                                        <p:attrNameLst>
                                          <p:attrName>style.visibility</p:attrName>
                                        </p:attrNameLst>
                                      </p:cBhvr>
                                      <p:to>
                                        <p:strVal val="visible"/>
                                      </p:to>
                                    </p:set>
                                    <p:animEffect filter="fade" transition="in">
                                      <p:cBhvr>
                                        <p:cTn dur="600" id="13"/>
                                        <p:tgtEl>
                                          <p:spTgt spid="14"/>
                                        </p:tgtEl>
                                      </p:cBhvr>
                                    </p:animEffect>
                                  </p:childTnLst>
                                </p:cTn>
                              </p:par>
                            </p:childTnLst>
                          </p:cTn>
                        </p:par>
                        <p:par>
                          <p:cTn fill="hold" id="14" nodeType="afterGroup">
                            <p:stCondLst>
                              <p:cond delay="1350"/>
                            </p:stCondLst>
                            <p:childTnLst>
                              <p:par>
                                <p:cTn fill="hold" grpId="0" id="15" nodeType="afterEffect" presetClass="entr" presetID="2" presetSubtype="8">
                                  <p:stCondLst>
                                    <p:cond delay="0"/>
                                  </p:stCondLst>
                                  <p:childTnLst>
                                    <p:set>
                                      <p:cBhvr>
                                        <p:cTn dur="1" fill="hold" id="16">
                                          <p:stCondLst>
                                            <p:cond delay="0"/>
                                          </p:stCondLst>
                                        </p:cTn>
                                        <p:tgtEl>
                                          <p:spTgt spid="5"/>
                                        </p:tgtEl>
                                        <p:attrNameLst>
                                          <p:attrName>style.visibility</p:attrName>
                                        </p:attrNameLst>
                                      </p:cBhvr>
                                      <p:to>
                                        <p:strVal val="visible"/>
                                      </p:to>
                                    </p:set>
                                    <p:anim calcmode="lin" valueType="num">
                                      <p:cBhvr additive="base">
                                        <p:cTn dur="250" fill="hold" id="17"/>
                                        <p:tgtEl>
                                          <p:spTgt spid="5"/>
                                        </p:tgtEl>
                                        <p:attrNameLst>
                                          <p:attrName>ppt_x</p:attrName>
                                        </p:attrNameLst>
                                      </p:cBhvr>
                                      <p:tavLst>
                                        <p:tav tm="0">
                                          <p:val>
                                            <p:strVal val="0-#ppt_w/2"/>
                                          </p:val>
                                        </p:tav>
                                        <p:tav tm="100000">
                                          <p:val>
                                            <p:strVal val="#ppt_x"/>
                                          </p:val>
                                        </p:tav>
                                      </p:tavLst>
                                    </p:anim>
                                    <p:anim calcmode="lin" valueType="num">
                                      <p:cBhvr additive="base">
                                        <p:cTn dur="250" fill="hold" id="18"/>
                                        <p:tgtEl>
                                          <p:spTgt spid="5"/>
                                        </p:tgtEl>
                                        <p:attrNameLst>
                                          <p:attrName>ppt_y</p:attrName>
                                        </p:attrNameLst>
                                      </p:cBhvr>
                                      <p:tavLst>
                                        <p:tav tm="0">
                                          <p:val>
                                            <p:strVal val="#ppt_y"/>
                                          </p:val>
                                        </p:tav>
                                        <p:tav tm="100000">
                                          <p:val>
                                            <p:strVal val="#ppt_y"/>
                                          </p:val>
                                        </p:tav>
                                      </p:tavLst>
                                    </p:anim>
                                  </p:childTnLst>
                                </p:cTn>
                              </p:par>
                            </p:childTnLst>
                          </p:cTn>
                        </p:par>
                        <p:par>
                          <p:cTn fill="hold" id="19" nodeType="afterGroup">
                            <p:stCondLst>
                              <p:cond delay="1600"/>
                            </p:stCondLst>
                            <p:childTnLst>
                              <p:par>
                                <p:cTn fill="hold" grpId="0" id="20" nodeType="afterEffect" presetClass="entr" presetID="2" presetSubtype="8">
                                  <p:stCondLst>
                                    <p:cond delay="0"/>
                                  </p:stCondLst>
                                  <p:childTnLst>
                                    <p:set>
                                      <p:cBhvr>
                                        <p:cTn dur="1" fill="hold" id="21">
                                          <p:stCondLst>
                                            <p:cond delay="0"/>
                                          </p:stCondLst>
                                        </p:cTn>
                                        <p:tgtEl>
                                          <p:spTgt spid="19"/>
                                        </p:tgtEl>
                                        <p:attrNameLst>
                                          <p:attrName>style.visibility</p:attrName>
                                        </p:attrNameLst>
                                      </p:cBhvr>
                                      <p:to>
                                        <p:strVal val="visible"/>
                                      </p:to>
                                    </p:set>
                                    <p:anim calcmode="lin" valueType="num">
                                      <p:cBhvr additive="base">
                                        <p:cTn dur="250" fill="hold" id="22"/>
                                        <p:tgtEl>
                                          <p:spTgt spid="19"/>
                                        </p:tgtEl>
                                        <p:attrNameLst>
                                          <p:attrName>ppt_x</p:attrName>
                                        </p:attrNameLst>
                                      </p:cBhvr>
                                      <p:tavLst>
                                        <p:tav tm="0">
                                          <p:val>
                                            <p:strVal val="0-#ppt_w/2"/>
                                          </p:val>
                                        </p:tav>
                                        <p:tav tm="100000">
                                          <p:val>
                                            <p:strVal val="#ppt_x"/>
                                          </p:val>
                                        </p:tav>
                                      </p:tavLst>
                                    </p:anim>
                                    <p:anim calcmode="lin" valueType="num">
                                      <p:cBhvr additive="base">
                                        <p:cTn dur="250" fill="hold" id="23"/>
                                        <p:tgtEl>
                                          <p:spTgt spid="19"/>
                                        </p:tgtEl>
                                        <p:attrNameLst>
                                          <p:attrName>ppt_y</p:attrName>
                                        </p:attrNameLst>
                                      </p:cBhvr>
                                      <p:tavLst>
                                        <p:tav tm="0">
                                          <p:val>
                                            <p:strVal val="#ppt_y"/>
                                          </p:val>
                                        </p:tav>
                                        <p:tav tm="100000">
                                          <p:val>
                                            <p:strVal val="#ppt_y"/>
                                          </p:val>
                                        </p:tav>
                                      </p:tavLst>
                                    </p:anim>
                                  </p:childTnLst>
                                </p:cTn>
                              </p:par>
                              <p:par>
                                <p:cTn fill="hold" grpId="0" id="24" nodeType="withEffect" presetClass="entr" presetID="2" presetSubtype="2">
                                  <p:stCondLst>
                                    <p:cond delay="150"/>
                                  </p:stCondLst>
                                  <p:childTnLst>
                                    <p:set>
                                      <p:cBhvr>
                                        <p:cTn dur="1" fill="hold" id="25">
                                          <p:stCondLst>
                                            <p:cond delay="0"/>
                                          </p:stCondLst>
                                        </p:cTn>
                                        <p:tgtEl>
                                          <p:spTgt spid="22"/>
                                        </p:tgtEl>
                                        <p:attrNameLst>
                                          <p:attrName>style.visibility</p:attrName>
                                        </p:attrNameLst>
                                      </p:cBhvr>
                                      <p:to>
                                        <p:strVal val="visible"/>
                                      </p:to>
                                    </p:set>
                                    <p:anim calcmode="lin" valueType="num">
                                      <p:cBhvr additive="base">
                                        <p:cTn dur="250" fill="hold" id="26"/>
                                        <p:tgtEl>
                                          <p:spTgt spid="22"/>
                                        </p:tgtEl>
                                        <p:attrNameLst>
                                          <p:attrName>ppt_x</p:attrName>
                                        </p:attrNameLst>
                                      </p:cBhvr>
                                      <p:tavLst>
                                        <p:tav tm="0">
                                          <p:val>
                                            <p:strVal val="1+#ppt_w/2"/>
                                          </p:val>
                                        </p:tav>
                                        <p:tav tm="100000">
                                          <p:val>
                                            <p:strVal val="#ppt_x"/>
                                          </p:val>
                                        </p:tav>
                                      </p:tavLst>
                                    </p:anim>
                                    <p:anim calcmode="lin" valueType="num">
                                      <p:cBhvr additive="base">
                                        <p:cTn dur="250" fill="hold" id="27"/>
                                        <p:tgtEl>
                                          <p:spTgt spid="22"/>
                                        </p:tgtEl>
                                        <p:attrNameLst>
                                          <p:attrName>ppt_y</p:attrName>
                                        </p:attrNameLst>
                                      </p:cBhvr>
                                      <p:tavLst>
                                        <p:tav tm="0">
                                          <p:val>
                                            <p:strVal val="#ppt_y"/>
                                          </p:val>
                                        </p:tav>
                                        <p:tav tm="100000">
                                          <p:val>
                                            <p:strVal val="#ppt_y"/>
                                          </p:val>
                                        </p:tav>
                                      </p:tavLst>
                                    </p:anim>
                                  </p:childTnLst>
                                </p:cTn>
                              </p:par>
                            </p:childTnLst>
                          </p:cTn>
                        </p:par>
                        <p:par>
                          <p:cTn fill="hold" id="28" nodeType="afterGroup">
                            <p:stCondLst>
                              <p:cond delay="2000"/>
                            </p:stCondLst>
                            <p:childTnLst>
                              <p:par>
                                <p:cTn fill="hold" grpId="0" id="29" nodeType="afterEffect" presetClass="entr" presetID="2" presetSubtype="9">
                                  <p:stCondLst>
                                    <p:cond delay="0"/>
                                  </p:stCondLst>
                                  <p:childTnLst>
                                    <p:set>
                                      <p:cBhvr>
                                        <p:cTn dur="1" fill="hold" id="30">
                                          <p:stCondLst>
                                            <p:cond delay="0"/>
                                          </p:stCondLst>
                                        </p:cTn>
                                        <p:tgtEl>
                                          <p:spTgt spid="23"/>
                                        </p:tgtEl>
                                        <p:attrNameLst>
                                          <p:attrName>style.visibility</p:attrName>
                                        </p:attrNameLst>
                                      </p:cBhvr>
                                      <p:to>
                                        <p:strVal val="visible"/>
                                      </p:to>
                                    </p:set>
                                    <p:anim calcmode="lin" valueType="num">
                                      <p:cBhvr additive="base">
                                        <p:cTn dur="500" fill="hold" id="31"/>
                                        <p:tgtEl>
                                          <p:spTgt spid="23"/>
                                        </p:tgtEl>
                                        <p:attrNameLst>
                                          <p:attrName>ppt_x</p:attrName>
                                        </p:attrNameLst>
                                      </p:cBhvr>
                                      <p:tavLst>
                                        <p:tav tm="0">
                                          <p:val>
                                            <p:strVal val="0-#ppt_w/2"/>
                                          </p:val>
                                        </p:tav>
                                        <p:tav tm="100000">
                                          <p:val>
                                            <p:strVal val="#ppt_x"/>
                                          </p:val>
                                        </p:tav>
                                      </p:tavLst>
                                    </p:anim>
                                    <p:anim calcmode="lin" valueType="num">
                                      <p:cBhvr additive="base">
                                        <p:cTn dur="500" fill="hold" id="32"/>
                                        <p:tgtEl>
                                          <p:spTgt spid="23"/>
                                        </p:tgtEl>
                                        <p:attrNameLst>
                                          <p:attrName>ppt_y</p:attrName>
                                        </p:attrNameLst>
                                      </p:cBhvr>
                                      <p:tavLst>
                                        <p:tav tm="0">
                                          <p:val>
                                            <p:strVal val="0-#ppt_h/2"/>
                                          </p:val>
                                        </p:tav>
                                        <p:tav tm="100000">
                                          <p:val>
                                            <p:strVal val="#ppt_y"/>
                                          </p:val>
                                        </p:tav>
                                      </p:tavLst>
                                    </p:anim>
                                  </p:childTnLst>
                                </p:cTn>
                              </p:par>
                            </p:childTnLst>
                          </p:cTn>
                        </p:par>
                        <p:par>
                          <p:cTn fill="hold" id="33" nodeType="afterGroup">
                            <p:stCondLst>
                              <p:cond delay="2500"/>
                            </p:stCondLst>
                            <p:childTnLst>
                              <p:par>
                                <p:cTn fill="hold" id="34" nodeType="afterEffect" presetClass="entr" presetID="2" presetSubtype="8">
                                  <p:stCondLst>
                                    <p:cond delay="0"/>
                                  </p:stCondLst>
                                  <p:childTnLst>
                                    <p:set>
                                      <p:cBhvr>
                                        <p:cTn dur="1" fill="hold" id="35">
                                          <p:stCondLst>
                                            <p:cond delay="0"/>
                                          </p:stCondLst>
                                        </p:cTn>
                                        <p:tgtEl>
                                          <p:spTgt spid="26"/>
                                        </p:tgtEl>
                                        <p:attrNameLst>
                                          <p:attrName>style.visibility</p:attrName>
                                        </p:attrNameLst>
                                      </p:cBhvr>
                                      <p:to>
                                        <p:strVal val="visible"/>
                                      </p:to>
                                    </p:set>
                                    <p:anim calcmode="lin" valueType="num">
                                      <p:cBhvr additive="base">
                                        <p:cTn dur="250" fill="hold" id="36"/>
                                        <p:tgtEl>
                                          <p:spTgt spid="26"/>
                                        </p:tgtEl>
                                        <p:attrNameLst>
                                          <p:attrName>ppt_x</p:attrName>
                                        </p:attrNameLst>
                                      </p:cBhvr>
                                      <p:tavLst>
                                        <p:tav tm="0">
                                          <p:val>
                                            <p:strVal val="0-#ppt_w/2"/>
                                          </p:val>
                                        </p:tav>
                                        <p:tav tm="100000">
                                          <p:val>
                                            <p:strVal val="#ppt_x"/>
                                          </p:val>
                                        </p:tav>
                                      </p:tavLst>
                                    </p:anim>
                                    <p:anim calcmode="lin" valueType="num">
                                      <p:cBhvr additive="base">
                                        <p:cTn dur="250" fill="hold" id="37"/>
                                        <p:tgtEl>
                                          <p:spTgt spid="26"/>
                                        </p:tgtEl>
                                        <p:attrNameLst>
                                          <p:attrName>ppt_y</p:attrName>
                                        </p:attrNameLst>
                                      </p:cBhvr>
                                      <p:tavLst>
                                        <p:tav tm="0">
                                          <p:val>
                                            <p:strVal val="#ppt_y"/>
                                          </p:val>
                                        </p:tav>
                                        <p:tav tm="100000">
                                          <p:val>
                                            <p:strVal val="#ppt_y"/>
                                          </p:val>
                                        </p:tav>
                                      </p:tavLst>
                                    </p:anim>
                                  </p:childTnLst>
                                </p:cTn>
                              </p:par>
                            </p:childTnLst>
                          </p:cTn>
                        </p:par>
                        <p:par>
                          <p:cTn fill="hold" id="38" nodeType="afterGroup">
                            <p:stCondLst>
                              <p:cond delay="2750"/>
                            </p:stCondLst>
                            <p:childTnLst>
                              <p:par>
                                <p:cTn fill="hold" id="39" nodeType="afterEffect" presetClass="entr" presetID="2" presetSubtype="2">
                                  <p:stCondLst>
                                    <p:cond delay="0"/>
                                  </p:stCondLst>
                                  <p:childTnLst>
                                    <p:set>
                                      <p:cBhvr>
                                        <p:cTn dur="1" fill="hold" id="40">
                                          <p:stCondLst>
                                            <p:cond delay="0"/>
                                          </p:stCondLst>
                                        </p:cTn>
                                        <p:tgtEl>
                                          <p:spTgt spid="27"/>
                                        </p:tgtEl>
                                        <p:attrNameLst>
                                          <p:attrName>style.visibility</p:attrName>
                                        </p:attrNameLst>
                                      </p:cBhvr>
                                      <p:to>
                                        <p:strVal val="visible"/>
                                      </p:to>
                                    </p:set>
                                    <p:anim calcmode="lin" valueType="num">
                                      <p:cBhvr additive="base">
                                        <p:cTn dur="250" fill="hold" id="41"/>
                                        <p:tgtEl>
                                          <p:spTgt spid="27"/>
                                        </p:tgtEl>
                                        <p:attrNameLst>
                                          <p:attrName>ppt_x</p:attrName>
                                        </p:attrNameLst>
                                      </p:cBhvr>
                                      <p:tavLst>
                                        <p:tav tm="0">
                                          <p:val>
                                            <p:strVal val="1+#ppt_w/2"/>
                                          </p:val>
                                        </p:tav>
                                        <p:tav tm="100000">
                                          <p:val>
                                            <p:strVal val="#ppt_x"/>
                                          </p:val>
                                        </p:tav>
                                      </p:tavLst>
                                    </p:anim>
                                    <p:anim calcmode="lin" valueType="num">
                                      <p:cBhvr additive="base">
                                        <p:cTn dur="250" fill="hold" id="42"/>
                                        <p:tgtEl>
                                          <p:spTgt spid="27"/>
                                        </p:tgtEl>
                                        <p:attrNameLst>
                                          <p:attrName>ppt_y</p:attrName>
                                        </p:attrNameLst>
                                      </p:cBhvr>
                                      <p:tavLst>
                                        <p:tav tm="0">
                                          <p:val>
                                            <p:strVal val="#ppt_y"/>
                                          </p:val>
                                        </p:tav>
                                        <p:tav tm="100000">
                                          <p:val>
                                            <p:strVal val="#ppt_y"/>
                                          </p:val>
                                        </p:tav>
                                      </p:tavLst>
                                    </p:anim>
                                  </p:childTnLst>
                                </p:cTn>
                              </p:par>
                            </p:childTnLst>
                          </p:cTn>
                        </p:par>
                        <p:par>
                          <p:cTn fill="hold" id="43" nodeType="afterGroup">
                            <p:stCondLst>
                              <p:cond delay="3000"/>
                            </p:stCondLst>
                            <p:childTnLst>
                              <p:par>
                                <p:cTn fill="hold" grpId="0" id="44" nodeType="afterEffect" presetClass="entr" presetID="22" presetSubtype="8">
                                  <p:stCondLst>
                                    <p:cond delay="0"/>
                                  </p:stCondLst>
                                  <p:childTnLst>
                                    <p:set>
                                      <p:cBhvr>
                                        <p:cTn dur="1" fill="hold" id="45">
                                          <p:stCondLst>
                                            <p:cond delay="0"/>
                                          </p:stCondLst>
                                        </p:cTn>
                                        <p:tgtEl>
                                          <p:spTgt spid="24"/>
                                        </p:tgtEl>
                                        <p:attrNameLst>
                                          <p:attrName>style.visibility</p:attrName>
                                        </p:attrNameLst>
                                      </p:cBhvr>
                                      <p:to>
                                        <p:strVal val="visible"/>
                                      </p:to>
                                    </p:set>
                                    <p:animEffect filter="wipe(left)" transition="in">
                                      <p:cBhvr>
                                        <p:cTn dur="1250" id="46"/>
                                        <p:tgtEl>
                                          <p:spTgt spid="24"/>
                                        </p:tgtEl>
                                      </p:cBhvr>
                                    </p:animEffect>
                                  </p:childTnLst>
                                </p:cTn>
                              </p:par>
                            </p:childTnLst>
                          </p:cTn>
                        </p:par>
                        <p:par>
                          <p:cTn fill="hold" id="47" nodeType="afterGroup">
                            <p:stCondLst>
                              <p:cond delay="4250"/>
                            </p:stCondLst>
                            <p:childTnLst>
                              <p:par>
                                <p:cTn fill="hold" id="48" nodeType="afterEffect" presetClass="entr" presetID="22" presetSubtype="8">
                                  <p:stCondLst>
                                    <p:cond delay="0"/>
                                  </p:stCondLst>
                                  <p:childTnLst>
                                    <p:set>
                                      <p:cBhvr>
                                        <p:cTn dur="1" fill="hold" id="49">
                                          <p:stCondLst>
                                            <p:cond delay="0"/>
                                          </p:stCondLst>
                                        </p:cTn>
                                        <p:tgtEl>
                                          <p:spTgt spid="30"/>
                                        </p:tgtEl>
                                        <p:attrNameLst>
                                          <p:attrName>style.visibility</p:attrName>
                                        </p:attrNameLst>
                                      </p:cBhvr>
                                      <p:to>
                                        <p:strVal val="visible"/>
                                      </p:to>
                                    </p:set>
                                    <p:animEffect filter="wipe(left)" transition="in">
                                      <p:cBhvr>
                                        <p:cTn dur="1250" id="50"/>
                                        <p:tgtEl>
                                          <p:spTgt spid="30"/>
                                        </p:tgtEl>
                                      </p:cBhvr>
                                    </p:animEffect>
                                  </p:childTnLst>
                                </p:cTn>
                              </p:par>
                            </p:childTnLst>
                          </p:cTn>
                        </p:par>
                        <p:par>
                          <p:cTn fill="hold" id="51" nodeType="afterGroup">
                            <p:stCondLst>
                              <p:cond delay="5500"/>
                            </p:stCondLst>
                            <p:childTnLst>
                              <p:par>
                                <p:cTn fill="hold" grpId="0" id="52" nodeType="afterEffect" presetClass="entr" presetID="22" presetSubtype="8">
                                  <p:stCondLst>
                                    <p:cond delay="0"/>
                                  </p:stCondLst>
                                  <p:childTnLst>
                                    <p:set>
                                      <p:cBhvr>
                                        <p:cTn dur="1" fill="hold" id="53">
                                          <p:stCondLst>
                                            <p:cond delay="0"/>
                                          </p:stCondLst>
                                        </p:cTn>
                                        <p:tgtEl>
                                          <p:spTgt spid="25"/>
                                        </p:tgtEl>
                                        <p:attrNameLst>
                                          <p:attrName>style.visibility</p:attrName>
                                        </p:attrNameLst>
                                      </p:cBhvr>
                                      <p:to>
                                        <p:strVal val="visible"/>
                                      </p:to>
                                    </p:set>
                                    <p:animEffect filter="wipe(left)" transition="in">
                                      <p:cBhvr>
                                        <p:cTn dur="1250" id="54"/>
                                        <p:tgtEl>
                                          <p:spTgt spid="2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14"/>
      <p:bldP grpId="0" spid="19"/>
      <p:bldP grpId="0" spid="22"/>
      <p:bldP grpId="0" spid="23"/>
      <p:bldP grpId="0" spid="24"/>
      <p:bldP grpId="0" spid="25"/>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0" y="543361"/>
            <a:ext cx="3370217" cy="508973"/>
            <a:chOff x="0" y="543361"/>
            <a:chExt cx="3370217" cy="508973"/>
          </a:xfrm>
        </p:grpSpPr>
        <p:grpSp>
          <p:nvGrpSpPr>
            <p:cNvPr id="5" name="组合 4"/>
            <p:cNvGrpSpPr/>
            <p:nvPr/>
          </p:nvGrpSpPr>
          <p:grpSpPr>
            <a:xfrm>
              <a:off x="0" y="543361"/>
              <a:ext cx="3370216" cy="493479"/>
              <a:chOff x="0" y="288813"/>
              <a:chExt cx="3370216" cy="493479"/>
            </a:xfrm>
            <a:solidFill>
              <a:srgbClr val="131426"/>
            </a:solidFill>
          </p:grpSpPr>
          <p:sp>
            <p:nvSpPr>
              <p:cNvPr id="7" name="矩形 6"/>
              <p:cNvSpPr/>
              <p:nvPr/>
            </p:nvSpPr>
            <p:spPr>
              <a:xfrm>
                <a:off x="0" y="288813"/>
                <a:ext cx="3052812" cy="49347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直角三角形 7"/>
              <p:cNvSpPr/>
              <p:nvPr/>
            </p:nvSpPr>
            <p:spPr>
              <a:xfrm>
                <a:off x="3052811" y="292635"/>
                <a:ext cx="317405" cy="489657"/>
              </a:xfrm>
              <a:prstGeom prst="r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6" name="文本框 3"/>
            <p:cNvSpPr txBox="1"/>
            <p:nvPr/>
          </p:nvSpPr>
          <p:spPr>
            <a:xfrm>
              <a:off x="493487" y="590669"/>
              <a:ext cx="2876730" cy="457200"/>
            </a:xfrm>
            <a:prstGeom prst="rect">
              <a:avLst/>
            </a:prstGeom>
            <a:noFill/>
          </p:spPr>
          <p:txBody>
            <a:bodyPr rtlCol="0" wrap="square">
              <a:spAutoFit/>
            </a:bodyPr>
            <a:lstStyle/>
            <a:p>
              <a:r>
                <a:rPr altLang="zh-CN" lang="en-US" sz="2400">
                  <a:solidFill>
                    <a:schemeClr val="bg1"/>
                  </a:solidFill>
                  <a:latin charset="-122" pitchFamily="34" typeface="微软雅黑"/>
                  <a:ea charset="-122" pitchFamily="34" typeface="微软雅黑"/>
                </a:rPr>
                <a:t>3.研究方法及过程</a:t>
              </a:r>
            </a:p>
          </p:txBody>
        </p:sp>
      </p:grpSp>
      <p:grpSp>
        <p:nvGrpSpPr>
          <p:cNvPr id="9" name="组合 8"/>
          <p:cNvGrpSpPr/>
          <p:nvPr/>
        </p:nvGrpSpPr>
        <p:grpSpPr>
          <a:xfrm>
            <a:off x="4698449" y="2257662"/>
            <a:ext cx="3237592" cy="3063255"/>
            <a:chOff x="4858103" y="2228634"/>
            <a:chExt cx="3237592" cy="3063255"/>
          </a:xfrm>
        </p:grpSpPr>
        <p:grpSp>
          <p:nvGrpSpPr>
            <p:cNvPr id="10" name="Group 6"/>
            <p:cNvGrpSpPr/>
            <p:nvPr/>
          </p:nvGrpSpPr>
          <p:grpSpPr>
            <a:xfrm rot="20035724">
              <a:off x="4858103" y="2228634"/>
              <a:ext cx="3237592" cy="3063255"/>
              <a:chOff x="6053411" y="1558949"/>
              <a:chExt cx="2794841" cy="2644345"/>
            </a:xfrm>
          </p:grpSpPr>
          <p:sp>
            <p:nvSpPr>
              <p:cNvPr id="14" name="Circular Arrow 34"/>
              <p:cNvSpPr/>
              <p:nvPr/>
            </p:nvSpPr>
            <p:spPr>
              <a:xfrm rot="8459188">
                <a:off x="6134637" y="1571482"/>
                <a:ext cx="2631811" cy="2631812"/>
              </a:xfrm>
              <a:prstGeom prst="circularArrow">
                <a:avLst>
                  <a:gd fmla="val 24401" name="adj1"/>
                  <a:gd fmla="val 1142319" name="adj2"/>
                  <a:gd fmla="val 20457687" name="adj3"/>
                  <a:gd fmla="val 12180209" name="adj4"/>
                  <a:gd fmla="val 12500" name="adj5"/>
                </a:avLst>
              </a:prstGeom>
              <a:solidFill>
                <a:srgbClr val="002060"/>
              </a:solidFill>
              <a:ln>
                <a:solidFill>
                  <a:schemeClr val="bg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89985" lIns="89985" numCol="1" rIns="89985" spcCol="1270" spcFirstLastPara="0" tIns="89985" vert="horz" wrap="square">
                <a:noAutofit/>
              </a:bodyPr>
              <a:lstStyle/>
              <a:p>
                <a:pPr algn="ctr" defTabSz="666694">
                  <a:lnSpc>
                    <a:spcPct val="90000"/>
                  </a:lnSpc>
                  <a:spcBef>
                    <a:spcPct val="0"/>
                  </a:spcBef>
                  <a:spcAft>
                    <a:spcPct val="35000"/>
                  </a:spcAft>
                </a:pPr>
                <a:endParaRPr lang="en-US" sz="1500">
                  <a:solidFill>
                    <a:schemeClr val="bg1"/>
                  </a:solidFill>
                  <a:sym typeface="Segoe UI"/>
                </a:endParaRPr>
              </a:p>
            </p:txBody>
          </p:sp>
          <p:sp>
            <p:nvSpPr>
              <p:cNvPr id="15" name="Freeform 35"/>
              <p:cNvSpPr/>
              <p:nvPr/>
            </p:nvSpPr>
            <p:spPr>
              <a:xfrm rot="670301">
                <a:off x="6657507" y="1558949"/>
                <a:ext cx="2190745" cy="1374874"/>
              </a:xfrm>
              <a:custGeom>
                <a:gdLst>
                  <a:gd fmla="*/ 623403 w 3361769" name="connsiteX0"/>
                  <a:gd fmla="*/ 1465792 h 2109788" name="connsiteY0"/>
                  <a:gd fmla="*/ 197172 w 3361769" name="connsiteX1"/>
                  <a:gd fmla="*/ 531132 h 2109788" name="connsiteY1"/>
                  <a:gd fmla="*/ 1816702 w 3361769" name="connsiteX2"/>
                  <a:gd fmla="*/ 143686 h 2109788" name="connsiteY2"/>
                  <a:gd fmla="*/ 3361769 w 3361769" name="connsiteX3"/>
                  <a:gd fmla="*/ 1615762 h 2109788" name="connsiteY3"/>
                  <a:gd fmla="*/ 3361768 w 3361769" name="connsiteX4"/>
                  <a:gd fmla="*/ 1615759 h 2109788" name="connsiteY4"/>
                  <a:gd fmla="*/ 2930786 w 3361769" name="connsiteX5"/>
                  <a:gd fmla="*/ 2109788 h 2109788" name="connsiteY5"/>
                  <a:gd fmla="*/ 2310681 w 3361769" name="connsiteX6"/>
                  <a:gd fmla="*/ 1615756 h 2109788" name="connsiteY6"/>
                  <a:gd fmla="*/ 2310681 w 3361769" name="connsiteX7"/>
                  <a:gd fmla="*/ 1615756 h 2109788" name="connsiteY7"/>
                  <a:gd fmla="*/ 623403 w 3361769" name="connsiteX8"/>
                  <a:gd fmla="*/ 1465792 h 2109788" name="connsiteY8"/>
                  <a:gd fmla="*/ 706952 w 3555555" name="connsiteX9"/>
                  <a:gd fmla="*/ 2597224 h 2597224" name="connsiteY9"/>
                  <a:gd fmla="*/ 89132 w 3555555" name="connsiteX10"/>
                  <a:gd fmla="*/ 2122589 h 2597224" name="connsiteY10"/>
                  <a:gd fmla="*/ 535167 w 4001590" name="connsiteX11"/>
                  <a:gd fmla="*/ 2122589 h 2618995" name="connsiteY11"/>
                  <a:gd fmla="*/ 224798 w 3944466" name="connsiteX12"/>
                  <a:gd fmla="*/ 3058062 h 3094100"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109788" w="3361768">
                    <a:moveTo>
                      <a:pt x="623403" y="1465792"/>
                    </a:moveTo>
                    <a:cubicBezTo>
                      <a:pt x="205992" y="1348376"/>
                      <a:pt x="0" y="751954"/>
                      <a:pt x="197172" y="531132"/>
                    </a:cubicBezTo>
                    <a:cubicBezTo>
                      <a:pt x="513286" y="253809"/>
                      <a:pt x="1175227" y="0"/>
                      <a:pt x="1816702" y="143686"/>
                    </a:cubicBezTo>
                    <a:cubicBezTo>
                      <a:pt x="2552113" y="296005"/>
                      <a:pt x="3171197" y="865290"/>
                      <a:pt x="3361769" y="1615762"/>
                    </a:cubicBezTo>
                    <a:cubicBezTo>
                      <a:pt x="3361769" y="1615761"/>
                      <a:pt x="3361768" y="1615760"/>
                      <a:pt x="3361768" y="1615759"/>
                    </a:cubicBezTo>
                    <a:lnTo>
                      <a:pt x="2930786" y="2109788"/>
                    </a:lnTo>
                    <a:lnTo>
                      <a:pt x="2310681" y="1615756"/>
                    </a:lnTo>
                    <a:lnTo>
                      <a:pt x="2310681" y="1615756"/>
                    </a:lnTo>
                    <a:cubicBezTo>
                      <a:pt x="2039577" y="1124957"/>
                      <a:pt x="1201679" y="873752"/>
                      <a:pt x="623403" y="1465792"/>
                    </a:cubicBezTo>
                    <a:close/>
                  </a:path>
                </a:pathLst>
              </a:custGeom>
              <a:solidFill>
                <a:srgbClr val="002060"/>
              </a:solidFill>
              <a:ln>
                <a:solidFill>
                  <a:schemeClr val="bg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89985" lIns="89985" numCol="1" rIns="89985" spcCol="1270" spcFirstLastPara="0" tIns="89985" vert="horz" wrap="square">
                <a:noAutofit/>
              </a:bodyPr>
              <a:lstStyle/>
              <a:p>
                <a:pPr algn="ctr" defTabSz="666694">
                  <a:lnSpc>
                    <a:spcPct val="90000"/>
                  </a:lnSpc>
                  <a:spcBef>
                    <a:spcPct val="0"/>
                  </a:spcBef>
                  <a:spcAft>
                    <a:spcPct val="35000"/>
                  </a:spcAft>
                </a:pPr>
                <a:endParaRPr lang="en-US" sz="1500">
                  <a:solidFill>
                    <a:schemeClr val="bg1"/>
                  </a:solidFill>
                  <a:sym typeface="Segoe UI"/>
                </a:endParaRPr>
              </a:p>
            </p:txBody>
          </p:sp>
          <p:sp>
            <p:nvSpPr>
              <p:cNvPr id="16" name="Freeform 36"/>
              <p:cNvSpPr/>
              <p:nvPr/>
            </p:nvSpPr>
            <p:spPr>
              <a:xfrm rot="15527031">
                <a:off x="5670708" y="2145701"/>
                <a:ext cx="2136857" cy="1371451"/>
              </a:xfrm>
              <a:custGeom>
                <a:gdLst>
                  <a:gd fmla="*/ 0 w 3279076" name="connsiteX0"/>
                  <a:gd fmla="*/ 623947 h 2104536" name="connsiteY0"/>
                  <a:gd fmla="*/ 1671946 w 3279076" name="connsiteX1"/>
                  <a:gd fmla="*/ 126048 h 2104536" name="connsiteY1"/>
                  <a:gd fmla="*/ 3279076 w 3279076" name="connsiteX2"/>
                  <a:gd fmla="*/ 1610510 h 2104536" name="connsiteY2"/>
                  <a:gd fmla="*/ 3279075 w 3279076" name="connsiteX3"/>
                  <a:gd fmla="*/ 1610507 h 2104536" name="connsiteY3"/>
                  <a:gd fmla="*/ 2848093 w 3279076" name="connsiteX4"/>
                  <a:gd fmla="*/ 2104536 h 2104536" name="connsiteY4"/>
                  <a:gd fmla="*/ 2227988 w 3279076" name="connsiteX5"/>
                  <a:gd fmla="*/ 1610504 h 2104536" name="connsiteY5"/>
                  <a:gd fmla="*/ 2227988 w 3279076" name="connsiteX6"/>
                  <a:gd fmla="*/ 1610504 h 2104536" name="connsiteY6"/>
                  <a:gd fmla="*/ 1375877 w 3279076" name="connsiteX7"/>
                  <a:gd fmla="*/ 1083659 h 2104536" name="connsiteY7"/>
                  <a:gd fmla="*/ 483136 w 3279076" name="connsiteX8"/>
                  <a:gd fmla="*/ 1538271 h 2104536" name="connsiteY8"/>
                  <a:gd fmla="*/ 505201 w 3279076" name="connsiteX9"/>
                  <a:gd fmla="*/ 875992 h 2104536" name="connsiteY9"/>
                  <a:gd fmla="*/ 0 w 3279076" name="connsiteX10"/>
                  <a:gd fmla="*/ 623947 h 2104536"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2104536" w="3279075">
                    <a:moveTo>
                      <a:pt x="0" y="623947"/>
                    </a:moveTo>
                    <a:cubicBezTo>
                      <a:pt x="386672" y="216217"/>
                      <a:pt x="1074126" y="0"/>
                      <a:pt x="1671946" y="126048"/>
                    </a:cubicBezTo>
                    <a:cubicBezTo>
                      <a:pt x="2438867" y="280774"/>
                      <a:pt x="3083812" y="841561"/>
                      <a:pt x="3279076" y="1610510"/>
                    </a:cubicBezTo>
                    <a:cubicBezTo>
                      <a:pt x="3279076" y="1610509"/>
                      <a:pt x="3279075" y="1610508"/>
                      <a:pt x="3279075" y="1610507"/>
                    </a:cubicBezTo>
                    <a:lnTo>
                      <a:pt x="2848093" y="2104536"/>
                    </a:lnTo>
                    <a:lnTo>
                      <a:pt x="2227988" y="1610504"/>
                    </a:lnTo>
                    <a:lnTo>
                      <a:pt x="2227988" y="1610504"/>
                    </a:lnTo>
                    <a:cubicBezTo>
                      <a:pt x="2055444" y="1298135"/>
                      <a:pt x="1732428" y="1098420"/>
                      <a:pt x="1375877" y="1083659"/>
                    </a:cubicBezTo>
                    <a:cubicBezTo>
                      <a:pt x="1028023" y="1057676"/>
                      <a:pt x="722335" y="1230632"/>
                      <a:pt x="483136" y="1538271"/>
                    </a:cubicBezTo>
                    <a:lnTo>
                      <a:pt x="505201" y="875992"/>
                    </a:lnTo>
                    <a:lnTo>
                      <a:pt x="0" y="623947"/>
                    </a:lnTo>
                    <a:close/>
                  </a:path>
                </a:pathLst>
              </a:custGeom>
              <a:solidFill>
                <a:srgbClr val="002060"/>
              </a:solidFill>
              <a:ln>
                <a:solidFill>
                  <a:schemeClr val="bg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89985" lIns="89985" numCol="1" rIns="89985" spcCol="1270" spcFirstLastPara="0" tIns="89985" vert="horz" wrap="square">
                <a:noAutofit/>
              </a:bodyPr>
              <a:lstStyle/>
              <a:p>
                <a:pPr algn="ctr" defTabSz="666694">
                  <a:lnSpc>
                    <a:spcPct val="90000"/>
                  </a:lnSpc>
                  <a:spcBef>
                    <a:spcPct val="0"/>
                  </a:spcBef>
                  <a:spcAft>
                    <a:spcPct val="35000"/>
                  </a:spcAft>
                </a:pPr>
                <a:endParaRPr lang="en-US" sz="1500">
                  <a:solidFill>
                    <a:schemeClr val="tx1"/>
                  </a:solidFill>
                  <a:sym typeface="Segoe UI"/>
                </a:endParaRPr>
              </a:p>
            </p:txBody>
          </p:sp>
          <p:sp>
            <p:nvSpPr>
              <p:cNvPr id="17" name="Rectangle 37"/>
              <p:cNvSpPr/>
              <p:nvPr/>
            </p:nvSpPr>
            <p:spPr>
              <a:xfrm rot="2162626">
                <a:off x="7650396" y="2193069"/>
                <a:ext cx="552547" cy="292061"/>
              </a:xfrm>
              <a:prstGeom prst="rect">
                <a:avLst/>
              </a:prstGeom>
            </p:spPr>
            <p:txBody>
              <a:bodyPr wrap="none">
                <a:prstTxWarp prst="textArchUp">
                  <a:avLst/>
                </a:prstTxWarp>
                <a:spAutoFit/>
              </a:bodyPr>
              <a:lstStyle/>
              <a:p>
                <a:pPr algn="ctr" defTabSz="666694">
                  <a:lnSpc>
                    <a:spcPct val="90000"/>
                  </a:lnSpc>
                  <a:spcBef>
                    <a:spcPct val="0"/>
                  </a:spcBef>
                  <a:spcAft>
                    <a:spcPct val="35000"/>
                  </a:spcAft>
                </a:pPr>
                <a:r>
                  <a:rPr altLang="en-US" lang="zh-CN" smtClean="0">
                    <a:solidFill>
                      <a:schemeClr val="bg1"/>
                    </a:solidFill>
                    <a:latin charset="-122" pitchFamily="34" typeface="微软雅黑"/>
                    <a:ea charset="-122" pitchFamily="34" typeface="微软雅黑"/>
                    <a:sym typeface="Segoe UI"/>
                  </a:rPr>
                  <a:t>方法</a:t>
                </a:r>
              </a:p>
            </p:txBody>
          </p:sp>
          <p:sp>
            <p:nvSpPr>
              <p:cNvPr id="18" name="Rectangle 38"/>
              <p:cNvSpPr/>
              <p:nvPr/>
            </p:nvSpPr>
            <p:spPr>
              <a:xfrm rot="9194892">
                <a:off x="7475524" y="3362123"/>
                <a:ext cx="552547" cy="292061"/>
              </a:xfrm>
              <a:prstGeom prst="rect">
                <a:avLst/>
              </a:prstGeom>
            </p:spPr>
            <p:txBody>
              <a:bodyPr wrap="none">
                <a:prstTxWarp prst="textArchUp">
                  <a:avLst/>
                </a:prstTxWarp>
                <a:spAutoFit/>
              </a:bodyPr>
              <a:lstStyle/>
              <a:p>
                <a:pPr algn="ctr" defTabSz="666694">
                  <a:lnSpc>
                    <a:spcPct val="90000"/>
                  </a:lnSpc>
                  <a:spcBef>
                    <a:spcPct val="0"/>
                  </a:spcBef>
                  <a:spcAft>
                    <a:spcPct val="35000"/>
                  </a:spcAft>
                </a:pPr>
                <a:r>
                  <a:rPr altLang="en-US" lang="zh-CN" smtClean="0">
                    <a:solidFill>
                      <a:schemeClr val="bg1"/>
                    </a:solidFill>
                    <a:latin charset="-122" pitchFamily="34" typeface="微软雅黑"/>
                    <a:ea charset="-122" pitchFamily="34" typeface="微软雅黑"/>
                    <a:sym typeface="Segoe UI"/>
                  </a:rPr>
                  <a:t>方法</a:t>
                </a:r>
              </a:p>
            </p:txBody>
          </p:sp>
          <p:sp>
            <p:nvSpPr>
              <p:cNvPr id="19" name="Rectangle 39"/>
              <p:cNvSpPr/>
              <p:nvPr/>
            </p:nvSpPr>
            <p:spPr>
              <a:xfrm rot="5809634">
                <a:off x="6462033" y="2493640"/>
                <a:ext cx="552547" cy="292061"/>
              </a:xfrm>
              <a:prstGeom prst="rect">
                <a:avLst/>
              </a:prstGeom>
            </p:spPr>
            <p:txBody>
              <a:bodyPr wrap="none">
                <a:prstTxWarp prst="textArchDown">
                  <a:avLst>
                    <a:gd fmla="val 21453044" name="adj"/>
                  </a:avLst>
                </a:prstTxWarp>
                <a:spAutoFit/>
              </a:bodyPr>
              <a:lstStyle/>
              <a:p>
                <a:pPr algn="ctr" defTabSz="666694">
                  <a:lnSpc>
                    <a:spcPct val="90000"/>
                  </a:lnSpc>
                  <a:spcBef>
                    <a:spcPct val="0"/>
                  </a:spcBef>
                  <a:spcAft>
                    <a:spcPct val="35000"/>
                  </a:spcAft>
                </a:pPr>
                <a:r>
                  <a:rPr altLang="en-US" lang="zh-CN" smtClean="0">
                    <a:solidFill>
                      <a:schemeClr val="bg1"/>
                    </a:solidFill>
                    <a:latin charset="-122" pitchFamily="34" typeface="微软雅黑"/>
                    <a:ea charset="-122" pitchFamily="34" typeface="微软雅黑"/>
                    <a:sym typeface="Segoe UI"/>
                  </a:rPr>
                  <a:t>方法</a:t>
                </a:r>
              </a:p>
            </p:txBody>
          </p:sp>
        </p:grpSp>
        <p:sp>
          <p:nvSpPr>
            <p:cNvPr id="11" name="椭圆 10"/>
            <p:cNvSpPr/>
            <p:nvPr/>
          </p:nvSpPr>
          <p:spPr>
            <a:xfrm>
              <a:off x="5977509" y="2488899"/>
              <a:ext cx="403416" cy="403416"/>
            </a:xfrm>
            <a:prstGeom prst="ellipse">
              <a:avLst/>
            </a:prstGeom>
            <a:solidFill>
              <a:schemeClr val="bg1">
                <a:lumMod val="5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a:latin charset="-122" panose="020b0400000000000000" pitchFamily="34" typeface="Adobe 黑体 Std R"/>
                  <a:ea charset="-122" panose="020b0400000000000000" pitchFamily="34" typeface="Adobe 黑体 Std R"/>
                </a:rPr>
                <a:t>1</a:t>
              </a:r>
            </a:p>
          </p:txBody>
        </p:sp>
        <p:sp>
          <p:nvSpPr>
            <p:cNvPr id="12" name="椭圆 11"/>
            <p:cNvSpPr/>
            <p:nvPr/>
          </p:nvSpPr>
          <p:spPr>
            <a:xfrm>
              <a:off x="5385632" y="4284016"/>
              <a:ext cx="403416" cy="403416"/>
            </a:xfrm>
            <a:prstGeom prst="ellipse">
              <a:avLst/>
            </a:prstGeom>
            <a:solidFill>
              <a:schemeClr val="bg1">
                <a:lumMod val="5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a:latin charset="-122" panose="020b0400000000000000" pitchFamily="34" typeface="Adobe 黑体 Std R"/>
                  <a:ea charset="-122" panose="020b0400000000000000" pitchFamily="34" typeface="Adobe 黑体 Std R"/>
                </a:rPr>
                <a:t>3</a:t>
              </a:r>
            </a:p>
          </p:txBody>
        </p:sp>
        <p:sp>
          <p:nvSpPr>
            <p:cNvPr id="13" name="椭圆 12"/>
            <p:cNvSpPr/>
            <p:nvPr/>
          </p:nvSpPr>
          <p:spPr>
            <a:xfrm>
              <a:off x="7367138" y="3638718"/>
              <a:ext cx="403416" cy="403416"/>
            </a:xfrm>
            <a:prstGeom prst="ellipse">
              <a:avLst/>
            </a:prstGeom>
            <a:solidFill>
              <a:schemeClr val="bg1">
                <a:lumMod val="5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a:latin charset="-122" panose="020b0400000000000000" pitchFamily="34" typeface="Adobe 黑体 Std R"/>
                  <a:ea charset="-122" panose="020b0400000000000000" pitchFamily="34" typeface="Adobe 黑体 Std R"/>
                </a:rPr>
                <a:t>2</a:t>
              </a:r>
            </a:p>
          </p:txBody>
        </p:sp>
      </p:grpSp>
      <p:grpSp>
        <p:nvGrpSpPr>
          <p:cNvPr id="20" name="组合 19"/>
          <p:cNvGrpSpPr/>
          <p:nvPr/>
        </p:nvGrpSpPr>
        <p:grpSpPr>
          <a:xfrm>
            <a:off x="6297894" y="1327990"/>
            <a:ext cx="3878757" cy="1081106"/>
            <a:chOff x="6457548" y="1298962"/>
            <a:chExt cx="3878757" cy="1081106"/>
          </a:xfrm>
        </p:grpSpPr>
        <p:grpSp>
          <p:nvGrpSpPr>
            <p:cNvPr id="21" name="组合 20"/>
            <p:cNvGrpSpPr/>
            <p:nvPr/>
          </p:nvGrpSpPr>
          <p:grpSpPr>
            <a:xfrm>
              <a:off x="6457548" y="1298962"/>
              <a:ext cx="3878757" cy="1081106"/>
              <a:chOff x="6679705" y="1461491"/>
              <a:chExt cx="3878757" cy="1081106"/>
            </a:xfrm>
            <a:solidFill>
              <a:srgbClr val="E74C2E"/>
            </a:solidFill>
          </p:grpSpPr>
          <p:sp>
            <p:nvSpPr>
              <p:cNvPr id="23" name="矩形 22"/>
              <p:cNvSpPr/>
              <p:nvPr/>
            </p:nvSpPr>
            <p:spPr>
              <a:xfrm>
                <a:off x="6679705" y="1461491"/>
                <a:ext cx="3878757" cy="73634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等腰三角形 23"/>
              <p:cNvSpPr/>
              <p:nvPr/>
            </p:nvSpPr>
            <p:spPr>
              <a:xfrm rot="10800000">
                <a:off x="6679706" y="1796970"/>
                <a:ext cx="205004" cy="745627"/>
              </a:xfrm>
              <a:prstGeom prst="triangle">
                <a:avLst>
                  <a:gd fmla="val 100000" name="adj"/>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2" name="文本框 62"/>
            <p:cNvSpPr txBox="1"/>
            <p:nvPr/>
          </p:nvSpPr>
          <p:spPr>
            <a:xfrm>
              <a:off x="6468043" y="1351786"/>
              <a:ext cx="3868262" cy="640080"/>
            </a:xfrm>
            <a:prstGeom prst="rect">
              <a:avLst/>
            </a:prstGeom>
            <a:noFill/>
          </p:spPr>
          <p:txBody>
            <a:bodyPr rtlCol="0" wrap="square">
              <a:spAutoFit/>
            </a:bodyPr>
            <a:lstStyle/>
            <a:p>
              <a:pPr indent="-285750" marL="285750">
                <a:buFont charset="2" pitchFamily="2" typeface="Wingdings"/>
                <a:buChar char="l"/>
              </a:pPr>
              <a:r>
                <a:rPr altLang="en-US" lang="zh-CN">
                  <a:solidFill>
                    <a:schemeClr val="bg1"/>
                  </a:solidFill>
                  <a:latin charset="-122" pitchFamily="34" typeface="微软雅黑"/>
                  <a:ea charset="-122" pitchFamily="34" typeface="微软雅黑"/>
                </a:rPr>
                <a:t>单击输入您的文字单击输入您的文字单击输入您的文字</a:t>
              </a:r>
            </a:p>
          </p:txBody>
        </p:sp>
      </p:grpSp>
      <p:grpSp>
        <p:nvGrpSpPr>
          <p:cNvPr id="25" name="组合 24"/>
          <p:cNvGrpSpPr/>
          <p:nvPr/>
        </p:nvGrpSpPr>
        <p:grpSpPr>
          <a:xfrm>
            <a:off x="7237906" y="4700260"/>
            <a:ext cx="3868262" cy="1081105"/>
            <a:chOff x="7397560" y="4671232"/>
            <a:chExt cx="3868262" cy="1081105"/>
          </a:xfrm>
        </p:grpSpPr>
        <p:grpSp>
          <p:nvGrpSpPr>
            <p:cNvPr id="26" name="组合 25"/>
            <p:cNvGrpSpPr/>
            <p:nvPr/>
          </p:nvGrpSpPr>
          <p:grpSpPr>
            <a:xfrm flipV="1">
              <a:off x="7433162" y="4671232"/>
              <a:ext cx="3832659" cy="1081105"/>
              <a:chOff x="6679705" y="1461492"/>
              <a:chExt cx="3832659" cy="1081105"/>
            </a:xfrm>
            <a:solidFill>
              <a:srgbClr val="E74C2E"/>
            </a:solidFill>
          </p:grpSpPr>
          <p:sp>
            <p:nvSpPr>
              <p:cNvPr id="28" name="矩形 27"/>
              <p:cNvSpPr/>
              <p:nvPr/>
            </p:nvSpPr>
            <p:spPr>
              <a:xfrm>
                <a:off x="6679705" y="1461492"/>
                <a:ext cx="3832659" cy="73634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等腰三角形 28"/>
              <p:cNvSpPr/>
              <p:nvPr/>
            </p:nvSpPr>
            <p:spPr>
              <a:xfrm rot="10800000">
                <a:off x="6679706" y="1796970"/>
                <a:ext cx="205004" cy="745627"/>
              </a:xfrm>
              <a:prstGeom prst="triangle">
                <a:avLst>
                  <a:gd fmla="val 100000" name="adj"/>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7" name="文本框 63"/>
            <p:cNvSpPr txBox="1"/>
            <p:nvPr/>
          </p:nvSpPr>
          <p:spPr>
            <a:xfrm>
              <a:off x="7397561" y="5060999"/>
              <a:ext cx="3868262" cy="640080"/>
            </a:xfrm>
            <a:prstGeom prst="rect">
              <a:avLst/>
            </a:prstGeom>
            <a:noFill/>
          </p:spPr>
          <p:txBody>
            <a:bodyPr rtlCol="0" wrap="square">
              <a:spAutoFit/>
            </a:bodyPr>
            <a:lstStyle/>
            <a:p>
              <a:pPr indent="-285750" marL="285750">
                <a:buFont charset="2" pitchFamily="2" typeface="Wingdings"/>
                <a:buChar char="l"/>
              </a:pPr>
              <a:r>
                <a:rPr altLang="en-US" lang="zh-CN">
                  <a:solidFill>
                    <a:schemeClr val="bg1"/>
                  </a:solidFill>
                  <a:latin charset="-122" pitchFamily="34" typeface="微软雅黑"/>
                  <a:ea charset="-122" pitchFamily="34" typeface="微软雅黑"/>
                </a:rPr>
                <a:t>单击输入您的文字单击输入您的文字单击输入您的文字</a:t>
              </a:r>
            </a:p>
          </p:txBody>
        </p:sp>
      </p:grpSp>
      <p:grpSp>
        <p:nvGrpSpPr>
          <p:cNvPr id="30" name="组合 29"/>
          <p:cNvGrpSpPr/>
          <p:nvPr/>
        </p:nvGrpSpPr>
        <p:grpSpPr>
          <a:xfrm>
            <a:off x="797252" y="3996109"/>
            <a:ext cx="4195819" cy="736345"/>
            <a:chOff x="956906" y="3967081"/>
            <a:chExt cx="4195819" cy="736345"/>
          </a:xfrm>
        </p:grpSpPr>
        <p:grpSp>
          <p:nvGrpSpPr>
            <p:cNvPr id="31" name="组合 30"/>
            <p:cNvGrpSpPr/>
            <p:nvPr/>
          </p:nvGrpSpPr>
          <p:grpSpPr>
            <a:xfrm flipH="1" flipV="1">
              <a:off x="956906" y="3967081"/>
              <a:ext cx="4195819" cy="736345"/>
              <a:chOff x="6409394" y="1542827"/>
              <a:chExt cx="4195819" cy="736345"/>
            </a:xfrm>
            <a:solidFill>
              <a:srgbClr val="E74C2E"/>
            </a:solidFill>
          </p:grpSpPr>
          <p:sp>
            <p:nvSpPr>
              <p:cNvPr id="33" name="矩形 32"/>
              <p:cNvSpPr/>
              <p:nvPr/>
            </p:nvSpPr>
            <p:spPr>
              <a:xfrm>
                <a:off x="6849757" y="1542827"/>
                <a:ext cx="3755456" cy="73634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等腰三角形 33"/>
              <p:cNvSpPr/>
              <p:nvPr/>
            </p:nvSpPr>
            <p:spPr>
              <a:xfrm flipV="1" rot="5400000">
                <a:off x="6679706" y="1796970"/>
                <a:ext cx="205004" cy="745627"/>
              </a:xfrm>
              <a:prstGeom prst="triangle">
                <a:avLst>
                  <a:gd fmla="val 100000" name="adj"/>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2" name="文本框 64"/>
            <p:cNvSpPr txBox="1"/>
            <p:nvPr/>
          </p:nvSpPr>
          <p:spPr>
            <a:xfrm>
              <a:off x="959737" y="4023880"/>
              <a:ext cx="3868262" cy="640080"/>
            </a:xfrm>
            <a:prstGeom prst="rect">
              <a:avLst/>
            </a:prstGeom>
            <a:noFill/>
          </p:spPr>
          <p:txBody>
            <a:bodyPr rtlCol="0" wrap="square">
              <a:spAutoFit/>
            </a:bodyPr>
            <a:lstStyle/>
            <a:p>
              <a:pPr indent="-285750" marL="285750">
                <a:buFont charset="2" pitchFamily="2" typeface="Wingdings"/>
                <a:buChar char="l"/>
              </a:pPr>
              <a:r>
                <a:rPr altLang="en-US" lang="zh-CN">
                  <a:solidFill>
                    <a:schemeClr val="bg1"/>
                  </a:solidFill>
                  <a:latin charset="-122" pitchFamily="34" typeface="微软雅黑"/>
                  <a:ea charset="-122" pitchFamily="34" typeface="微软雅黑"/>
                </a:rPr>
                <a:t>单击输入您的文字单击输入您的文字单击输入您的文字</a:t>
              </a:r>
            </a:p>
          </p:txBody>
        </p:sp>
      </p:grpSp>
      <p:sp>
        <p:nvSpPr>
          <p:cNvPr id="35" name="矩形 34"/>
          <p:cNvSpPr/>
          <p:nvPr/>
        </p:nvSpPr>
        <p:spPr>
          <a:xfrm>
            <a:off x="890601" y="1478450"/>
            <a:ext cx="3777744" cy="1737338"/>
          </a:xfrm>
          <a:prstGeom prst="rect">
            <a:avLst/>
          </a:prstGeom>
        </p:spPr>
        <p:txBody>
          <a:bodyPr bIns="45709" lIns="91418" rIns="91418" tIns="45709" wrap="square">
            <a:spAutoFit/>
          </a:bodyPr>
          <a:lstStyle/>
          <a:p>
            <a:pPr defTabSz="1283974" eaLnBrk="0" fontAlgn="base" hangingPunct="0">
              <a:lnSpc>
                <a:spcPct val="150000"/>
              </a:lnSpc>
              <a:spcBef>
                <a:spcPct val="0"/>
              </a:spcBef>
              <a:spcAft>
                <a:spcPct val="0"/>
              </a:spcAft>
              <a:defRPr/>
            </a:pPr>
            <a:r>
              <a:rPr altLang="en-US" lang="zh-CN">
                <a:solidFill>
                  <a:srgbClr val="0070C0"/>
                </a:solidFill>
                <a:latin charset="-122" pitchFamily="34" typeface="微软雅黑"/>
                <a:ea charset="-122" pitchFamily="34" typeface="微软雅黑"/>
              </a:rPr>
              <a:t>单击输入您的文字单击输入您的文字单击输入您的文字单击输入您的文字单击输入您的文字单击输入您的文字</a:t>
            </a:r>
          </a:p>
        </p:txBody>
      </p:sp>
      <p:grpSp>
        <p:nvGrpSpPr>
          <p:cNvPr id="36" name="组合 35"/>
          <p:cNvGrpSpPr/>
          <p:nvPr/>
        </p:nvGrpSpPr>
        <p:grpSpPr>
          <a:xfrm>
            <a:off x="11550315" y="6507183"/>
            <a:ext cx="299785" cy="299785"/>
            <a:chOff x="11550315" y="6496550"/>
            <a:chExt cx="299785" cy="299785"/>
          </a:xfrm>
        </p:grpSpPr>
        <p:sp>
          <p:nvSpPr>
            <p:cNvPr id="37" name="椭圆 36"/>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右箭头 37"/>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9" name="组合 38"/>
          <p:cNvGrpSpPr/>
          <p:nvPr/>
        </p:nvGrpSpPr>
        <p:grpSpPr>
          <a:xfrm flipH="1">
            <a:off x="11055771" y="6507183"/>
            <a:ext cx="299785" cy="299785"/>
            <a:chOff x="11550315" y="6496550"/>
            <a:chExt cx="299785" cy="299785"/>
          </a:xfrm>
        </p:grpSpPr>
        <p:sp>
          <p:nvSpPr>
            <p:cNvPr id="40" name="椭圆 39"/>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右箭头 40"/>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3337511036"/>
      </p:ext>
    </p:extLst>
  </p:cSld>
  <p:clrMapOvr>
    <a:masterClrMapping/>
  </p:clrMapOvr>
  <mc:AlternateContent>
    <mc:Choice Requires="p14">
      <p:transition advTm="4000" p14:dur="2000" spd="slow"/>
    </mc:Choice>
    <mc:Fallback>
      <p:transition advTm="4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250" fill="hold" id="7"/>
                                        <p:tgtEl>
                                          <p:spTgt spid="4"/>
                                        </p:tgtEl>
                                        <p:attrNameLst>
                                          <p:attrName>ppt_x</p:attrName>
                                        </p:attrNameLst>
                                      </p:cBhvr>
                                      <p:tavLst>
                                        <p:tav tm="0">
                                          <p:val>
                                            <p:strVal val="0-#ppt_w/2"/>
                                          </p:val>
                                        </p:tav>
                                        <p:tav tm="100000">
                                          <p:val>
                                            <p:strVal val="#ppt_x"/>
                                          </p:val>
                                        </p:tav>
                                      </p:tavLst>
                                    </p:anim>
                                    <p:anim calcmode="lin" valueType="num">
                                      <p:cBhvr additive="base">
                                        <p:cTn dur="25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250"/>
                            </p:stCondLst>
                            <p:childTnLst>
                              <p:par>
                                <p:cTn fill="hold" id="10" nodeType="afterEffect" presetClass="entr" presetID="10" presetSubtype="0">
                                  <p:stCondLst>
                                    <p:cond delay="0"/>
                                  </p:stCondLst>
                                  <p:childTnLst>
                                    <p:set>
                                      <p:cBhvr>
                                        <p:cTn dur="1" fill="hold" id="11">
                                          <p:stCondLst>
                                            <p:cond delay="0"/>
                                          </p:stCondLst>
                                        </p:cTn>
                                        <p:tgtEl>
                                          <p:spTgt spid="9"/>
                                        </p:tgtEl>
                                        <p:attrNameLst>
                                          <p:attrName>style.visibility</p:attrName>
                                        </p:attrNameLst>
                                      </p:cBhvr>
                                      <p:to>
                                        <p:strVal val="visible"/>
                                      </p:to>
                                    </p:set>
                                    <p:animEffect filter="fade" transition="in">
                                      <p:cBhvr>
                                        <p:cTn dur="500" id="12"/>
                                        <p:tgtEl>
                                          <p:spTgt spid="9"/>
                                        </p:tgtEl>
                                      </p:cBhvr>
                                    </p:animEffect>
                                  </p:childTnLst>
                                </p:cTn>
                              </p:par>
                              <p:par>
                                <p:cTn fill="hold" id="13" nodeType="withEffect" presetClass="emph" presetID="8" presetSubtype="0">
                                  <p:stCondLst>
                                    <p:cond delay="250"/>
                                  </p:stCondLst>
                                  <p:childTnLst>
                                    <p:animRot by="21600000">
                                      <p:cBhvr>
                                        <p:cTn dur="1250" fill="hold" id="14"/>
                                        <p:tgtEl>
                                          <p:spTgt spid="9"/>
                                        </p:tgtEl>
                                        <p:attrNameLst>
                                          <p:attrName>r</p:attrName>
                                        </p:attrNameLst>
                                      </p:cBhvr>
                                    </p:animRot>
                                  </p:childTnLst>
                                </p:cTn>
                              </p:par>
                            </p:childTnLst>
                          </p:cTn>
                        </p:par>
                        <p:par>
                          <p:cTn fill="hold" id="15" nodeType="afterGroup">
                            <p:stCondLst>
                              <p:cond delay="1750"/>
                            </p:stCondLst>
                            <p:childTnLst>
                              <p:par>
                                <p:cTn fill="hold" id="16" nodeType="afterEffect" presetClass="entr" presetID="12" presetSubtype="4">
                                  <p:stCondLst>
                                    <p:cond delay="250"/>
                                  </p:stCondLst>
                                  <p:childTnLst>
                                    <p:set>
                                      <p:cBhvr>
                                        <p:cTn dur="1" fill="hold" id="17">
                                          <p:stCondLst>
                                            <p:cond delay="0"/>
                                          </p:stCondLst>
                                        </p:cTn>
                                        <p:tgtEl>
                                          <p:spTgt spid="20"/>
                                        </p:tgtEl>
                                        <p:attrNameLst>
                                          <p:attrName>style.visibility</p:attrName>
                                        </p:attrNameLst>
                                      </p:cBhvr>
                                      <p:to>
                                        <p:strVal val="visible"/>
                                      </p:to>
                                    </p:set>
                                    <p:anim calcmode="lin" valueType="num">
                                      <p:cBhvr additive="base">
                                        <p:cTn dur="250" id="18"/>
                                        <p:tgtEl>
                                          <p:spTgt spid="20"/>
                                        </p:tgtEl>
                                        <p:attrNameLst>
                                          <p:attrName>ppt_y</p:attrName>
                                        </p:attrNameLst>
                                      </p:cBhvr>
                                      <p:tavLst>
                                        <p:tav tm="0">
                                          <p:val>
                                            <p:strVal val="#ppt_y+#ppt_h*1.125000"/>
                                          </p:val>
                                        </p:tav>
                                        <p:tav tm="100000">
                                          <p:val>
                                            <p:strVal val="#ppt_y"/>
                                          </p:val>
                                        </p:tav>
                                      </p:tavLst>
                                    </p:anim>
                                    <p:animEffect filter="wipe(up)" transition="in">
                                      <p:cBhvr>
                                        <p:cTn dur="250" id="19"/>
                                        <p:tgtEl>
                                          <p:spTgt spid="20"/>
                                        </p:tgtEl>
                                      </p:cBhvr>
                                    </p:animEffect>
                                  </p:childTnLst>
                                </p:cTn>
                              </p:par>
                            </p:childTnLst>
                          </p:cTn>
                        </p:par>
                        <p:par>
                          <p:cTn fill="hold" id="20" nodeType="afterGroup">
                            <p:stCondLst>
                              <p:cond delay="2250"/>
                            </p:stCondLst>
                            <p:childTnLst>
                              <p:par>
                                <p:cTn fill="hold" id="21" nodeType="afterEffect" presetClass="entr" presetID="12" presetSubtype="1">
                                  <p:stCondLst>
                                    <p:cond delay="250"/>
                                  </p:stCondLst>
                                  <p:childTnLst>
                                    <p:set>
                                      <p:cBhvr>
                                        <p:cTn dur="1" fill="hold" id="22">
                                          <p:stCondLst>
                                            <p:cond delay="0"/>
                                          </p:stCondLst>
                                        </p:cTn>
                                        <p:tgtEl>
                                          <p:spTgt spid="25"/>
                                        </p:tgtEl>
                                        <p:attrNameLst>
                                          <p:attrName>style.visibility</p:attrName>
                                        </p:attrNameLst>
                                      </p:cBhvr>
                                      <p:to>
                                        <p:strVal val="visible"/>
                                      </p:to>
                                    </p:set>
                                    <p:anim calcmode="lin" valueType="num">
                                      <p:cBhvr additive="base">
                                        <p:cTn dur="250" id="23"/>
                                        <p:tgtEl>
                                          <p:spTgt spid="25"/>
                                        </p:tgtEl>
                                        <p:attrNameLst>
                                          <p:attrName>ppt_y</p:attrName>
                                        </p:attrNameLst>
                                      </p:cBhvr>
                                      <p:tavLst>
                                        <p:tav tm="0">
                                          <p:val>
                                            <p:strVal val="#ppt_y-#ppt_h*1.125000"/>
                                          </p:val>
                                        </p:tav>
                                        <p:tav tm="100000">
                                          <p:val>
                                            <p:strVal val="#ppt_y"/>
                                          </p:val>
                                        </p:tav>
                                      </p:tavLst>
                                    </p:anim>
                                    <p:animEffect filter="wipe(down)" transition="in">
                                      <p:cBhvr>
                                        <p:cTn dur="250" id="24"/>
                                        <p:tgtEl>
                                          <p:spTgt spid="25"/>
                                        </p:tgtEl>
                                      </p:cBhvr>
                                    </p:animEffect>
                                  </p:childTnLst>
                                </p:cTn>
                              </p:par>
                            </p:childTnLst>
                          </p:cTn>
                        </p:par>
                        <p:par>
                          <p:cTn fill="hold" id="25" nodeType="afterGroup">
                            <p:stCondLst>
                              <p:cond delay="2750"/>
                            </p:stCondLst>
                            <p:childTnLst>
                              <p:par>
                                <p:cTn fill="hold" id="26" nodeType="afterEffect" presetClass="entr" presetID="12" presetSubtype="2">
                                  <p:stCondLst>
                                    <p:cond delay="250"/>
                                  </p:stCondLst>
                                  <p:childTnLst>
                                    <p:set>
                                      <p:cBhvr>
                                        <p:cTn dur="1" fill="hold" id="27">
                                          <p:stCondLst>
                                            <p:cond delay="0"/>
                                          </p:stCondLst>
                                        </p:cTn>
                                        <p:tgtEl>
                                          <p:spTgt spid="30"/>
                                        </p:tgtEl>
                                        <p:attrNameLst>
                                          <p:attrName>style.visibility</p:attrName>
                                        </p:attrNameLst>
                                      </p:cBhvr>
                                      <p:to>
                                        <p:strVal val="visible"/>
                                      </p:to>
                                    </p:set>
                                    <p:anim calcmode="lin" valueType="num">
                                      <p:cBhvr additive="base">
                                        <p:cTn dur="250" id="28"/>
                                        <p:tgtEl>
                                          <p:spTgt spid="30"/>
                                        </p:tgtEl>
                                        <p:attrNameLst>
                                          <p:attrName>ppt_x</p:attrName>
                                        </p:attrNameLst>
                                      </p:cBhvr>
                                      <p:tavLst>
                                        <p:tav tm="0">
                                          <p:val>
                                            <p:strVal val="#ppt_x+#ppt_w*1.125000"/>
                                          </p:val>
                                        </p:tav>
                                        <p:tav tm="100000">
                                          <p:val>
                                            <p:strVal val="#ppt_x"/>
                                          </p:val>
                                        </p:tav>
                                      </p:tavLst>
                                    </p:anim>
                                    <p:animEffect filter="wipe(left)" transition="in">
                                      <p:cBhvr>
                                        <p:cTn dur="250" id="29"/>
                                        <p:tgtEl>
                                          <p:spTgt spid="30"/>
                                        </p:tgtEl>
                                      </p:cBhvr>
                                    </p:animEffect>
                                  </p:childTnLst>
                                </p:cTn>
                              </p:par>
                            </p:childTnLst>
                          </p:cTn>
                        </p:par>
                        <p:par>
                          <p:cTn fill="hold" id="30" nodeType="afterGroup">
                            <p:stCondLst>
                              <p:cond delay="3250"/>
                            </p:stCondLst>
                            <p:childTnLst>
                              <p:par>
                                <p:cTn fill="hold" grpId="0" id="31" nodeType="afterEffect" presetClass="entr" presetID="53" presetSubtype="0">
                                  <p:stCondLst>
                                    <p:cond delay="0"/>
                                  </p:stCondLst>
                                  <p:childTnLst>
                                    <p:set>
                                      <p:cBhvr>
                                        <p:cTn dur="1" fill="hold" id="32">
                                          <p:stCondLst>
                                            <p:cond delay="0"/>
                                          </p:stCondLst>
                                        </p:cTn>
                                        <p:tgtEl>
                                          <p:spTgt spid="35"/>
                                        </p:tgtEl>
                                        <p:attrNameLst>
                                          <p:attrName>style.visibility</p:attrName>
                                        </p:attrNameLst>
                                      </p:cBhvr>
                                      <p:to>
                                        <p:strVal val="visible"/>
                                      </p:to>
                                    </p:set>
                                    <p:anim calcmode="lin" valueType="num">
                                      <p:cBhvr>
                                        <p:cTn dur="500" fill="hold" id="33"/>
                                        <p:tgtEl>
                                          <p:spTgt spid="35"/>
                                        </p:tgtEl>
                                        <p:attrNameLst>
                                          <p:attrName>ppt_w</p:attrName>
                                        </p:attrNameLst>
                                      </p:cBhvr>
                                      <p:tavLst>
                                        <p:tav tm="0">
                                          <p:val>
                                            <p:fltVal val="0"/>
                                          </p:val>
                                        </p:tav>
                                        <p:tav tm="100000">
                                          <p:val>
                                            <p:strVal val="#ppt_w"/>
                                          </p:val>
                                        </p:tav>
                                      </p:tavLst>
                                    </p:anim>
                                    <p:anim calcmode="lin" valueType="num">
                                      <p:cBhvr>
                                        <p:cTn dur="500" fill="hold" id="34"/>
                                        <p:tgtEl>
                                          <p:spTgt spid="35"/>
                                        </p:tgtEl>
                                        <p:attrNameLst>
                                          <p:attrName>ppt_h</p:attrName>
                                        </p:attrNameLst>
                                      </p:cBhvr>
                                      <p:tavLst>
                                        <p:tav tm="0">
                                          <p:val>
                                            <p:fltVal val="0"/>
                                          </p:val>
                                        </p:tav>
                                        <p:tav tm="100000">
                                          <p:val>
                                            <p:strVal val="#ppt_h"/>
                                          </p:val>
                                        </p:tav>
                                      </p:tavLst>
                                    </p:anim>
                                    <p:animEffect filter="fade" transition="in">
                                      <p:cBhvr>
                                        <p:cTn dur="500" id="35"/>
                                        <p:tgtEl>
                                          <p:spTgt spid="3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5"/>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9" name="组合 8"/>
          <p:cNvGrpSpPr/>
          <p:nvPr/>
        </p:nvGrpSpPr>
        <p:grpSpPr>
          <a:xfrm>
            <a:off x="11550315" y="6507183"/>
            <a:ext cx="299785" cy="299785"/>
            <a:chOff x="11550315" y="6496550"/>
            <a:chExt cx="299785" cy="299785"/>
          </a:xfrm>
        </p:grpSpPr>
        <p:sp>
          <p:nvSpPr>
            <p:cNvPr id="10" name="椭圆 9"/>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右箭头 10"/>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2" name="组合 11"/>
          <p:cNvGrpSpPr/>
          <p:nvPr/>
        </p:nvGrpSpPr>
        <p:grpSpPr>
          <a:xfrm flipH="1">
            <a:off x="11055771" y="6507183"/>
            <a:ext cx="299785" cy="299785"/>
            <a:chOff x="11550315" y="6496550"/>
            <a:chExt cx="299785" cy="299785"/>
          </a:xfrm>
        </p:grpSpPr>
        <p:sp>
          <p:nvSpPr>
            <p:cNvPr id="13" name="椭圆 12"/>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右箭头 13"/>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5" name="组合 14"/>
          <p:cNvGrpSpPr/>
          <p:nvPr/>
        </p:nvGrpSpPr>
        <p:grpSpPr>
          <a:xfrm>
            <a:off x="0" y="543361"/>
            <a:ext cx="3370217" cy="508973"/>
            <a:chOff x="0" y="543361"/>
            <a:chExt cx="3370217" cy="508973"/>
          </a:xfrm>
        </p:grpSpPr>
        <p:grpSp>
          <p:nvGrpSpPr>
            <p:cNvPr id="16" name="组合 15"/>
            <p:cNvGrpSpPr/>
            <p:nvPr/>
          </p:nvGrpSpPr>
          <p:grpSpPr>
            <a:xfrm>
              <a:off x="0" y="543361"/>
              <a:ext cx="3370216" cy="493479"/>
              <a:chOff x="0" y="288813"/>
              <a:chExt cx="3370216" cy="493479"/>
            </a:xfrm>
            <a:solidFill>
              <a:srgbClr val="131426"/>
            </a:solidFill>
          </p:grpSpPr>
          <p:sp>
            <p:nvSpPr>
              <p:cNvPr id="18" name="矩形 17"/>
              <p:cNvSpPr/>
              <p:nvPr/>
            </p:nvSpPr>
            <p:spPr>
              <a:xfrm>
                <a:off x="0" y="288813"/>
                <a:ext cx="3052812" cy="49347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直角三角形 18"/>
              <p:cNvSpPr/>
              <p:nvPr/>
            </p:nvSpPr>
            <p:spPr>
              <a:xfrm>
                <a:off x="3052811" y="292635"/>
                <a:ext cx="317405" cy="489657"/>
              </a:xfrm>
              <a:prstGeom prst="r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7" name="文本框 3"/>
            <p:cNvSpPr txBox="1"/>
            <p:nvPr/>
          </p:nvSpPr>
          <p:spPr>
            <a:xfrm>
              <a:off x="493487" y="590669"/>
              <a:ext cx="2876730" cy="457200"/>
            </a:xfrm>
            <a:prstGeom prst="rect">
              <a:avLst/>
            </a:prstGeom>
            <a:noFill/>
          </p:spPr>
          <p:txBody>
            <a:bodyPr rtlCol="0" wrap="square">
              <a:spAutoFit/>
            </a:bodyPr>
            <a:lstStyle/>
            <a:p>
              <a:r>
                <a:rPr altLang="zh-CN" lang="en-US" sz="2400">
                  <a:solidFill>
                    <a:schemeClr val="bg1"/>
                  </a:solidFill>
                  <a:latin charset="-122" pitchFamily="34" typeface="微软雅黑"/>
                  <a:ea charset="-122" pitchFamily="34" typeface="微软雅黑"/>
                </a:rPr>
                <a:t>3.研究方法及过程</a:t>
              </a:r>
            </a:p>
          </p:txBody>
        </p:sp>
      </p:grpSp>
      <p:grpSp>
        <p:nvGrpSpPr>
          <p:cNvPr id="133" name="组合 132"/>
          <p:cNvGrpSpPr/>
          <p:nvPr/>
        </p:nvGrpSpPr>
        <p:grpSpPr>
          <a:xfrm>
            <a:off x="2357368" y="2874177"/>
            <a:ext cx="1980000" cy="2058852"/>
            <a:chOff x="1098860" y="2274706"/>
            <a:chExt cx="1980000" cy="1620000"/>
          </a:xfrm>
        </p:grpSpPr>
        <p:sp>
          <p:nvSpPr>
            <p:cNvPr id="134" name="上箭头 133"/>
            <p:cNvSpPr/>
            <p:nvPr/>
          </p:nvSpPr>
          <p:spPr>
            <a:xfrm>
              <a:off x="1098860" y="2274706"/>
              <a:ext cx="1980000" cy="1620000"/>
            </a:xfrm>
            <a:prstGeom prst="upArrow">
              <a:avLst>
                <a:gd fmla="val 61884" name="adj1"/>
                <a:gd fmla="val 49610" name="adj2"/>
              </a:avLst>
            </a:prstGeom>
            <a:gradFill flip="none" rotWithShape="1">
              <a:gsLst>
                <a:gs pos="0">
                  <a:srgbClr val="00B0F0"/>
                </a:gs>
                <a:gs pos="90000">
                  <a:srgbClr val="0070C0"/>
                </a:gs>
              </a:gsLst>
              <a:lin ang="16200000" scaled="1"/>
            </a:gradFill>
            <a:ln algn="ctr" cap="flat" cmpd="sng" w="31750">
              <a:solidFill>
                <a:sysClr lastClr="FFFFFF" val="window"/>
              </a:solidFill>
              <a:prstDash val="solid"/>
            </a:ln>
            <a:effectLst>
              <a:outerShdw algn="ctr" blurRad="225425" dir="5220000" dist="38100">
                <a:srgbClr val="000000">
                  <a:alpha val="33000"/>
                </a:srgbClr>
              </a:outerShdw>
            </a:effectLst>
            <a:scene3d>
              <a:camera prst="orthographicFront"/>
              <a:lightRig dir="t" rig="flat"/>
            </a:scene3d>
            <a:sp3d contourW="25400" extrusionH="304800">
              <a:bevelT prst="convex"/>
              <a:bevelB h="0" w="0"/>
              <a:contourClr>
                <a:srgbClr val="FFE593"/>
              </a:contourClr>
            </a:sp3d>
          </p:spPr>
          <p:txBody>
            <a:bodyPr anchor="ctr">
              <a:sp3d/>
            </a:bodyPr>
            <a:lstStyle/>
            <a:p>
              <a:pPr algn="ctr" defTabSz="914400" eaLnBrk="0" fontAlgn="ctr" hangingPunct="0" indent="0" latinLnBrk="0" lvl="2" marL="0" marR="0">
                <a:lnSpc>
                  <a:spcPct val="100000"/>
                </a:lnSpc>
                <a:spcBef>
                  <a:spcPct val="0"/>
                </a:spcBef>
                <a:spcAft>
                  <a:spcPct val="0"/>
                </a:spcAft>
                <a:buClr>
                  <a:srgbClr val="FF0000"/>
                </a:buClr>
                <a:buSzPct val="70000"/>
                <a:buFont charset="2" pitchFamily="2" typeface="Wingdings"/>
                <a:buChar char="u"/>
                <a:tabLst>
                  <a:tab pos="136525"/>
                </a:tabLst>
                <a:defRPr/>
              </a:pPr>
              <a:endParaRPr altLang="en-US" b="1" baseline="0" cap="none" i="0" kern="0" kumimoji="0" lang="zh-CN" noProof="0" normalizeH="0" spc="0" strike="noStrike" sz="1500" u="none">
                <a:ln>
                  <a:noFill/>
                </a:ln>
                <a:solidFill>
                  <a:prstClr val="white"/>
                </a:solidFill>
                <a:effectLst/>
                <a:uLnTx/>
                <a:uFillTx/>
                <a:latin charset="-122" pitchFamily="34" typeface="微软雅黑"/>
                <a:ea charset="-122" pitchFamily="34" typeface="微软雅黑"/>
              </a:endParaRPr>
            </a:p>
          </p:txBody>
        </p:sp>
        <p:grpSp>
          <p:nvGrpSpPr>
            <p:cNvPr id="135" name="组合 134"/>
            <p:cNvGrpSpPr/>
            <p:nvPr/>
          </p:nvGrpSpPr>
          <p:grpSpPr>
            <a:xfrm>
              <a:off x="1873250" y="2572668"/>
              <a:ext cx="431800" cy="896937"/>
              <a:chOff x="1873250" y="2572668"/>
              <a:chExt cx="431800" cy="896937"/>
            </a:xfrm>
          </p:grpSpPr>
          <p:sp>
            <p:nvSpPr>
              <p:cNvPr id="136" name="AutoShape 69"/>
              <p:cNvSpPr>
                <a:spLocks noChangeArrowheads="1"/>
              </p:cNvSpPr>
              <p:nvPr/>
            </p:nvSpPr>
            <p:spPr bwMode="gray">
              <a:xfrm flipV="1" rot="16200000">
                <a:off x="1945481" y="3110037"/>
                <a:ext cx="287337" cy="431800"/>
              </a:xfrm>
              <a:prstGeom prst="chevron">
                <a:avLst>
                  <a:gd fmla="val 52514" name="adj"/>
                </a:avLst>
              </a:prstGeom>
              <a:noFill/>
              <a:ln algn="ctr" cap="flat" cmpd="sng" w="19050">
                <a:solidFill>
                  <a:sysClr lastClr="FFFFFF" val="window">
                    <a:alpha val="55000"/>
                  </a:sysClr>
                </a:solidFill>
                <a:prstDash val="sysDash"/>
              </a:ln>
              <a:effectLst/>
            </p:spPr>
            <p:txBody>
              <a:bodyPr anchor="ctr"/>
              <a:lstStyle/>
              <a:p>
                <a:pPr algn="ctr" defTabSz="914400" eaLnBrk="0" fontAlgn="ctr" hangingPunct="0" indent="0" latinLnBrk="0" lvl="2" marL="0" marR="0">
                  <a:lnSpc>
                    <a:spcPct val="100000"/>
                  </a:lnSpc>
                  <a:spcBef>
                    <a:spcPct val="0"/>
                  </a:spcBef>
                  <a:spcAft>
                    <a:spcPct val="0"/>
                  </a:spcAft>
                  <a:buClr>
                    <a:srgbClr val="FF0000"/>
                  </a:buClr>
                  <a:buSzPct val="70000"/>
                  <a:buFontTx/>
                  <a:buNone/>
                  <a:tabLst>
                    <a:tab pos="136525"/>
                  </a:tabLst>
                  <a:defRPr/>
                </a:pPr>
                <a:endParaRPr altLang="en-US" b="1" baseline="0" cap="none" i="0" kern="0" kumimoji="0" lang="zh-CN" noProof="0" normalizeH="0" spc="0" strike="noStrike" sz="1600" u="none">
                  <a:ln>
                    <a:noFill/>
                  </a:ln>
                  <a:solidFill>
                    <a:prstClr val="white"/>
                  </a:solidFill>
                  <a:effectLst/>
                  <a:uLnTx/>
                  <a:uFillTx/>
                  <a:latin charset="-122" pitchFamily="34" typeface="微软雅黑"/>
                  <a:ea charset="-122" pitchFamily="34" typeface="微软雅黑"/>
                </a:endParaRPr>
              </a:p>
            </p:txBody>
          </p:sp>
          <p:sp>
            <p:nvSpPr>
              <p:cNvPr id="137" name="AutoShape 69"/>
              <p:cNvSpPr>
                <a:spLocks noChangeArrowheads="1"/>
              </p:cNvSpPr>
              <p:nvPr/>
            </p:nvSpPr>
            <p:spPr bwMode="gray">
              <a:xfrm flipV="1" rot="16200000">
                <a:off x="1945481" y="2805237"/>
                <a:ext cx="287337" cy="431800"/>
              </a:xfrm>
              <a:prstGeom prst="chevron">
                <a:avLst>
                  <a:gd fmla="val 52514" name="adj"/>
                </a:avLst>
              </a:prstGeom>
              <a:noFill/>
              <a:ln algn="ctr" cap="flat" cmpd="sng" w="19050">
                <a:solidFill>
                  <a:sysClr lastClr="FFFFFF" val="window">
                    <a:alpha val="40000"/>
                  </a:sysClr>
                </a:solidFill>
                <a:prstDash val="sysDash"/>
              </a:ln>
              <a:effectLst/>
            </p:spPr>
            <p:txBody>
              <a:bodyPr anchor="ctr"/>
              <a:lstStyle/>
              <a:p>
                <a:pPr algn="ctr" defTabSz="914400" eaLnBrk="0" fontAlgn="ctr" hangingPunct="0" indent="0" latinLnBrk="0" lvl="2" marL="0" marR="0">
                  <a:lnSpc>
                    <a:spcPct val="100000"/>
                  </a:lnSpc>
                  <a:spcBef>
                    <a:spcPct val="0"/>
                  </a:spcBef>
                  <a:spcAft>
                    <a:spcPct val="0"/>
                  </a:spcAft>
                  <a:buClr>
                    <a:srgbClr val="FF0000"/>
                  </a:buClr>
                  <a:buSzPct val="70000"/>
                  <a:buFontTx/>
                  <a:buNone/>
                  <a:tabLst>
                    <a:tab pos="136525"/>
                  </a:tabLst>
                  <a:defRPr/>
                </a:pPr>
                <a:endParaRPr altLang="en-US" b="1" baseline="0" cap="none" i="0" kern="0" kumimoji="0" lang="zh-CN" noProof="0" normalizeH="0" spc="0" strike="noStrike" sz="1600" u="none">
                  <a:ln>
                    <a:noFill/>
                  </a:ln>
                  <a:solidFill>
                    <a:prstClr val="white"/>
                  </a:solidFill>
                  <a:effectLst/>
                  <a:uLnTx/>
                  <a:uFillTx/>
                  <a:latin charset="-122" pitchFamily="34" typeface="微软雅黑"/>
                  <a:ea charset="-122" pitchFamily="34" typeface="微软雅黑"/>
                </a:endParaRPr>
              </a:p>
            </p:txBody>
          </p:sp>
          <p:sp>
            <p:nvSpPr>
              <p:cNvPr id="138" name="AutoShape 69"/>
              <p:cNvSpPr>
                <a:spLocks noChangeArrowheads="1"/>
              </p:cNvSpPr>
              <p:nvPr/>
            </p:nvSpPr>
            <p:spPr bwMode="gray">
              <a:xfrm flipV="1" rot="16200000">
                <a:off x="1945481" y="2500437"/>
                <a:ext cx="287337" cy="431800"/>
              </a:xfrm>
              <a:prstGeom prst="chevron">
                <a:avLst>
                  <a:gd fmla="val 52514" name="adj"/>
                </a:avLst>
              </a:prstGeom>
              <a:noFill/>
              <a:ln algn="ctr" cap="flat" cmpd="sng" w="19050">
                <a:solidFill>
                  <a:sysClr lastClr="FFFFFF" val="window">
                    <a:alpha val="25000"/>
                  </a:sysClr>
                </a:solidFill>
                <a:prstDash val="sysDash"/>
              </a:ln>
              <a:effectLst/>
            </p:spPr>
            <p:txBody>
              <a:bodyPr anchor="ctr"/>
              <a:lstStyle/>
              <a:p>
                <a:pPr algn="ctr" defTabSz="914400" eaLnBrk="0" fontAlgn="ctr" hangingPunct="0" indent="0" latinLnBrk="0" lvl="2" marL="0" marR="0">
                  <a:lnSpc>
                    <a:spcPct val="100000"/>
                  </a:lnSpc>
                  <a:spcBef>
                    <a:spcPct val="0"/>
                  </a:spcBef>
                  <a:spcAft>
                    <a:spcPct val="0"/>
                  </a:spcAft>
                  <a:buClr>
                    <a:srgbClr val="FF0000"/>
                  </a:buClr>
                  <a:buSzPct val="70000"/>
                  <a:buFontTx/>
                  <a:buNone/>
                  <a:tabLst>
                    <a:tab pos="136525"/>
                  </a:tabLst>
                  <a:defRPr/>
                </a:pPr>
                <a:endParaRPr altLang="en-US" b="1" baseline="0" cap="none" i="0" kern="0" kumimoji="0" lang="zh-CN" noProof="0" normalizeH="0" spc="0" strike="noStrike" sz="1600" u="none">
                  <a:ln>
                    <a:noFill/>
                  </a:ln>
                  <a:solidFill>
                    <a:prstClr val="white"/>
                  </a:solidFill>
                  <a:effectLst/>
                  <a:uLnTx/>
                  <a:uFillTx/>
                  <a:latin charset="-122" pitchFamily="34" typeface="微软雅黑"/>
                  <a:ea charset="-122" pitchFamily="34" typeface="微软雅黑"/>
                </a:endParaRPr>
              </a:p>
            </p:txBody>
          </p:sp>
        </p:grpSp>
      </p:grpSp>
      <p:grpSp>
        <p:nvGrpSpPr>
          <p:cNvPr id="139" name="组合 138"/>
          <p:cNvGrpSpPr/>
          <p:nvPr/>
        </p:nvGrpSpPr>
        <p:grpSpPr>
          <a:xfrm>
            <a:off x="7939288" y="2874177"/>
            <a:ext cx="1980000" cy="2058852"/>
            <a:chOff x="6027650" y="2274706"/>
            <a:chExt cx="1980000" cy="1620000"/>
          </a:xfrm>
        </p:grpSpPr>
        <p:sp>
          <p:nvSpPr>
            <p:cNvPr id="140" name="上箭头 139"/>
            <p:cNvSpPr/>
            <p:nvPr/>
          </p:nvSpPr>
          <p:spPr>
            <a:xfrm>
              <a:off x="6027650" y="2274706"/>
              <a:ext cx="1980000" cy="1620000"/>
            </a:xfrm>
            <a:prstGeom prst="upArrow">
              <a:avLst>
                <a:gd fmla="val 61884" name="adj1"/>
                <a:gd fmla="val 50353" name="adj2"/>
              </a:avLst>
            </a:prstGeom>
            <a:gradFill flip="none" rotWithShape="1">
              <a:gsLst>
                <a:gs pos="0">
                  <a:srgbClr val="00B0F0"/>
                </a:gs>
                <a:gs pos="90000">
                  <a:srgbClr val="0070C0"/>
                </a:gs>
              </a:gsLst>
              <a:lin ang="16200000" scaled="1"/>
            </a:gradFill>
            <a:ln algn="ctr" cap="flat" cmpd="sng" w="31750">
              <a:solidFill>
                <a:sysClr lastClr="FFFFFF" val="window"/>
              </a:solidFill>
              <a:prstDash val="solid"/>
            </a:ln>
            <a:effectLst>
              <a:outerShdw algn="ctr" blurRad="225425" dir="5220000" dist="38100">
                <a:srgbClr val="000000">
                  <a:alpha val="33000"/>
                </a:srgbClr>
              </a:outerShdw>
            </a:effectLst>
            <a:scene3d>
              <a:camera prst="orthographicFront"/>
              <a:lightRig dir="t" rig="flat"/>
            </a:scene3d>
            <a:sp3d contourW="25400" extrusionH="304800">
              <a:bevelT prst="convex"/>
              <a:bevelB h="0" w="0"/>
              <a:contourClr>
                <a:srgbClr val="FFE593"/>
              </a:contourClr>
            </a:sp3d>
          </p:spPr>
          <p:txBody>
            <a:bodyPr anchor="ctr">
              <a:sp3d/>
            </a:bodyPr>
            <a:lstStyle/>
            <a:p>
              <a:pPr algn="ctr" defTabSz="914400" eaLnBrk="0" fontAlgn="ctr" hangingPunct="0" indent="0" latinLnBrk="0" lvl="2" marL="0" marR="0">
                <a:lnSpc>
                  <a:spcPct val="100000"/>
                </a:lnSpc>
                <a:spcBef>
                  <a:spcPct val="0"/>
                </a:spcBef>
                <a:spcAft>
                  <a:spcPct val="0"/>
                </a:spcAft>
                <a:buClr>
                  <a:srgbClr val="FF0000"/>
                </a:buClr>
                <a:buSzPct val="70000"/>
                <a:buFont charset="2" pitchFamily="2" typeface="Wingdings"/>
                <a:buChar char="u"/>
                <a:tabLst>
                  <a:tab pos="136525"/>
                </a:tabLst>
                <a:defRPr/>
              </a:pPr>
              <a:endParaRPr altLang="en-US" b="1" baseline="0" cap="none" i="0" kern="0" kumimoji="0" lang="zh-CN" noProof="0" normalizeH="0" smtClean="0" spc="0" strike="noStrike" sz="1500" u="none">
                <a:ln>
                  <a:noFill/>
                </a:ln>
                <a:solidFill>
                  <a:prstClr val="white"/>
                </a:solidFill>
                <a:effectLst/>
                <a:uLnTx/>
                <a:uFillTx/>
                <a:latin charset="-122" pitchFamily="34" typeface="微软雅黑"/>
                <a:ea charset="-122" pitchFamily="34" typeface="微软雅黑"/>
              </a:endParaRPr>
            </a:p>
          </p:txBody>
        </p:sp>
        <p:grpSp>
          <p:nvGrpSpPr>
            <p:cNvPr id="141" name="组合 140"/>
            <p:cNvGrpSpPr/>
            <p:nvPr/>
          </p:nvGrpSpPr>
          <p:grpSpPr>
            <a:xfrm>
              <a:off x="6802438" y="2572668"/>
              <a:ext cx="431800" cy="896937"/>
              <a:chOff x="6802438" y="2572668"/>
              <a:chExt cx="431800" cy="896937"/>
            </a:xfrm>
          </p:grpSpPr>
          <p:sp>
            <p:nvSpPr>
              <p:cNvPr id="142" name="AutoShape 69"/>
              <p:cNvSpPr>
                <a:spLocks noChangeArrowheads="1"/>
              </p:cNvSpPr>
              <p:nvPr/>
            </p:nvSpPr>
            <p:spPr bwMode="gray">
              <a:xfrm flipV="1" rot="16200000">
                <a:off x="6874669" y="3110037"/>
                <a:ext cx="287337" cy="431800"/>
              </a:xfrm>
              <a:prstGeom prst="chevron">
                <a:avLst>
                  <a:gd fmla="val 52514" name="adj"/>
                </a:avLst>
              </a:prstGeom>
              <a:noFill/>
              <a:ln algn="ctr" cap="flat" cmpd="sng" w="19050">
                <a:solidFill>
                  <a:sysClr lastClr="FFFFFF" val="window">
                    <a:alpha val="55000"/>
                  </a:sysClr>
                </a:solidFill>
                <a:prstDash val="sysDash"/>
              </a:ln>
              <a:effectLst/>
            </p:spPr>
            <p:txBody>
              <a:bodyPr anchor="ctr"/>
              <a:lstStyle/>
              <a:p>
                <a:pPr algn="ctr" defTabSz="914400" eaLnBrk="0" fontAlgn="ctr" hangingPunct="0" indent="0" latinLnBrk="0" lvl="2" marL="0" marR="0">
                  <a:lnSpc>
                    <a:spcPct val="100000"/>
                  </a:lnSpc>
                  <a:spcBef>
                    <a:spcPct val="0"/>
                  </a:spcBef>
                  <a:spcAft>
                    <a:spcPct val="0"/>
                  </a:spcAft>
                  <a:buClr>
                    <a:srgbClr val="FF0000"/>
                  </a:buClr>
                  <a:buSzPct val="70000"/>
                  <a:buFontTx/>
                  <a:buNone/>
                  <a:tabLst>
                    <a:tab pos="136525"/>
                  </a:tabLst>
                  <a:defRPr/>
                </a:pPr>
                <a:endParaRPr altLang="en-US" b="1" baseline="0" cap="none" i="0" kern="0" kumimoji="0" lang="zh-CN" noProof="0" normalizeH="0" spc="0" strike="noStrike" sz="1600" u="none">
                  <a:ln>
                    <a:noFill/>
                  </a:ln>
                  <a:solidFill>
                    <a:prstClr val="white"/>
                  </a:solidFill>
                  <a:effectLst/>
                  <a:uLnTx/>
                  <a:uFillTx/>
                  <a:latin charset="-122" pitchFamily="34" typeface="微软雅黑"/>
                  <a:ea charset="-122" pitchFamily="34" typeface="微软雅黑"/>
                </a:endParaRPr>
              </a:p>
            </p:txBody>
          </p:sp>
          <p:sp>
            <p:nvSpPr>
              <p:cNvPr id="143" name="AutoShape 69"/>
              <p:cNvSpPr>
                <a:spLocks noChangeArrowheads="1"/>
              </p:cNvSpPr>
              <p:nvPr/>
            </p:nvSpPr>
            <p:spPr bwMode="gray">
              <a:xfrm flipV="1" rot="16200000">
                <a:off x="6874669" y="2805237"/>
                <a:ext cx="287337" cy="431800"/>
              </a:xfrm>
              <a:prstGeom prst="chevron">
                <a:avLst>
                  <a:gd fmla="val 52514" name="adj"/>
                </a:avLst>
              </a:prstGeom>
              <a:noFill/>
              <a:ln algn="ctr" cap="flat" cmpd="sng" w="19050">
                <a:solidFill>
                  <a:sysClr lastClr="FFFFFF" val="window">
                    <a:alpha val="40000"/>
                  </a:sysClr>
                </a:solidFill>
                <a:prstDash val="sysDash"/>
              </a:ln>
              <a:effectLst/>
            </p:spPr>
            <p:txBody>
              <a:bodyPr anchor="ctr"/>
              <a:lstStyle/>
              <a:p>
                <a:pPr algn="ctr" defTabSz="914400" eaLnBrk="0" fontAlgn="ctr" hangingPunct="0" indent="0" latinLnBrk="0" lvl="2" marL="0" marR="0">
                  <a:lnSpc>
                    <a:spcPct val="100000"/>
                  </a:lnSpc>
                  <a:spcBef>
                    <a:spcPct val="0"/>
                  </a:spcBef>
                  <a:spcAft>
                    <a:spcPct val="0"/>
                  </a:spcAft>
                  <a:buClr>
                    <a:srgbClr val="FF0000"/>
                  </a:buClr>
                  <a:buSzPct val="70000"/>
                  <a:buFontTx/>
                  <a:buNone/>
                  <a:tabLst>
                    <a:tab pos="136525"/>
                  </a:tabLst>
                  <a:defRPr/>
                </a:pPr>
                <a:endParaRPr altLang="en-US" b="1" baseline="0" cap="none" i="0" kern="0" kumimoji="0" lang="zh-CN" noProof="0" normalizeH="0" spc="0" strike="noStrike" sz="1600" u="none">
                  <a:ln>
                    <a:noFill/>
                  </a:ln>
                  <a:solidFill>
                    <a:prstClr val="white"/>
                  </a:solidFill>
                  <a:effectLst/>
                  <a:uLnTx/>
                  <a:uFillTx/>
                  <a:latin charset="-122" pitchFamily="34" typeface="微软雅黑"/>
                  <a:ea charset="-122" pitchFamily="34" typeface="微软雅黑"/>
                </a:endParaRPr>
              </a:p>
            </p:txBody>
          </p:sp>
          <p:sp>
            <p:nvSpPr>
              <p:cNvPr id="144" name="AutoShape 69"/>
              <p:cNvSpPr>
                <a:spLocks noChangeArrowheads="1"/>
              </p:cNvSpPr>
              <p:nvPr/>
            </p:nvSpPr>
            <p:spPr bwMode="gray">
              <a:xfrm flipV="1" rot="16200000">
                <a:off x="6874669" y="2500437"/>
                <a:ext cx="287337" cy="431800"/>
              </a:xfrm>
              <a:prstGeom prst="chevron">
                <a:avLst>
                  <a:gd fmla="val 52514" name="adj"/>
                </a:avLst>
              </a:prstGeom>
              <a:noFill/>
              <a:ln algn="ctr" cap="flat" cmpd="sng" w="19050">
                <a:solidFill>
                  <a:sysClr lastClr="FFFFFF" val="window">
                    <a:alpha val="25000"/>
                  </a:sysClr>
                </a:solidFill>
                <a:prstDash val="sysDash"/>
              </a:ln>
              <a:effectLst/>
            </p:spPr>
            <p:txBody>
              <a:bodyPr anchor="ctr"/>
              <a:lstStyle/>
              <a:p>
                <a:pPr algn="ctr" defTabSz="914400" eaLnBrk="0" fontAlgn="ctr" hangingPunct="0" indent="0" latinLnBrk="0" lvl="2" marL="0" marR="0">
                  <a:lnSpc>
                    <a:spcPct val="100000"/>
                  </a:lnSpc>
                  <a:spcBef>
                    <a:spcPct val="0"/>
                  </a:spcBef>
                  <a:spcAft>
                    <a:spcPct val="0"/>
                  </a:spcAft>
                  <a:buClr>
                    <a:srgbClr val="FF0000"/>
                  </a:buClr>
                  <a:buSzPct val="70000"/>
                  <a:buFontTx/>
                  <a:buNone/>
                  <a:tabLst>
                    <a:tab pos="136525"/>
                  </a:tabLst>
                  <a:defRPr/>
                </a:pPr>
                <a:endParaRPr altLang="en-US" b="1" baseline="0" cap="none" i="0" kern="0" kumimoji="0" lang="zh-CN" noProof="0" normalizeH="0" spc="0" strike="noStrike" sz="1600" u="none">
                  <a:ln>
                    <a:noFill/>
                  </a:ln>
                  <a:solidFill>
                    <a:prstClr val="white"/>
                  </a:solidFill>
                  <a:effectLst/>
                  <a:uLnTx/>
                  <a:uFillTx/>
                  <a:latin charset="-122" pitchFamily="34" typeface="微软雅黑"/>
                  <a:ea charset="-122" pitchFamily="34" typeface="微软雅黑"/>
                </a:endParaRPr>
              </a:p>
            </p:txBody>
          </p:sp>
        </p:grpSp>
      </p:grpSp>
      <p:grpSp>
        <p:nvGrpSpPr>
          <p:cNvPr id="145" name="组合 144"/>
          <p:cNvGrpSpPr/>
          <p:nvPr/>
        </p:nvGrpSpPr>
        <p:grpSpPr>
          <a:xfrm>
            <a:off x="5166639" y="2514177"/>
            <a:ext cx="1980000" cy="2516374"/>
            <a:chOff x="3545281" y="1914706"/>
            <a:chExt cx="1980000" cy="1980000"/>
          </a:xfrm>
        </p:grpSpPr>
        <p:sp>
          <p:nvSpPr>
            <p:cNvPr id="146" name="上箭头 145"/>
            <p:cNvSpPr/>
            <p:nvPr/>
          </p:nvSpPr>
          <p:spPr>
            <a:xfrm>
              <a:off x="3545281" y="1914706"/>
              <a:ext cx="1980000" cy="1980000"/>
            </a:xfrm>
            <a:prstGeom prst="upArrow">
              <a:avLst>
                <a:gd fmla="val 61884" name="adj1"/>
                <a:gd fmla="val 41845" name="adj2"/>
              </a:avLst>
            </a:prstGeom>
            <a:gradFill flip="none" rotWithShape="1">
              <a:gsLst>
                <a:gs pos="0">
                  <a:srgbClr val="00B0F0"/>
                </a:gs>
                <a:gs pos="90000">
                  <a:srgbClr val="0070C0"/>
                </a:gs>
              </a:gsLst>
              <a:lin ang="16200000" scaled="1"/>
            </a:gradFill>
            <a:ln algn="ctr" cap="flat" cmpd="sng" w="31750">
              <a:solidFill>
                <a:sysClr lastClr="FFFFFF" val="window"/>
              </a:solidFill>
              <a:prstDash val="solid"/>
            </a:ln>
            <a:effectLst>
              <a:outerShdw algn="ctr" blurRad="225425" dir="5220000" dist="38100">
                <a:srgbClr val="000000">
                  <a:alpha val="33000"/>
                </a:srgbClr>
              </a:outerShdw>
            </a:effectLst>
            <a:scene3d>
              <a:camera prst="orthographicFront"/>
              <a:lightRig dir="t" rig="flat"/>
            </a:scene3d>
            <a:sp3d contourW="25400" extrusionH="304800">
              <a:bevelT prst="convex"/>
              <a:bevelB h="0" w="0"/>
              <a:contourClr>
                <a:srgbClr val="FFE593"/>
              </a:contourClr>
            </a:sp3d>
          </p:spPr>
          <p:txBody>
            <a:bodyPr anchor="ctr">
              <a:sp3d/>
            </a:bodyPr>
            <a:lstStyle/>
            <a:p>
              <a:pPr algn="ctr" defTabSz="914400" eaLnBrk="0" fontAlgn="ctr" hangingPunct="0" indent="0" latinLnBrk="0" lvl="2" marL="0" marR="0">
                <a:lnSpc>
                  <a:spcPct val="100000"/>
                </a:lnSpc>
                <a:spcBef>
                  <a:spcPct val="0"/>
                </a:spcBef>
                <a:spcAft>
                  <a:spcPct val="0"/>
                </a:spcAft>
                <a:buClr>
                  <a:srgbClr val="FF0000"/>
                </a:buClr>
                <a:buSzPct val="70000"/>
                <a:buFont charset="2" pitchFamily="2" typeface="Wingdings"/>
                <a:buChar char="u"/>
                <a:tabLst>
                  <a:tab pos="136525"/>
                </a:tabLst>
                <a:defRPr/>
              </a:pPr>
              <a:endParaRPr altLang="en-US" b="1" baseline="0" cap="none" i="0" kern="0" kumimoji="0" lang="zh-CN" noProof="0" normalizeH="0" smtClean="0" spc="0" strike="noStrike" sz="1500" u="none">
                <a:ln>
                  <a:noFill/>
                </a:ln>
                <a:solidFill>
                  <a:prstClr val="white"/>
                </a:solidFill>
                <a:effectLst/>
                <a:uLnTx/>
                <a:uFillTx/>
                <a:latin charset="-122" pitchFamily="34" typeface="微软雅黑"/>
                <a:ea charset="-122" pitchFamily="34" typeface="微软雅黑"/>
              </a:endParaRPr>
            </a:p>
          </p:txBody>
        </p:sp>
        <p:grpSp>
          <p:nvGrpSpPr>
            <p:cNvPr id="147" name="组合 146"/>
            <p:cNvGrpSpPr/>
            <p:nvPr/>
          </p:nvGrpSpPr>
          <p:grpSpPr>
            <a:xfrm>
              <a:off x="4319588" y="2267868"/>
              <a:ext cx="431800" cy="1201737"/>
              <a:chOff x="4319588" y="2267868"/>
              <a:chExt cx="431800" cy="1201737"/>
            </a:xfrm>
          </p:grpSpPr>
          <p:sp>
            <p:nvSpPr>
              <p:cNvPr id="148" name="AutoShape 69"/>
              <p:cNvSpPr>
                <a:spLocks noChangeArrowheads="1"/>
              </p:cNvSpPr>
              <p:nvPr/>
            </p:nvSpPr>
            <p:spPr bwMode="gray">
              <a:xfrm flipV="1" rot="16200000">
                <a:off x="4391819" y="3110037"/>
                <a:ext cx="287337" cy="431800"/>
              </a:xfrm>
              <a:prstGeom prst="chevron">
                <a:avLst>
                  <a:gd fmla="val 52514" name="adj"/>
                </a:avLst>
              </a:prstGeom>
              <a:noFill/>
              <a:ln algn="ctr" cap="flat" cmpd="sng" w="19050">
                <a:solidFill>
                  <a:sysClr lastClr="FFFFFF" val="window">
                    <a:alpha val="55000"/>
                  </a:sysClr>
                </a:solidFill>
                <a:prstDash val="sysDash"/>
              </a:ln>
              <a:effectLst/>
            </p:spPr>
            <p:txBody>
              <a:bodyPr anchor="ctr"/>
              <a:lstStyle/>
              <a:p>
                <a:pPr algn="ctr" defTabSz="914400" eaLnBrk="0" fontAlgn="ctr" hangingPunct="0" indent="0" latinLnBrk="0" lvl="2" marL="0" marR="0">
                  <a:lnSpc>
                    <a:spcPct val="100000"/>
                  </a:lnSpc>
                  <a:spcBef>
                    <a:spcPct val="0"/>
                  </a:spcBef>
                  <a:spcAft>
                    <a:spcPct val="0"/>
                  </a:spcAft>
                  <a:buClr>
                    <a:srgbClr val="FF0000"/>
                  </a:buClr>
                  <a:buSzPct val="70000"/>
                  <a:buFontTx/>
                  <a:buNone/>
                  <a:tabLst>
                    <a:tab pos="136525"/>
                  </a:tabLst>
                  <a:defRPr/>
                </a:pPr>
                <a:endParaRPr altLang="en-US" b="1" baseline="0" cap="none" i="0" kern="0" kumimoji="0" lang="zh-CN" noProof="0" normalizeH="0" spc="0" strike="noStrike" sz="1600" u="none">
                  <a:ln>
                    <a:noFill/>
                  </a:ln>
                  <a:solidFill>
                    <a:prstClr val="white"/>
                  </a:solidFill>
                  <a:effectLst/>
                  <a:uLnTx/>
                  <a:uFillTx/>
                  <a:latin charset="-122" pitchFamily="34" typeface="微软雅黑"/>
                  <a:ea charset="-122" pitchFamily="34" typeface="微软雅黑"/>
                </a:endParaRPr>
              </a:p>
            </p:txBody>
          </p:sp>
          <p:sp>
            <p:nvSpPr>
              <p:cNvPr id="149" name="AutoShape 69"/>
              <p:cNvSpPr>
                <a:spLocks noChangeArrowheads="1"/>
              </p:cNvSpPr>
              <p:nvPr/>
            </p:nvSpPr>
            <p:spPr bwMode="gray">
              <a:xfrm flipV="1" rot="16200000">
                <a:off x="4391819" y="2805237"/>
                <a:ext cx="287337" cy="431800"/>
              </a:xfrm>
              <a:prstGeom prst="chevron">
                <a:avLst>
                  <a:gd fmla="val 52514" name="adj"/>
                </a:avLst>
              </a:prstGeom>
              <a:noFill/>
              <a:ln algn="ctr" cap="flat" cmpd="sng" w="19050">
                <a:solidFill>
                  <a:sysClr lastClr="FFFFFF" val="window">
                    <a:alpha val="40000"/>
                  </a:sysClr>
                </a:solidFill>
                <a:prstDash val="sysDash"/>
              </a:ln>
              <a:effectLst/>
            </p:spPr>
            <p:txBody>
              <a:bodyPr anchor="ctr"/>
              <a:lstStyle/>
              <a:p>
                <a:pPr algn="ctr" defTabSz="914400" eaLnBrk="0" fontAlgn="ctr" hangingPunct="0" indent="0" latinLnBrk="0" lvl="2" marL="0" marR="0">
                  <a:lnSpc>
                    <a:spcPct val="100000"/>
                  </a:lnSpc>
                  <a:spcBef>
                    <a:spcPct val="0"/>
                  </a:spcBef>
                  <a:spcAft>
                    <a:spcPct val="0"/>
                  </a:spcAft>
                  <a:buClr>
                    <a:srgbClr val="FF0000"/>
                  </a:buClr>
                  <a:buSzPct val="70000"/>
                  <a:buFontTx/>
                  <a:buNone/>
                  <a:tabLst>
                    <a:tab pos="136525"/>
                  </a:tabLst>
                  <a:defRPr/>
                </a:pPr>
                <a:endParaRPr altLang="en-US" b="1" baseline="0" cap="none" i="0" kern="0" kumimoji="0" lang="zh-CN" noProof="0" normalizeH="0" spc="0" strike="noStrike" sz="1600" u="none">
                  <a:ln>
                    <a:noFill/>
                  </a:ln>
                  <a:solidFill>
                    <a:prstClr val="white"/>
                  </a:solidFill>
                  <a:effectLst/>
                  <a:uLnTx/>
                  <a:uFillTx/>
                  <a:latin charset="-122" pitchFamily="34" typeface="微软雅黑"/>
                  <a:ea charset="-122" pitchFamily="34" typeface="微软雅黑"/>
                </a:endParaRPr>
              </a:p>
            </p:txBody>
          </p:sp>
          <p:sp>
            <p:nvSpPr>
              <p:cNvPr id="150" name="AutoShape 69"/>
              <p:cNvSpPr>
                <a:spLocks noChangeArrowheads="1"/>
              </p:cNvSpPr>
              <p:nvPr/>
            </p:nvSpPr>
            <p:spPr bwMode="gray">
              <a:xfrm flipV="1" rot="16200000">
                <a:off x="4391819" y="2500437"/>
                <a:ext cx="287337" cy="431800"/>
              </a:xfrm>
              <a:prstGeom prst="chevron">
                <a:avLst>
                  <a:gd fmla="val 52514" name="adj"/>
                </a:avLst>
              </a:prstGeom>
              <a:noFill/>
              <a:ln algn="ctr" cap="flat" cmpd="sng" w="19050">
                <a:solidFill>
                  <a:sysClr lastClr="FFFFFF" val="window">
                    <a:alpha val="25000"/>
                  </a:sysClr>
                </a:solidFill>
                <a:prstDash val="sysDash"/>
              </a:ln>
              <a:effectLst/>
            </p:spPr>
            <p:txBody>
              <a:bodyPr anchor="ctr"/>
              <a:lstStyle/>
              <a:p>
                <a:pPr algn="ctr" defTabSz="914400" eaLnBrk="0" fontAlgn="ctr" hangingPunct="0" indent="0" latinLnBrk="0" lvl="2" marL="0" marR="0">
                  <a:lnSpc>
                    <a:spcPct val="100000"/>
                  </a:lnSpc>
                  <a:spcBef>
                    <a:spcPct val="0"/>
                  </a:spcBef>
                  <a:spcAft>
                    <a:spcPct val="0"/>
                  </a:spcAft>
                  <a:buClr>
                    <a:srgbClr val="FF0000"/>
                  </a:buClr>
                  <a:buSzPct val="70000"/>
                  <a:buFontTx/>
                  <a:buNone/>
                  <a:tabLst>
                    <a:tab pos="136525"/>
                  </a:tabLst>
                  <a:defRPr/>
                </a:pPr>
                <a:endParaRPr altLang="en-US" b="1" baseline="0" cap="none" i="0" kern="0" kumimoji="0" lang="zh-CN" noProof="0" normalizeH="0" spc="0" strike="noStrike" sz="1600" u="none">
                  <a:ln>
                    <a:noFill/>
                  </a:ln>
                  <a:solidFill>
                    <a:prstClr val="white"/>
                  </a:solidFill>
                  <a:effectLst/>
                  <a:uLnTx/>
                  <a:uFillTx/>
                  <a:latin charset="-122" pitchFamily="34" typeface="微软雅黑"/>
                  <a:ea charset="-122" pitchFamily="34" typeface="微软雅黑"/>
                </a:endParaRPr>
              </a:p>
            </p:txBody>
          </p:sp>
          <p:sp>
            <p:nvSpPr>
              <p:cNvPr id="151" name="AutoShape 69"/>
              <p:cNvSpPr>
                <a:spLocks noChangeArrowheads="1"/>
              </p:cNvSpPr>
              <p:nvPr/>
            </p:nvSpPr>
            <p:spPr bwMode="gray">
              <a:xfrm flipV="1" rot="16200000">
                <a:off x="4391819" y="2195637"/>
                <a:ext cx="287337" cy="431800"/>
              </a:xfrm>
              <a:prstGeom prst="chevron">
                <a:avLst>
                  <a:gd fmla="val 52514" name="adj"/>
                </a:avLst>
              </a:prstGeom>
              <a:noFill/>
              <a:ln algn="ctr" cap="flat" cmpd="sng" w="19050">
                <a:solidFill>
                  <a:sysClr lastClr="FFFFFF" val="window">
                    <a:alpha val="10000"/>
                  </a:sysClr>
                </a:solidFill>
                <a:prstDash val="sysDash"/>
              </a:ln>
              <a:effectLst/>
            </p:spPr>
            <p:txBody>
              <a:bodyPr anchor="ctr"/>
              <a:lstStyle/>
              <a:p>
                <a:pPr algn="ctr" defTabSz="914400" eaLnBrk="0" fontAlgn="ctr" hangingPunct="0" indent="0" latinLnBrk="0" lvl="2" marL="0" marR="0">
                  <a:lnSpc>
                    <a:spcPct val="100000"/>
                  </a:lnSpc>
                  <a:spcBef>
                    <a:spcPct val="0"/>
                  </a:spcBef>
                  <a:spcAft>
                    <a:spcPct val="0"/>
                  </a:spcAft>
                  <a:buClr>
                    <a:srgbClr val="FF0000"/>
                  </a:buClr>
                  <a:buSzPct val="70000"/>
                  <a:buFontTx/>
                  <a:buNone/>
                  <a:tabLst>
                    <a:tab pos="136525"/>
                  </a:tabLst>
                  <a:defRPr/>
                </a:pPr>
                <a:endParaRPr altLang="en-US" b="1" baseline="0" cap="none" i="0" kern="0" kumimoji="0" lang="zh-CN" noProof="0" normalizeH="0" spc="0" strike="noStrike" sz="1600" u="none">
                  <a:ln>
                    <a:noFill/>
                  </a:ln>
                  <a:solidFill>
                    <a:prstClr val="white"/>
                  </a:solidFill>
                  <a:effectLst/>
                  <a:uLnTx/>
                  <a:uFillTx/>
                  <a:latin charset="-122" pitchFamily="34" typeface="微软雅黑"/>
                  <a:ea charset="-122" pitchFamily="34" typeface="微软雅黑"/>
                </a:endParaRPr>
              </a:p>
            </p:txBody>
          </p:sp>
        </p:grpSp>
      </p:grpSp>
      <p:sp>
        <p:nvSpPr>
          <p:cNvPr id="152" name="矩形 151"/>
          <p:cNvSpPr/>
          <p:nvPr/>
        </p:nvSpPr>
        <p:spPr>
          <a:xfrm>
            <a:off x="2295464" y="2026807"/>
            <a:ext cx="2041904" cy="579120"/>
          </a:xfrm>
          <a:prstGeom prst="rect">
            <a:avLst/>
          </a:prstGeom>
        </p:spPr>
        <p:txBody>
          <a:bodyPr wrap="square">
            <a:spAutoFit/>
          </a:bodyPr>
          <a:lstStyle/>
          <a:p>
            <a:pPr algn="ctr" defTabSz="912813" eaLnBrk="0" hangingPunct="0" lvl="2" marL="0">
              <a:buClr>
                <a:srgbClr val="0070C0"/>
              </a:buClr>
              <a:buSzPct val="80000"/>
              <a:tabLst>
                <a:tab pos="136525"/>
              </a:tabLst>
              <a:defRPr/>
            </a:pPr>
            <a:r>
              <a:rPr altLang="en-US" lang="zh-CN" spc="50" sz="1600">
                <a:ln w="11430"/>
                <a:solidFill>
                  <a:prstClr val="black"/>
                </a:solidFill>
                <a:latin charset="-122" pitchFamily="34" typeface="微软雅黑"/>
                <a:ea charset="-122" pitchFamily="34" typeface="微软雅黑"/>
              </a:rPr>
              <a:t>点击添加文本</a:t>
            </a:r>
          </a:p>
          <a:p>
            <a:pPr algn="ctr" defTabSz="912813" eaLnBrk="0" hangingPunct="0" lvl="2" marL="0">
              <a:buClr>
                <a:srgbClr val="0070C0"/>
              </a:buClr>
              <a:buSzPct val="80000"/>
              <a:tabLst>
                <a:tab pos="136525"/>
              </a:tabLst>
              <a:defRPr/>
            </a:pPr>
            <a:r>
              <a:rPr altLang="en-US" lang="zh-CN" spc="50" sz="1600">
                <a:ln w="11430"/>
                <a:solidFill>
                  <a:prstClr val="black"/>
                </a:solidFill>
                <a:latin charset="-122" pitchFamily="34" typeface="微软雅黑"/>
                <a:ea charset="-122" pitchFamily="34" typeface="微软雅黑"/>
              </a:rPr>
              <a:t>点击添加文本</a:t>
            </a:r>
          </a:p>
        </p:txBody>
      </p:sp>
      <p:sp>
        <p:nvSpPr>
          <p:cNvPr id="153" name="矩形 152"/>
          <p:cNvSpPr/>
          <p:nvPr/>
        </p:nvSpPr>
        <p:spPr>
          <a:xfrm>
            <a:off x="8117178" y="2152060"/>
            <a:ext cx="1700512" cy="579120"/>
          </a:xfrm>
          <a:prstGeom prst="rect">
            <a:avLst/>
          </a:prstGeom>
        </p:spPr>
        <p:txBody>
          <a:bodyPr wrap="square">
            <a:spAutoFit/>
          </a:bodyPr>
          <a:lstStyle/>
          <a:p>
            <a:pPr algn="ctr" defTabSz="912813" eaLnBrk="0" hangingPunct="0" lvl="2" marL="0">
              <a:buClr>
                <a:srgbClr val="0070C0"/>
              </a:buClr>
              <a:buSzPct val="80000"/>
              <a:tabLst>
                <a:tab pos="136525"/>
              </a:tabLst>
              <a:defRPr/>
            </a:pPr>
            <a:r>
              <a:rPr altLang="en-US" lang="zh-CN" spc="50" sz="1600">
                <a:ln w="11430"/>
                <a:solidFill>
                  <a:prstClr val="black"/>
                </a:solidFill>
                <a:latin charset="-122" pitchFamily="34" typeface="微软雅黑"/>
                <a:ea charset="-122" pitchFamily="34" typeface="微软雅黑"/>
              </a:rPr>
              <a:t>点击添加文本</a:t>
            </a:r>
          </a:p>
          <a:p>
            <a:pPr algn="ctr" defTabSz="912813" eaLnBrk="0" hangingPunct="0" lvl="2" marL="0">
              <a:buClr>
                <a:srgbClr val="0070C0"/>
              </a:buClr>
              <a:buSzPct val="80000"/>
              <a:tabLst>
                <a:tab pos="136525"/>
              </a:tabLst>
              <a:defRPr/>
            </a:pPr>
            <a:r>
              <a:rPr altLang="en-US" lang="zh-CN" spc="50" sz="1600">
                <a:ln w="11430"/>
                <a:solidFill>
                  <a:prstClr val="black"/>
                </a:solidFill>
                <a:latin charset="-122" pitchFamily="34" typeface="微软雅黑"/>
                <a:ea charset="-122" pitchFamily="34" typeface="微软雅黑"/>
              </a:rPr>
              <a:t>点击添加文本</a:t>
            </a:r>
          </a:p>
        </p:txBody>
      </p:sp>
      <p:sp>
        <p:nvSpPr>
          <p:cNvPr id="154" name="矩形 153"/>
          <p:cNvSpPr/>
          <p:nvPr/>
        </p:nvSpPr>
        <p:spPr>
          <a:xfrm>
            <a:off x="5249025" y="1780585"/>
            <a:ext cx="1708931" cy="579120"/>
          </a:xfrm>
          <a:prstGeom prst="rect">
            <a:avLst/>
          </a:prstGeom>
        </p:spPr>
        <p:txBody>
          <a:bodyPr wrap="square">
            <a:spAutoFit/>
          </a:bodyPr>
          <a:lstStyle/>
          <a:p>
            <a:pPr algn="ctr" defTabSz="912813" eaLnBrk="0" hangingPunct="0" lvl="2" marL="0">
              <a:buClr>
                <a:srgbClr val="0070C0"/>
              </a:buClr>
              <a:buSzPct val="80000"/>
              <a:tabLst>
                <a:tab pos="136525"/>
              </a:tabLst>
              <a:defRPr/>
            </a:pPr>
            <a:r>
              <a:rPr altLang="en-US" lang="zh-CN" spc="50" sz="1600">
                <a:ln w="11430"/>
                <a:solidFill>
                  <a:prstClr val="black"/>
                </a:solidFill>
                <a:latin charset="-122" pitchFamily="34" typeface="微软雅黑"/>
                <a:ea charset="-122" pitchFamily="34" typeface="微软雅黑"/>
              </a:rPr>
              <a:t>点击添加文本</a:t>
            </a:r>
          </a:p>
          <a:p>
            <a:pPr algn="ctr" defTabSz="912813" eaLnBrk="0" hangingPunct="0" lvl="2" marL="0">
              <a:buClr>
                <a:srgbClr val="0070C0"/>
              </a:buClr>
              <a:buSzPct val="80000"/>
              <a:tabLst>
                <a:tab pos="136525"/>
              </a:tabLst>
              <a:defRPr/>
            </a:pPr>
            <a:r>
              <a:rPr altLang="en-US" lang="zh-CN" spc="50" sz="1600">
                <a:ln w="11430"/>
                <a:solidFill>
                  <a:prstClr val="black"/>
                </a:solidFill>
                <a:latin charset="-122" pitchFamily="34" typeface="微软雅黑"/>
                <a:ea charset="-122" pitchFamily="34" typeface="微软雅黑"/>
              </a:rPr>
              <a:t>点击添加文本</a:t>
            </a:r>
          </a:p>
        </p:txBody>
      </p:sp>
      <p:sp>
        <p:nvSpPr>
          <p:cNvPr id="155" name="椭圆 154"/>
          <p:cNvSpPr/>
          <p:nvPr/>
        </p:nvSpPr>
        <p:spPr bwMode="auto">
          <a:xfrm>
            <a:off x="5112639" y="3622865"/>
            <a:ext cx="2088000" cy="1921595"/>
          </a:xfrm>
          <a:prstGeom prst="ellipse">
            <a:avLst/>
          </a:prstGeom>
          <a:gradFill flip="none" rotWithShape="1">
            <a:gsLst>
              <a:gs pos="0">
                <a:srgbClr val="00DFF6"/>
              </a:gs>
              <a:gs pos="90000">
                <a:srgbClr val="002774"/>
              </a:gs>
            </a:gsLst>
            <a:lin ang="2700000" scaled="1"/>
          </a:gradFill>
          <a:ln algn="ctr" cap="flat" cmpd="sng" w="25400">
            <a:solidFill>
              <a:sysClr lastClr="FFFFFF" val="window"/>
            </a:solidFill>
            <a:prstDash val="solid"/>
          </a:ln>
          <a:effectLst>
            <a:outerShdw algn="tl" blurRad="127000" dir="2700000" dist="76200" rotWithShape="0">
              <a:prstClr val="black">
                <a:alpha val="40000"/>
              </a:prstClr>
            </a:outerShdw>
          </a:effectLst>
          <a:scene3d>
            <a:camera prst="orthographicFront">
              <a:rot lat="17699984" lon="0" rev="0"/>
            </a:camera>
            <a:lightRig dir="t" rig="threePt"/>
          </a:scene3d>
          <a:sp3d extrusionH="279400" prstMaterial="plastic">
            <a:bevelT h="152400" prst="convex" w="139700"/>
          </a:sp3d>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Calibri"/>
              <a:ea charset="-122" pitchFamily="34" typeface="微软雅黑"/>
            </a:endParaRPr>
          </a:p>
        </p:txBody>
      </p:sp>
      <p:sp>
        <p:nvSpPr>
          <p:cNvPr id="156" name="TextBox 20"/>
          <p:cNvSpPr txBox="1">
            <a:spLocks noChangeArrowheads="1"/>
          </p:cNvSpPr>
          <p:nvPr/>
        </p:nvSpPr>
        <p:spPr bwMode="auto">
          <a:xfrm>
            <a:off x="5379127" y="4412785"/>
            <a:ext cx="1555025" cy="396240"/>
          </a:xfrm>
          <a:prstGeom prst="rect">
            <a:avLst/>
          </a:prstGeom>
          <a:noFill/>
          <a:scene3d>
            <a:camera prst="orthographicFront"/>
            <a:lightRig dir="t" rig="threePt"/>
          </a:scene3d>
        </p:spPr>
        <p:txBody>
          <a:bodyPr>
            <a:spAutoFit/>
          </a:bodyPr>
          <a:lstStyle/>
          <a:p>
            <a:pPr algn="ctr">
              <a:defRPr/>
            </a:pPr>
            <a:r>
              <a:rPr altLang="en-US" lang="zh-CN" smtClean="0" sz="2000">
                <a:solidFill>
                  <a:prstClr val="white"/>
                </a:solidFill>
                <a:effectLst>
                  <a:reflection algn="bl" blurRad="6350" dir="5400000" dist="60007" endA="300" endPos="50000" rotWithShape="0" stA="50000" sy="-100000"/>
                </a:effectLst>
                <a:latin charset="-122" pitchFamily="34" typeface="微软雅黑"/>
                <a:ea charset="-122" pitchFamily="34" typeface="微软雅黑"/>
              </a:rPr>
              <a:t>输入文字</a:t>
            </a:r>
          </a:p>
        </p:txBody>
      </p:sp>
      <p:sp>
        <p:nvSpPr>
          <p:cNvPr id="157" name="椭圆 156"/>
          <p:cNvSpPr/>
          <p:nvPr/>
        </p:nvSpPr>
        <p:spPr bwMode="auto">
          <a:xfrm>
            <a:off x="7885288" y="3622865"/>
            <a:ext cx="2088000" cy="1921595"/>
          </a:xfrm>
          <a:prstGeom prst="ellipse">
            <a:avLst/>
          </a:prstGeom>
          <a:gradFill flip="none" rotWithShape="1">
            <a:gsLst>
              <a:gs pos="0">
                <a:srgbClr val="00DFF6"/>
              </a:gs>
              <a:gs pos="90000">
                <a:srgbClr val="002774"/>
              </a:gs>
            </a:gsLst>
            <a:lin ang="2700000" scaled="1"/>
          </a:gradFill>
          <a:ln algn="ctr" cap="flat" cmpd="sng" w="25400">
            <a:solidFill>
              <a:sysClr lastClr="FFFFFF" val="window"/>
            </a:solidFill>
            <a:prstDash val="solid"/>
          </a:ln>
          <a:effectLst>
            <a:outerShdw algn="tl" blurRad="127000" dir="2700000" dist="76200" rotWithShape="0">
              <a:prstClr val="black">
                <a:alpha val="40000"/>
              </a:prstClr>
            </a:outerShdw>
          </a:effectLst>
          <a:scene3d>
            <a:camera prst="orthographicFront">
              <a:rot lat="17699984" lon="0" rev="0"/>
            </a:camera>
            <a:lightRig dir="t" rig="threePt"/>
          </a:scene3d>
          <a:sp3d extrusionH="279400" prstMaterial="plastic">
            <a:bevelT h="152400" prst="convex" w="139700"/>
          </a:sp3d>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Calibri"/>
              <a:ea charset="-122" pitchFamily="34" typeface="微软雅黑"/>
            </a:endParaRPr>
          </a:p>
        </p:txBody>
      </p:sp>
      <p:sp>
        <p:nvSpPr>
          <p:cNvPr id="158" name="TextBox 20"/>
          <p:cNvSpPr txBox="1">
            <a:spLocks noChangeArrowheads="1"/>
          </p:cNvSpPr>
          <p:nvPr/>
        </p:nvSpPr>
        <p:spPr bwMode="auto">
          <a:xfrm>
            <a:off x="8151777" y="4412785"/>
            <a:ext cx="1555025" cy="396240"/>
          </a:xfrm>
          <a:prstGeom prst="rect">
            <a:avLst/>
          </a:prstGeom>
          <a:noFill/>
          <a:scene3d>
            <a:camera prst="orthographicFront"/>
            <a:lightRig dir="t" rig="threePt"/>
          </a:scene3d>
        </p:spPr>
        <p:txBody>
          <a:bodyPr>
            <a:spAutoFit/>
          </a:bodyPr>
          <a:lstStyle/>
          <a:p>
            <a:pPr algn="ctr">
              <a:defRPr/>
            </a:pPr>
            <a:r>
              <a:rPr altLang="en-US" lang="zh-CN" smtClean="0" sz="2000">
                <a:solidFill>
                  <a:prstClr val="white"/>
                </a:solidFill>
                <a:effectLst>
                  <a:reflection algn="bl" blurRad="6350" dir="5400000" dist="60007" endA="300" endPos="50000" rotWithShape="0" stA="50000" sy="-100000"/>
                </a:effectLst>
                <a:latin charset="-122" pitchFamily="34" typeface="微软雅黑"/>
                <a:ea charset="-122" pitchFamily="34" typeface="微软雅黑"/>
              </a:rPr>
              <a:t>输入文字</a:t>
            </a:r>
          </a:p>
        </p:txBody>
      </p:sp>
      <p:sp>
        <p:nvSpPr>
          <p:cNvPr id="159" name="椭圆 158"/>
          <p:cNvSpPr/>
          <p:nvPr/>
        </p:nvSpPr>
        <p:spPr bwMode="auto">
          <a:xfrm>
            <a:off x="2303368" y="3622865"/>
            <a:ext cx="2088000" cy="1921595"/>
          </a:xfrm>
          <a:prstGeom prst="ellipse">
            <a:avLst/>
          </a:prstGeom>
          <a:gradFill flip="none" rotWithShape="1">
            <a:gsLst>
              <a:gs pos="0">
                <a:srgbClr val="00DFF6"/>
              </a:gs>
              <a:gs pos="90000">
                <a:srgbClr val="002774"/>
              </a:gs>
            </a:gsLst>
            <a:lin ang="2700000" scaled="1"/>
          </a:gradFill>
          <a:ln algn="ctr" cap="flat" cmpd="sng" w="25400">
            <a:solidFill>
              <a:sysClr lastClr="FFFFFF" val="window"/>
            </a:solidFill>
            <a:prstDash val="solid"/>
          </a:ln>
          <a:effectLst>
            <a:outerShdw algn="tl" blurRad="127000" dir="2700000" dist="76200" rotWithShape="0">
              <a:prstClr val="black">
                <a:alpha val="40000"/>
              </a:prstClr>
            </a:outerShdw>
          </a:effectLst>
          <a:scene3d>
            <a:camera prst="orthographicFront">
              <a:rot lat="17699984" lon="0" rev="0"/>
            </a:camera>
            <a:lightRig dir="t" rig="threePt"/>
          </a:scene3d>
          <a:sp3d extrusionH="279400" prstMaterial="plastic">
            <a:bevelT h="152400" prst="convex" w="139700"/>
          </a:sp3d>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Calibri"/>
              <a:ea charset="-122" pitchFamily="34" typeface="微软雅黑"/>
            </a:endParaRPr>
          </a:p>
        </p:txBody>
      </p:sp>
      <p:sp>
        <p:nvSpPr>
          <p:cNvPr id="160" name="TextBox 20"/>
          <p:cNvSpPr txBox="1">
            <a:spLocks noChangeArrowheads="1"/>
          </p:cNvSpPr>
          <p:nvPr/>
        </p:nvSpPr>
        <p:spPr bwMode="auto">
          <a:xfrm>
            <a:off x="2569856" y="4412785"/>
            <a:ext cx="1555025" cy="396240"/>
          </a:xfrm>
          <a:prstGeom prst="rect">
            <a:avLst/>
          </a:prstGeom>
          <a:noFill/>
          <a:scene3d>
            <a:camera prst="orthographicFront"/>
            <a:lightRig dir="t" rig="threePt"/>
          </a:scene3d>
        </p:spPr>
        <p:txBody>
          <a:bodyPr>
            <a:spAutoFit/>
          </a:bodyPr>
          <a:lstStyle/>
          <a:p>
            <a:pPr algn="ctr">
              <a:defRPr/>
            </a:pPr>
            <a:r>
              <a:rPr altLang="en-US" lang="zh-CN" smtClean="0" sz="2000">
                <a:solidFill>
                  <a:prstClr val="white"/>
                </a:solidFill>
                <a:effectLst>
                  <a:reflection algn="bl" blurRad="6350" dir="5400000" dist="60007" endA="300" endPos="50000" rotWithShape="0" stA="50000" sy="-100000"/>
                </a:effectLst>
                <a:latin charset="-122" pitchFamily="34" typeface="微软雅黑"/>
                <a:ea charset="-122" pitchFamily="34" typeface="微软雅黑"/>
              </a:rPr>
              <a:t>输入文字</a:t>
            </a:r>
          </a:p>
        </p:txBody>
      </p:sp>
    </p:spTree>
    <p:extLst>
      <p:ext uri="{BB962C8B-B14F-4D97-AF65-F5344CB8AC3E}">
        <p14:creationId val="3975699638"/>
      </p:ext>
    </p:extLst>
  </p:cSld>
  <p:clrMapOvr>
    <a:masterClrMapping/>
  </p:clrMapOvr>
  <mc:AlternateContent>
    <mc:Choice Requires="p14">
      <p:transition advTm="4000" p14:dur="2000" spd="slow"/>
    </mc:Choice>
    <mc:Fallback>
      <p:transition advTm="4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0"/>
                                  </p:stCondLst>
                                  <p:childTnLst>
                                    <p:set>
                                      <p:cBhvr>
                                        <p:cTn dur="1" fill="hold" id="6">
                                          <p:stCondLst>
                                            <p:cond delay="0"/>
                                          </p:stCondLst>
                                        </p:cTn>
                                        <p:tgtEl>
                                          <p:spTgt spid="15"/>
                                        </p:tgtEl>
                                        <p:attrNameLst>
                                          <p:attrName>style.visibility</p:attrName>
                                        </p:attrNameLst>
                                      </p:cBhvr>
                                      <p:to>
                                        <p:strVal val="visible"/>
                                      </p:to>
                                    </p:set>
                                    <p:anim calcmode="lin" valueType="num">
                                      <p:cBhvr additive="base">
                                        <p:cTn dur="250" fill="hold" id="7"/>
                                        <p:tgtEl>
                                          <p:spTgt spid="15"/>
                                        </p:tgtEl>
                                        <p:attrNameLst>
                                          <p:attrName>ppt_x</p:attrName>
                                        </p:attrNameLst>
                                      </p:cBhvr>
                                      <p:tavLst>
                                        <p:tav tm="0">
                                          <p:val>
                                            <p:strVal val="0-#ppt_w/2"/>
                                          </p:val>
                                        </p:tav>
                                        <p:tav tm="100000">
                                          <p:val>
                                            <p:strVal val="#ppt_x"/>
                                          </p:val>
                                        </p:tav>
                                      </p:tavLst>
                                    </p:anim>
                                    <p:anim calcmode="lin" valueType="num">
                                      <p:cBhvr additive="base">
                                        <p:cTn dur="250" fill="hold" id="8"/>
                                        <p:tgtEl>
                                          <p:spTgt spid="15"/>
                                        </p:tgtEl>
                                        <p:attrNameLst>
                                          <p:attrName>ppt_y</p:attrName>
                                        </p:attrNameLst>
                                      </p:cBhvr>
                                      <p:tavLst>
                                        <p:tav tm="0">
                                          <p:val>
                                            <p:strVal val="#ppt_y"/>
                                          </p:val>
                                        </p:tav>
                                        <p:tav tm="100000">
                                          <p:val>
                                            <p:strVal val="#ppt_y"/>
                                          </p:val>
                                        </p:tav>
                                      </p:tavLst>
                                    </p:anim>
                                  </p:childTnLst>
                                </p:cTn>
                              </p:par>
                              <p:par>
                                <p:cTn fill="hold" grpId="0" id="9" nodeType="withEffect" presetClass="entr" presetID="42" presetSubtype="0">
                                  <p:stCondLst>
                                    <p:cond delay="0"/>
                                  </p:stCondLst>
                                  <p:childTnLst>
                                    <p:set>
                                      <p:cBhvr>
                                        <p:cTn dur="1" fill="hold" id="10">
                                          <p:stCondLst>
                                            <p:cond delay="0"/>
                                          </p:stCondLst>
                                        </p:cTn>
                                        <p:tgtEl>
                                          <p:spTgt spid="159"/>
                                        </p:tgtEl>
                                        <p:attrNameLst>
                                          <p:attrName>style.visibility</p:attrName>
                                        </p:attrNameLst>
                                      </p:cBhvr>
                                      <p:to>
                                        <p:strVal val="visible"/>
                                      </p:to>
                                    </p:set>
                                    <p:animEffect filter="fade" transition="in">
                                      <p:cBhvr>
                                        <p:cTn dur="500" id="11"/>
                                        <p:tgtEl>
                                          <p:spTgt spid="159"/>
                                        </p:tgtEl>
                                      </p:cBhvr>
                                    </p:animEffect>
                                    <p:anim calcmode="lin" valueType="num">
                                      <p:cBhvr>
                                        <p:cTn dur="500" fill="hold" id="12"/>
                                        <p:tgtEl>
                                          <p:spTgt spid="159"/>
                                        </p:tgtEl>
                                        <p:attrNameLst>
                                          <p:attrName>ppt_x</p:attrName>
                                        </p:attrNameLst>
                                      </p:cBhvr>
                                      <p:tavLst>
                                        <p:tav tm="0">
                                          <p:val>
                                            <p:strVal val="#ppt_x"/>
                                          </p:val>
                                        </p:tav>
                                        <p:tav tm="100000">
                                          <p:val>
                                            <p:strVal val="#ppt_x"/>
                                          </p:val>
                                        </p:tav>
                                      </p:tavLst>
                                    </p:anim>
                                    <p:anim calcmode="lin" valueType="num">
                                      <p:cBhvr>
                                        <p:cTn dur="500" fill="hold" id="13"/>
                                        <p:tgtEl>
                                          <p:spTgt spid="159"/>
                                        </p:tgtEl>
                                        <p:attrNameLst>
                                          <p:attrName>ppt_y</p:attrName>
                                        </p:attrNameLst>
                                      </p:cBhvr>
                                      <p:tavLst>
                                        <p:tav tm="0">
                                          <p:val>
                                            <p:strVal val="#ppt_y+.1"/>
                                          </p:val>
                                        </p:tav>
                                        <p:tav tm="100000">
                                          <p:val>
                                            <p:strVal val="#ppt_y"/>
                                          </p:val>
                                        </p:tav>
                                      </p:tavLst>
                                    </p:anim>
                                  </p:childTnLst>
                                </p:cTn>
                              </p:par>
                              <p:par>
                                <p:cTn fill="hold" grpId="0" id="14" nodeType="withEffect" presetClass="entr" presetID="42" presetSubtype="0">
                                  <p:stCondLst>
                                    <p:cond delay="250"/>
                                  </p:stCondLst>
                                  <p:childTnLst>
                                    <p:set>
                                      <p:cBhvr>
                                        <p:cTn dur="1" fill="hold" id="15">
                                          <p:stCondLst>
                                            <p:cond delay="0"/>
                                          </p:stCondLst>
                                        </p:cTn>
                                        <p:tgtEl>
                                          <p:spTgt spid="155"/>
                                        </p:tgtEl>
                                        <p:attrNameLst>
                                          <p:attrName>style.visibility</p:attrName>
                                        </p:attrNameLst>
                                      </p:cBhvr>
                                      <p:to>
                                        <p:strVal val="visible"/>
                                      </p:to>
                                    </p:set>
                                    <p:animEffect filter="fade" transition="in">
                                      <p:cBhvr>
                                        <p:cTn dur="500" id="16"/>
                                        <p:tgtEl>
                                          <p:spTgt spid="155"/>
                                        </p:tgtEl>
                                      </p:cBhvr>
                                    </p:animEffect>
                                    <p:anim calcmode="lin" valueType="num">
                                      <p:cBhvr>
                                        <p:cTn dur="500" fill="hold" id="17"/>
                                        <p:tgtEl>
                                          <p:spTgt spid="155"/>
                                        </p:tgtEl>
                                        <p:attrNameLst>
                                          <p:attrName>ppt_x</p:attrName>
                                        </p:attrNameLst>
                                      </p:cBhvr>
                                      <p:tavLst>
                                        <p:tav tm="0">
                                          <p:val>
                                            <p:strVal val="#ppt_x"/>
                                          </p:val>
                                        </p:tav>
                                        <p:tav tm="100000">
                                          <p:val>
                                            <p:strVal val="#ppt_x"/>
                                          </p:val>
                                        </p:tav>
                                      </p:tavLst>
                                    </p:anim>
                                    <p:anim calcmode="lin" valueType="num">
                                      <p:cBhvr>
                                        <p:cTn dur="500" fill="hold" id="18"/>
                                        <p:tgtEl>
                                          <p:spTgt spid="155"/>
                                        </p:tgtEl>
                                        <p:attrNameLst>
                                          <p:attrName>ppt_y</p:attrName>
                                        </p:attrNameLst>
                                      </p:cBhvr>
                                      <p:tavLst>
                                        <p:tav tm="0">
                                          <p:val>
                                            <p:strVal val="#ppt_y+.1"/>
                                          </p:val>
                                        </p:tav>
                                        <p:tav tm="100000">
                                          <p:val>
                                            <p:strVal val="#ppt_y"/>
                                          </p:val>
                                        </p:tav>
                                      </p:tavLst>
                                    </p:anim>
                                  </p:childTnLst>
                                </p:cTn>
                              </p:par>
                              <p:par>
                                <p:cTn fill="hold" grpId="0" id="19" nodeType="withEffect" presetClass="entr" presetID="42" presetSubtype="0">
                                  <p:stCondLst>
                                    <p:cond delay="500"/>
                                  </p:stCondLst>
                                  <p:childTnLst>
                                    <p:set>
                                      <p:cBhvr>
                                        <p:cTn dur="1" fill="hold" id="20">
                                          <p:stCondLst>
                                            <p:cond delay="0"/>
                                          </p:stCondLst>
                                        </p:cTn>
                                        <p:tgtEl>
                                          <p:spTgt spid="157"/>
                                        </p:tgtEl>
                                        <p:attrNameLst>
                                          <p:attrName>style.visibility</p:attrName>
                                        </p:attrNameLst>
                                      </p:cBhvr>
                                      <p:to>
                                        <p:strVal val="visible"/>
                                      </p:to>
                                    </p:set>
                                    <p:animEffect filter="fade" transition="in">
                                      <p:cBhvr>
                                        <p:cTn dur="500" id="21"/>
                                        <p:tgtEl>
                                          <p:spTgt spid="157"/>
                                        </p:tgtEl>
                                      </p:cBhvr>
                                    </p:animEffect>
                                    <p:anim calcmode="lin" valueType="num">
                                      <p:cBhvr>
                                        <p:cTn dur="500" fill="hold" id="22"/>
                                        <p:tgtEl>
                                          <p:spTgt spid="157"/>
                                        </p:tgtEl>
                                        <p:attrNameLst>
                                          <p:attrName>ppt_x</p:attrName>
                                        </p:attrNameLst>
                                      </p:cBhvr>
                                      <p:tavLst>
                                        <p:tav tm="0">
                                          <p:val>
                                            <p:strVal val="#ppt_x"/>
                                          </p:val>
                                        </p:tav>
                                        <p:tav tm="100000">
                                          <p:val>
                                            <p:strVal val="#ppt_x"/>
                                          </p:val>
                                        </p:tav>
                                      </p:tavLst>
                                    </p:anim>
                                    <p:anim calcmode="lin" valueType="num">
                                      <p:cBhvr>
                                        <p:cTn dur="500" fill="hold" id="23"/>
                                        <p:tgtEl>
                                          <p:spTgt spid="157"/>
                                        </p:tgtEl>
                                        <p:attrNameLst>
                                          <p:attrName>ppt_y</p:attrName>
                                        </p:attrNameLst>
                                      </p:cBhvr>
                                      <p:tavLst>
                                        <p:tav tm="0">
                                          <p:val>
                                            <p:strVal val="#ppt_y+.1"/>
                                          </p:val>
                                        </p:tav>
                                        <p:tav tm="100000">
                                          <p:val>
                                            <p:strVal val="#ppt_y"/>
                                          </p:val>
                                        </p:tav>
                                      </p:tavLst>
                                    </p:anim>
                                  </p:childTnLst>
                                </p:cTn>
                              </p:par>
                            </p:childTnLst>
                          </p:cTn>
                        </p:par>
                        <p:par>
                          <p:cTn fill="hold" id="24" nodeType="afterGroup">
                            <p:stCondLst>
                              <p:cond delay="1000"/>
                            </p:stCondLst>
                            <p:childTnLst>
                              <p:par>
                                <p:cTn fill="hold" id="25" nodeType="afterEffect" presetClass="entr" presetID="42" presetSubtype="0">
                                  <p:stCondLst>
                                    <p:cond delay="0"/>
                                  </p:stCondLst>
                                  <p:childTnLst>
                                    <p:set>
                                      <p:cBhvr>
                                        <p:cTn dur="1" fill="hold" id="26">
                                          <p:stCondLst>
                                            <p:cond delay="0"/>
                                          </p:stCondLst>
                                        </p:cTn>
                                        <p:tgtEl>
                                          <p:spTgt spid="145"/>
                                        </p:tgtEl>
                                        <p:attrNameLst>
                                          <p:attrName>style.visibility</p:attrName>
                                        </p:attrNameLst>
                                      </p:cBhvr>
                                      <p:to>
                                        <p:strVal val="visible"/>
                                      </p:to>
                                    </p:set>
                                    <p:animEffect filter="fade" transition="in">
                                      <p:cBhvr>
                                        <p:cTn dur="500" id="27"/>
                                        <p:tgtEl>
                                          <p:spTgt spid="145"/>
                                        </p:tgtEl>
                                      </p:cBhvr>
                                    </p:animEffect>
                                    <p:anim calcmode="lin" valueType="num">
                                      <p:cBhvr>
                                        <p:cTn dur="500" fill="hold" id="28"/>
                                        <p:tgtEl>
                                          <p:spTgt spid="145"/>
                                        </p:tgtEl>
                                        <p:attrNameLst>
                                          <p:attrName>ppt_x</p:attrName>
                                        </p:attrNameLst>
                                      </p:cBhvr>
                                      <p:tavLst>
                                        <p:tav tm="0">
                                          <p:val>
                                            <p:strVal val="#ppt_x"/>
                                          </p:val>
                                        </p:tav>
                                        <p:tav tm="100000">
                                          <p:val>
                                            <p:strVal val="#ppt_x"/>
                                          </p:val>
                                        </p:tav>
                                      </p:tavLst>
                                    </p:anim>
                                    <p:anim calcmode="lin" valueType="num">
                                      <p:cBhvr>
                                        <p:cTn dur="500" fill="hold" id="29"/>
                                        <p:tgtEl>
                                          <p:spTgt spid="145"/>
                                        </p:tgtEl>
                                        <p:attrNameLst>
                                          <p:attrName>ppt_y</p:attrName>
                                        </p:attrNameLst>
                                      </p:cBhvr>
                                      <p:tavLst>
                                        <p:tav tm="0">
                                          <p:val>
                                            <p:strVal val="#ppt_y+.1"/>
                                          </p:val>
                                        </p:tav>
                                        <p:tav tm="100000">
                                          <p:val>
                                            <p:strVal val="#ppt_y"/>
                                          </p:val>
                                        </p:tav>
                                      </p:tavLst>
                                    </p:anim>
                                  </p:childTnLst>
                                </p:cTn>
                              </p:par>
                              <p:par>
                                <p:cTn fill="hold" id="30" nodeType="withEffect" presetClass="entr" presetID="12" presetSubtype="2">
                                  <p:stCondLst>
                                    <p:cond delay="0"/>
                                  </p:stCondLst>
                                  <p:childTnLst>
                                    <p:set>
                                      <p:cBhvr>
                                        <p:cTn dur="1" fill="hold" id="31">
                                          <p:stCondLst>
                                            <p:cond delay="0"/>
                                          </p:stCondLst>
                                        </p:cTn>
                                        <p:tgtEl>
                                          <p:spTgt spid="133"/>
                                        </p:tgtEl>
                                        <p:attrNameLst>
                                          <p:attrName>style.visibility</p:attrName>
                                        </p:attrNameLst>
                                      </p:cBhvr>
                                      <p:to>
                                        <p:strVal val="visible"/>
                                      </p:to>
                                    </p:set>
                                    <p:anim calcmode="lin" valueType="num">
                                      <p:cBhvr additive="base">
                                        <p:cTn dur="500" id="32"/>
                                        <p:tgtEl>
                                          <p:spTgt spid="133"/>
                                        </p:tgtEl>
                                        <p:attrNameLst>
                                          <p:attrName>ppt_x</p:attrName>
                                        </p:attrNameLst>
                                      </p:cBhvr>
                                      <p:tavLst>
                                        <p:tav tm="0">
                                          <p:val>
                                            <p:strVal val="#ppt_x+#ppt_w*1.125000"/>
                                          </p:val>
                                        </p:tav>
                                        <p:tav tm="100000">
                                          <p:val>
                                            <p:strVal val="#ppt_x"/>
                                          </p:val>
                                        </p:tav>
                                      </p:tavLst>
                                    </p:anim>
                                    <p:animEffect filter="wipe(left)" transition="in">
                                      <p:cBhvr>
                                        <p:cTn dur="500" id="33"/>
                                        <p:tgtEl>
                                          <p:spTgt spid="133"/>
                                        </p:tgtEl>
                                      </p:cBhvr>
                                    </p:animEffect>
                                  </p:childTnLst>
                                </p:cTn>
                              </p:par>
                              <p:par>
                                <p:cTn fill="hold" id="34" nodeType="withEffect" presetClass="entr" presetID="12" presetSubtype="8">
                                  <p:stCondLst>
                                    <p:cond delay="0"/>
                                  </p:stCondLst>
                                  <p:childTnLst>
                                    <p:set>
                                      <p:cBhvr>
                                        <p:cTn dur="1" fill="hold" id="35">
                                          <p:stCondLst>
                                            <p:cond delay="0"/>
                                          </p:stCondLst>
                                        </p:cTn>
                                        <p:tgtEl>
                                          <p:spTgt spid="139"/>
                                        </p:tgtEl>
                                        <p:attrNameLst>
                                          <p:attrName>style.visibility</p:attrName>
                                        </p:attrNameLst>
                                      </p:cBhvr>
                                      <p:to>
                                        <p:strVal val="visible"/>
                                      </p:to>
                                    </p:set>
                                    <p:anim calcmode="lin" valueType="num">
                                      <p:cBhvr additive="base">
                                        <p:cTn dur="500" id="36"/>
                                        <p:tgtEl>
                                          <p:spTgt spid="139"/>
                                        </p:tgtEl>
                                        <p:attrNameLst>
                                          <p:attrName>ppt_x</p:attrName>
                                        </p:attrNameLst>
                                      </p:cBhvr>
                                      <p:tavLst>
                                        <p:tav tm="0">
                                          <p:val>
                                            <p:strVal val="#ppt_x-#ppt_w*1.125000"/>
                                          </p:val>
                                        </p:tav>
                                        <p:tav tm="100000">
                                          <p:val>
                                            <p:strVal val="#ppt_x"/>
                                          </p:val>
                                        </p:tav>
                                      </p:tavLst>
                                    </p:anim>
                                    <p:animEffect filter="wipe(right)" transition="in">
                                      <p:cBhvr>
                                        <p:cTn dur="500" id="37"/>
                                        <p:tgtEl>
                                          <p:spTgt spid="139"/>
                                        </p:tgtEl>
                                      </p:cBhvr>
                                    </p:animEffect>
                                  </p:childTnLst>
                                </p:cTn>
                              </p:par>
                            </p:childTnLst>
                          </p:cTn>
                        </p:par>
                        <p:par>
                          <p:cTn fill="hold" id="38" nodeType="afterGroup">
                            <p:stCondLst>
                              <p:cond delay="1500"/>
                            </p:stCondLst>
                            <p:childTnLst>
                              <p:par>
                                <p:cTn fill="hold" grpId="0" id="39" nodeType="afterEffect" presetClass="entr" presetID="37" presetSubtype="0">
                                  <p:stCondLst>
                                    <p:cond delay="0"/>
                                  </p:stCondLst>
                                  <p:childTnLst>
                                    <p:set>
                                      <p:cBhvr>
                                        <p:cTn dur="1" fill="hold" id="40">
                                          <p:stCondLst>
                                            <p:cond delay="0"/>
                                          </p:stCondLst>
                                        </p:cTn>
                                        <p:tgtEl>
                                          <p:spTgt spid="160"/>
                                        </p:tgtEl>
                                        <p:attrNameLst>
                                          <p:attrName>style.visibility</p:attrName>
                                        </p:attrNameLst>
                                      </p:cBhvr>
                                      <p:to>
                                        <p:strVal val="visible"/>
                                      </p:to>
                                    </p:set>
                                    <p:animEffect filter="fade" transition="in">
                                      <p:cBhvr>
                                        <p:cTn dur="500" id="41"/>
                                        <p:tgtEl>
                                          <p:spTgt spid="160"/>
                                        </p:tgtEl>
                                      </p:cBhvr>
                                    </p:animEffect>
                                    <p:anim calcmode="lin" valueType="num">
                                      <p:cBhvr>
                                        <p:cTn dur="500" fill="hold" id="42"/>
                                        <p:tgtEl>
                                          <p:spTgt spid="160"/>
                                        </p:tgtEl>
                                        <p:attrNameLst>
                                          <p:attrName>ppt_x</p:attrName>
                                        </p:attrNameLst>
                                      </p:cBhvr>
                                      <p:tavLst>
                                        <p:tav tm="0">
                                          <p:val>
                                            <p:strVal val="#ppt_x"/>
                                          </p:val>
                                        </p:tav>
                                        <p:tav tm="100000">
                                          <p:val>
                                            <p:strVal val="#ppt_x"/>
                                          </p:val>
                                        </p:tav>
                                      </p:tavLst>
                                    </p:anim>
                                    <p:anim calcmode="lin" valueType="num">
                                      <p:cBhvr>
                                        <p:cTn decel="100000" dur="450" fill="hold" id="43"/>
                                        <p:tgtEl>
                                          <p:spTgt spid="160"/>
                                        </p:tgtEl>
                                        <p:attrNameLst>
                                          <p:attrName>ppt_y</p:attrName>
                                        </p:attrNameLst>
                                      </p:cBhvr>
                                      <p:tavLst>
                                        <p:tav tm="0">
                                          <p:val>
                                            <p:strVal val="#ppt_y+1"/>
                                          </p:val>
                                        </p:tav>
                                        <p:tav tm="100000">
                                          <p:val>
                                            <p:strVal val="#ppt_y-.03"/>
                                          </p:val>
                                        </p:tav>
                                      </p:tavLst>
                                    </p:anim>
                                    <p:anim calcmode="lin" valueType="num">
                                      <p:cBhvr>
                                        <p:cTn accel="100000" dur="50" fill="hold" id="44">
                                          <p:stCondLst>
                                            <p:cond delay="450"/>
                                          </p:stCondLst>
                                        </p:cTn>
                                        <p:tgtEl>
                                          <p:spTgt spid="160"/>
                                        </p:tgtEl>
                                        <p:attrNameLst>
                                          <p:attrName>ppt_y</p:attrName>
                                        </p:attrNameLst>
                                      </p:cBhvr>
                                      <p:tavLst>
                                        <p:tav tm="0">
                                          <p:val>
                                            <p:strVal val="#ppt_y-.03"/>
                                          </p:val>
                                        </p:tav>
                                        <p:tav tm="100000">
                                          <p:val>
                                            <p:strVal val="#ppt_y"/>
                                          </p:val>
                                        </p:tav>
                                      </p:tavLst>
                                    </p:anim>
                                  </p:childTnLst>
                                </p:cTn>
                              </p:par>
                              <p:par>
                                <p:cTn fill="hold" grpId="0" id="45" nodeType="withEffect" presetClass="entr" presetID="37" presetSubtype="0">
                                  <p:stCondLst>
                                    <p:cond delay="250"/>
                                  </p:stCondLst>
                                  <p:childTnLst>
                                    <p:set>
                                      <p:cBhvr>
                                        <p:cTn dur="1" fill="hold" id="46">
                                          <p:stCondLst>
                                            <p:cond delay="0"/>
                                          </p:stCondLst>
                                        </p:cTn>
                                        <p:tgtEl>
                                          <p:spTgt spid="156"/>
                                        </p:tgtEl>
                                        <p:attrNameLst>
                                          <p:attrName>style.visibility</p:attrName>
                                        </p:attrNameLst>
                                      </p:cBhvr>
                                      <p:to>
                                        <p:strVal val="visible"/>
                                      </p:to>
                                    </p:set>
                                    <p:animEffect filter="fade" transition="in">
                                      <p:cBhvr>
                                        <p:cTn dur="500" id="47"/>
                                        <p:tgtEl>
                                          <p:spTgt spid="156"/>
                                        </p:tgtEl>
                                      </p:cBhvr>
                                    </p:animEffect>
                                    <p:anim calcmode="lin" valueType="num">
                                      <p:cBhvr>
                                        <p:cTn dur="500" fill="hold" id="48"/>
                                        <p:tgtEl>
                                          <p:spTgt spid="156"/>
                                        </p:tgtEl>
                                        <p:attrNameLst>
                                          <p:attrName>ppt_x</p:attrName>
                                        </p:attrNameLst>
                                      </p:cBhvr>
                                      <p:tavLst>
                                        <p:tav tm="0">
                                          <p:val>
                                            <p:strVal val="#ppt_x"/>
                                          </p:val>
                                        </p:tav>
                                        <p:tav tm="100000">
                                          <p:val>
                                            <p:strVal val="#ppt_x"/>
                                          </p:val>
                                        </p:tav>
                                      </p:tavLst>
                                    </p:anim>
                                    <p:anim calcmode="lin" valueType="num">
                                      <p:cBhvr>
                                        <p:cTn decel="100000" dur="450" fill="hold" id="49"/>
                                        <p:tgtEl>
                                          <p:spTgt spid="156"/>
                                        </p:tgtEl>
                                        <p:attrNameLst>
                                          <p:attrName>ppt_y</p:attrName>
                                        </p:attrNameLst>
                                      </p:cBhvr>
                                      <p:tavLst>
                                        <p:tav tm="0">
                                          <p:val>
                                            <p:strVal val="#ppt_y+1"/>
                                          </p:val>
                                        </p:tav>
                                        <p:tav tm="100000">
                                          <p:val>
                                            <p:strVal val="#ppt_y-.03"/>
                                          </p:val>
                                        </p:tav>
                                      </p:tavLst>
                                    </p:anim>
                                    <p:anim calcmode="lin" valueType="num">
                                      <p:cBhvr>
                                        <p:cTn accel="100000" dur="50" fill="hold" id="50">
                                          <p:stCondLst>
                                            <p:cond delay="450"/>
                                          </p:stCondLst>
                                        </p:cTn>
                                        <p:tgtEl>
                                          <p:spTgt spid="156"/>
                                        </p:tgtEl>
                                        <p:attrNameLst>
                                          <p:attrName>ppt_y</p:attrName>
                                        </p:attrNameLst>
                                      </p:cBhvr>
                                      <p:tavLst>
                                        <p:tav tm="0">
                                          <p:val>
                                            <p:strVal val="#ppt_y-.03"/>
                                          </p:val>
                                        </p:tav>
                                        <p:tav tm="100000">
                                          <p:val>
                                            <p:strVal val="#ppt_y"/>
                                          </p:val>
                                        </p:tav>
                                      </p:tavLst>
                                    </p:anim>
                                  </p:childTnLst>
                                </p:cTn>
                              </p:par>
                              <p:par>
                                <p:cTn fill="hold" grpId="0" id="51" nodeType="withEffect" presetClass="entr" presetID="37" presetSubtype="0">
                                  <p:stCondLst>
                                    <p:cond delay="500"/>
                                  </p:stCondLst>
                                  <p:childTnLst>
                                    <p:set>
                                      <p:cBhvr>
                                        <p:cTn dur="1" fill="hold" id="52">
                                          <p:stCondLst>
                                            <p:cond delay="0"/>
                                          </p:stCondLst>
                                        </p:cTn>
                                        <p:tgtEl>
                                          <p:spTgt spid="158"/>
                                        </p:tgtEl>
                                        <p:attrNameLst>
                                          <p:attrName>style.visibility</p:attrName>
                                        </p:attrNameLst>
                                      </p:cBhvr>
                                      <p:to>
                                        <p:strVal val="visible"/>
                                      </p:to>
                                    </p:set>
                                    <p:animEffect filter="fade" transition="in">
                                      <p:cBhvr>
                                        <p:cTn dur="500" id="53"/>
                                        <p:tgtEl>
                                          <p:spTgt spid="158"/>
                                        </p:tgtEl>
                                      </p:cBhvr>
                                    </p:animEffect>
                                    <p:anim calcmode="lin" valueType="num">
                                      <p:cBhvr>
                                        <p:cTn dur="500" fill="hold" id="54"/>
                                        <p:tgtEl>
                                          <p:spTgt spid="158"/>
                                        </p:tgtEl>
                                        <p:attrNameLst>
                                          <p:attrName>ppt_x</p:attrName>
                                        </p:attrNameLst>
                                      </p:cBhvr>
                                      <p:tavLst>
                                        <p:tav tm="0">
                                          <p:val>
                                            <p:strVal val="#ppt_x"/>
                                          </p:val>
                                        </p:tav>
                                        <p:tav tm="100000">
                                          <p:val>
                                            <p:strVal val="#ppt_x"/>
                                          </p:val>
                                        </p:tav>
                                      </p:tavLst>
                                    </p:anim>
                                    <p:anim calcmode="lin" valueType="num">
                                      <p:cBhvr>
                                        <p:cTn decel="100000" dur="450" fill="hold" id="55"/>
                                        <p:tgtEl>
                                          <p:spTgt spid="158"/>
                                        </p:tgtEl>
                                        <p:attrNameLst>
                                          <p:attrName>ppt_y</p:attrName>
                                        </p:attrNameLst>
                                      </p:cBhvr>
                                      <p:tavLst>
                                        <p:tav tm="0">
                                          <p:val>
                                            <p:strVal val="#ppt_y+1"/>
                                          </p:val>
                                        </p:tav>
                                        <p:tav tm="100000">
                                          <p:val>
                                            <p:strVal val="#ppt_y-.03"/>
                                          </p:val>
                                        </p:tav>
                                      </p:tavLst>
                                    </p:anim>
                                    <p:anim calcmode="lin" valueType="num">
                                      <p:cBhvr>
                                        <p:cTn accel="100000" dur="50" fill="hold" id="56">
                                          <p:stCondLst>
                                            <p:cond delay="450"/>
                                          </p:stCondLst>
                                        </p:cTn>
                                        <p:tgtEl>
                                          <p:spTgt spid="158"/>
                                        </p:tgtEl>
                                        <p:attrNameLst>
                                          <p:attrName>ppt_y</p:attrName>
                                        </p:attrNameLst>
                                      </p:cBhvr>
                                      <p:tavLst>
                                        <p:tav tm="0">
                                          <p:val>
                                            <p:strVal val="#ppt_y-.03"/>
                                          </p:val>
                                        </p:tav>
                                        <p:tav tm="100000">
                                          <p:val>
                                            <p:strVal val="#ppt_y"/>
                                          </p:val>
                                        </p:tav>
                                      </p:tavLst>
                                    </p:anim>
                                  </p:childTnLst>
                                </p:cTn>
                              </p:par>
                              <p:par>
                                <p:cTn fill="hold" grpId="0" id="57" nodeType="withEffect" presetClass="entr" presetID="37" presetSubtype="0">
                                  <p:stCondLst>
                                    <p:cond delay="750"/>
                                  </p:stCondLst>
                                  <p:childTnLst>
                                    <p:set>
                                      <p:cBhvr>
                                        <p:cTn dur="1" fill="hold" id="58">
                                          <p:stCondLst>
                                            <p:cond delay="0"/>
                                          </p:stCondLst>
                                        </p:cTn>
                                        <p:tgtEl>
                                          <p:spTgt spid="153"/>
                                        </p:tgtEl>
                                        <p:attrNameLst>
                                          <p:attrName>style.visibility</p:attrName>
                                        </p:attrNameLst>
                                      </p:cBhvr>
                                      <p:to>
                                        <p:strVal val="visible"/>
                                      </p:to>
                                    </p:set>
                                    <p:animEffect filter="fade" transition="in">
                                      <p:cBhvr>
                                        <p:cTn dur="500" id="59"/>
                                        <p:tgtEl>
                                          <p:spTgt spid="153"/>
                                        </p:tgtEl>
                                      </p:cBhvr>
                                    </p:animEffect>
                                    <p:anim calcmode="lin" valueType="num">
                                      <p:cBhvr>
                                        <p:cTn dur="500" fill="hold" id="60"/>
                                        <p:tgtEl>
                                          <p:spTgt spid="153"/>
                                        </p:tgtEl>
                                        <p:attrNameLst>
                                          <p:attrName>ppt_x</p:attrName>
                                        </p:attrNameLst>
                                      </p:cBhvr>
                                      <p:tavLst>
                                        <p:tav tm="0">
                                          <p:val>
                                            <p:strVal val="#ppt_x"/>
                                          </p:val>
                                        </p:tav>
                                        <p:tav tm="100000">
                                          <p:val>
                                            <p:strVal val="#ppt_x"/>
                                          </p:val>
                                        </p:tav>
                                      </p:tavLst>
                                    </p:anim>
                                    <p:anim calcmode="lin" valueType="num">
                                      <p:cBhvr>
                                        <p:cTn decel="100000" dur="450" fill="hold" id="61"/>
                                        <p:tgtEl>
                                          <p:spTgt spid="153"/>
                                        </p:tgtEl>
                                        <p:attrNameLst>
                                          <p:attrName>ppt_y</p:attrName>
                                        </p:attrNameLst>
                                      </p:cBhvr>
                                      <p:tavLst>
                                        <p:tav tm="0">
                                          <p:val>
                                            <p:strVal val="#ppt_y+1"/>
                                          </p:val>
                                        </p:tav>
                                        <p:tav tm="100000">
                                          <p:val>
                                            <p:strVal val="#ppt_y-.03"/>
                                          </p:val>
                                        </p:tav>
                                      </p:tavLst>
                                    </p:anim>
                                    <p:anim calcmode="lin" valueType="num">
                                      <p:cBhvr>
                                        <p:cTn accel="100000" dur="50" fill="hold" id="62">
                                          <p:stCondLst>
                                            <p:cond delay="450"/>
                                          </p:stCondLst>
                                        </p:cTn>
                                        <p:tgtEl>
                                          <p:spTgt spid="153"/>
                                        </p:tgtEl>
                                        <p:attrNameLst>
                                          <p:attrName>ppt_y</p:attrName>
                                        </p:attrNameLst>
                                      </p:cBhvr>
                                      <p:tavLst>
                                        <p:tav tm="0">
                                          <p:val>
                                            <p:strVal val="#ppt_y-.03"/>
                                          </p:val>
                                        </p:tav>
                                        <p:tav tm="100000">
                                          <p:val>
                                            <p:strVal val="#ppt_y"/>
                                          </p:val>
                                        </p:tav>
                                      </p:tavLst>
                                    </p:anim>
                                  </p:childTnLst>
                                </p:cTn>
                              </p:par>
                              <p:par>
                                <p:cTn fill="hold" grpId="0" id="63" nodeType="withEffect" presetClass="entr" presetID="37" presetSubtype="0">
                                  <p:stCondLst>
                                    <p:cond delay="1000"/>
                                  </p:stCondLst>
                                  <p:childTnLst>
                                    <p:set>
                                      <p:cBhvr>
                                        <p:cTn dur="1" fill="hold" id="64">
                                          <p:stCondLst>
                                            <p:cond delay="0"/>
                                          </p:stCondLst>
                                        </p:cTn>
                                        <p:tgtEl>
                                          <p:spTgt spid="154"/>
                                        </p:tgtEl>
                                        <p:attrNameLst>
                                          <p:attrName>style.visibility</p:attrName>
                                        </p:attrNameLst>
                                      </p:cBhvr>
                                      <p:to>
                                        <p:strVal val="visible"/>
                                      </p:to>
                                    </p:set>
                                    <p:animEffect filter="fade" transition="in">
                                      <p:cBhvr>
                                        <p:cTn dur="500" id="65"/>
                                        <p:tgtEl>
                                          <p:spTgt spid="154"/>
                                        </p:tgtEl>
                                      </p:cBhvr>
                                    </p:animEffect>
                                    <p:anim calcmode="lin" valueType="num">
                                      <p:cBhvr>
                                        <p:cTn dur="500" fill="hold" id="66"/>
                                        <p:tgtEl>
                                          <p:spTgt spid="154"/>
                                        </p:tgtEl>
                                        <p:attrNameLst>
                                          <p:attrName>ppt_x</p:attrName>
                                        </p:attrNameLst>
                                      </p:cBhvr>
                                      <p:tavLst>
                                        <p:tav tm="0">
                                          <p:val>
                                            <p:strVal val="#ppt_x"/>
                                          </p:val>
                                        </p:tav>
                                        <p:tav tm="100000">
                                          <p:val>
                                            <p:strVal val="#ppt_x"/>
                                          </p:val>
                                        </p:tav>
                                      </p:tavLst>
                                    </p:anim>
                                    <p:anim calcmode="lin" valueType="num">
                                      <p:cBhvr>
                                        <p:cTn decel="100000" dur="450" fill="hold" id="67"/>
                                        <p:tgtEl>
                                          <p:spTgt spid="154"/>
                                        </p:tgtEl>
                                        <p:attrNameLst>
                                          <p:attrName>ppt_y</p:attrName>
                                        </p:attrNameLst>
                                      </p:cBhvr>
                                      <p:tavLst>
                                        <p:tav tm="0">
                                          <p:val>
                                            <p:strVal val="#ppt_y+1"/>
                                          </p:val>
                                        </p:tav>
                                        <p:tav tm="100000">
                                          <p:val>
                                            <p:strVal val="#ppt_y-.03"/>
                                          </p:val>
                                        </p:tav>
                                      </p:tavLst>
                                    </p:anim>
                                    <p:anim calcmode="lin" valueType="num">
                                      <p:cBhvr>
                                        <p:cTn accel="100000" dur="50" fill="hold" id="68">
                                          <p:stCondLst>
                                            <p:cond delay="450"/>
                                          </p:stCondLst>
                                        </p:cTn>
                                        <p:tgtEl>
                                          <p:spTgt spid="154"/>
                                        </p:tgtEl>
                                        <p:attrNameLst>
                                          <p:attrName>ppt_y</p:attrName>
                                        </p:attrNameLst>
                                      </p:cBhvr>
                                      <p:tavLst>
                                        <p:tav tm="0">
                                          <p:val>
                                            <p:strVal val="#ppt_y-.03"/>
                                          </p:val>
                                        </p:tav>
                                        <p:tav tm="100000">
                                          <p:val>
                                            <p:strVal val="#ppt_y"/>
                                          </p:val>
                                        </p:tav>
                                      </p:tavLst>
                                    </p:anim>
                                  </p:childTnLst>
                                </p:cTn>
                              </p:par>
                              <p:par>
                                <p:cTn fill="hold" grpId="0" id="69" nodeType="withEffect" presetClass="entr" presetID="37" presetSubtype="0">
                                  <p:stCondLst>
                                    <p:cond delay="1250"/>
                                  </p:stCondLst>
                                  <p:childTnLst>
                                    <p:set>
                                      <p:cBhvr>
                                        <p:cTn dur="1" fill="hold" id="70">
                                          <p:stCondLst>
                                            <p:cond delay="0"/>
                                          </p:stCondLst>
                                        </p:cTn>
                                        <p:tgtEl>
                                          <p:spTgt spid="152"/>
                                        </p:tgtEl>
                                        <p:attrNameLst>
                                          <p:attrName>style.visibility</p:attrName>
                                        </p:attrNameLst>
                                      </p:cBhvr>
                                      <p:to>
                                        <p:strVal val="visible"/>
                                      </p:to>
                                    </p:set>
                                    <p:animEffect filter="fade" transition="in">
                                      <p:cBhvr>
                                        <p:cTn dur="500" id="71"/>
                                        <p:tgtEl>
                                          <p:spTgt spid="152"/>
                                        </p:tgtEl>
                                      </p:cBhvr>
                                    </p:animEffect>
                                    <p:anim calcmode="lin" valueType="num">
                                      <p:cBhvr>
                                        <p:cTn dur="500" fill="hold" id="72"/>
                                        <p:tgtEl>
                                          <p:spTgt spid="152"/>
                                        </p:tgtEl>
                                        <p:attrNameLst>
                                          <p:attrName>ppt_x</p:attrName>
                                        </p:attrNameLst>
                                      </p:cBhvr>
                                      <p:tavLst>
                                        <p:tav tm="0">
                                          <p:val>
                                            <p:strVal val="#ppt_x"/>
                                          </p:val>
                                        </p:tav>
                                        <p:tav tm="100000">
                                          <p:val>
                                            <p:strVal val="#ppt_x"/>
                                          </p:val>
                                        </p:tav>
                                      </p:tavLst>
                                    </p:anim>
                                    <p:anim calcmode="lin" valueType="num">
                                      <p:cBhvr>
                                        <p:cTn decel="100000" dur="450" fill="hold" id="73"/>
                                        <p:tgtEl>
                                          <p:spTgt spid="152"/>
                                        </p:tgtEl>
                                        <p:attrNameLst>
                                          <p:attrName>ppt_y</p:attrName>
                                        </p:attrNameLst>
                                      </p:cBhvr>
                                      <p:tavLst>
                                        <p:tav tm="0">
                                          <p:val>
                                            <p:strVal val="#ppt_y+1"/>
                                          </p:val>
                                        </p:tav>
                                        <p:tav tm="100000">
                                          <p:val>
                                            <p:strVal val="#ppt_y-.03"/>
                                          </p:val>
                                        </p:tav>
                                      </p:tavLst>
                                    </p:anim>
                                    <p:anim calcmode="lin" valueType="num">
                                      <p:cBhvr>
                                        <p:cTn accel="100000" dur="50" fill="hold" id="74">
                                          <p:stCondLst>
                                            <p:cond delay="450"/>
                                          </p:stCondLst>
                                        </p:cTn>
                                        <p:tgtEl>
                                          <p:spTgt spid="152"/>
                                        </p:tgtEl>
                                        <p:attrNameLst>
                                          <p:attrName>ppt_y</p:attrName>
                                        </p:attrNameLst>
                                      </p:cBhvr>
                                      <p:tavLst>
                                        <p:tav tm="0">
                                          <p:val>
                                            <p:strVal val="#ppt_y-.03"/>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2"/>
      <p:bldP grpId="0" spid="153"/>
      <p:bldP grpId="0" spid="154"/>
      <p:bldP grpId="0" spid="155"/>
      <p:bldP grpId="0" spid="156"/>
      <p:bldP grpId="0" spid="157"/>
      <p:bldP grpId="0" spid="158"/>
      <p:bldP grpId="0" spid="159"/>
      <p:bldP grpId="0" spid="160"/>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矩形 15"/>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7" name="单圆角矩形 16"/>
          <p:cNvSpPr/>
          <p:nvPr/>
        </p:nvSpPr>
        <p:spPr>
          <a:xfrm flipV="1">
            <a:off x="5667375" y="701110"/>
            <a:ext cx="5649915" cy="5307012"/>
          </a:xfrm>
          <a:prstGeom prst="round1Rect">
            <a:avLst>
              <a:gd fmla="val 9703" name="adj"/>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18" name="单圆角矩形 17"/>
          <p:cNvSpPr/>
          <p:nvPr/>
        </p:nvSpPr>
        <p:spPr>
          <a:xfrm flipH="1">
            <a:off x="4676773" y="1733550"/>
            <a:ext cx="5822841" cy="890022"/>
          </a:xfrm>
          <a:prstGeom prst="round1Rect">
            <a:avLst>
              <a:gd fmla="val 32752" name="adj"/>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en-US" lang="zh-CN" sz="4400">
                <a:latin charset="-122" pitchFamily="34" typeface="微软雅黑"/>
                <a:ea charset="-122" pitchFamily="34" typeface="微软雅黑"/>
              </a:rPr>
              <a:t>关键技术与实践难点</a:t>
            </a:r>
          </a:p>
        </p:txBody>
      </p:sp>
      <p:sp>
        <p:nvSpPr>
          <p:cNvPr id="19" name="TextBox 18"/>
          <p:cNvSpPr txBox="1"/>
          <p:nvPr/>
        </p:nvSpPr>
        <p:spPr>
          <a:xfrm>
            <a:off x="6413500" y="2971235"/>
            <a:ext cx="3425827" cy="548640"/>
          </a:xfrm>
          <a:prstGeom prst="rect">
            <a:avLst/>
          </a:prstGeom>
          <a:noFill/>
        </p:spPr>
        <p:txBody>
          <a:bodyPr wrap="square">
            <a:spAutoFit/>
          </a:bodyPr>
          <a:lstStyle/>
          <a:p>
            <a:pPr fontAlgn="auto">
              <a:lnSpc>
                <a:spcPct val="150000"/>
              </a:lnSpc>
              <a:spcBef>
                <a:spcPct val="0"/>
              </a:spcBef>
              <a:spcAft>
                <a:spcPct val="0"/>
              </a:spcAft>
              <a:defRPr/>
            </a:pPr>
            <a:r>
              <a:rPr altLang="zh-CN" lang="en-US" sz="2000">
                <a:solidFill>
                  <a:schemeClr val="tx1">
                    <a:lumMod val="85000"/>
                    <a:lumOff val="15000"/>
                  </a:schemeClr>
                </a:solidFill>
                <a:latin charset="-122" pitchFamily="34" typeface="微软雅黑"/>
                <a:ea charset="-122" pitchFamily="34" typeface="微软雅黑"/>
              </a:rPr>
              <a:t>——选题的技术与实践难点</a:t>
            </a:r>
          </a:p>
        </p:txBody>
      </p:sp>
      <p:grpSp>
        <p:nvGrpSpPr>
          <p:cNvPr id="20" name="组合 19"/>
          <p:cNvGrpSpPr/>
          <p:nvPr/>
        </p:nvGrpSpPr>
        <p:grpSpPr>
          <a:xfrm>
            <a:off x="10347130" y="5029201"/>
            <a:ext cx="1255597" cy="977724"/>
            <a:chOff x="10318555" y="4914901"/>
            <a:chExt cx="1255597" cy="977724"/>
          </a:xfrm>
        </p:grpSpPr>
        <p:sp>
          <p:nvSpPr>
            <p:cNvPr id="21" name="椭圆 20"/>
            <p:cNvSpPr/>
            <p:nvPr/>
          </p:nvSpPr>
          <p:spPr>
            <a:xfrm>
              <a:off x="10419138" y="5139784"/>
              <a:ext cx="686843" cy="335280"/>
            </a:xfrm>
            <a:prstGeom prst="ellipse">
              <a:avLst/>
            </a:prstGeom>
            <a:solidFill>
              <a:srgbClr val="002060"/>
            </a:solidFill>
            <a:ln w="12700">
              <a:noFill/>
            </a:ln>
            <a:effectLst/>
          </p:spPr>
          <p:txBody>
            <a:bodyPr anchor="ctr" rtlCol="0" wrap="square">
              <a:spAutoFit/>
            </a:bodyPr>
            <a:lstStyle/>
            <a:p>
              <a:pPr algn="ctr"/>
              <a:endParaRPr altLang="en-US" b="1" lang="zh-CN" sz="1600">
                <a:solidFill>
                  <a:schemeClr val="bg1"/>
                </a:solidFill>
                <a:latin charset="-122" pitchFamily="34" typeface="微软雅黑"/>
                <a:ea charset="-122" pitchFamily="34" typeface="微软雅黑"/>
                <a:cs charset="0" pitchFamily="34" typeface="Lao UI"/>
              </a:endParaRPr>
            </a:p>
          </p:txBody>
        </p:sp>
        <p:sp>
          <p:nvSpPr>
            <p:cNvPr id="22" name="TextBox 21"/>
            <p:cNvSpPr txBox="1"/>
            <p:nvPr/>
          </p:nvSpPr>
          <p:spPr>
            <a:xfrm>
              <a:off x="10526972" y="4969295"/>
              <a:ext cx="1047179" cy="914400"/>
            </a:xfrm>
            <a:prstGeom prst="rect">
              <a:avLst/>
            </a:prstGeom>
            <a:noFill/>
          </p:spPr>
          <p:txBody>
            <a:bodyPr rtlCol="0" wrap="square">
              <a:spAutoFit/>
            </a:bodyPr>
            <a:lstStyle/>
            <a:p>
              <a:r>
                <a:rPr altLang="zh-CN" b="1" lang="en-US" smtClean="0" sz="5400">
                  <a:solidFill>
                    <a:schemeClr val="bg1"/>
                  </a:solidFill>
                  <a:latin charset="-122" pitchFamily="34" typeface="微软雅黑"/>
                  <a:ea charset="-122" pitchFamily="34" typeface="微软雅黑"/>
                </a:rPr>
                <a:t>4</a:t>
              </a:r>
            </a:p>
          </p:txBody>
        </p:sp>
      </p:grpSp>
      <p:cxnSp>
        <p:nvCxnSpPr>
          <p:cNvPr id="23" name="直接连接符 22"/>
          <p:cNvCxnSpPr/>
          <p:nvPr/>
        </p:nvCxnSpPr>
        <p:spPr>
          <a:xfrm>
            <a:off x="460905" y="6033722"/>
            <a:ext cx="4297388"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413500" y="3508394"/>
            <a:ext cx="3425826" cy="548640"/>
          </a:xfrm>
          <a:prstGeom prst="rect">
            <a:avLst/>
          </a:prstGeom>
          <a:noFill/>
        </p:spPr>
        <p:txBody>
          <a:bodyPr wrap="square">
            <a:spAutoFit/>
          </a:bodyPr>
          <a:lstStyle/>
          <a:p>
            <a:pPr fontAlgn="auto">
              <a:lnSpc>
                <a:spcPct val="150000"/>
              </a:lnSpc>
              <a:spcBef>
                <a:spcPct val="0"/>
              </a:spcBef>
              <a:spcAft>
                <a:spcPct val="0"/>
              </a:spcAft>
              <a:defRPr/>
            </a:pPr>
            <a:r>
              <a:rPr altLang="zh-CN" lang="en-US" sz="2000">
                <a:solidFill>
                  <a:schemeClr val="tx1">
                    <a:lumMod val="85000"/>
                    <a:lumOff val="15000"/>
                  </a:schemeClr>
                </a:solidFill>
                <a:latin charset="-122" pitchFamily="34" typeface="微软雅黑"/>
                <a:ea charset="-122" pitchFamily="34" typeface="微软雅黑"/>
              </a:rPr>
              <a:t>——选题的技术与实践难点</a:t>
            </a:r>
          </a:p>
        </p:txBody>
      </p:sp>
      <p:grpSp>
        <p:nvGrpSpPr>
          <p:cNvPr id="25" name="组合 24"/>
          <p:cNvGrpSpPr/>
          <p:nvPr/>
        </p:nvGrpSpPr>
        <p:grpSpPr>
          <a:xfrm>
            <a:off x="480120" y="3725901"/>
            <a:ext cx="3203249" cy="2223168"/>
            <a:chOff x="480120" y="4242235"/>
            <a:chExt cx="2459290" cy="1706834"/>
          </a:xfrm>
        </p:grpSpPr>
        <p:pic>
          <p:nvPicPr>
            <p:cNvPr id="26" name="图片 25"/>
            <p:cNvPicPr>
              <a:picLocks noChangeAspect="1"/>
            </p:cNvPicPr>
            <p:nvPr/>
          </p:nvPicPr>
          <p:blipFill>
            <a:blip r:embed="rId3">
              <a:extLst>
                <a:ext uri="{28A0092B-C50C-407E-A947-70E740481C1C}">
                  <a14:useLocalDpi val="0"/>
                </a:ext>
              </a:extLst>
            </a:blip>
            <a:stretch>
              <a:fillRect/>
            </a:stretch>
          </p:blipFill>
          <p:spPr>
            <a:xfrm>
              <a:off x="480120" y="4242235"/>
              <a:ext cx="1793776" cy="1345332"/>
            </a:xfrm>
            <a:prstGeom prst="rect">
              <a:avLst/>
            </a:prstGeom>
          </p:spPr>
        </p:pic>
        <p:sp>
          <p:nvSpPr>
            <p:cNvPr id="27" name="TextBox 26"/>
            <p:cNvSpPr txBox="1"/>
            <p:nvPr/>
          </p:nvSpPr>
          <p:spPr>
            <a:xfrm>
              <a:off x="748046" y="5449445"/>
              <a:ext cx="2191364" cy="421218"/>
            </a:xfrm>
            <a:prstGeom prst="rect">
              <a:avLst/>
            </a:prstGeom>
            <a:noFill/>
          </p:spPr>
          <p:txBody>
            <a:bodyPr wrap="square">
              <a:spAutoFit/>
            </a:bodyPr>
            <a:lstStyle/>
            <a:p>
              <a:pPr fontAlgn="auto">
                <a:lnSpc>
                  <a:spcPct val="150000"/>
                </a:lnSpc>
                <a:spcBef>
                  <a:spcPct val="0"/>
                </a:spcBef>
                <a:spcAft>
                  <a:spcPct val="0"/>
                </a:spcAft>
                <a:defRPr/>
              </a:pPr>
              <a:r>
                <a:rPr altLang="en-US" lang="zh-CN" smtClean="0" sz="2000">
                  <a:solidFill>
                    <a:schemeClr val="tx1">
                      <a:lumMod val="85000"/>
                      <a:lumOff val="15000"/>
                    </a:schemeClr>
                  </a:solidFill>
                  <a:latin charset="-122" pitchFamily="34" typeface="微软雅黑"/>
                  <a:ea charset="-122" pitchFamily="34" typeface="微软雅黑"/>
                </a:rPr>
                <a:t>替换您的图片</a:t>
              </a:r>
            </a:p>
          </p:txBody>
        </p:sp>
      </p:grpSp>
    </p:spTree>
    <p:extLst>
      <p:ext uri="{BB962C8B-B14F-4D97-AF65-F5344CB8AC3E}">
        <p14:creationId val="1546141261"/>
      </p:ext>
    </p:extLst>
  </p:cSld>
  <p:clrMapOvr>
    <a:masterClrMapping/>
  </p:clrMapOvr>
  <mc:AlternateContent>
    <mc:Choice Requires="p14">
      <p:transition advTm="4000" p14:dur="2000" spd="slow"/>
    </mc:Choice>
    <mc:Fallback>
      <p:transition advTm="4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 presetSubtype="0">
                                  <p:stCondLst>
                                    <p:cond delay="0"/>
                                  </p:stCondLst>
                                  <p:childTnLst>
                                    <p:set>
                                      <p:cBhvr>
                                        <p:cTn dur="1" fill="hold" id="6">
                                          <p:stCondLst>
                                            <p:cond delay="0"/>
                                          </p:stCondLst>
                                        </p:cTn>
                                        <p:tgtEl>
                                          <p:spTgt spid="20"/>
                                        </p:tgtEl>
                                        <p:attrNameLst>
                                          <p:attrName>style.visibility</p:attrName>
                                        </p:attrNameLst>
                                      </p:cBhvr>
                                      <p:to>
                                        <p:strVal val="visible"/>
                                      </p:to>
                                    </p:set>
                                  </p:childTnLst>
                                </p:cTn>
                              </p:par>
                              <p:par>
                                <p:cTn accel="50000" decel="50000" fill="hold" id="7" nodeType="withEffect" presetClass="path" presetID="0" presetSubtype="0">
                                  <p:stCondLst>
                                    <p:cond delay="0"/>
                                  </p:stCondLst>
                                  <p:childTnLst>
                                    <p:animMotion origin="layout" path="M -3.18927E-06 -1.19861 L -3.18927E-06 7.40741E-07 L 0.00039 -0.12153 L -3.18927E-06 7.40741E-07" pathEditMode="relative" ptsTypes="AAAA" rAng="0">
                                      <p:cBhvr>
                                        <p:cTn dur="600" fill="hold" id="8"/>
                                        <p:tgtEl>
                                          <p:spTgt spid="20"/>
                                        </p:tgtEl>
                                        <p:attrNameLst>
                                          <p:attrName>ppt_x</p:attrName>
                                          <p:attrName>ppt_y</p:attrName>
                                        </p:attrNameLst>
                                      </p:cBhvr>
                                      <p:rCtr x="13" y="59931"/>
                                    </p:animMotion>
                                  </p:childTnLst>
                                </p:cTn>
                              </p:par>
                            </p:childTnLst>
                          </p:cTn>
                        </p:par>
                        <p:par>
                          <p:cTn fill="hold" id="9" nodeType="afterGroup">
                            <p:stCondLst>
                              <p:cond delay="600"/>
                            </p:stCondLst>
                            <p:childTnLst>
                              <p:par>
                                <p:cTn fill="hold" grpId="0" id="10" nodeType="afterEffect" presetClass="entr" presetID="10" presetSubtype="0">
                                  <p:stCondLst>
                                    <p:cond delay="0"/>
                                  </p:stCondLst>
                                  <p:childTnLst>
                                    <p:set>
                                      <p:cBhvr>
                                        <p:cTn dur="1" fill="hold" id="11">
                                          <p:stCondLst>
                                            <p:cond delay="0"/>
                                          </p:stCondLst>
                                        </p:cTn>
                                        <p:tgtEl>
                                          <p:spTgt spid="18"/>
                                        </p:tgtEl>
                                        <p:attrNameLst>
                                          <p:attrName>style.visibility</p:attrName>
                                        </p:attrNameLst>
                                      </p:cBhvr>
                                      <p:to>
                                        <p:strVal val="visible"/>
                                      </p:to>
                                    </p:set>
                                    <p:animEffect filter="fade" transition="in">
                                      <p:cBhvr>
                                        <p:cTn dur="500" id="12"/>
                                        <p:tgtEl>
                                          <p:spTgt spid="18"/>
                                        </p:tgtEl>
                                      </p:cBhvr>
                                    </p:animEffect>
                                  </p:childTnLst>
                                </p:cTn>
                              </p:par>
                              <p:par>
                                <p:cTn accel="50000" fill="hold" grpId="1" id="13" nodeType="withEffect" presetClass="path" presetID="63" presetSubtype="0">
                                  <p:stCondLst>
                                    <p:cond delay="0"/>
                                  </p:stCondLst>
                                  <p:childTnLst>
                                    <p:animMotion origin="layout" path="M -0.8792 3.7037E-07 L -1.55168E-06 3.7037E-07" pathEditMode="relative" ptsTypes="AA" rAng="0">
                                      <p:cBhvr>
                                        <p:cTn dur="500" fill="hold" id="14"/>
                                        <p:tgtEl>
                                          <p:spTgt spid="18"/>
                                        </p:tgtEl>
                                        <p:attrNameLst>
                                          <p:attrName>ppt_x</p:attrName>
                                          <p:attrName>ppt_y</p:attrName>
                                        </p:attrNameLst>
                                      </p:cBhvr>
                                      <p:rCtr x="43960" y="0"/>
                                    </p:animMotion>
                                  </p:childTnLst>
                                </p:cTn>
                              </p:par>
                            </p:childTnLst>
                          </p:cTn>
                        </p:par>
                        <p:par>
                          <p:cTn fill="hold" id="15" nodeType="afterGroup">
                            <p:stCondLst>
                              <p:cond delay="1100"/>
                            </p:stCondLst>
                            <p:childTnLst>
                              <p:par>
                                <p:cTn fill="hold" grpId="0" id="16" nodeType="afterEffect" presetClass="entr" presetID="52" presetSubtype="0">
                                  <p:stCondLst>
                                    <p:cond delay="0"/>
                                  </p:stCondLst>
                                  <p:childTnLst>
                                    <p:set>
                                      <p:cBhvr>
                                        <p:cTn dur="1" fill="hold" id="17">
                                          <p:stCondLst>
                                            <p:cond delay="0"/>
                                          </p:stCondLst>
                                        </p:cTn>
                                        <p:tgtEl>
                                          <p:spTgt spid="19"/>
                                        </p:tgtEl>
                                        <p:attrNameLst>
                                          <p:attrName>style.visibility</p:attrName>
                                        </p:attrNameLst>
                                      </p:cBhvr>
                                      <p:to>
                                        <p:strVal val="visible"/>
                                      </p:to>
                                    </p:set>
                                    <p:animScale>
                                      <p:cBhvr>
                                        <p:cTn decel="50000" dur="1000" fill="hold" id="18">
                                          <p:stCondLst>
                                            <p:cond delay="0"/>
                                          </p:stCondLst>
                                        </p:cTn>
                                        <p:tgtEl>
                                          <p:spTgt spid="19"/>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9">
                                          <p:stCondLst>
                                            <p:cond delay="0"/>
                                          </p:stCondLst>
                                        </p:cTn>
                                        <p:tgtEl>
                                          <p:spTgt spid="19"/>
                                        </p:tgtEl>
                                        <p:attrNameLst>
                                          <p:attrName>ppt_x</p:attrName>
                                          <p:attrName>ppt_y</p:attrName>
                                        </p:attrNameLst>
                                      </p:cBhvr>
                                    </p:animMotion>
                                    <p:animEffect filter="fade" transition="in">
                                      <p:cBhvr>
                                        <p:cTn dur="1000" id="20"/>
                                        <p:tgtEl>
                                          <p:spTgt spid="19"/>
                                        </p:tgtEl>
                                      </p:cBhvr>
                                    </p:animEffect>
                                  </p:childTnLst>
                                </p:cTn>
                              </p:par>
                              <p:par>
                                <p:cTn fill="hold" grpId="0" id="21" nodeType="withEffect" presetClass="entr" presetID="52" presetSubtype="0">
                                  <p:stCondLst>
                                    <p:cond delay="200"/>
                                  </p:stCondLst>
                                  <p:iterate type="lt">
                                    <p:tmPct val="0"/>
                                  </p:iterate>
                                  <p:childTnLst>
                                    <p:set>
                                      <p:cBhvr>
                                        <p:cTn dur="1" fill="hold" id="22">
                                          <p:stCondLst>
                                            <p:cond delay="0"/>
                                          </p:stCondLst>
                                        </p:cTn>
                                        <p:tgtEl>
                                          <p:spTgt spid="24"/>
                                        </p:tgtEl>
                                        <p:attrNameLst>
                                          <p:attrName>style.visibility</p:attrName>
                                        </p:attrNameLst>
                                      </p:cBhvr>
                                      <p:to>
                                        <p:strVal val="visible"/>
                                      </p:to>
                                    </p:set>
                                    <p:animScale>
                                      <p:cBhvr>
                                        <p:cTn decel="50000" dur="1000" fill="hold" id="23">
                                          <p:stCondLst>
                                            <p:cond delay="0"/>
                                          </p:stCondLst>
                                        </p:cTn>
                                        <p:tgtEl>
                                          <p:spTgt spid="24"/>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24">
                                          <p:stCondLst>
                                            <p:cond delay="0"/>
                                          </p:stCondLst>
                                        </p:cTn>
                                        <p:tgtEl>
                                          <p:spTgt spid="24"/>
                                        </p:tgtEl>
                                        <p:attrNameLst>
                                          <p:attrName>ppt_x</p:attrName>
                                          <p:attrName>ppt_y</p:attrName>
                                        </p:attrNameLst>
                                      </p:cBhvr>
                                    </p:animMotion>
                                    <p:animEffect filter="fade" transition="in">
                                      <p:cBhvr>
                                        <p:cTn dur="1000" id="25"/>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P grpId="1" spid="18"/>
      <p:bldP grpId="0" spid="19"/>
      <p:bldP grpId="0" spid="24"/>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0" y="543361"/>
            <a:ext cx="3370217" cy="878305"/>
            <a:chOff x="0" y="543361"/>
            <a:chExt cx="3370217" cy="878305"/>
          </a:xfrm>
        </p:grpSpPr>
        <p:grpSp>
          <p:nvGrpSpPr>
            <p:cNvPr id="5" name="组合 4"/>
            <p:cNvGrpSpPr/>
            <p:nvPr/>
          </p:nvGrpSpPr>
          <p:grpSpPr>
            <a:xfrm>
              <a:off x="0" y="543361"/>
              <a:ext cx="3370216" cy="493479"/>
              <a:chOff x="0" y="288813"/>
              <a:chExt cx="3370216" cy="493479"/>
            </a:xfrm>
            <a:solidFill>
              <a:srgbClr val="131426"/>
            </a:solidFill>
          </p:grpSpPr>
          <p:sp>
            <p:nvSpPr>
              <p:cNvPr id="7" name="矩形 6"/>
              <p:cNvSpPr/>
              <p:nvPr/>
            </p:nvSpPr>
            <p:spPr>
              <a:xfrm>
                <a:off x="0" y="288813"/>
                <a:ext cx="3052812" cy="49347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直角三角形 7"/>
              <p:cNvSpPr/>
              <p:nvPr/>
            </p:nvSpPr>
            <p:spPr>
              <a:xfrm>
                <a:off x="3052811" y="292635"/>
                <a:ext cx="317405" cy="489657"/>
              </a:xfrm>
              <a:prstGeom prst="r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6" name="文本框 3"/>
            <p:cNvSpPr txBox="1"/>
            <p:nvPr/>
          </p:nvSpPr>
          <p:spPr>
            <a:xfrm>
              <a:off x="292101" y="590669"/>
              <a:ext cx="3078116" cy="822960"/>
            </a:xfrm>
            <a:prstGeom prst="rect">
              <a:avLst/>
            </a:prstGeom>
            <a:noFill/>
          </p:spPr>
          <p:txBody>
            <a:bodyPr rtlCol="0" wrap="square">
              <a:spAutoFit/>
            </a:bodyPr>
            <a:lstStyle/>
            <a:p>
              <a:r>
                <a:rPr altLang="zh-CN" lang="en-US" smtClean="0" sz="2400">
                  <a:solidFill>
                    <a:schemeClr val="bg1"/>
                  </a:solidFill>
                  <a:latin charset="-122" pitchFamily="34" typeface="微软雅黑"/>
                  <a:ea charset="-122" pitchFamily="34" typeface="微软雅黑"/>
                </a:rPr>
                <a:t>4.关键技术与实践难点</a:t>
              </a:r>
            </a:p>
          </p:txBody>
        </p:sp>
      </p:grpSp>
      <p:grpSp>
        <p:nvGrpSpPr>
          <p:cNvPr id="9" name="组合 8"/>
          <p:cNvGrpSpPr/>
          <p:nvPr/>
        </p:nvGrpSpPr>
        <p:grpSpPr>
          <a:xfrm>
            <a:off x="11550315" y="6507183"/>
            <a:ext cx="299785" cy="299785"/>
            <a:chOff x="11550315" y="6496550"/>
            <a:chExt cx="299785" cy="299785"/>
          </a:xfrm>
        </p:grpSpPr>
        <p:sp>
          <p:nvSpPr>
            <p:cNvPr id="10" name="椭圆 9"/>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右箭头 10"/>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2" name="组合 11"/>
          <p:cNvGrpSpPr/>
          <p:nvPr/>
        </p:nvGrpSpPr>
        <p:grpSpPr>
          <a:xfrm flipH="1">
            <a:off x="11055771" y="6507183"/>
            <a:ext cx="299785" cy="299785"/>
            <a:chOff x="11550315" y="6496550"/>
            <a:chExt cx="299785" cy="299785"/>
          </a:xfrm>
        </p:grpSpPr>
        <p:sp>
          <p:nvSpPr>
            <p:cNvPr id="13" name="椭圆 12"/>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右箭头 13"/>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4" name="平行四边形 43"/>
          <p:cNvSpPr/>
          <p:nvPr/>
        </p:nvSpPr>
        <p:spPr>
          <a:xfrm rot="16200000">
            <a:off x="8316339" y="-137110"/>
            <a:ext cx="462918" cy="4461746"/>
          </a:xfrm>
          <a:prstGeom prst="parallelogram">
            <a:avLst>
              <a:gd fmla="val 0" name="adj"/>
            </a:avLst>
          </a:prstGeom>
          <a:solidFill>
            <a:sysClr lastClr="FFFFFF" val="window">
              <a:lumMod val="50000"/>
            </a:sysClr>
          </a:solidFill>
          <a:ln algn="ctr" cap="flat" cmpd="sng" w="25400">
            <a:noFill/>
            <a:prstDash val="solid"/>
          </a:ln>
          <a:effectLst/>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Calibri"/>
              <a:ea typeface="宋体"/>
            </a:endParaRPr>
          </a:p>
        </p:txBody>
      </p:sp>
      <p:sp>
        <p:nvSpPr>
          <p:cNvPr id="45" name="平行四边形 44"/>
          <p:cNvSpPr/>
          <p:nvPr/>
        </p:nvSpPr>
        <p:spPr>
          <a:xfrm rot="16200000">
            <a:off x="8352345" y="2229864"/>
            <a:ext cx="462918" cy="4389739"/>
          </a:xfrm>
          <a:prstGeom prst="parallelogram">
            <a:avLst>
              <a:gd fmla="val 0" name="adj"/>
            </a:avLst>
          </a:prstGeom>
          <a:solidFill>
            <a:sysClr lastClr="FFFFFF" val="window">
              <a:lumMod val="50000"/>
            </a:sysClr>
          </a:solidFill>
          <a:ln algn="ctr" cap="flat" cmpd="sng" w="25400">
            <a:noFill/>
            <a:prstDash val="solid"/>
          </a:ln>
          <a:effectLst/>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Calibri"/>
              <a:ea typeface="宋体"/>
            </a:endParaRPr>
          </a:p>
        </p:txBody>
      </p:sp>
      <p:sp>
        <p:nvSpPr>
          <p:cNvPr id="46" name="平行四边形 45"/>
          <p:cNvSpPr/>
          <p:nvPr/>
        </p:nvSpPr>
        <p:spPr>
          <a:xfrm rot="16200000">
            <a:off x="3241204" y="1747624"/>
            <a:ext cx="462918" cy="3816315"/>
          </a:xfrm>
          <a:prstGeom prst="parallelogram">
            <a:avLst>
              <a:gd fmla="val 0" name="adj"/>
            </a:avLst>
          </a:prstGeom>
          <a:solidFill>
            <a:sysClr lastClr="FFFFFF" val="window">
              <a:lumMod val="50000"/>
            </a:sysClr>
          </a:solidFill>
          <a:ln algn="ctr" cap="flat" cmpd="sng" w="25400">
            <a:noFill/>
            <a:prstDash val="solid"/>
          </a:ln>
          <a:effectLst/>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Calibri"/>
              <a:ea typeface="宋体"/>
            </a:endParaRPr>
          </a:p>
        </p:txBody>
      </p:sp>
      <p:sp>
        <p:nvSpPr>
          <p:cNvPr id="47" name="平行四边形 46"/>
          <p:cNvSpPr/>
          <p:nvPr/>
        </p:nvSpPr>
        <p:spPr>
          <a:xfrm rot="16200000">
            <a:off x="3257260" y="189533"/>
            <a:ext cx="462918" cy="3848426"/>
          </a:xfrm>
          <a:prstGeom prst="parallelogram">
            <a:avLst>
              <a:gd fmla="val 0" name="adj"/>
            </a:avLst>
          </a:prstGeom>
          <a:solidFill>
            <a:sysClr lastClr="FFFFFF" val="window">
              <a:lumMod val="50000"/>
            </a:sysClr>
          </a:solidFill>
          <a:ln algn="ctr" cap="flat" cmpd="sng" w="25400">
            <a:noFill/>
            <a:prstDash val="solid"/>
          </a:ln>
          <a:effectLst/>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Calibri"/>
              <a:ea typeface="宋体"/>
            </a:endParaRPr>
          </a:p>
        </p:txBody>
      </p:sp>
      <p:grpSp>
        <p:nvGrpSpPr>
          <p:cNvPr id="48" name="组合 47"/>
          <p:cNvGrpSpPr/>
          <p:nvPr/>
        </p:nvGrpSpPr>
        <p:grpSpPr>
          <a:xfrm>
            <a:off x="5297085" y="1484394"/>
            <a:ext cx="1159587" cy="3524104"/>
            <a:chOff x="3657239" y="1690070"/>
            <a:chExt cx="1615168" cy="4908662"/>
          </a:xfrm>
          <a:effectLst>
            <a:outerShdw algn="t" blurRad="50800" dir="5400000" dist="38100" rotWithShape="0">
              <a:prstClr val="black">
                <a:alpha val="40000"/>
              </a:prstClr>
            </a:outerShdw>
          </a:effectLst>
        </p:grpSpPr>
        <p:pic>
          <p:nvPicPr>
            <p:cNvPr id="49" name="Picture 3"/>
            <p:cNvPicPr>
              <a:picLocks noChangeArrowheads="1" noChangeAspect="1"/>
            </p:cNvPicPr>
            <p:nvPr/>
          </p:nvPicPr>
          <p:blipFill>
            <a:blip r:embed="rId3">
              <a:extLst>
                <a:ext uri="{28A0092B-C50C-407E-A947-70E740481C1C}">
                  <a14:useLocalDpi val="0"/>
                </a:ext>
              </a:extLst>
            </a:blip>
            <a:srcRect r="50000"/>
            <a:stretch>
              <a:fillRect/>
            </a:stretch>
          </p:blipFill>
          <p:spPr bwMode="auto">
            <a:xfrm flipH="1">
              <a:off x="4439707" y="3877079"/>
              <a:ext cx="786606" cy="165893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pic>
        <p:pic>
          <p:nvPicPr>
            <p:cNvPr id="50" name="Picture 2"/>
            <p:cNvPicPr>
              <a:picLocks noChangeArrowheads="1" noChangeAspect="1"/>
            </p:cNvPicPr>
            <p:nvPr/>
          </p:nvPicPr>
          <p:blipFill>
            <a:blip r:embed="rId4">
              <a:extLst>
                <a:ext uri="{28A0092B-C50C-407E-A947-70E740481C1C}">
                  <a14:useLocalDpi val="0"/>
                </a:ext>
              </a:extLst>
            </a:blip>
            <a:srcRect r="50000"/>
            <a:stretch>
              <a:fillRect/>
            </a:stretch>
          </p:blipFill>
          <p:spPr bwMode="auto">
            <a:xfrm flipH="1">
              <a:off x="4485801" y="2784525"/>
              <a:ext cx="786606" cy="165258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pic>
        <p:grpSp>
          <p:nvGrpSpPr>
            <p:cNvPr id="51" name="组合 50"/>
            <p:cNvGrpSpPr/>
            <p:nvPr/>
          </p:nvGrpSpPr>
          <p:grpSpPr>
            <a:xfrm>
              <a:off x="3657674" y="1690070"/>
              <a:ext cx="1554181" cy="1637915"/>
              <a:chOff x="4943860" y="1914298"/>
              <a:chExt cx="1867755" cy="1968382"/>
            </a:xfrm>
            <a:effectLst/>
          </p:grpSpPr>
          <p:sp>
            <p:nvSpPr>
              <p:cNvPr id="56" name="椭圆 3"/>
              <p:cNvSpPr/>
              <p:nvPr/>
            </p:nvSpPr>
            <p:spPr bwMode="auto">
              <a:xfrm rot="1267204">
                <a:off x="4943860" y="1914298"/>
                <a:ext cx="1867755" cy="1867753"/>
              </a:xfrm>
              <a:custGeom>
                <a:rect b="b" l="l" r="r" t="t"/>
                <a:pathLst>
                  <a:path h="1867754" w="1867754">
                    <a:moveTo>
                      <a:pt x="650774" y="268682"/>
                    </a:moveTo>
                    <a:cubicBezTo>
                      <a:pt x="391599" y="378303"/>
                      <a:pt x="209744" y="634935"/>
                      <a:pt x="209744" y="934042"/>
                    </a:cubicBezTo>
                    <a:cubicBezTo>
                      <a:pt x="209744" y="1332851"/>
                      <a:pt x="533042" y="1656149"/>
                      <a:pt x="931851" y="1656149"/>
                    </a:cubicBezTo>
                    <a:cubicBezTo>
                      <a:pt x="1330660" y="1656149"/>
                      <a:pt x="1653958" y="1332851"/>
                      <a:pt x="1653958" y="934042"/>
                    </a:cubicBezTo>
                    <a:cubicBezTo>
                      <a:pt x="1653958" y="535233"/>
                      <a:pt x="1330660" y="211935"/>
                      <a:pt x="931851" y="211935"/>
                    </a:cubicBezTo>
                    <a:cubicBezTo>
                      <a:pt x="832149" y="211935"/>
                      <a:pt x="737166" y="232141"/>
                      <a:pt x="650774" y="268682"/>
                    </a:cubicBezTo>
                    <a:close/>
                    <a:moveTo>
                      <a:pt x="570370" y="73389"/>
                    </a:moveTo>
                    <a:cubicBezTo>
                      <a:pt x="682098" y="26132"/>
                      <a:pt x="804935" y="0"/>
                      <a:pt x="933877" y="0"/>
                    </a:cubicBezTo>
                    <a:cubicBezTo>
                      <a:pt x="1449643" y="0"/>
                      <a:pt x="1867754" y="418111"/>
                      <a:pt x="1867754" y="933877"/>
                    </a:cubicBezTo>
                    <a:cubicBezTo>
                      <a:pt x="1867754" y="1449643"/>
                      <a:pt x="1449643" y="1867754"/>
                      <a:pt x="933877" y="1867754"/>
                    </a:cubicBezTo>
                    <a:cubicBezTo>
                      <a:pt x="418111" y="1867754"/>
                      <a:pt x="0" y="1449643"/>
                      <a:pt x="0" y="933877"/>
                    </a:cubicBezTo>
                    <a:cubicBezTo>
                      <a:pt x="0" y="547052"/>
                      <a:pt x="235187" y="215159"/>
                      <a:pt x="570370" y="73389"/>
                    </a:cubicBezTo>
                    <a:close/>
                  </a:path>
                </a:pathLst>
              </a:custGeom>
              <a:gradFill flip="none" rotWithShape="1">
                <a:gsLst>
                  <a:gs pos="0">
                    <a:srgbClr val="00B0F0"/>
                  </a:gs>
                  <a:gs pos="47000">
                    <a:srgbClr val="1F497D">
                      <a:lumMod val="60000"/>
                      <a:lumOff val="40000"/>
                    </a:srgbClr>
                  </a:gs>
                  <a:gs pos="82000">
                    <a:srgbClr val="0070C0"/>
                  </a:gs>
                </a:gsLst>
                <a:path path="circle">
                  <a:fillToRect b="100000" r="100000"/>
                </a:path>
                <a:tileRect l="-100000" t="-100000"/>
              </a:gradFill>
              <a:ln algn="ctr" cap="flat" cmpd="sng" w="12700">
                <a:solidFill>
                  <a:srgbClr val="007FDE"/>
                </a:solidFill>
                <a:prstDash val="solid"/>
              </a:ln>
              <a:effectLst/>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Calibri"/>
                  <a:ea typeface="宋体"/>
                </a:endParaRPr>
              </a:p>
            </p:txBody>
          </p:sp>
          <p:sp>
            <p:nvSpPr>
              <p:cNvPr id="57" name="椭圆 56"/>
              <p:cNvSpPr/>
              <p:nvPr/>
            </p:nvSpPr>
            <p:spPr bwMode="auto">
              <a:xfrm rot="21389836">
                <a:off x="5335149" y="3492403"/>
                <a:ext cx="1133661" cy="390277"/>
              </a:xfrm>
              <a:prstGeom prst="ellipse">
                <a:avLst/>
              </a:prstGeom>
              <a:gradFill flip="none" rotWithShape="1">
                <a:gsLst>
                  <a:gs pos="0">
                    <a:sysClr lastClr="FFFFFF" val="window">
                      <a:alpha val="55000"/>
                    </a:sysClr>
                  </a:gs>
                  <a:gs pos="50000">
                    <a:sysClr lastClr="FFFFFF" val="window">
                      <a:shade val="67500"/>
                      <a:satMod val="115000"/>
                      <a:alpha val="12000"/>
                    </a:sysClr>
                  </a:gs>
                  <a:gs pos="100000">
                    <a:sysClr lastClr="FFFFFF" val="window">
                      <a:shade val="100000"/>
                      <a:satMod val="115000"/>
                      <a:alpha val="0"/>
                    </a:sysClr>
                  </a:gs>
                </a:gsLst>
                <a:path path="shape">
                  <a:fillToRect b="50000" l="50000" r="50000" t="50000"/>
                </a:path>
              </a:gradFill>
              <a:ln algn="ctr" cap="flat" cmpd="sng" w="25400">
                <a:noFill/>
                <a:prstDash val="solid"/>
              </a:ln>
              <a:effectLst/>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Calibri"/>
                  <a:ea typeface="宋体"/>
                </a:endParaRPr>
              </a:p>
            </p:txBody>
          </p:sp>
          <p:sp>
            <p:nvSpPr>
              <p:cNvPr id="58" name="椭圆 57"/>
              <p:cNvSpPr/>
              <p:nvPr/>
            </p:nvSpPr>
            <p:spPr bwMode="auto">
              <a:xfrm rot="2179789">
                <a:off x="5291601" y="1981891"/>
                <a:ext cx="1226378" cy="1226378"/>
              </a:xfrm>
              <a:prstGeom prst="ellipse">
                <a:avLst/>
              </a:prstGeom>
              <a:gradFill flip="none" rotWithShape="1">
                <a:gsLst>
                  <a:gs pos="0">
                    <a:sysClr lastClr="FFFFFF" val="window">
                      <a:alpha val="0"/>
                    </a:sysClr>
                  </a:gs>
                  <a:gs pos="16000">
                    <a:sysClr lastClr="FFFFFF" val="window">
                      <a:alpha val="51000"/>
                    </a:sysClr>
                  </a:gs>
                  <a:gs pos="30000">
                    <a:sysClr lastClr="FFFFFF" val="window">
                      <a:alpha val="0"/>
                    </a:sysClr>
                  </a:gs>
                </a:gsLst>
                <a:lin ang="2700000" scaled="1"/>
              </a:gradFill>
              <a:ln algn="ctr" cap="flat" cmpd="sng" w="25400">
                <a:noFill/>
                <a:prstDash val="solid"/>
              </a:ln>
              <a:effectLst/>
            </p:spPr>
            <p:txBody>
              <a:bodyPr anchor="ctr"/>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white"/>
                  </a:solidFill>
                  <a:effectLst/>
                  <a:uLnTx/>
                  <a:uFillTx/>
                  <a:latin typeface="Calibri"/>
                  <a:ea typeface="宋体"/>
                </a:endParaRPr>
              </a:p>
            </p:txBody>
          </p:sp>
        </p:grpSp>
        <p:pic>
          <p:nvPicPr>
            <p:cNvPr id="52" name="Picture 2"/>
            <p:cNvPicPr>
              <a:picLocks noChangeArrowheads="1" noChangeAspect="1"/>
            </p:cNvPicPr>
            <p:nvPr/>
          </p:nvPicPr>
          <p:blipFill>
            <a:blip r:embed="rId4">
              <a:extLst>
                <a:ext uri="{28A0092B-C50C-407E-A947-70E740481C1C}">
                  <a14:useLocalDpi val="0"/>
                </a:ext>
              </a:extLst>
            </a:blip>
            <a:srcRect r="50000"/>
            <a:stretch>
              <a:fillRect/>
            </a:stretch>
          </p:blipFill>
          <p:spPr bwMode="auto">
            <a:xfrm>
              <a:off x="3743929" y="2784525"/>
              <a:ext cx="786606" cy="165258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pic>
        <p:pic>
          <p:nvPicPr>
            <p:cNvPr id="53" name="Picture 2"/>
            <p:cNvPicPr>
              <a:picLocks noChangeArrowheads="1" noChangeAspect="1"/>
            </p:cNvPicPr>
            <p:nvPr/>
          </p:nvPicPr>
          <p:blipFill>
            <a:blip r:embed="rId4">
              <a:extLst>
                <a:ext uri="{28A0092B-C50C-407E-A947-70E740481C1C}">
                  <a14:useLocalDpi val="0"/>
                </a:ext>
              </a:extLst>
            </a:blip>
            <a:srcRect r="50000"/>
            <a:stretch>
              <a:fillRect/>
            </a:stretch>
          </p:blipFill>
          <p:spPr bwMode="auto">
            <a:xfrm flipH="1">
              <a:off x="4464025" y="4946145"/>
              <a:ext cx="786606" cy="165258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pic>
        <p:pic>
          <p:nvPicPr>
            <p:cNvPr id="54" name="Picture 2"/>
            <p:cNvPicPr>
              <a:picLocks noChangeArrowheads="1" noChangeAspect="1"/>
            </p:cNvPicPr>
            <p:nvPr/>
          </p:nvPicPr>
          <p:blipFill>
            <a:blip r:embed="rId4">
              <a:extLst>
                <a:ext uri="{28A0092B-C50C-407E-A947-70E740481C1C}">
                  <a14:useLocalDpi val="0"/>
                </a:ext>
              </a:extLst>
            </a:blip>
            <a:srcRect r="50000"/>
            <a:stretch>
              <a:fillRect/>
            </a:stretch>
          </p:blipFill>
          <p:spPr bwMode="auto">
            <a:xfrm>
              <a:off x="3722153" y="4946145"/>
              <a:ext cx="786606" cy="165258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pic>
        <p:pic>
          <p:nvPicPr>
            <p:cNvPr id="55" name="Picture 3"/>
            <p:cNvPicPr>
              <a:picLocks noChangeArrowheads="1" noChangeAspect="1"/>
            </p:cNvPicPr>
            <p:nvPr/>
          </p:nvPicPr>
          <p:blipFill>
            <a:blip r:embed="rId3">
              <a:extLst>
                <a:ext uri="{28A0092B-C50C-407E-A947-70E740481C1C}">
                  <a14:useLocalDpi val="0"/>
                </a:ext>
              </a:extLst>
            </a:blip>
            <a:srcRect r="50000"/>
            <a:stretch>
              <a:fillRect/>
            </a:stretch>
          </p:blipFill>
          <p:spPr bwMode="auto">
            <a:xfrm>
              <a:off x="3657239" y="3877079"/>
              <a:ext cx="786606" cy="165893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algn="ctr" dir="2700000" dist="35921" rotWithShape="0">
                      <a:schemeClr val="bg2"/>
                    </a:outerShdw>
                  </a:effectLst>
                </a14:hiddenEffects>
              </a:ext>
            </a:extLst>
          </p:spPr>
        </p:pic>
      </p:grpSp>
      <p:sp>
        <p:nvSpPr>
          <p:cNvPr id="59" name="TextBox 48"/>
          <p:cNvSpPr txBox="1"/>
          <p:nvPr/>
        </p:nvSpPr>
        <p:spPr>
          <a:xfrm>
            <a:off x="5665438" y="1768138"/>
            <a:ext cx="435462" cy="518160"/>
          </a:xfrm>
          <a:prstGeom prst="rect">
            <a:avLst/>
          </a:prstGeom>
          <a:noFill/>
        </p:spPr>
        <p:txBody>
          <a:bodyPr rtlCol="0" wrap="square">
            <a:spAutoFit/>
          </a:bodyPr>
          <a:lstStyle>
            <a:defPPr>
              <a:defRPr lang="zh-CN"/>
            </a:defPPr>
            <a:lvl1pPr algn="ctr">
              <a:defRPr b="1">
                <a:solidFill>
                  <a:srgbClr val="0070C0"/>
                </a:solidFill>
                <a:latin charset="-122" pitchFamily="34" typeface="微软雅黑"/>
                <a:ea charset="-122" pitchFamily="34" typeface="微软雅黑"/>
              </a:defRPr>
            </a:lvl1pPr>
          </a:lstStyle>
          <a:p>
            <a:pPr fontAlgn="base">
              <a:spcBef>
                <a:spcPct val="0"/>
              </a:spcBef>
              <a:spcAft>
                <a:spcPct val="0"/>
              </a:spcAft>
            </a:pPr>
            <a:r>
              <a:rPr altLang="zh-CN" lang="en-US" smtClean="0" sz="2800">
                <a:solidFill>
                  <a:srgbClr val="1F497D"/>
                </a:solidFill>
                <a:latin charset="0" panose="020b0604020202020204" pitchFamily="34" typeface="Arial"/>
                <a:cs charset="0" panose="020b0604020202020204" pitchFamily="34" typeface="Arial"/>
              </a:rPr>
              <a:t>1</a:t>
            </a:r>
          </a:p>
        </p:txBody>
      </p:sp>
      <p:sp>
        <p:nvSpPr>
          <p:cNvPr id="60" name="TextBox 49"/>
          <p:cNvSpPr txBox="1"/>
          <p:nvPr/>
        </p:nvSpPr>
        <p:spPr>
          <a:xfrm>
            <a:off x="5665438" y="2632234"/>
            <a:ext cx="435462" cy="518160"/>
          </a:xfrm>
          <a:prstGeom prst="rect">
            <a:avLst/>
          </a:prstGeom>
          <a:noFill/>
        </p:spPr>
        <p:txBody>
          <a:bodyPr rtlCol="0" wrap="square">
            <a:spAutoFit/>
          </a:bodyPr>
          <a:lstStyle>
            <a:defPPr>
              <a:defRPr lang="zh-CN"/>
            </a:defPPr>
            <a:lvl1pPr algn="ctr">
              <a:defRPr b="1">
                <a:solidFill>
                  <a:srgbClr val="0070C0"/>
                </a:solidFill>
                <a:latin charset="-122" pitchFamily="34" typeface="微软雅黑"/>
                <a:ea charset="-122" pitchFamily="34" typeface="微软雅黑"/>
              </a:defRPr>
            </a:lvl1pPr>
          </a:lstStyle>
          <a:p>
            <a:pPr fontAlgn="base">
              <a:spcBef>
                <a:spcPct val="0"/>
              </a:spcBef>
              <a:spcAft>
                <a:spcPct val="0"/>
              </a:spcAft>
            </a:pPr>
            <a:r>
              <a:rPr altLang="zh-CN" lang="en-US" smtClean="0" sz="2800">
                <a:solidFill>
                  <a:srgbClr val="1F497D"/>
                </a:solidFill>
                <a:latin charset="0" panose="020b0604020202020204" pitchFamily="34" typeface="Arial"/>
                <a:cs charset="0" panose="020b0604020202020204" pitchFamily="34" typeface="Arial"/>
              </a:rPr>
              <a:t>2</a:t>
            </a:r>
          </a:p>
        </p:txBody>
      </p:sp>
      <p:sp>
        <p:nvSpPr>
          <p:cNvPr id="61" name="TextBox 50"/>
          <p:cNvSpPr txBox="1"/>
          <p:nvPr/>
        </p:nvSpPr>
        <p:spPr>
          <a:xfrm>
            <a:off x="5665438" y="3352314"/>
            <a:ext cx="435462" cy="518160"/>
          </a:xfrm>
          <a:prstGeom prst="rect">
            <a:avLst/>
          </a:prstGeom>
          <a:noFill/>
        </p:spPr>
        <p:txBody>
          <a:bodyPr rtlCol="0" wrap="square">
            <a:spAutoFit/>
          </a:bodyPr>
          <a:lstStyle>
            <a:defPPr>
              <a:defRPr lang="zh-CN"/>
            </a:defPPr>
            <a:lvl1pPr algn="ctr">
              <a:defRPr b="1">
                <a:solidFill>
                  <a:srgbClr val="0070C0"/>
                </a:solidFill>
                <a:latin charset="-122" pitchFamily="34" typeface="微软雅黑"/>
                <a:ea charset="-122" pitchFamily="34" typeface="微软雅黑"/>
              </a:defRPr>
            </a:lvl1pPr>
          </a:lstStyle>
          <a:p>
            <a:pPr fontAlgn="base">
              <a:spcBef>
                <a:spcPct val="0"/>
              </a:spcBef>
              <a:spcAft>
                <a:spcPct val="0"/>
              </a:spcAft>
            </a:pPr>
            <a:r>
              <a:rPr altLang="zh-CN" lang="en-US" smtClean="0" sz="2800">
                <a:solidFill>
                  <a:srgbClr val="1F497D"/>
                </a:solidFill>
                <a:latin charset="0" panose="020b0604020202020204" pitchFamily="34" typeface="Arial"/>
                <a:cs charset="0" panose="020b0604020202020204" pitchFamily="34" typeface="Arial"/>
              </a:rPr>
              <a:t>3</a:t>
            </a:r>
          </a:p>
        </p:txBody>
      </p:sp>
      <p:sp>
        <p:nvSpPr>
          <p:cNvPr id="62" name="TextBox 51"/>
          <p:cNvSpPr txBox="1"/>
          <p:nvPr/>
        </p:nvSpPr>
        <p:spPr>
          <a:xfrm>
            <a:off x="5665438" y="4216410"/>
            <a:ext cx="435462" cy="518160"/>
          </a:xfrm>
          <a:prstGeom prst="rect">
            <a:avLst/>
          </a:prstGeom>
          <a:noFill/>
        </p:spPr>
        <p:txBody>
          <a:bodyPr rtlCol="0" wrap="square">
            <a:spAutoFit/>
          </a:bodyPr>
          <a:lstStyle>
            <a:defPPr>
              <a:defRPr lang="zh-CN"/>
            </a:defPPr>
            <a:lvl1pPr algn="ctr">
              <a:defRPr b="1">
                <a:solidFill>
                  <a:srgbClr val="0070C0"/>
                </a:solidFill>
                <a:latin charset="-122" pitchFamily="34" typeface="微软雅黑"/>
                <a:ea charset="-122" pitchFamily="34" typeface="微软雅黑"/>
              </a:defRPr>
            </a:lvl1pPr>
          </a:lstStyle>
          <a:p>
            <a:pPr fontAlgn="base">
              <a:spcBef>
                <a:spcPct val="0"/>
              </a:spcBef>
              <a:spcAft>
                <a:spcPct val="0"/>
              </a:spcAft>
            </a:pPr>
            <a:r>
              <a:rPr altLang="zh-CN" lang="en-US" smtClean="0" sz="2800">
                <a:solidFill>
                  <a:srgbClr val="1F497D"/>
                </a:solidFill>
                <a:latin charset="0" panose="020b0604020202020204" pitchFamily="34" typeface="Arial"/>
                <a:cs charset="0" panose="020b0604020202020204" pitchFamily="34" typeface="Arial"/>
              </a:rPr>
              <a:t>4</a:t>
            </a:r>
          </a:p>
        </p:txBody>
      </p:sp>
      <p:sp>
        <p:nvSpPr>
          <p:cNvPr id="63" name="TextBox 56"/>
          <p:cNvSpPr txBox="1"/>
          <p:nvPr/>
        </p:nvSpPr>
        <p:spPr>
          <a:xfrm>
            <a:off x="2463671" y="1932157"/>
            <a:ext cx="2107807" cy="426720"/>
          </a:xfrm>
          <a:prstGeom prst="rect">
            <a:avLst/>
          </a:prstGeom>
          <a:noFill/>
        </p:spPr>
        <p:txBody>
          <a:bodyPr rtlCol="0" wrap="square">
            <a:spAutoFit/>
          </a:bodyPr>
          <a:lstStyle/>
          <a:p>
            <a:pPr algn="ctr" fontAlgn="base">
              <a:lnSpc>
                <a:spcPct val="110000"/>
              </a:lnSpc>
              <a:spcBef>
                <a:spcPct val="0"/>
              </a:spcBef>
              <a:spcAft>
                <a:spcPct val="0"/>
              </a:spcAft>
            </a:pPr>
            <a:r>
              <a:rPr altLang="en-US" b="1" lang="zh-CN" smtClean="0" sz="2000">
                <a:solidFill>
                  <a:prstClr val="white"/>
                </a:solidFill>
                <a:latin charset="-122" pitchFamily="34" typeface="微软雅黑"/>
                <a:ea charset="-122" pitchFamily="34" typeface="微软雅黑"/>
              </a:rPr>
              <a:t>输入您的文字</a:t>
            </a:r>
          </a:p>
        </p:txBody>
      </p:sp>
      <p:sp>
        <p:nvSpPr>
          <p:cNvPr id="66" name="TextBox 60"/>
          <p:cNvSpPr txBox="1"/>
          <p:nvPr/>
        </p:nvSpPr>
        <p:spPr>
          <a:xfrm>
            <a:off x="1564506" y="2416210"/>
            <a:ext cx="3180409" cy="804672"/>
          </a:xfrm>
          <a:prstGeom prst="rect">
            <a:avLst/>
          </a:prstGeom>
          <a:noFill/>
        </p:spPr>
        <p:txBody>
          <a:bodyPr rtlCol="0" wrap="square">
            <a:spAutoFit/>
          </a:bodyPr>
          <a:lstStyle/>
          <a:p>
            <a:pPr fontAlgn="base">
              <a:lnSpc>
                <a:spcPct val="130000"/>
              </a:lnSpc>
              <a:spcBef>
                <a:spcPct val="0"/>
              </a:spcBef>
              <a:spcAft>
                <a:spcPct val="0"/>
              </a:spcAft>
            </a:pPr>
            <a:r>
              <a:rPr altLang="en-US" lang="zh-CN" smtClean="0">
                <a:solidFill>
                  <a:prstClr val="black">
                    <a:lumMod val="65000"/>
                    <a:lumOff val="35000"/>
                  </a:prstClr>
                </a:solidFill>
                <a:latin charset="-122" pitchFamily="34" typeface="微软雅黑"/>
                <a:ea charset="-122" pitchFamily="34" typeface="微软雅黑"/>
              </a:rPr>
              <a:t>输入您的文字输入您的文字输入您的文字输入您的文字</a:t>
            </a:r>
          </a:p>
        </p:txBody>
      </p:sp>
      <p:sp>
        <p:nvSpPr>
          <p:cNvPr id="67" name="TextBox 61"/>
          <p:cNvSpPr txBox="1"/>
          <p:nvPr/>
        </p:nvSpPr>
        <p:spPr>
          <a:xfrm>
            <a:off x="1564506" y="3978304"/>
            <a:ext cx="3138562" cy="1161288"/>
          </a:xfrm>
          <a:prstGeom prst="rect">
            <a:avLst/>
          </a:prstGeom>
          <a:noFill/>
        </p:spPr>
        <p:txBody>
          <a:bodyPr rtlCol="0" wrap="square">
            <a:spAutoFit/>
          </a:bodyPr>
          <a:lstStyle/>
          <a:p>
            <a:pPr fontAlgn="base">
              <a:lnSpc>
                <a:spcPct val="130000"/>
              </a:lnSpc>
              <a:spcBef>
                <a:spcPct val="0"/>
              </a:spcBef>
              <a:spcAft>
                <a:spcPct val="0"/>
              </a:spcAft>
            </a:pPr>
            <a:r>
              <a:rPr altLang="en-US" lang="zh-CN">
                <a:solidFill>
                  <a:prstClr val="black">
                    <a:lumMod val="65000"/>
                    <a:lumOff val="35000"/>
                  </a:prstClr>
                </a:solidFill>
                <a:latin charset="-122" pitchFamily="34" typeface="微软雅黑"/>
                <a:ea charset="-122" pitchFamily="34" typeface="微软雅黑"/>
              </a:rPr>
              <a:t>输入您的文字输入您的文字输入您的文字输入您的文字输入您的文字输入您的文字</a:t>
            </a:r>
          </a:p>
        </p:txBody>
      </p:sp>
      <p:sp>
        <p:nvSpPr>
          <p:cNvPr id="75" name="TextBox 56"/>
          <p:cNvSpPr txBox="1"/>
          <p:nvPr/>
        </p:nvSpPr>
        <p:spPr>
          <a:xfrm>
            <a:off x="2463671" y="3444647"/>
            <a:ext cx="2107807" cy="426720"/>
          </a:xfrm>
          <a:prstGeom prst="rect">
            <a:avLst/>
          </a:prstGeom>
          <a:noFill/>
        </p:spPr>
        <p:txBody>
          <a:bodyPr rtlCol="0" wrap="square">
            <a:spAutoFit/>
          </a:bodyPr>
          <a:lstStyle/>
          <a:p>
            <a:pPr algn="ctr" fontAlgn="base">
              <a:lnSpc>
                <a:spcPct val="110000"/>
              </a:lnSpc>
              <a:spcBef>
                <a:spcPct val="0"/>
              </a:spcBef>
              <a:spcAft>
                <a:spcPct val="0"/>
              </a:spcAft>
            </a:pPr>
            <a:r>
              <a:rPr altLang="en-US" b="1" lang="zh-CN" smtClean="0" sz="2000">
                <a:solidFill>
                  <a:prstClr val="white"/>
                </a:solidFill>
                <a:latin charset="-122" pitchFamily="34" typeface="微软雅黑"/>
                <a:ea charset="-122" pitchFamily="34" typeface="微软雅黑"/>
              </a:rPr>
              <a:t>输入您的文字</a:t>
            </a:r>
          </a:p>
        </p:txBody>
      </p:sp>
      <p:sp>
        <p:nvSpPr>
          <p:cNvPr id="76" name="TextBox 61"/>
          <p:cNvSpPr txBox="1"/>
          <p:nvPr/>
        </p:nvSpPr>
        <p:spPr>
          <a:xfrm>
            <a:off x="7221624" y="2419030"/>
            <a:ext cx="3138562" cy="1161288"/>
          </a:xfrm>
          <a:prstGeom prst="rect">
            <a:avLst/>
          </a:prstGeom>
          <a:noFill/>
        </p:spPr>
        <p:txBody>
          <a:bodyPr rtlCol="0" wrap="square">
            <a:spAutoFit/>
          </a:bodyPr>
          <a:lstStyle/>
          <a:p>
            <a:pPr fontAlgn="base">
              <a:lnSpc>
                <a:spcPct val="130000"/>
              </a:lnSpc>
              <a:spcBef>
                <a:spcPct val="0"/>
              </a:spcBef>
              <a:spcAft>
                <a:spcPct val="0"/>
              </a:spcAft>
            </a:pPr>
            <a:r>
              <a:rPr altLang="en-US" lang="zh-CN">
                <a:solidFill>
                  <a:prstClr val="black">
                    <a:lumMod val="65000"/>
                    <a:lumOff val="35000"/>
                  </a:prstClr>
                </a:solidFill>
                <a:latin charset="-122" pitchFamily="34" typeface="微软雅黑"/>
                <a:ea charset="-122" pitchFamily="34" typeface="微软雅黑"/>
              </a:rPr>
              <a:t>输入您的文字输入您的文字输入您的文字输入您的文字输入您的文字输入您的文字</a:t>
            </a:r>
          </a:p>
        </p:txBody>
      </p:sp>
      <p:sp>
        <p:nvSpPr>
          <p:cNvPr id="77" name="TextBox 56"/>
          <p:cNvSpPr txBox="1"/>
          <p:nvPr/>
        </p:nvSpPr>
        <p:spPr>
          <a:xfrm>
            <a:off x="7591414" y="1885373"/>
            <a:ext cx="2107807" cy="426720"/>
          </a:xfrm>
          <a:prstGeom prst="rect">
            <a:avLst/>
          </a:prstGeom>
          <a:noFill/>
        </p:spPr>
        <p:txBody>
          <a:bodyPr rtlCol="0" wrap="square">
            <a:spAutoFit/>
          </a:bodyPr>
          <a:lstStyle/>
          <a:p>
            <a:pPr algn="ctr" fontAlgn="base">
              <a:lnSpc>
                <a:spcPct val="110000"/>
              </a:lnSpc>
              <a:spcBef>
                <a:spcPct val="0"/>
              </a:spcBef>
              <a:spcAft>
                <a:spcPct val="0"/>
              </a:spcAft>
            </a:pPr>
            <a:r>
              <a:rPr altLang="en-US" b="1" lang="zh-CN" smtClean="0" sz="2000">
                <a:solidFill>
                  <a:prstClr val="white"/>
                </a:solidFill>
                <a:latin charset="-122" pitchFamily="34" typeface="微软雅黑"/>
                <a:ea charset="-122" pitchFamily="34" typeface="微软雅黑"/>
              </a:rPr>
              <a:t>输入您的文字</a:t>
            </a:r>
          </a:p>
        </p:txBody>
      </p:sp>
      <p:sp>
        <p:nvSpPr>
          <p:cNvPr id="78" name="TextBox 56"/>
          <p:cNvSpPr txBox="1"/>
          <p:nvPr/>
        </p:nvSpPr>
        <p:spPr>
          <a:xfrm>
            <a:off x="7805693" y="4216372"/>
            <a:ext cx="2107807" cy="426720"/>
          </a:xfrm>
          <a:prstGeom prst="rect">
            <a:avLst/>
          </a:prstGeom>
          <a:noFill/>
        </p:spPr>
        <p:txBody>
          <a:bodyPr rtlCol="0" wrap="square">
            <a:spAutoFit/>
          </a:bodyPr>
          <a:lstStyle/>
          <a:p>
            <a:pPr algn="ctr" fontAlgn="base">
              <a:lnSpc>
                <a:spcPct val="110000"/>
              </a:lnSpc>
              <a:spcBef>
                <a:spcPct val="0"/>
              </a:spcBef>
              <a:spcAft>
                <a:spcPct val="0"/>
              </a:spcAft>
            </a:pPr>
            <a:r>
              <a:rPr altLang="en-US" b="1" lang="zh-CN" smtClean="0" sz="2000">
                <a:solidFill>
                  <a:prstClr val="white"/>
                </a:solidFill>
                <a:latin charset="-122" pitchFamily="34" typeface="微软雅黑"/>
                <a:ea charset="-122" pitchFamily="34" typeface="微软雅黑"/>
              </a:rPr>
              <a:t>输入您的文字</a:t>
            </a:r>
          </a:p>
        </p:txBody>
      </p:sp>
      <p:sp>
        <p:nvSpPr>
          <p:cNvPr id="79" name="TextBox 60"/>
          <p:cNvSpPr txBox="1"/>
          <p:nvPr/>
        </p:nvSpPr>
        <p:spPr>
          <a:xfrm>
            <a:off x="7253026" y="4700426"/>
            <a:ext cx="3180409" cy="804672"/>
          </a:xfrm>
          <a:prstGeom prst="rect">
            <a:avLst/>
          </a:prstGeom>
          <a:noFill/>
        </p:spPr>
        <p:txBody>
          <a:bodyPr rtlCol="0" wrap="square">
            <a:spAutoFit/>
          </a:bodyPr>
          <a:lstStyle/>
          <a:p>
            <a:pPr fontAlgn="base">
              <a:lnSpc>
                <a:spcPct val="130000"/>
              </a:lnSpc>
              <a:spcBef>
                <a:spcPct val="0"/>
              </a:spcBef>
              <a:spcAft>
                <a:spcPct val="0"/>
              </a:spcAft>
            </a:pPr>
            <a:r>
              <a:rPr altLang="en-US" lang="zh-CN" smtClean="0">
                <a:solidFill>
                  <a:prstClr val="black">
                    <a:lumMod val="65000"/>
                    <a:lumOff val="35000"/>
                  </a:prstClr>
                </a:solidFill>
                <a:latin charset="-122" pitchFamily="34" typeface="微软雅黑"/>
                <a:ea charset="-122" pitchFamily="34" typeface="微软雅黑"/>
              </a:rPr>
              <a:t>输入您的文字输入您的文字输入您的文字输入您的文字</a:t>
            </a:r>
          </a:p>
        </p:txBody>
      </p:sp>
    </p:spTree>
    <p:extLst>
      <p:ext uri="{BB962C8B-B14F-4D97-AF65-F5344CB8AC3E}">
        <p14:creationId val="1041719592"/>
      </p:ext>
    </p:extLst>
  </p:cSld>
  <p:clrMapOvr>
    <a:masterClrMapping/>
  </p:clrMapOvr>
  <mc:AlternateContent>
    <mc:Choice Requires="p14">
      <p:transition advTm="4000" p14:dur="2000" spd="slow"/>
    </mc:Choice>
    <mc:Fallback>
      <p:transition advTm="4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250" fill="hold" id="7"/>
                                        <p:tgtEl>
                                          <p:spTgt spid="4"/>
                                        </p:tgtEl>
                                        <p:attrNameLst>
                                          <p:attrName>ppt_x</p:attrName>
                                        </p:attrNameLst>
                                      </p:cBhvr>
                                      <p:tavLst>
                                        <p:tav tm="0">
                                          <p:val>
                                            <p:strVal val="0-#ppt_w/2"/>
                                          </p:val>
                                        </p:tav>
                                        <p:tav tm="100000">
                                          <p:val>
                                            <p:strVal val="#ppt_x"/>
                                          </p:val>
                                        </p:tav>
                                      </p:tavLst>
                                    </p:anim>
                                    <p:anim calcmode="lin" valueType="num">
                                      <p:cBhvr additive="base">
                                        <p:cTn dur="25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250"/>
                            </p:stCondLst>
                            <p:childTnLst>
                              <p:par>
                                <p:cTn fill="hold" grpId="0" id="10" nodeType="afterEffect" presetClass="entr" presetID="52" presetSubtype="0">
                                  <p:stCondLst>
                                    <p:cond delay="0"/>
                                  </p:stCondLst>
                                  <p:childTnLst>
                                    <p:set>
                                      <p:cBhvr>
                                        <p:cTn dur="1" fill="hold" id="11">
                                          <p:stCondLst>
                                            <p:cond delay="0"/>
                                          </p:stCondLst>
                                        </p:cTn>
                                        <p:tgtEl>
                                          <p:spTgt spid="66"/>
                                        </p:tgtEl>
                                        <p:attrNameLst>
                                          <p:attrName>style.visibility</p:attrName>
                                        </p:attrNameLst>
                                      </p:cBhvr>
                                      <p:to>
                                        <p:strVal val="visible"/>
                                      </p:to>
                                    </p:set>
                                    <p:animScale>
                                      <p:cBhvr>
                                        <p:cTn decel="50000" dur="1000" fill="hold" id="12">
                                          <p:stCondLst>
                                            <p:cond delay="0"/>
                                          </p:stCondLst>
                                        </p:cTn>
                                        <p:tgtEl>
                                          <p:spTgt spid="66"/>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3">
                                          <p:stCondLst>
                                            <p:cond delay="0"/>
                                          </p:stCondLst>
                                        </p:cTn>
                                        <p:tgtEl>
                                          <p:spTgt spid="66"/>
                                        </p:tgtEl>
                                        <p:attrNameLst>
                                          <p:attrName>ppt_x</p:attrName>
                                          <p:attrName>ppt_y</p:attrName>
                                        </p:attrNameLst>
                                      </p:cBhvr>
                                    </p:animMotion>
                                    <p:animEffect filter="fade" transition="in">
                                      <p:cBhvr>
                                        <p:cTn dur="1000" id="14"/>
                                        <p:tgtEl>
                                          <p:spTgt spid="66"/>
                                        </p:tgtEl>
                                      </p:cBhvr>
                                    </p:animEffect>
                                  </p:childTnLst>
                                </p:cTn>
                              </p:par>
                              <p:par>
                                <p:cTn fill="hold" grpId="0" id="15" nodeType="withEffect" presetClass="entr" presetID="52" presetSubtype="0">
                                  <p:stCondLst>
                                    <p:cond delay="400"/>
                                  </p:stCondLst>
                                  <p:childTnLst>
                                    <p:set>
                                      <p:cBhvr>
                                        <p:cTn dur="1" fill="hold" id="16">
                                          <p:stCondLst>
                                            <p:cond delay="0"/>
                                          </p:stCondLst>
                                        </p:cTn>
                                        <p:tgtEl>
                                          <p:spTgt spid="67"/>
                                        </p:tgtEl>
                                        <p:attrNameLst>
                                          <p:attrName>style.visibility</p:attrName>
                                        </p:attrNameLst>
                                      </p:cBhvr>
                                      <p:to>
                                        <p:strVal val="visible"/>
                                      </p:to>
                                    </p:set>
                                    <p:animScale>
                                      <p:cBhvr>
                                        <p:cTn decel="50000" dur="1000" fill="hold" id="17">
                                          <p:stCondLst>
                                            <p:cond delay="0"/>
                                          </p:stCondLst>
                                        </p:cTn>
                                        <p:tgtEl>
                                          <p:spTgt spid="67"/>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8">
                                          <p:stCondLst>
                                            <p:cond delay="0"/>
                                          </p:stCondLst>
                                        </p:cTn>
                                        <p:tgtEl>
                                          <p:spTgt spid="67"/>
                                        </p:tgtEl>
                                        <p:attrNameLst>
                                          <p:attrName>ppt_x</p:attrName>
                                          <p:attrName>ppt_y</p:attrName>
                                        </p:attrNameLst>
                                      </p:cBhvr>
                                    </p:animMotion>
                                    <p:animEffect filter="fade" transition="in">
                                      <p:cBhvr>
                                        <p:cTn dur="1000" id="19"/>
                                        <p:tgtEl>
                                          <p:spTgt spid="67"/>
                                        </p:tgtEl>
                                      </p:cBhvr>
                                    </p:animEffect>
                                  </p:childTnLst>
                                </p:cTn>
                              </p:par>
                              <p:par>
                                <p:cTn fill="hold" grpId="0" id="20" nodeType="withEffect" presetClass="entr" presetID="52" presetSubtype="0">
                                  <p:stCondLst>
                                    <p:cond delay="400"/>
                                  </p:stCondLst>
                                  <p:childTnLst>
                                    <p:set>
                                      <p:cBhvr>
                                        <p:cTn dur="1" fill="hold" id="21">
                                          <p:stCondLst>
                                            <p:cond delay="0"/>
                                          </p:stCondLst>
                                        </p:cTn>
                                        <p:tgtEl>
                                          <p:spTgt spid="76"/>
                                        </p:tgtEl>
                                        <p:attrNameLst>
                                          <p:attrName>style.visibility</p:attrName>
                                        </p:attrNameLst>
                                      </p:cBhvr>
                                      <p:to>
                                        <p:strVal val="visible"/>
                                      </p:to>
                                    </p:set>
                                    <p:animScale>
                                      <p:cBhvr>
                                        <p:cTn decel="50000" dur="1000" fill="hold" id="22">
                                          <p:stCondLst>
                                            <p:cond delay="0"/>
                                          </p:stCondLst>
                                        </p:cTn>
                                        <p:tgtEl>
                                          <p:spTgt spid="76"/>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23">
                                          <p:stCondLst>
                                            <p:cond delay="0"/>
                                          </p:stCondLst>
                                        </p:cTn>
                                        <p:tgtEl>
                                          <p:spTgt spid="76"/>
                                        </p:tgtEl>
                                        <p:attrNameLst>
                                          <p:attrName>ppt_x</p:attrName>
                                          <p:attrName>ppt_y</p:attrName>
                                        </p:attrNameLst>
                                      </p:cBhvr>
                                    </p:animMotion>
                                    <p:animEffect filter="fade" transition="in">
                                      <p:cBhvr>
                                        <p:cTn dur="1000" id="24"/>
                                        <p:tgtEl>
                                          <p:spTgt spid="76"/>
                                        </p:tgtEl>
                                      </p:cBhvr>
                                    </p:animEffect>
                                  </p:childTnLst>
                                </p:cTn>
                              </p:par>
                            </p:childTnLst>
                          </p:cTn>
                        </p:par>
                        <p:par>
                          <p:cTn fill="hold" id="25" nodeType="afterGroup">
                            <p:stCondLst>
                              <p:cond delay="1650"/>
                            </p:stCondLst>
                            <p:childTnLst>
                              <p:par>
                                <p:cTn fill="hold" grpId="0" id="26" nodeType="afterEffect" presetClass="entr" presetID="52" presetSubtype="0">
                                  <p:stCondLst>
                                    <p:cond delay="0"/>
                                  </p:stCondLst>
                                  <p:childTnLst>
                                    <p:set>
                                      <p:cBhvr>
                                        <p:cTn dur="1" fill="hold" id="27">
                                          <p:stCondLst>
                                            <p:cond delay="0"/>
                                          </p:stCondLst>
                                        </p:cTn>
                                        <p:tgtEl>
                                          <p:spTgt spid="79"/>
                                        </p:tgtEl>
                                        <p:attrNameLst>
                                          <p:attrName>style.visibility</p:attrName>
                                        </p:attrNameLst>
                                      </p:cBhvr>
                                      <p:to>
                                        <p:strVal val="visible"/>
                                      </p:to>
                                    </p:set>
                                    <p:animScale>
                                      <p:cBhvr>
                                        <p:cTn decel="50000" dur="1000" fill="hold" id="28">
                                          <p:stCondLst>
                                            <p:cond delay="0"/>
                                          </p:stCondLst>
                                        </p:cTn>
                                        <p:tgtEl>
                                          <p:spTgt spid="79"/>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29">
                                          <p:stCondLst>
                                            <p:cond delay="0"/>
                                          </p:stCondLst>
                                        </p:cTn>
                                        <p:tgtEl>
                                          <p:spTgt spid="79"/>
                                        </p:tgtEl>
                                        <p:attrNameLst>
                                          <p:attrName>ppt_x</p:attrName>
                                          <p:attrName>ppt_y</p:attrName>
                                        </p:attrNameLst>
                                      </p:cBhvr>
                                    </p:animMotion>
                                    <p:animEffect filter="fade" transition="in">
                                      <p:cBhvr>
                                        <p:cTn dur="1000" id="30"/>
                                        <p:tgtEl>
                                          <p:spTgt spid="7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6"/>
      <p:bldP grpId="0" spid="67"/>
      <p:bldP grpId="0" spid="76"/>
      <p:bldP grpId="0" spid="79"/>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2" name="平行四边形 6"/>
          <p:cNvPicPr>
            <a:picLocks noChangeArrowheads="1"/>
          </p:cNvPicPr>
          <p:nvPr/>
        </p:nvPicPr>
        <p:blipFill>
          <a:blip r:embed="rId3">
            <a:extLst>
              <a:ext uri="{28A0092B-C50C-407E-A947-70E740481C1C}">
                <a14:useLocalDpi val="0"/>
              </a:ext>
            </a:extLst>
          </a:blip>
          <a:stretch>
            <a:fillRect/>
          </a:stretch>
        </p:blipFill>
        <p:spPr bwMode="auto">
          <a:xfrm>
            <a:off x="7317575" y="1429916"/>
            <a:ext cx="2835000" cy="2569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33" name="平行四边形 6"/>
          <p:cNvPicPr>
            <a:picLocks noChangeArrowheads="1"/>
          </p:cNvPicPr>
          <p:nvPr/>
        </p:nvPicPr>
        <p:blipFill>
          <a:blip r:embed="rId3">
            <a:extLst>
              <a:ext uri="{28A0092B-C50C-407E-A947-70E740481C1C}">
                <a14:useLocalDpi val="0"/>
              </a:ext>
            </a:extLst>
          </a:blip>
          <a:stretch>
            <a:fillRect/>
          </a:stretch>
        </p:blipFill>
        <p:spPr bwMode="auto">
          <a:xfrm>
            <a:off x="3346683" y="1429916"/>
            <a:ext cx="2835000" cy="2569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31" name="平行四边形 6"/>
          <p:cNvPicPr>
            <a:picLocks noChangeArrowheads="1"/>
          </p:cNvPicPr>
          <p:nvPr/>
        </p:nvPicPr>
        <p:blipFill>
          <a:blip r:embed="rId3">
            <a:extLst>
              <a:ext uri="{28A0092B-C50C-407E-A947-70E740481C1C}">
                <a14:useLocalDpi val="0"/>
              </a:ext>
            </a:extLst>
          </a:blip>
          <a:stretch>
            <a:fillRect/>
          </a:stretch>
        </p:blipFill>
        <p:spPr bwMode="auto">
          <a:xfrm>
            <a:off x="1380651" y="1429916"/>
            <a:ext cx="2835000" cy="2569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grpSp>
        <p:nvGrpSpPr>
          <p:cNvPr id="9" name="组合 8"/>
          <p:cNvGrpSpPr/>
          <p:nvPr/>
        </p:nvGrpSpPr>
        <p:grpSpPr>
          <a:xfrm>
            <a:off x="11550315" y="6507183"/>
            <a:ext cx="299785" cy="299785"/>
            <a:chOff x="11550315" y="6496550"/>
            <a:chExt cx="299785" cy="299785"/>
          </a:xfrm>
        </p:grpSpPr>
        <p:sp>
          <p:nvSpPr>
            <p:cNvPr id="10" name="椭圆 9"/>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右箭头 10"/>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2" name="组合 11"/>
          <p:cNvGrpSpPr/>
          <p:nvPr/>
        </p:nvGrpSpPr>
        <p:grpSpPr>
          <a:xfrm flipH="1">
            <a:off x="11055771" y="6507183"/>
            <a:ext cx="299785" cy="299785"/>
            <a:chOff x="11550315" y="6496550"/>
            <a:chExt cx="299785" cy="299785"/>
          </a:xfrm>
        </p:grpSpPr>
        <p:sp>
          <p:nvSpPr>
            <p:cNvPr id="13" name="椭圆 12"/>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右箭头 13"/>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5" name="组合 14"/>
          <p:cNvGrpSpPr/>
          <p:nvPr/>
        </p:nvGrpSpPr>
        <p:grpSpPr>
          <a:xfrm>
            <a:off x="0" y="543361"/>
            <a:ext cx="3370217" cy="508973"/>
            <a:chOff x="0" y="543361"/>
            <a:chExt cx="3370217" cy="508973"/>
          </a:xfrm>
        </p:grpSpPr>
        <p:grpSp>
          <p:nvGrpSpPr>
            <p:cNvPr id="16" name="组合 15"/>
            <p:cNvGrpSpPr/>
            <p:nvPr/>
          </p:nvGrpSpPr>
          <p:grpSpPr>
            <a:xfrm>
              <a:off x="0" y="543361"/>
              <a:ext cx="3370216" cy="493479"/>
              <a:chOff x="0" y="288813"/>
              <a:chExt cx="3370216" cy="493479"/>
            </a:xfrm>
            <a:solidFill>
              <a:srgbClr val="131426"/>
            </a:solidFill>
          </p:grpSpPr>
          <p:sp>
            <p:nvSpPr>
              <p:cNvPr id="18" name="矩形 17"/>
              <p:cNvSpPr/>
              <p:nvPr/>
            </p:nvSpPr>
            <p:spPr>
              <a:xfrm>
                <a:off x="0" y="288813"/>
                <a:ext cx="3052812" cy="49347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直角三角形 18"/>
              <p:cNvSpPr/>
              <p:nvPr/>
            </p:nvSpPr>
            <p:spPr>
              <a:xfrm>
                <a:off x="3052811" y="292635"/>
                <a:ext cx="317405" cy="489657"/>
              </a:xfrm>
              <a:prstGeom prst="r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7" name="文本框 3"/>
            <p:cNvSpPr txBox="1"/>
            <p:nvPr/>
          </p:nvSpPr>
          <p:spPr>
            <a:xfrm>
              <a:off x="101601" y="590669"/>
              <a:ext cx="3268616" cy="457200"/>
            </a:xfrm>
            <a:prstGeom prst="rect">
              <a:avLst/>
            </a:prstGeom>
            <a:noFill/>
          </p:spPr>
          <p:txBody>
            <a:bodyPr rtlCol="0" wrap="square">
              <a:spAutoFit/>
            </a:bodyPr>
            <a:lstStyle/>
            <a:p>
              <a:r>
                <a:rPr altLang="zh-CN" lang="en-US" sz="2400">
                  <a:solidFill>
                    <a:schemeClr val="bg1"/>
                  </a:solidFill>
                  <a:latin charset="-122" pitchFamily="34" typeface="微软雅黑"/>
                  <a:ea charset="-122" pitchFamily="34" typeface="微软雅黑"/>
                </a:rPr>
                <a:t>4.关键技术与实践难点</a:t>
              </a:r>
            </a:p>
          </p:txBody>
        </p:sp>
      </p:grpSp>
      <p:pic>
        <p:nvPicPr>
          <p:cNvPr id="22" name="平行四边形 6"/>
          <p:cNvPicPr>
            <a:picLocks noChangeArrowheads="1"/>
          </p:cNvPicPr>
          <p:nvPr/>
        </p:nvPicPr>
        <p:blipFill>
          <a:blip r:embed="rId3">
            <a:extLst>
              <a:ext uri="{28A0092B-C50C-407E-A947-70E740481C1C}">
                <a14:useLocalDpi val="0"/>
              </a:ext>
            </a:extLst>
          </a:blip>
          <a:stretch>
            <a:fillRect/>
          </a:stretch>
        </p:blipFill>
        <p:spPr bwMode="auto">
          <a:xfrm>
            <a:off x="5314807" y="1429916"/>
            <a:ext cx="2835000" cy="2569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descr="3箭头" id="24" name="Picture 110"/>
          <p:cNvPicPr>
            <a:picLocks noChangeArrowheads="1" noChangeAspect="1"/>
          </p:cNvPicPr>
          <p:nvPr/>
        </p:nvPicPr>
        <p:blipFill>
          <a:blip r:embed="rId4">
            <a:extLst>
              <a:ext uri="{28A0092B-C50C-407E-A947-70E740481C1C}">
                <a14:useLocalDpi val="0"/>
              </a:ext>
            </a:extLst>
          </a:blip>
          <a:stretch>
            <a:fillRect/>
          </a:stretch>
        </p:blipFill>
        <p:spPr bwMode="auto">
          <a:xfrm>
            <a:off x="3601688" y="3968490"/>
            <a:ext cx="4805712" cy="2339869"/>
          </a:xfrm>
          <a:prstGeom prst="rect">
            <a:avLst/>
          </a:prstGeom>
          <a:noFill/>
          <a:extLst>
            <a:ext uri="{909E8E84-426E-40DD-AFC4-6F175D3DCCD1}">
              <a14:hiddenFill>
                <a:solidFill>
                  <a:srgbClr val="FFFFFF"/>
                </a:solidFill>
              </a14:hiddenFill>
            </a:ext>
          </a:extLst>
        </p:spPr>
      </p:pic>
      <p:sp>
        <p:nvSpPr>
          <p:cNvPr descr="2" id="25" name="Rectangle 111"/>
          <p:cNvSpPr>
            <a:spLocks noChangeArrowheads="1"/>
          </p:cNvSpPr>
          <p:nvPr/>
        </p:nvSpPr>
        <p:spPr bwMode="gray">
          <a:xfrm>
            <a:off x="1830358" y="3090242"/>
            <a:ext cx="4059437" cy="808644"/>
          </a:xfrm>
          <a:prstGeom prst="rect">
            <a:avLst/>
          </a:prstGeom>
          <a:noFill/>
          <a:ln>
            <a:noFill/>
          </a:ln>
          <a:effectLst>
            <a:prstShdw dir="2700000" dist="17961" prst="shdw17">
              <a:srgbClr val="FFFFFF">
                <a:gamma/>
                <a:shade val="60000"/>
                <a:invGamma/>
              </a:srgbClr>
            </a:prstShdw>
          </a:effectLst>
          <a:extLst>
            <a:ext uri="{909E8E84-426E-40DD-AFC4-6F175D3DCCD1}">
              <a14:hiddenFill>
                <a:blipFill dpi="0" rotWithShape="1">
                  <a:blip/>
                  <a:srcRect/>
                  <a:stretch>
                    <a:fillRect/>
                  </a:stretch>
                </a:blipFill>
              </a14:hiddenFill>
            </a:ext>
            <a:ext uri="{91240B29-F687-4F45-9708-019B960494DF}">
              <a14:hiddenLine algn="ctr" w="9525">
                <a:solidFill>
                  <a:schemeClr val="tx1"/>
                </a:solidFill>
                <a:miter lim="800000"/>
                <a:headEnd/>
                <a:tailEnd/>
              </a14:hiddenLine>
            </a:ext>
          </a:extLst>
        </p:spPr>
        <p:txBody>
          <a:bodyPr bIns="38562" lIns="77126" rIns="77126" tIns="38562" wrap="square">
            <a:spAutoFit/>
          </a:bodyPr>
          <a:lstStyle/>
          <a:p>
            <a:pPr defTabSz="770783">
              <a:buClr>
                <a:srgbClr val="FFC000"/>
              </a:buClr>
              <a:buFont charset="2" pitchFamily="2" typeface="Wingdings"/>
              <a:buChar char="n"/>
            </a:pPr>
            <a:r>
              <a:rPr altLang="en-US" lang="zh-CN" sz="1600">
                <a:solidFill>
                  <a:srgbClr val="000000"/>
                </a:solidFill>
                <a:latin charset="-122" pitchFamily="34" typeface="微软雅黑"/>
                <a:ea charset="-122" pitchFamily="34" typeface="微软雅黑"/>
              </a:rPr>
              <a:t>单击添加段落文字单击添加段落文字</a:t>
            </a:r>
          </a:p>
          <a:p>
            <a:pPr defTabSz="770783">
              <a:buClr>
                <a:srgbClr val="FFC000"/>
              </a:buClr>
              <a:buFont charset="2" pitchFamily="2" typeface="Wingdings"/>
              <a:buChar char="n"/>
            </a:pPr>
            <a:r>
              <a:rPr altLang="en-US" lang="zh-CN" sz="1600">
                <a:solidFill>
                  <a:srgbClr val="000000"/>
                </a:solidFill>
                <a:latin charset="-122" pitchFamily="34" typeface="微软雅黑"/>
                <a:ea charset="-122" pitchFamily="34" typeface="微软雅黑"/>
              </a:rPr>
              <a:t>单击添加段落文字单击添加段落文字。</a:t>
            </a:r>
          </a:p>
          <a:p>
            <a:pPr defTabSz="770783">
              <a:buClr>
                <a:srgbClr val="FFC000"/>
              </a:buClr>
              <a:buFont charset="2" pitchFamily="2" typeface="Wingdings"/>
              <a:buChar char="n"/>
            </a:pPr>
            <a:r>
              <a:rPr altLang="en-US" lang="zh-CN" sz="1600">
                <a:solidFill>
                  <a:srgbClr val="000000"/>
                </a:solidFill>
                <a:latin charset="-122" pitchFamily="34" typeface="微软雅黑"/>
                <a:ea charset="-122" pitchFamily="34" typeface="微软雅黑"/>
              </a:rPr>
              <a:t>单击添加段落文字单击添加段落文字</a:t>
            </a:r>
          </a:p>
        </p:txBody>
      </p:sp>
      <p:sp>
        <p:nvSpPr>
          <p:cNvPr descr="2" id="26" name="Rectangle 112"/>
          <p:cNvSpPr>
            <a:spLocks noChangeArrowheads="1"/>
          </p:cNvSpPr>
          <p:nvPr/>
        </p:nvSpPr>
        <p:spPr bwMode="gray">
          <a:xfrm>
            <a:off x="6584215" y="3085247"/>
            <a:ext cx="4301720" cy="808644"/>
          </a:xfrm>
          <a:prstGeom prst="rect">
            <a:avLst/>
          </a:prstGeom>
          <a:noFill/>
          <a:ln>
            <a:noFill/>
          </a:ln>
          <a:effectLst>
            <a:prstShdw dir="2700000" dist="17961" prst="shdw17">
              <a:srgbClr val="FFFFFF">
                <a:gamma/>
                <a:shade val="60000"/>
                <a:invGamma/>
              </a:srgbClr>
            </a:prstShdw>
          </a:effectLst>
          <a:extLst>
            <a:ext uri="{909E8E84-426E-40DD-AFC4-6F175D3DCCD1}">
              <a14:hiddenFill>
                <a:blipFill dpi="0" rotWithShape="1">
                  <a:blip/>
                  <a:srcRect/>
                  <a:stretch>
                    <a:fillRect/>
                  </a:stretch>
                </a:blipFill>
              </a14:hiddenFill>
            </a:ext>
            <a:ext uri="{91240B29-F687-4F45-9708-019B960494DF}">
              <a14:hiddenLine algn="ctr" w="9525">
                <a:solidFill>
                  <a:schemeClr val="tx1"/>
                </a:solidFill>
                <a:miter lim="800000"/>
                <a:headEnd/>
                <a:tailEnd/>
              </a14:hiddenLine>
            </a:ext>
          </a:extLst>
        </p:spPr>
        <p:txBody>
          <a:bodyPr bIns="38562" lIns="77126" rIns="77126" tIns="38562" wrap="square">
            <a:spAutoFit/>
          </a:bodyPr>
          <a:lstStyle/>
          <a:p>
            <a:pPr defTabSz="770783">
              <a:buClr>
                <a:srgbClr val="FFC000"/>
              </a:buClr>
              <a:buFont charset="2" pitchFamily="2" typeface="Wingdings"/>
              <a:buChar char="n"/>
            </a:pPr>
            <a:r>
              <a:rPr altLang="en-US" lang="zh-CN" sz="1600">
                <a:solidFill>
                  <a:srgbClr val="000000"/>
                </a:solidFill>
                <a:latin charset="-122" pitchFamily="34" typeface="微软雅黑"/>
                <a:ea charset="-122" pitchFamily="34" typeface="微软雅黑"/>
              </a:rPr>
              <a:t>单击添加段落文字单击添加段落文字</a:t>
            </a:r>
          </a:p>
          <a:p>
            <a:pPr defTabSz="770783">
              <a:buClr>
                <a:srgbClr val="FFC000"/>
              </a:buClr>
              <a:buFont charset="2" pitchFamily="2" typeface="Wingdings"/>
              <a:buChar char="n"/>
            </a:pPr>
            <a:r>
              <a:rPr altLang="en-US" lang="zh-CN" sz="1600">
                <a:solidFill>
                  <a:srgbClr val="000000"/>
                </a:solidFill>
                <a:latin charset="-122" pitchFamily="34" typeface="微软雅黑"/>
                <a:ea charset="-122" pitchFamily="34" typeface="微软雅黑"/>
              </a:rPr>
              <a:t>单击添加段落文字单击添加段落文字。</a:t>
            </a:r>
          </a:p>
          <a:p>
            <a:pPr defTabSz="770783">
              <a:buClr>
                <a:srgbClr val="FFC000"/>
              </a:buClr>
              <a:buFont charset="2" pitchFamily="2" typeface="Wingdings"/>
              <a:buChar char="n"/>
            </a:pPr>
            <a:r>
              <a:rPr altLang="en-US" lang="zh-CN" sz="1600">
                <a:solidFill>
                  <a:srgbClr val="000000"/>
                </a:solidFill>
                <a:latin charset="-122" pitchFamily="34" typeface="微软雅黑"/>
                <a:ea charset="-122" pitchFamily="34" typeface="微软雅黑"/>
              </a:rPr>
              <a:t>单击添加段落文字单击添加段落文字</a:t>
            </a:r>
          </a:p>
        </p:txBody>
      </p:sp>
      <p:sp>
        <p:nvSpPr>
          <p:cNvPr id="27" name="TextBox 22"/>
          <p:cNvSpPr txBox="1">
            <a:spLocks noChangeArrowheads="1"/>
          </p:cNvSpPr>
          <p:nvPr/>
        </p:nvSpPr>
        <p:spPr bwMode="auto">
          <a:xfrm>
            <a:off x="2233175" y="1939772"/>
            <a:ext cx="1708611" cy="35144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8562" lIns="77126" rIns="77126" tIns="38562" wrap="square">
            <a:spAutoFit/>
          </a:bodyPr>
          <a:lstStyle>
            <a:lvl1pPr defTabSz="815975" eaLnBrk="0" hangingPunct="0">
              <a:defRPr>
                <a:solidFill>
                  <a:schemeClr val="tx1"/>
                </a:solidFill>
                <a:latin typeface="Arial"/>
              </a:defRPr>
            </a:lvl1pPr>
            <a:lvl2pPr defTabSz="815975" eaLnBrk="0" hangingPunct="0" indent="-255588" marL="663575">
              <a:defRPr>
                <a:solidFill>
                  <a:schemeClr val="tx1"/>
                </a:solidFill>
                <a:latin typeface="Arial"/>
              </a:defRPr>
            </a:lvl2pPr>
            <a:lvl3pPr defTabSz="815975" eaLnBrk="0" hangingPunct="0" indent="-204788" marL="1020763">
              <a:defRPr>
                <a:solidFill>
                  <a:schemeClr val="tx1"/>
                </a:solidFill>
                <a:latin typeface="Arial"/>
              </a:defRPr>
            </a:lvl3pPr>
            <a:lvl4pPr defTabSz="815975" eaLnBrk="0" hangingPunct="0" indent="-204788" marL="1428750">
              <a:defRPr>
                <a:solidFill>
                  <a:schemeClr val="tx1"/>
                </a:solidFill>
                <a:latin typeface="Arial"/>
              </a:defRPr>
            </a:lvl4pPr>
            <a:lvl5pPr defTabSz="815975" eaLnBrk="0" hangingPunct="0" indent="-204788" marL="1836738">
              <a:defRPr>
                <a:solidFill>
                  <a:schemeClr val="tx1"/>
                </a:solidFill>
                <a:latin typeface="Arial"/>
              </a:defRPr>
            </a:lvl5pPr>
            <a:lvl6pPr algn="ctr" defTabSz="815975" eaLnBrk="0" fontAlgn="base" hangingPunct="0" indent="-204788" marL="2293938">
              <a:spcBef>
                <a:spcPct val="0"/>
              </a:spcBef>
              <a:spcAft>
                <a:spcPct val="0"/>
              </a:spcAft>
              <a:defRPr>
                <a:solidFill>
                  <a:schemeClr val="tx1"/>
                </a:solidFill>
                <a:latin typeface="Arial"/>
              </a:defRPr>
            </a:lvl6pPr>
            <a:lvl7pPr algn="ctr" defTabSz="815975" eaLnBrk="0" fontAlgn="base" hangingPunct="0" indent="-204788" marL="2751138">
              <a:spcBef>
                <a:spcPct val="0"/>
              </a:spcBef>
              <a:spcAft>
                <a:spcPct val="0"/>
              </a:spcAft>
              <a:defRPr>
                <a:solidFill>
                  <a:schemeClr val="tx1"/>
                </a:solidFill>
                <a:latin typeface="Arial"/>
              </a:defRPr>
            </a:lvl7pPr>
            <a:lvl8pPr algn="ctr" defTabSz="815975" eaLnBrk="0" fontAlgn="base" hangingPunct="0" indent="-204788" marL="3208338">
              <a:spcBef>
                <a:spcPct val="0"/>
              </a:spcBef>
              <a:spcAft>
                <a:spcPct val="0"/>
              </a:spcAft>
              <a:defRPr>
                <a:solidFill>
                  <a:schemeClr val="tx1"/>
                </a:solidFill>
                <a:latin typeface="Arial"/>
              </a:defRPr>
            </a:lvl8pPr>
            <a:lvl9pPr algn="ctr" defTabSz="815975" eaLnBrk="0" fontAlgn="base" hangingPunct="0" indent="-204788" marL="3665538">
              <a:spcBef>
                <a:spcPct val="0"/>
              </a:spcBef>
              <a:spcAft>
                <a:spcPct val="0"/>
              </a:spcAft>
              <a:defRPr>
                <a:solidFill>
                  <a:schemeClr val="tx1"/>
                </a:solidFill>
                <a:latin typeface="Arial"/>
              </a:defRPr>
            </a:lvl9pPr>
          </a:lstStyle>
          <a:p>
            <a:pPr eaLnBrk="1" hangingPunct="1"/>
            <a:r>
              <a:rPr altLang="en-US" b="1" lang="zh-CN">
                <a:solidFill>
                  <a:srgbClr val="FFFFFF"/>
                </a:solidFill>
                <a:latin charset="-122" pitchFamily="34" typeface="微软雅黑"/>
                <a:ea charset="-122" pitchFamily="34" typeface="微软雅黑"/>
              </a:rPr>
              <a:t>文字内容</a:t>
            </a:r>
          </a:p>
        </p:txBody>
      </p:sp>
      <p:sp>
        <p:nvSpPr>
          <p:cNvPr id="28" name="TextBox 22"/>
          <p:cNvSpPr txBox="1">
            <a:spLocks noChangeArrowheads="1"/>
          </p:cNvSpPr>
          <p:nvPr/>
        </p:nvSpPr>
        <p:spPr bwMode="auto">
          <a:xfrm>
            <a:off x="4183087" y="1939772"/>
            <a:ext cx="1706710" cy="35144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8562" lIns="77126" rIns="77126" tIns="38562" wrap="square">
            <a:spAutoFit/>
          </a:bodyPr>
          <a:lstStyle>
            <a:lvl1pPr defTabSz="815975" eaLnBrk="0" hangingPunct="0">
              <a:defRPr>
                <a:solidFill>
                  <a:schemeClr val="tx1"/>
                </a:solidFill>
                <a:latin typeface="Arial"/>
              </a:defRPr>
            </a:lvl1pPr>
            <a:lvl2pPr defTabSz="815975" eaLnBrk="0" hangingPunct="0" indent="-255588" marL="663575">
              <a:defRPr>
                <a:solidFill>
                  <a:schemeClr val="tx1"/>
                </a:solidFill>
                <a:latin typeface="Arial"/>
              </a:defRPr>
            </a:lvl2pPr>
            <a:lvl3pPr defTabSz="815975" eaLnBrk="0" hangingPunct="0" indent="-204788" marL="1020763">
              <a:defRPr>
                <a:solidFill>
                  <a:schemeClr val="tx1"/>
                </a:solidFill>
                <a:latin typeface="Arial"/>
              </a:defRPr>
            </a:lvl3pPr>
            <a:lvl4pPr defTabSz="815975" eaLnBrk="0" hangingPunct="0" indent="-204788" marL="1428750">
              <a:defRPr>
                <a:solidFill>
                  <a:schemeClr val="tx1"/>
                </a:solidFill>
                <a:latin typeface="Arial"/>
              </a:defRPr>
            </a:lvl4pPr>
            <a:lvl5pPr defTabSz="815975" eaLnBrk="0" hangingPunct="0" indent="-204788" marL="1836738">
              <a:defRPr>
                <a:solidFill>
                  <a:schemeClr val="tx1"/>
                </a:solidFill>
                <a:latin typeface="Arial"/>
              </a:defRPr>
            </a:lvl5pPr>
            <a:lvl6pPr algn="ctr" defTabSz="815975" eaLnBrk="0" fontAlgn="base" hangingPunct="0" indent="-204788" marL="2293938">
              <a:spcBef>
                <a:spcPct val="0"/>
              </a:spcBef>
              <a:spcAft>
                <a:spcPct val="0"/>
              </a:spcAft>
              <a:defRPr>
                <a:solidFill>
                  <a:schemeClr val="tx1"/>
                </a:solidFill>
                <a:latin typeface="Arial"/>
              </a:defRPr>
            </a:lvl6pPr>
            <a:lvl7pPr algn="ctr" defTabSz="815975" eaLnBrk="0" fontAlgn="base" hangingPunct="0" indent="-204788" marL="2751138">
              <a:spcBef>
                <a:spcPct val="0"/>
              </a:spcBef>
              <a:spcAft>
                <a:spcPct val="0"/>
              </a:spcAft>
              <a:defRPr>
                <a:solidFill>
                  <a:schemeClr val="tx1"/>
                </a:solidFill>
                <a:latin typeface="Arial"/>
              </a:defRPr>
            </a:lvl7pPr>
            <a:lvl8pPr algn="ctr" defTabSz="815975" eaLnBrk="0" fontAlgn="base" hangingPunct="0" indent="-204788" marL="3208338">
              <a:spcBef>
                <a:spcPct val="0"/>
              </a:spcBef>
              <a:spcAft>
                <a:spcPct val="0"/>
              </a:spcAft>
              <a:defRPr>
                <a:solidFill>
                  <a:schemeClr val="tx1"/>
                </a:solidFill>
                <a:latin typeface="Arial"/>
              </a:defRPr>
            </a:lvl8pPr>
            <a:lvl9pPr algn="ctr" defTabSz="815975" eaLnBrk="0" fontAlgn="base" hangingPunct="0" indent="-204788" marL="3665538">
              <a:spcBef>
                <a:spcPct val="0"/>
              </a:spcBef>
              <a:spcAft>
                <a:spcPct val="0"/>
              </a:spcAft>
              <a:defRPr>
                <a:solidFill>
                  <a:schemeClr val="tx1"/>
                </a:solidFill>
                <a:latin typeface="Arial"/>
              </a:defRPr>
            </a:lvl9pPr>
          </a:lstStyle>
          <a:p>
            <a:pPr eaLnBrk="1" hangingPunct="1"/>
            <a:r>
              <a:rPr altLang="en-US" b="1" lang="zh-CN">
                <a:solidFill>
                  <a:srgbClr val="FFFFFF"/>
                </a:solidFill>
                <a:latin charset="-122" pitchFamily="34" typeface="微软雅黑"/>
                <a:ea charset="-122" pitchFamily="34" typeface="微软雅黑"/>
              </a:rPr>
              <a:t>文字内容</a:t>
            </a:r>
          </a:p>
        </p:txBody>
      </p:sp>
      <p:sp>
        <p:nvSpPr>
          <p:cNvPr id="29" name="TextBox 22"/>
          <p:cNvSpPr txBox="1">
            <a:spLocks noChangeArrowheads="1"/>
          </p:cNvSpPr>
          <p:nvPr/>
        </p:nvSpPr>
        <p:spPr bwMode="auto">
          <a:xfrm>
            <a:off x="6123641" y="1939772"/>
            <a:ext cx="1706708" cy="35144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8562" lIns="77126" rIns="77126" tIns="38562" wrap="square">
            <a:spAutoFit/>
          </a:bodyPr>
          <a:lstStyle>
            <a:lvl1pPr defTabSz="815975" eaLnBrk="0" hangingPunct="0">
              <a:defRPr>
                <a:solidFill>
                  <a:schemeClr val="tx1"/>
                </a:solidFill>
                <a:latin typeface="Arial"/>
              </a:defRPr>
            </a:lvl1pPr>
            <a:lvl2pPr defTabSz="815975" eaLnBrk="0" hangingPunct="0" indent="-255588" marL="663575">
              <a:defRPr>
                <a:solidFill>
                  <a:schemeClr val="tx1"/>
                </a:solidFill>
                <a:latin typeface="Arial"/>
              </a:defRPr>
            </a:lvl2pPr>
            <a:lvl3pPr defTabSz="815975" eaLnBrk="0" hangingPunct="0" indent="-204788" marL="1020763">
              <a:defRPr>
                <a:solidFill>
                  <a:schemeClr val="tx1"/>
                </a:solidFill>
                <a:latin typeface="Arial"/>
              </a:defRPr>
            </a:lvl3pPr>
            <a:lvl4pPr defTabSz="815975" eaLnBrk="0" hangingPunct="0" indent="-204788" marL="1428750">
              <a:defRPr>
                <a:solidFill>
                  <a:schemeClr val="tx1"/>
                </a:solidFill>
                <a:latin typeface="Arial"/>
              </a:defRPr>
            </a:lvl4pPr>
            <a:lvl5pPr defTabSz="815975" eaLnBrk="0" hangingPunct="0" indent="-204788" marL="1836738">
              <a:defRPr>
                <a:solidFill>
                  <a:schemeClr val="tx1"/>
                </a:solidFill>
                <a:latin typeface="Arial"/>
              </a:defRPr>
            </a:lvl5pPr>
            <a:lvl6pPr algn="ctr" defTabSz="815975" eaLnBrk="0" fontAlgn="base" hangingPunct="0" indent="-204788" marL="2293938">
              <a:spcBef>
                <a:spcPct val="0"/>
              </a:spcBef>
              <a:spcAft>
                <a:spcPct val="0"/>
              </a:spcAft>
              <a:defRPr>
                <a:solidFill>
                  <a:schemeClr val="tx1"/>
                </a:solidFill>
                <a:latin typeface="Arial"/>
              </a:defRPr>
            </a:lvl6pPr>
            <a:lvl7pPr algn="ctr" defTabSz="815975" eaLnBrk="0" fontAlgn="base" hangingPunct="0" indent="-204788" marL="2751138">
              <a:spcBef>
                <a:spcPct val="0"/>
              </a:spcBef>
              <a:spcAft>
                <a:spcPct val="0"/>
              </a:spcAft>
              <a:defRPr>
                <a:solidFill>
                  <a:schemeClr val="tx1"/>
                </a:solidFill>
                <a:latin typeface="Arial"/>
              </a:defRPr>
            </a:lvl7pPr>
            <a:lvl8pPr algn="ctr" defTabSz="815975" eaLnBrk="0" fontAlgn="base" hangingPunct="0" indent="-204788" marL="3208338">
              <a:spcBef>
                <a:spcPct val="0"/>
              </a:spcBef>
              <a:spcAft>
                <a:spcPct val="0"/>
              </a:spcAft>
              <a:defRPr>
                <a:solidFill>
                  <a:schemeClr val="tx1"/>
                </a:solidFill>
                <a:latin typeface="Arial"/>
              </a:defRPr>
            </a:lvl8pPr>
            <a:lvl9pPr algn="ctr" defTabSz="815975" eaLnBrk="0" fontAlgn="base" hangingPunct="0" indent="-204788" marL="3665538">
              <a:spcBef>
                <a:spcPct val="0"/>
              </a:spcBef>
              <a:spcAft>
                <a:spcPct val="0"/>
              </a:spcAft>
              <a:defRPr>
                <a:solidFill>
                  <a:schemeClr val="tx1"/>
                </a:solidFill>
                <a:latin typeface="Arial"/>
              </a:defRPr>
            </a:lvl9pPr>
          </a:lstStyle>
          <a:p>
            <a:pPr eaLnBrk="1" hangingPunct="1"/>
            <a:r>
              <a:rPr altLang="en-US" b="1" lang="zh-CN">
                <a:solidFill>
                  <a:srgbClr val="FFFFFF"/>
                </a:solidFill>
                <a:latin charset="-122" pitchFamily="34" typeface="微软雅黑"/>
                <a:ea charset="-122" pitchFamily="34" typeface="微软雅黑"/>
              </a:rPr>
              <a:t>文字内容</a:t>
            </a:r>
          </a:p>
        </p:txBody>
      </p:sp>
      <p:sp>
        <p:nvSpPr>
          <p:cNvPr id="30" name="TextBox 22"/>
          <p:cNvSpPr txBox="1">
            <a:spLocks noChangeArrowheads="1"/>
          </p:cNvSpPr>
          <p:nvPr/>
        </p:nvSpPr>
        <p:spPr bwMode="auto">
          <a:xfrm>
            <a:off x="8149806" y="1939772"/>
            <a:ext cx="1706710" cy="35144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8562" lIns="77126" rIns="77126" tIns="38562" wrap="square">
            <a:spAutoFit/>
          </a:bodyPr>
          <a:lstStyle>
            <a:lvl1pPr defTabSz="815975" eaLnBrk="0" hangingPunct="0">
              <a:defRPr>
                <a:solidFill>
                  <a:schemeClr val="tx1"/>
                </a:solidFill>
                <a:latin typeface="Arial"/>
              </a:defRPr>
            </a:lvl1pPr>
            <a:lvl2pPr defTabSz="815975" eaLnBrk="0" hangingPunct="0" indent="-255588" marL="663575">
              <a:defRPr>
                <a:solidFill>
                  <a:schemeClr val="tx1"/>
                </a:solidFill>
                <a:latin typeface="Arial"/>
              </a:defRPr>
            </a:lvl2pPr>
            <a:lvl3pPr defTabSz="815975" eaLnBrk="0" hangingPunct="0" indent="-204788" marL="1020763">
              <a:defRPr>
                <a:solidFill>
                  <a:schemeClr val="tx1"/>
                </a:solidFill>
                <a:latin typeface="Arial"/>
              </a:defRPr>
            </a:lvl3pPr>
            <a:lvl4pPr defTabSz="815975" eaLnBrk="0" hangingPunct="0" indent="-204788" marL="1428750">
              <a:defRPr>
                <a:solidFill>
                  <a:schemeClr val="tx1"/>
                </a:solidFill>
                <a:latin typeface="Arial"/>
              </a:defRPr>
            </a:lvl4pPr>
            <a:lvl5pPr defTabSz="815975" eaLnBrk="0" hangingPunct="0" indent="-204788" marL="1836738">
              <a:defRPr>
                <a:solidFill>
                  <a:schemeClr val="tx1"/>
                </a:solidFill>
                <a:latin typeface="Arial"/>
              </a:defRPr>
            </a:lvl5pPr>
            <a:lvl6pPr algn="ctr" defTabSz="815975" eaLnBrk="0" fontAlgn="base" hangingPunct="0" indent="-204788" marL="2293938">
              <a:spcBef>
                <a:spcPct val="0"/>
              </a:spcBef>
              <a:spcAft>
                <a:spcPct val="0"/>
              </a:spcAft>
              <a:defRPr>
                <a:solidFill>
                  <a:schemeClr val="tx1"/>
                </a:solidFill>
                <a:latin typeface="Arial"/>
              </a:defRPr>
            </a:lvl6pPr>
            <a:lvl7pPr algn="ctr" defTabSz="815975" eaLnBrk="0" fontAlgn="base" hangingPunct="0" indent="-204788" marL="2751138">
              <a:spcBef>
                <a:spcPct val="0"/>
              </a:spcBef>
              <a:spcAft>
                <a:spcPct val="0"/>
              </a:spcAft>
              <a:defRPr>
                <a:solidFill>
                  <a:schemeClr val="tx1"/>
                </a:solidFill>
                <a:latin typeface="Arial"/>
              </a:defRPr>
            </a:lvl7pPr>
            <a:lvl8pPr algn="ctr" defTabSz="815975" eaLnBrk="0" fontAlgn="base" hangingPunct="0" indent="-204788" marL="3208338">
              <a:spcBef>
                <a:spcPct val="0"/>
              </a:spcBef>
              <a:spcAft>
                <a:spcPct val="0"/>
              </a:spcAft>
              <a:defRPr>
                <a:solidFill>
                  <a:schemeClr val="tx1"/>
                </a:solidFill>
                <a:latin typeface="Arial"/>
              </a:defRPr>
            </a:lvl8pPr>
            <a:lvl9pPr algn="ctr" defTabSz="815975" eaLnBrk="0" fontAlgn="base" hangingPunct="0" indent="-204788" marL="3665538">
              <a:spcBef>
                <a:spcPct val="0"/>
              </a:spcBef>
              <a:spcAft>
                <a:spcPct val="0"/>
              </a:spcAft>
              <a:defRPr>
                <a:solidFill>
                  <a:schemeClr val="tx1"/>
                </a:solidFill>
                <a:latin typeface="Arial"/>
              </a:defRPr>
            </a:lvl9pPr>
          </a:lstStyle>
          <a:p>
            <a:pPr eaLnBrk="1" hangingPunct="1"/>
            <a:r>
              <a:rPr altLang="en-US" b="1" lang="zh-CN">
                <a:solidFill>
                  <a:srgbClr val="FFFFFF"/>
                </a:solidFill>
                <a:latin charset="-122" pitchFamily="34" typeface="微软雅黑"/>
                <a:ea charset="-122" pitchFamily="34" typeface="微软雅黑"/>
              </a:rPr>
              <a:t>文字内容</a:t>
            </a:r>
          </a:p>
        </p:txBody>
      </p:sp>
    </p:spTree>
    <p:extLst>
      <p:ext uri="{BB962C8B-B14F-4D97-AF65-F5344CB8AC3E}">
        <p14:creationId val="59212555"/>
      </p:ext>
    </p:extLst>
  </p:cSld>
  <p:clrMapOvr>
    <a:masterClrMapping/>
  </p:clrMapOvr>
  <mc:AlternateContent>
    <mc:Choice Requires="p14">
      <p:transition advTm="4000" p14:dur="2000" spd="slow"/>
    </mc:Choice>
    <mc:Fallback>
      <p:transition advTm="4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0"/>
                                  </p:stCondLst>
                                  <p:childTnLst>
                                    <p:set>
                                      <p:cBhvr>
                                        <p:cTn dur="1" fill="hold" id="6">
                                          <p:stCondLst>
                                            <p:cond delay="0"/>
                                          </p:stCondLst>
                                        </p:cTn>
                                        <p:tgtEl>
                                          <p:spTgt spid="15"/>
                                        </p:tgtEl>
                                        <p:attrNameLst>
                                          <p:attrName>style.visibility</p:attrName>
                                        </p:attrNameLst>
                                      </p:cBhvr>
                                      <p:to>
                                        <p:strVal val="visible"/>
                                      </p:to>
                                    </p:set>
                                    <p:anim calcmode="lin" valueType="num">
                                      <p:cBhvr additive="base">
                                        <p:cTn dur="250" fill="hold" id="7"/>
                                        <p:tgtEl>
                                          <p:spTgt spid="15"/>
                                        </p:tgtEl>
                                        <p:attrNameLst>
                                          <p:attrName>ppt_x</p:attrName>
                                        </p:attrNameLst>
                                      </p:cBhvr>
                                      <p:tavLst>
                                        <p:tav tm="0">
                                          <p:val>
                                            <p:strVal val="0-#ppt_w/2"/>
                                          </p:val>
                                        </p:tav>
                                        <p:tav tm="100000">
                                          <p:val>
                                            <p:strVal val="#ppt_x"/>
                                          </p:val>
                                        </p:tav>
                                      </p:tavLst>
                                    </p:anim>
                                    <p:anim calcmode="lin" valueType="num">
                                      <p:cBhvr additive="base">
                                        <p:cTn dur="250" fill="hold" id="8"/>
                                        <p:tgtEl>
                                          <p:spTgt spid="15"/>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250"/>
                            </p:stCondLst>
                            <p:childTnLst>
                              <p:par>
                                <p:cTn fill="hold" id="10" nodeType="afterEffect" presetClass="entr" presetID="47" presetSubtype="0">
                                  <p:stCondLst>
                                    <p:cond delay="0"/>
                                  </p:stCondLst>
                                  <p:childTnLst>
                                    <p:set>
                                      <p:cBhvr>
                                        <p:cTn dur="1" fill="hold" id="11">
                                          <p:stCondLst>
                                            <p:cond delay="0"/>
                                          </p:stCondLst>
                                        </p:cTn>
                                        <p:tgtEl>
                                          <p:spTgt spid="31"/>
                                        </p:tgtEl>
                                        <p:attrNameLst>
                                          <p:attrName>style.visibility</p:attrName>
                                        </p:attrNameLst>
                                      </p:cBhvr>
                                      <p:to>
                                        <p:strVal val="visible"/>
                                      </p:to>
                                    </p:set>
                                    <p:animEffect filter="fade" transition="in">
                                      <p:cBhvr>
                                        <p:cTn dur="500" id="12"/>
                                        <p:tgtEl>
                                          <p:spTgt spid="31"/>
                                        </p:tgtEl>
                                      </p:cBhvr>
                                    </p:animEffect>
                                    <p:anim calcmode="lin" valueType="num">
                                      <p:cBhvr>
                                        <p:cTn dur="500" fill="hold" id="13"/>
                                        <p:tgtEl>
                                          <p:spTgt spid="31"/>
                                        </p:tgtEl>
                                        <p:attrNameLst>
                                          <p:attrName>ppt_x</p:attrName>
                                        </p:attrNameLst>
                                      </p:cBhvr>
                                      <p:tavLst>
                                        <p:tav tm="0">
                                          <p:val>
                                            <p:strVal val="#ppt_x"/>
                                          </p:val>
                                        </p:tav>
                                        <p:tav tm="100000">
                                          <p:val>
                                            <p:strVal val="#ppt_x"/>
                                          </p:val>
                                        </p:tav>
                                      </p:tavLst>
                                    </p:anim>
                                    <p:anim calcmode="lin" valueType="num">
                                      <p:cBhvr>
                                        <p:cTn dur="500" fill="hold" id="14"/>
                                        <p:tgtEl>
                                          <p:spTgt spid="31"/>
                                        </p:tgtEl>
                                        <p:attrNameLst>
                                          <p:attrName>ppt_y</p:attrName>
                                        </p:attrNameLst>
                                      </p:cBhvr>
                                      <p:tavLst>
                                        <p:tav tm="0">
                                          <p:val>
                                            <p:strVal val="#ppt_y-.1"/>
                                          </p:val>
                                        </p:tav>
                                        <p:tav tm="100000">
                                          <p:val>
                                            <p:strVal val="#ppt_y"/>
                                          </p:val>
                                        </p:tav>
                                      </p:tavLst>
                                    </p:anim>
                                  </p:childTnLst>
                                </p:cTn>
                              </p:par>
                            </p:childTnLst>
                          </p:cTn>
                        </p:par>
                        <p:par>
                          <p:cTn fill="hold" id="15" nodeType="afterGroup">
                            <p:stCondLst>
                              <p:cond delay="750"/>
                            </p:stCondLst>
                            <p:childTnLst>
                              <p:par>
                                <p:cTn fill="hold" grpId="0" id="16" nodeType="afterEffect" presetClass="entr" presetID="56" presetSubtype="0">
                                  <p:stCondLst>
                                    <p:cond delay="0"/>
                                  </p:stCondLst>
                                  <p:iterate type="lt">
                                    <p:tmPct val="10000"/>
                                  </p:iterate>
                                  <p:childTnLst>
                                    <p:set>
                                      <p:cBhvr>
                                        <p:cTn dur="1" fill="hold" id="17">
                                          <p:stCondLst>
                                            <p:cond delay="0"/>
                                          </p:stCondLst>
                                        </p:cTn>
                                        <p:tgtEl>
                                          <p:spTgt spid="27"/>
                                        </p:tgtEl>
                                        <p:attrNameLst>
                                          <p:attrName>style.visibility</p:attrName>
                                        </p:attrNameLst>
                                      </p:cBhvr>
                                      <p:to>
                                        <p:strVal val="visible"/>
                                      </p:to>
                                    </p:set>
                                    <p:anim by="(-#ppt_w*2)" calcmode="lin" valueType="num">
                                      <p:cBhvr rctx="PPT">
                                        <p:cTn autoRev="1" dur="250" fill="hold" id="18">
                                          <p:stCondLst>
                                            <p:cond delay="0"/>
                                          </p:stCondLst>
                                        </p:cTn>
                                        <p:tgtEl>
                                          <p:spTgt spid="27"/>
                                        </p:tgtEl>
                                        <p:attrNameLst>
                                          <p:attrName>ppt_w</p:attrName>
                                        </p:attrNameLst>
                                      </p:cBhvr>
                                    </p:anim>
                                    <p:anim by="(#ppt_w*0.50)" calcmode="lin" valueType="num">
                                      <p:cBhvr>
                                        <p:cTn autoRev="1" decel="50000" dur="250" fill="hold" id="19">
                                          <p:stCondLst>
                                            <p:cond delay="0"/>
                                          </p:stCondLst>
                                        </p:cTn>
                                        <p:tgtEl>
                                          <p:spTgt spid="27"/>
                                        </p:tgtEl>
                                        <p:attrNameLst>
                                          <p:attrName>ppt_x</p:attrName>
                                        </p:attrNameLst>
                                      </p:cBhvr>
                                    </p:anim>
                                    <p:anim calcmode="lin" from="(-#ppt_h/2)" to="(#ppt_y)" valueType="num">
                                      <p:cBhvr>
                                        <p:cTn dur="500" fill="hold" id="20">
                                          <p:stCondLst>
                                            <p:cond delay="0"/>
                                          </p:stCondLst>
                                        </p:cTn>
                                        <p:tgtEl>
                                          <p:spTgt spid="27"/>
                                        </p:tgtEl>
                                        <p:attrNameLst>
                                          <p:attrName>ppt_y</p:attrName>
                                        </p:attrNameLst>
                                      </p:cBhvr>
                                    </p:anim>
                                    <p:animRot by="21600000">
                                      <p:cBhvr>
                                        <p:cTn dur="500" fill="hold" id="21">
                                          <p:stCondLst>
                                            <p:cond delay="0"/>
                                          </p:stCondLst>
                                        </p:cTn>
                                        <p:tgtEl>
                                          <p:spTgt spid="27"/>
                                        </p:tgtEl>
                                        <p:attrNameLst>
                                          <p:attrName>r</p:attrName>
                                        </p:attrNameLst>
                                      </p:cBhvr>
                                    </p:animRot>
                                  </p:childTnLst>
                                </p:cTn>
                              </p:par>
                            </p:childTnLst>
                          </p:cTn>
                        </p:par>
                        <p:par>
                          <p:cTn fill="hold" id="22" nodeType="afterGroup">
                            <p:stCondLst>
                              <p:cond delay="1250"/>
                            </p:stCondLst>
                            <p:childTnLst>
                              <p:par>
                                <p:cTn fill="hold" grpId="0" id="23" nodeType="afterEffect" presetClass="entr" presetID="56" presetSubtype="0">
                                  <p:stCondLst>
                                    <p:cond delay="0"/>
                                  </p:stCondLst>
                                  <p:iterate type="lt">
                                    <p:tmPct val="10000"/>
                                  </p:iterate>
                                  <p:childTnLst>
                                    <p:set>
                                      <p:cBhvr>
                                        <p:cTn dur="1" fill="hold" id="24">
                                          <p:stCondLst>
                                            <p:cond delay="0"/>
                                          </p:stCondLst>
                                        </p:cTn>
                                        <p:tgtEl>
                                          <p:spTgt spid="28"/>
                                        </p:tgtEl>
                                        <p:attrNameLst>
                                          <p:attrName>style.visibility</p:attrName>
                                        </p:attrNameLst>
                                      </p:cBhvr>
                                      <p:to>
                                        <p:strVal val="visible"/>
                                      </p:to>
                                    </p:set>
                                    <p:anim by="(-#ppt_w*2)" calcmode="lin" valueType="num">
                                      <p:cBhvr rctx="PPT">
                                        <p:cTn autoRev="1" dur="250" fill="hold" id="25">
                                          <p:stCondLst>
                                            <p:cond delay="0"/>
                                          </p:stCondLst>
                                        </p:cTn>
                                        <p:tgtEl>
                                          <p:spTgt spid="28"/>
                                        </p:tgtEl>
                                        <p:attrNameLst>
                                          <p:attrName>ppt_w</p:attrName>
                                        </p:attrNameLst>
                                      </p:cBhvr>
                                    </p:anim>
                                    <p:anim by="(#ppt_w*0.50)" calcmode="lin" valueType="num">
                                      <p:cBhvr>
                                        <p:cTn autoRev="1" decel="50000" dur="250" fill="hold" id="26">
                                          <p:stCondLst>
                                            <p:cond delay="0"/>
                                          </p:stCondLst>
                                        </p:cTn>
                                        <p:tgtEl>
                                          <p:spTgt spid="28"/>
                                        </p:tgtEl>
                                        <p:attrNameLst>
                                          <p:attrName>ppt_x</p:attrName>
                                        </p:attrNameLst>
                                      </p:cBhvr>
                                    </p:anim>
                                    <p:anim calcmode="lin" from="(-#ppt_h/2)" to="(#ppt_y)" valueType="num">
                                      <p:cBhvr>
                                        <p:cTn dur="500" fill="hold" id="27">
                                          <p:stCondLst>
                                            <p:cond delay="0"/>
                                          </p:stCondLst>
                                        </p:cTn>
                                        <p:tgtEl>
                                          <p:spTgt spid="28"/>
                                        </p:tgtEl>
                                        <p:attrNameLst>
                                          <p:attrName>ppt_y</p:attrName>
                                        </p:attrNameLst>
                                      </p:cBhvr>
                                    </p:anim>
                                    <p:animRot by="21600000">
                                      <p:cBhvr>
                                        <p:cTn dur="500" fill="hold" id="28">
                                          <p:stCondLst>
                                            <p:cond delay="0"/>
                                          </p:stCondLst>
                                        </p:cTn>
                                        <p:tgtEl>
                                          <p:spTgt spid="28"/>
                                        </p:tgtEl>
                                        <p:attrNameLst>
                                          <p:attrName>r</p:attrName>
                                        </p:attrNameLst>
                                      </p:cBhvr>
                                    </p:animRot>
                                  </p:childTnLst>
                                </p:cTn>
                              </p:par>
                            </p:childTnLst>
                          </p:cTn>
                        </p:par>
                        <p:par>
                          <p:cTn fill="hold" id="29" nodeType="afterGroup">
                            <p:stCondLst>
                              <p:cond delay="1750"/>
                            </p:stCondLst>
                            <p:childTnLst>
                              <p:par>
                                <p:cTn fill="hold" id="30" nodeType="afterEffect" presetClass="entr" presetID="47" presetSubtype="0">
                                  <p:stCondLst>
                                    <p:cond delay="0"/>
                                  </p:stCondLst>
                                  <p:childTnLst>
                                    <p:set>
                                      <p:cBhvr>
                                        <p:cTn dur="1" fill="hold" id="31">
                                          <p:stCondLst>
                                            <p:cond delay="0"/>
                                          </p:stCondLst>
                                        </p:cTn>
                                        <p:tgtEl>
                                          <p:spTgt spid="33"/>
                                        </p:tgtEl>
                                        <p:attrNameLst>
                                          <p:attrName>style.visibility</p:attrName>
                                        </p:attrNameLst>
                                      </p:cBhvr>
                                      <p:to>
                                        <p:strVal val="visible"/>
                                      </p:to>
                                    </p:set>
                                    <p:animEffect filter="fade" transition="in">
                                      <p:cBhvr>
                                        <p:cTn dur="500" id="32"/>
                                        <p:tgtEl>
                                          <p:spTgt spid="33"/>
                                        </p:tgtEl>
                                      </p:cBhvr>
                                    </p:animEffect>
                                    <p:anim calcmode="lin" valueType="num">
                                      <p:cBhvr>
                                        <p:cTn dur="500" fill="hold" id="33"/>
                                        <p:tgtEl>
                                          <p:spTgt spid="33"/>
                                        </p:tgtEl>
                                        <p:attrNameLst>
                                          <p:attrName>ppt_x</p:attrName>
                                        </p:attrNameLst>
                                      </p:cBhvr>
                                      <p:tavLst>
                                        <p:tav tm="0">
                                          <p:val>
                                            <p:strVal val="#ppt_x"/>
                                          </p:val>
                                        </p:tav>
                                        <p:tav tm="100000">
                                          <p:val>
                                            <p:strVal val="#ppt_x"/>
                                          </p:val>
                                        </p:tav>
                                      </p:tavLst>
                                    </p:anim>
                                    <p:anim calcmode="lin" valueType="num">
                                      <p:cBhvr>
                                        <p:cTn dur="500" fill="hold" id="34"/>
                                        <p:tgtEl>
                                          <p:spTgt spid="33"/>
                                        </p:tgtEl>
                                        <p:attrNameLst>
                                          <p:attrName>ppt_y</p:attrName>
                                        </p:attrNameLst>
                                      </p:cBhvr>
                                      <p:tavLst>
                                        <p:tav tm="0">
                                          <p:val>
                                            <p:strVal val="#ppt_y-.1"/>
                                          </p:val>
                                        </p:tav>
                                        <p:tav tm="100000">
                                          <p:val>
                                            <p:strVal val="#ppt_y"/>
                                          </p:val>
                                        </p:tav>
                                      </p:tavLst>
                                    </p:anim>
                                  </p:childTnLst>
                                </p:cTn>
                              </p:par>
                            </p:childTnLst>
                          </p:cTn>
                        </p:par>
                        <p:par>
                          <p:cTn fill="hold" id="35" nodeType="afterGroup">
                            <p:stCondLst>
                              <p:cond delay="2250"/>
                            </p:stCondLst>
                            <p:childTnLst>
                              <p:par>
                                <p:cTn fill="hold" id="36" nodeType="afterEffect" presetClass="entr" presetID="47" presetSubtype="0">
                                  <p:stCondLst>
                                    <p:cond delay="0"/>
                                  </p:stCondLst>
                                  <p:childTnLst>
                                    <p:set>
                                      <p:cBhvr>
                                        <p:cTn dur="1" fill="hold" id="37">
                                          <p:stCondLst>
                                            <p:cond delay="0"/>
                                          </p:stCondLst>
                                        </p:cTn>
                                        <p:tgtEl>
                                          <p:spTgt spid="22"/>
                                        </p:tgtEl>
                                        <p:attrNameLst>
                                          <p:attrName>style.visibility</p:attrName>
                                        </p:attrNameLst>
                                      </p:cBhvr>
                                      <p:to>
                                        <p:strVal val="visible"/>
                                      </p:to>
                                    </p:set>
                                    <p:animEffect filter="fade" transition="in">
                                      <p:cBhvr>
                                        <p:cTn dur="500" id="38"/>
                                        <p:tgtEl>
                                          <p:spTgt spid="22"/>
                                        </p:tgtEl>
                                      </p:cBhvr>
                                    </p:animEffect>
                                    <p:anim calcmode="lin" valueType="num">
                                      <p:cBhvr>
                                        <p:cTn dur="500" fill="hold" id="39"/>
                                        <p:tgtEl>
                                          <p:spTgt spid="22"/>
                                        </p:tgtEl>
                                        <p:attrNameLst>
                                          <p:attrName>ppt_x</p:attrName>
                                        </p:attrNameLst>
                                      </p:cBhvr>
                                      <p:tavLst>
                                        <p:tav tm="0">
                                          <p:val>
                                            <p:strVal val="#ppt_x"/>
                                          </p:val>
                                        </p:tav>
                                        <p:tav tm="100000">
                                          <p:val>
                                            <p:strVal val="#ppt_x"/>
                                          </p:val>
                                        </p:tav>
                                      </p:tavLst>
                                    </p:anim>
                                    <p:anim calcmode="lin" valueType="num">
                                      <p:cBhvr>
                                        <p:cTn dur="500" fill="hold" id="40"/>
                                        <p:tgtEl>
                                          <p:spTgt spid="22"/>
                                        </p:tgtEl>
                                        <p:attrNameLst>
                                          <p:attrName>ppt_y</p:attrName>
                                        </p:attrNameLst>
                                      </p:cBhvr>
                                      <p:tavLst>
                                        <p:tav tm="0">
                                          <p:val>
                                            <p:strVal val="#ppt_y-.1"/>
                                          </p:val>
                                        </p:tav>
                                        <p:tav tm="100000">
                                          <p:val>
                                            <p:strVal val="#ppt_y"/>
                                          </p:val>
                                        </p:tav>
                                      </p:tavLst>
                                    </p:anim>
                                  </p:childTnLst>
                                </p:cTn>
                              </p:par>
                            </p:childTnLst>
                          </p:cTn>
                        </p:par>
                        <p:par>
                          <p:cTn fill="hold" id="41" nodeType="afterGroup">
                            <p:stCondLst>
                              <p:cond delay="2750"/>
                            </p:stCondLst>
                            <p:childTnLst>
                              <p:par>
                                <p:cTn fill="hold" grpId="0" id="42" nodeType="afterEffect" presetClass="entr" presetID="56" presetSubtype="0">
                                  <p:stCondLst>
                                    <p:cond delay="0"/>
                                  </p:stCondLst>
                                  <p:iterate type="lt">
                                    <p:tmPct val="10000"/>
                                  </p:iterate>
                                  <p:childTnLst>
                                    <p:set>
                                      <p:cBhvr>
                                        <p:cTn dur="1" fill="hold" id="43">
                                          <p:stCondLst>
                                            <p:cond delay="0"/>
                                          </p:stCondLst>
                                        </p:cTn>
                                        <p:tgtEl>
                                          <p:spTgt spid="29"/>
                                        </p:tgtEl>
                                        <p:attrNameLst>
                                          <p:attrName>style.visibility</p:attrName>
                                        </p:attrNameLst>
                                      </p:cBhvr>
                                      <p:to>
                                        <p:strVal val="visible"/>
                                      </p:to>
                                    </p:set>
                                    <p:anim by="(-#ppt_w*2)" calcmode="lin" valueType="num">
                                      <p:cBhvr rctx="PPT">
                                        <p:cTn autoRev="1" dur="250" fill="hold" id="44">
                                          <p:stCondLst>
                                            <p:cond delay="0"/>
                                          </p:stCondLst>
                                        </p:cTn>
                                        <p:tgtEl>
                                          <p:spTgt spid="29"/>
                                        </p:tgtEl>
                                        <p:attrNameLst>
                                          <p:attrName>ppt_w</p:attrName>
                                        </p:attrNameLst>
                                      </p:cBhvr>
                                    </p:anim>
                                    <p:anim by="(#ppt_w*0.50)" calcmode="lin" valueType="num">
                                      <p:cBhvr>
                                        <p:cTn autoRev="1" decel="50000" dur="250" fill="hold" id="45">
                                          <p:stCondLst>
                                            <p:cond delay="0"/>
                                          </p:stCondLst>
                                        </p:cTn>
                                        <p:tgtEl>
                                          <p:spTgt spid="29"/>
                                        </p:tgtEl>
                                        <p:attrNameLst>
                                          <p:attrName>ppt_x</p:attrName>
                                        </p:attrNameLst>
                                      </p:cBhvr>
                                    </p:anim>
                                    <p:anim calcmode="lin" from="(-#ppt_h/2)" to="(#ppt_y)" valueType="num">
                                      <p:cBhvr>
                                        <p:cTn dur="500" fill="hold" id="46">
                                          <p:stCondLst>
                                            <p:cond delay="0"/>
                                          </p:stCondLst>
                                        </p:cTn>
                                        <p:tgtEl>
                                          <p:spTgt spid="29"/>
                                        </p:tgtEl>
                                        <p:attrNameLst>
                                          <p:attrName>ppt_y</p:attrName>
                                        </p:attrNameLst>
                                      </p:cBhvr>
                                    </p:anim>
                                    <p:animRot by="21600000">
                                      <p:cBhvr>
                                        <p:cTn dur="500" fill="hold" id="47">
                                          <p:stCondLst>
                                            <p:cond delay="0"/>
                                          </p:stCondLst>
                                        </p:cTn>
                                        <p:tgtEl>
                                          <p:spTgt spid="29"/>
                                        </p:tgtEl>
                                        <p:attrNameLst>
                                          <p:attrName>r</p:attrName>
                                        </p:attrNameLst>
                                      </p:cBhvr>
                                    </p:animRot>
                                  </p:childTnLst>
                                </p:cTn>
                              </p:par>
                            </p:childTnLst>
                          </p:cTn>
                        </p:par>
                        <p:par>
                          <p:cTn fill="hold" id="48" nodeType="afterGroup">
                            <p:stCondLst>
                              <p:cond delay="3250"/>
                            </p:stCondLst>
                            <p:childTnLst>
                              <p:par>
                                <p:cTn fill="hold" id="49" nodeType="afterEffect" presetClass="entr" presetID="47" presetSubtype="0">
                                  <p:stCondLst>
                                    <p:cond delay="0"/>
                                  </p:stCondLst>
                                  <p:childTnLst>
                                    <p:set>
                                      <p:cBhvr>
                                        <p:cTn dur="1" fill="hold" id="50">
                                          <p:stCondLst>
                                            <p:cond delay="0"/>
                                          </p:stCondLst>
                                        </p:cTn>
                                        <p:tgtEl>
                                          <p:spTgt spid="32"/>
                                        </p:tgtEl>
                                        <p:attrNameLst>
                                          <p:attrName>style.visibility</p:attrName>
                                        </p:attrNameLst>
                                      </p:cBhvr>
                                      <p:to>
                                        <p:strVal val="visible"/>
                                      </p:to>
                                    </p:set>
                                    <p:animEffect filter="fade" transition="in">
                                      <p:cBhvr>
                                        <p:cTn dur="500" id="51"/>
                                        <p:tgtEl>
                                          <p:spTgt spid="32"/>
                                        </p:tgtEl>
                                      </p:cBhvr>
                                    </p:animEffect>
                                    <p:anim calcmode="lin" valueType="num">
                                      <p:cBhvr>
                                        <p:cTn dur="500" fill="hold" id="52"/>
                                        <p:tgtEl>
                                          <p:spTgt spid="32"/>
                                        </p:tgtEl>
                                        <p:attrNameLst>
                                          <p:attrName>ppt_x</p:attrName>
                                        </p:attrNameLst>
                                      </p:cBhvr>
                                      <p:tavLst>
                                        <p:tav tm="0">
                                          <p:val>
                                            <p:strVal val="#ppt_x"/>
                                          </p:val>
                                        </p:tav>
                                        <p:tav tm="100000">
                                          <p:val>
                                            <p:strVal val="#ppt_x"/>
                                          </p:val>
                                        </p:tav>
                                      </p:tavLst>
                                    </p:anim>
                                    <p:anim calcmode="lin" valueType="num">
                                      <p:cBhvr>
                                        <p:cTn dur="500" fill="hold" id="53"/>
                                        <p:tgtEl>
                                          <p:spTgt spid="32"/>
                                        </p:tgtEl>
                                        <p:attrNameLst>
                                          <p:attrName>ppt_y</p:attrName>
                                        </p:attrNameLst>
                                      </p:cBhvr>
                                      <p:tavLst>
                                        <p:tav tm="0">
                                          <p:val>
                                            <p:strVal val="#ppt_y-.1"/>
                                          </p:val>
                                        </p:tav>
                                        <p:tav tm="100000">
                                          <p:val>
                                            <p:strVal val="#ppt_y"/>
                                          </p:val>
                                        </p:tav>
                                      </p:tavLst>
                                    </p:anim>
                                  </p:childTnLst>
                                </p:cTn>
                              </p:par>
                            </p:childTnLst>
                          </p:cTn>
                        </p:par>
                        <p:par>
                          <p:cTn fill="hold" id="54" nodeType="afterGroup">
                            <p:stCondLst>
                              <p:cond delay="3750"/>
                            </p:stCondLst>
                            <p:childTnLst>
                              <p:par>
                                <p:cTn fill="hold" grpId="0" id="55" nodeType="afterEffect" presetClass="entr" presetID="56" presetSubtype="0">
                                  <p:stCondLst>
                                    <p:cond delay="0"/>
                                  </p:stCondLst>
                                  <p:iterate type="lt">
                                    <p:tmPct val="10000"/>
                                  </p:iterate>
                                  <p:childTnLst>
                                    <p:set>
                                      <p:cBhvr>
                                        <p:cTn dur="1" fill="hold" id="56">
                                          <p:stCondLst>
                                            <p:cond delay="0"/>
                                          </p:stCondLst>
                                        </p:cTn>
                                        <p:tgtEl>
                                          <p:spTgt spid="30"/>
                                        </p:tgtEl>
                                        <p:attrNameLst>
                                          <p:attrName>style.visibility</p:attrName>
                                        </p:attrNameLst>
                                      </p:cBhvr>
                                      <p:to>
                                        <p:strVal val="visible"/>
                                      </p:to>
                                    </p:set>
                                    <p:anim by="(-#ppt_w*2)" calcmode="lin" valueType="num">
                                      <p:cBhvr rctx="PPT">
                                        <p:cTn autoRev="1" dur="250" fill="hold" id="57">
                                          <p:stCondLst>
                                            <p:cond delay="0"/>
                                          </p:stCondLst>
                                        </p:cTn>
                                        <p:tgtEl>
                                          <p:spTgt spid="30"/>
                                        </p:tgtEl>
                                        <p:attrNameLst>
                                          <p:attrName>ppt_w</p:attrName>
                                        </p:attrNameLst>
                                      </p:cBhvr>
                                    </p:anim>
                                    <p:anim by="(#ppt_w*0.50)" calcmode="lin" valueType="num">
                                      <p:cBhvr>
                                        <p:cTn autoRev="1" decel="50000" dur="250" fill="hold" id="58">
                                          <p:stCondLst>
                                            <p:cond delay="0"/>
                                          </p:stCondLst>
                                        </p:cTn>
                                        <p:tgtEl>
                                          <p:spTgt spid="30"/>
                                        </p:tgtEl>
                                        <p:attrNameLst>
                                          <p:attrName>ppt_x</p:attrName>
                                        </p:attrNameLst>
                                      </p:cBhvr>
                                    </p:anim>
                                    <p:anim calcmode="lin" from="(-#ppt_h/2)" to="(#ppt_y)" valueType="num">
                                      <p:cBhvr>
                                        <p:cTn dur="500" fill="hold" id="59">
                                          <p:stCondLst>
                                            <p:cond delay="0"/>
                                          </p:stCondLst>
                                        </p:cTn>
                                        <p:tgtEl>
                                          <p:spTgt spid="30"/>
                                        </p:tgtEl>
                                        <p:attrNameLst>
                                          <p:attrName>ppt_y</p:attrName>
                                        </p:attrNameLst>
                                      </p:cBhvr>
                                    </p:anim>
                                    <p:animRot by="21600000">
                                      <p:cBhvr>
                                        <p:cTn dur="500" fill="hold" id="60">
                                          <p:stCondLst>
                                            <p:cond delay="0"/>
                                          </p:stCondLst>
                                        </p:cTn>
                                        <p:tgtEl>
                                          <p:spTgt spid="30"/>
                                        </p:tgtEl>
                                        <p:attrNameLst>
                                          <p:attrName>r</p:attrName>
                                        </p:attrNameLst>
                                      </p:cBhvr>
                                    </p:animRot>
                                  </p:childTnLst>
                                </p:cTn>
                              </p:par>
                            </p:childTnLst>
                          </p:cTn>
                        </p:par>
                        <p:par>
                          <p:cTn fill="hold" id="61" nodeType="afterGroup">
                            <p:stCondLst>
                              <p:cond delay="4250"/>
                            </p:stCondLst>
                            <p:childTnLst>
                              <p:par>
                                <p:cTn fill="hold" grpId="0" id="62" nodeType="afterEffect" presetClass="entr" presetID="45" presetSubtype="0">
                                  <p:stCondLst>
                                    <p:cond delay="0"/>
                                  </p:stCondLst>
                                  <p:iterate type="lt">
                                    <p:tmPct val="10000"/>
                                  </p:iterate>
                                  <p:childTnLst>
                                    <p:set>
                                      <p:cBhvr>
                                        <p:cTn dur="1" fill="hold" id="63">
                                          <p:stCondLst>
                                            <p:cond delay="0"/>
                                          </p:stCondLst>
                                        </p:cTn>
                                        <p:tgtEl>
                                          <p:spTgt spid="25"/>
                                        </p:tgtEl>
                                        <p:attrNameLst>
                                          <p:attrName>style.visibility</p:attrName>
                                        </p:attrNameLst>
                                      </p:cBhvr>
                                      <p:to>
                                        <p:strVal val="visible"/>
                                      </p:to>
                                    </p:set>
                                    <p:animEffect filter="fade" transition="in">
                                      <p:cBhvr>
                                        <p:cTn dur="500" id="64"/>
                                        <p:tgtEl>
                                          <p:spTgt spid="25"/>
                                        </p:tgtEl>
                                      </p:cBhvr>
                                    </p:animEffect>
                                    <p:anim calcmode="lin" valueType="num">
                                      <p:cBhvr>
                                        <p:cTn dur="500" fill="hold" id="65"/>
                                        <p:tgtEl>
                                          <p:spTgt spid="25"/>
                                        </p:tgtEl>
                                        <p:attrNameLst>
                                          <p:attrName>ppt_w</p:attrName>
                                        </p:attrNameLst>
                                      </p:cBhvr>
                                      <p:tavLst>
                                        <p:tav fmla="#ppt_w*sin(2.5*pi*$)" tm="0">
                                          <p:val>
                                            <p:fltVal val="0"/>
                                          </p:val>
                                        </p:tav>
                                        <p:tav tm="100000">
                                          <p:val>
                                            <p:fltVal val="1"/>
                                          </p:val>
                                        </p:tav>
                                      </p:tavLst>
                                    </p:anim>
                                    <p:anim calcmode="lin" valueType="num">
                                      <p:cBhvr>
                                        <p:cTn dur="500" fill="hold" id="66"/>
                                        <p:tgtEl>
                                          <p:spTgt spid="25"/>
                                        </p:tgtEl>
                                        <p:attrNameLst>
                                          <p:attrName>ppt_h</p:attrName>
                                        </p:attrNameLst>
                                      </p:cBhvr>
                                      <p:tavLst>
                                        <p:tav tm="0">
                                          <p:val>
                                            <p:strVal val="#ppt_h"/>
                                          </p:val>
                                        </p:tav>
                                        <p:tav tm="100000">
                                          <p:val>
                                            <p:strVal val="#ppt_h"/>
                                          </p:val>
                                        </p:tav>
                                      </p:tavLst>
                                    </p:anim>
                                  </p:childTnLst>
                                </p:cTn>
                              </p:par>
                            </p:childTnLst>
                          </p:cTn>
                        </p:par>
                        <p:par>
                          <p:cTn fill="hold" id="67" nodeType="afterGroup">
                            <p:stCondLst>
                              <p:cond delay="4750"/>
                            </p:stCondLst>
                            <p:childTnLst>
                              <p:par>
                                <p:cTn fill="hold" grpId="0" id="68" nodeType="afterEffect" presetClass="entr" presetID="45" presetSubtype="0">
                                  <p:stCondLst>
                                    <p:cond delay="0"/>
                                  </p:stCondLst>
                                  <p:iterate type="lt">
                                    <p:tmPct val="10000"/>
                                  </p:iterate>
                                  <p:childTnLst>
                                    <p:set>
                                      <p:cBhvr>
                                        <p:cTn dur="1" fill="hold" id="69">
                                          <p:stCondLst>
                                            <p:cond delay="0"/>
                                          </p:stCondLst>
                                        </p:cTn>
                                        <p:tgtEl>
                                          <p:spTgt spid="26"/>
                                        </p:tgtEl>
                                        <p:attrNameLst>
                                          <p:attrName>style.visibility</p:attrName>
                                        </p:attrNameLst>
                                      </p:cBhvr>
                                      <p:to>
                                        <p:strVal val="visible"/>
                                      </p:to>
                                    </p:set>
                                    <p:animEffect filter="fade" transition="in">
                                      <p:cBhvr>
                                        <p:cTn dur="500" id="70"/>
                                        <p:tgtEl>
                                          <p:spTgt spid="26"/>
                                        </p:tgtEl>
                                      </p:cBhvr>
                                    </p:animEffect>
                                    <p:anim calcmode="lin" valueType="num">
                                      <p:cBhvr>
                                        <p:cTn dur="500" fill="hold" id="71"/>
                                        <p:tgtEl>
                                          <p:spTgt spid="26"/>
                                        </p:tgtEl>
                                        <p:attrNameLst>
                                          <p:attrName>ppt_w</p:attrName>
                                        </p:attrNameLst>
                                      </p:cBhvr>
                                      <p:tavLst>
                                        <p:tav fmla="#ppt_w*sin(2.5*pi*$)" tm="0">
                                          <p:val>
                                            <p:fltVal val="0"/>
                                          </p:val>
                                        </p:tav>
                                        <p:tav tm="100000">
                                          <p:val>
                                            <p:fltVal val="1"/>
                                          </p:val>
                                        </p:tav>
                                      </p:tavLst>
                                    </p:anim>
                                    <p:anim calcmode="lin" valueType="num">
                                      <p:cBhvr>
                                        <p:cTn dur="500" fill="hold" id="72"/>
                                        <p:tgtEl>
                                          <p:spTgt spid="26"/>
                                        </p:tgtEl>
                                        <p:attrNameLst>
                                          <p:attrName>ppt_h</p:attrName>
                                        </p:attrNameLst>
                                      </p:cBhvr>
                                      <p:tavLst>
                                        <p:tav tm="0">
                                          <p:val>
                                            <p:strVal val="#ppt_h"/>
                                          </p:val>
                                        </p:tav>
                                        <p:tav tm="100000">
                                          <p:val>
                                            <p:strVal val="#ppt_h"/>
                                          </p:val>
                                        </p:tav>
                                      </p:tavLst>
                                    </p:anim>
                                  </p:childTnLst>
                                </p:cTn>
                              </p:par>
                            </p:childTnLst>
                          </p:cTn>
                        </p:par>
                        <p:par>
                          <p:cTn fill="hold" id="73" nodeType="afterGroup">
                            <p:stCondLst>
                              <p:cond delay="5250"/>
                            </p:stCondLst>
                            <p:childTnLst>
                              <p:par>
                                <p:cTn fill="hold" id="74" nodeType="afterEffect" presetClass="entr" presetID="15" presetSubtype="0">
                                  <p:stCondLst>
                                    <p:cond delay="0"/>
                                  </p:stCondLst>
                                  <p:childTnLst>
                                    <p:set>
                                      <p:cBhvr>
                                        <p:cTn dur="1" fill="hold" id="75">
                                          <p:stCondLst>
                                            <p:cond delay="0"/>
                                          </p:stCondLst>
                                        </p:cTn>
                                        <p:tgtEl>
                                          <p:spTgt spid="24"/>
                                        </p:tgtEl>
                                        <p:attrNameLst>
                                          <p:attrName>style.visibility</p:attrName>
                                        </p:attrNameLst>
                                      </p:cBhvr>
                                      <p:to>
                                        <p:strVal val="visible"/>
                                      </p:to>
                                    </p:set>
                                    <p:anim calcmode="lin" valueType="num">
                                      <p:cBhvr>
                                        <p:cTn dur="1000" fill="hold" id="76"/>
                                        <p:tgtEl>
                                          <p:spTgt spid="24"/>
                                        </p:tgtEl>
                                        <p:attrNameLst>
                                          <p:attrName>ppt_w</p:attrName>
                                        </p:attrNameLst>
                                      </p:cBhvr>
                                      <p:tavLst>
                                        <p:tav tm="0">
                                          <p:val>
                                            <p:fltVal val="0"/>
                                          </p:val>
                                        </p:tav>
                                        <p:tav tm="100000">
                                          <p:val>
                                            <p:strVal val="#ppt_w"/>
                                          </p:val>
                                        </p:tav>
                                      </p:tavLst>
                                    </p:anim>
                                    <p:anim calcmode="lin" valueType="num">
                                      <p:cBhvr>
                                        <p:cTn dur="1000" fill="hold" id="77"/>
                                        <p:tgtEl>
                                          <p:spTgt spid="24"/>
                                        </p:tgtEl>
                                        <p:attrNameLst>
                                          <p:attrName>ppt_h</p:attrName>
                                        </p:attrNameLst>
                                      </p:cBhvr>
                                      <p:tavLst>
                                        <p:tav tm="0">
                                          <p:val>
                                            <p:fltVal val="0"/>
                                          </p:val>
                                        </p:tav>
                                        <p:tav tm="100000">
                                          <p:val>
                                            <p:strVal val="#ppt_h"/>
                                          </p:val>
                                        </p:tav>
                                      </p:tavLst>
                                    </p:anim>
                                    <p:anim calcmode="lin" valueType="num">
                                      <p:cBhvr>
                                        <p:cTn dur="1000" fill="hold" id="78"/>
                                        <p:tgtEl>
                                          <p:spTgt spid="24"/>
                                        </p:tgtEl>
                                        <p:attrNameLst>
                                          <p:attrName>ppt_x</p:attrName>
                                        </p:attrNameLst>
                                      </p:cBhvr>
                                      <p:tavLst>
                                        <p:tav fmla="#ppt_x+(cos(-2*pi*(1-$))*-#ppt_x-sin(-2*pi*(1-$))*(1-#ppt_y))*(1-$)" tm="0">
                                          <p:val>
                                            <p:fltVal val="0"/>
                                          </p:val>
                                        </p:tav>
                                        <p:tav tm="100000">
                                          <p:val>
                                            <p:fltVal val="1"/>
                                          </p:val>
                                        </p:tav>
                                      </p:tavLst>
                                    </p:anim>
                                    <p:anim calcmode="lin" valueType="num">
                                      <p:cBhvr>
                                        <p:cTn dur="1000" fill="hold" id="79"/>
                                        <p:tgtEl>
                                          <p:spTgt spid="24"/>
                                        </p:tgtEl>
                                        <p:attrNameLst>
                                          <p:attrName>ppt_y</p:attrName>
                                        </p:attrNameLst>
                                      </p:cBhvr>
                                      <p:tavLst>
                                        <p:tav fmla="#ppt_y+(sin(-2*pi*(1-$))*-#ppt_x+cos(-2*pi*(1-$))*(1-#ppt_y))*(1-$)" tm="0">
                                          <p:val>
                                            <p:fltVal val="0"/>
                                          </p:val>
                                        </p:tav>
                                        <p:tav tm="100000">
                                          <p:val>
                                            <p:fltVal val="1"/>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5"/>
      <p:bldP grpId="0" spid="26"/>
      <p:bldP grpId="0" spid="27"/>
      <p:bldP grpId="0" spid="28"/>
      <p:bldP grpId="0" spid="29"/>
      <p:bldP grpId="0" spid="30"/>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矩形 15"/>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7" name="单圆角矩形 16"/>
          <p:cNvSpPr/>
          <p:nvPr/>
        </p:nvSpPr>
        <p:spPr>
          <a:xfrm flipV="1">
            <a:off x="5667375" y="701110"/>
            <a:ext cx="5649915" cy="5307012"/>
          </a:xfrm>
          <a:prstGeom prst="round1Rect">
            <a:avLst>
              <a:gd fmla="val 9703" name="adj"/>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18" name="单圆角矩形 17"/>
          <p:cNvSpPr/>
          <p:nvPr/>
        </p:nvSpPr>
        <p:spPr>
          <a:xfrm flipH="1">
            <a:off x="4676773" y="1733550"/>
            <a:ext cx="5822841" cy="890022"/>
          </a:xfrm>
          <a:prstGeom prst="round1Rect">
            <a:avLst>
              <a:gd fmla="val 32752" name="adj"/>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en-US" lang="zh-CN" sz="4400">
                <a:latin charset="-122" pitchFamily="34" typeface="微软雅黑"/>
                <a:ea charset="-122" pitchFamily="34" typeface="微软雅黑"/>
              </a:rPr>
              <a:t>研究结果与应用</a:t>
            </a:r>
          </a:p>
        </p:txBody>
      </p:sp>
      <p:sp>
        <p:nvSpPr>
          <p:cNvPr id="19" name="TextBox 18"/>
          <p:cNvSpPr txBox="1"/>
          <p:nvPr/>
        </p:nvSpPr>
        <p:spPr>
          <a:xfrm>
            <a:off x="7162802" y="2971235"/>
            <a:ext cx="2676526" cy="548640"/>
          </a:xfrm>
          <a:prstGeom prst="rect">
            <a:avLst/>
          </a:prstGeom>
          <a:noFill/>
        </p:spPr>
        <p:txBody>
          <a:bodyPr wrap="square">
            <a:spAutoFit/>
          </a:bodyPr>
          <a:lstStyle/>
          <a:p>
            <a:pPr fontAlgn="auto">
              <a:lnSpc>
                <a:spcPct val="150000"/>
              </a:lnSpc>
              <a:spcBef>
                <a:spcPct val="0"/>
              </a:spcBef>
              <a:spcAft>
                <a:spcPct val="0"/>
              </a:spcAft>
              <a:defRPr/>
            </a:pPr>
            <a:r>
              <a:rPr altLang="zh-CN" lang="en-US" sz="2000">
                <a:solidFill>
                  <a:schemeClr val="tx1">
                    <a:lumMod val="85000"/>
                    <a:lumOff val="15000"/>
                  </a:schemeClr>
                </a:solidFill>
                <a:latin charset="-122" pitchFamily="34" typeface="微软雅黑"/>
                <a:ea charset="-122" pitchFamily="34" typeface="微软雅黑"/>
              </a:rPr>
              <a:t>——选题的结果</a:t>
            </a:r>
          </a:p>
        </p:txBody>
      </p:sp>
      <p:grpSp>
        <p:nvGrpSpPr>
          <p:cNvPr id="20" name="组合 19"/>
          <p:cNvGrpSpPr/>
          <p:nvPr/>
        </p:nvGrpSpPr>
        <p:grpSpPr>
          <a:xfrm>
            <a:off x="10347130" y="5029201"/>
            <a:ext cx="1255597" cy="977724"/>
            <a:chOff x="10318555" y="4914901"/>
            <a:chExt cx="1255597" cy="977724"/>
          </a:xfrm>
        </p:grpSpPr>
        <p:sp>
          <p:nvSpPr>
            <p:cNvPr id="21" name="椭圆 20"/>
            <p:cNvSpPr/>
            <p:nvPr/>
          </p:nvSpPr>
          <p:spPr>
            <a:xfrm>
              <a:off x="10419138" y="5139784"/>
              <a:ext cx="686843" cy="335280"/>
            </a:xfrm>
            <a:prstGeom prst="ellipse">
              <a:avLst/>
            </a:prstGeom>
            <a:solidFill>
              <a:srgbClr val="002060"/>
            </a:solidFill>
            <a:ln w="12700">
              <a:noFill/>
            </a:ln>
            <a:effectLst/>
          </p:spPr>
          <p:txBody>
            <a:bodyPr anchor="ctr" rtlCol="0" wrap="square">
              <a:spAutoFit/>
            </a:bodyPr>
            <a:lstStyle/>
            <a:p>
              <a:pPr algn="ctr"/>
              <a:endParaRPr altLang="en-US" b="1" lang="zh-CN" sz="1600">
                <a:solidFill>
                  <a:schemeClr val="bg1"/>
                </a:solidFill>
                <a:latin charset="-122" pitchFamily="34" typeface="微软雅黑"/>
                <a:ea charset="-122" pitchFamily="34" typeface="微软雅黑"/>
                <a:cs charset="0" pitchFamily="34" typeface="Lao UI"/>
              </a:endParaRPr>
            </a:p>
          </p:txBody>
        </p:sp>
        <p:sp>
          <p:nvSpPr>
            <p:cNvPr id="22" name="TextBox 21"/>
            <p:cNvSpPr txBox="1"/>
            <p:nvPr/>
          </p:nvSpPr>
          <p:spPr>
            <a:xfrm>
              <a:off x="10526972" y="4969295"/>
              <a:ext cx="1047179" cy="914400"/>
            </a:xfrm>
            <a:prstGeom prst="rect">
              <a:avLst/>
            </a:prstGeom>
            <a:noFill/>
          </p:spPr>
          <p:txBody>
            <a:bodyPr rtlCol="0" wrap="square">
              <a:spAutoFit/>
            </a:bodyPr>
            <a:lstStyle/>
            <a:p>
              <a:r>
                <a:rPr altLang="zh-CN" b="1" lang="en-US" smtClean="0" sz="5400">
                  <a:solidFill>
                    <a:schemeClr val="bg1"/>
                  </a:solidFill>
                  <a:latin charset="-122" pitchFamily="34" typeface="微软雅黑"/>
                  <a:ea charset="-122" pitchFamily="34" typeface="微软雅黑"/>
                </a:rPr>
                <a:t>5</a:t>
              </a:r>
            </a:p>
          </p:txBody>
        </p:sp>
      </p:grpSp>
      <p:cxnSp>
        <p:nvCxnSpPr>
          <p:cNvPr id="23" name="直接连接符 22"/>
          <p:cNvCxnSpPr/>
          <p:nvPr/>
        </p:nvCxnSpPr>
        <p:spPr>
          <a:xfrm>
            <a:off x="460905" y="6033722"/>
            <a:ext cx="4297388"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162799" y="3508394"/>
            <a:ext cx="2676526" cy="548640"/>
          </a:xfrm>
          <a:prstGeom prst="rect">
            <a:avLst/>
          </a:prstGeom>
          <a:noFill/>
        </p:spPr>
        <p:txBody>
          <a:bodyPr wrap="square">
            <a:spAutoFit/>
          </a:bodyPr>
          <a:lstStyle/>
          <a:p>
            <a:pPr fontAlgn="auto">
              <a:lnSpc>
                <a:spcPct val="150000"/>
              </a:lnSpc>
              <a:spcBef>
                <a:spcPct val="0"/>
              </a:spcBef>
              <a:spcAft>
                <a:spcPct val="0"/>
              </a:spcAft>
              <a:defRPr/>
            </a:pPr>
            <a:r>
              <a:rPr altLang="zh-CN" lang="en-US" smtClean="0" sz="2000">
                <a:solidFill>
                  <a:schemeClr val="tx1">
                    <a:lumMod val="85000"/>
                    <a:lumOff val="15000"/>
                  </a:schemeClr>
                </a:solidFill>
                <a:latin charset="-122" pitchFamily="34" typeface="微软雅黑"/>
                <a:ea charset="-122" pitchFamily="34" typeface="微软雅黑"/>
              </a:rPr>
              <a:t>——选题的应用</a:t>
            </a:r>
          </a:p>
        </p:txBody>
      </p:sp>
      <p:grpSp>
        <p:nvGrpSpPr>
          <p:cNvPr id="25" name="组合 24"/>
          <p:cNvGrpSpPr/>
          <p:nvPr/>
        </p:nvGrpSpPr>
        <p:grpSpPr>
          <a:xfrm>
            <a:off x="480120" y="3725901"/>
            <a:ext cx="3203249" cy="2223168"/>
            <a:chOff x="480120" y="4242235"/>
            <a:chExt cx="2459290" cy="1706834"/>
          </a:xfrm>
        </p:grpSpPr>
        <p:pic>
          <p:nvPicPr>
            <p:cNvPr id="26" name="图片 25"/>
            <p:cNvPicPr>
              <a:picLocks noChangeAspect="1"/>
            </p:cNvPicPr>
            <p:nvPr/>
          </p:nvPicPr>
          <p:blipFill>
            <a:blip r:embed="rId3">
              <a:extLst>
                <a:ext uri="{28A0092B-C50C-407E-A947-70E740481C1C}">
                  <a14:useLocalDpi val="0"/>
                </a:ext>
              </a:extLst>
            </a:blip>
            <a:stretch>
              <a:fillRect/>
            </a:stretch>
          </p:blipFill>
          <p:spPr>
            <a:xfrm>
              <a:off x="480120" y="4242235"/>
              <a:ext cx="1793776" cy="1345332"/>
            </a:xfrm>
            <a:prstGeom prst="rect">
              <a:avLst/>
            </a:prstGeom>
          </p:spPr>
        </p:pic>
        <p:sp>
          <p:nvSpPr>
            <p:cNvPr id="27" name="TextBox 26"/>
            <p:cNvSpPr txBox="1"/>
            <p:nvPr/>
          </p:nvSpPr>
          <p:spPr>
            <a:xfrm>
              <a:off x="748046" y="5449445"/>
              <a:ext cx="2191364" cy="421218"/>
            </a:xfrm>
            <a:prstGeom prst="rect">
              <a:avLst/>
            </a:prstGeom>
            <a:noFill/>
          </p:spPr>
          <p:txBody>
            <a:bodyPr wrap="square">
              <a:spAutoFit/>
            </a:bodyPr>
            <a:lstStyle/>
            <a:p>
              <a:pPr fontAlgn="auto">
                <a:lnSpc>
                  <a:spcPct val="150000"/>
                </a:lnSpc>
                <a:spcBef>
                  <a:spcPct val="0"/>
                </a:spcBef>
                <a:spcAft>
                  <a:spcPct val="0"/>
                </a:spcAft>
                <a:defRPr/>
              </a:pPr>
              <a:r>
                <a:rPr altLang="en-US" lang="zh-CN" smtClean="0" sz="2000">
                  <a:solidFill>
                    <a:schemeClr val="tx1">
                      <a:lumMod val="85000"/>
                      <a:lumOff val="15000"/>
                    </a:schemeClr>
                  </a:solidFill>
                  <a:latin charset="-122" pitchFamily="34" typeface="微软雅黑"/>
                  <a:ea charset="-122" pitchFamily="34" typeface="微软雅黑"/>
                </a:rPr>
                <a:t>替换您的图片</a:t>
              </a:r>
            </a:p>
          </p:txBody>
        </p:sp>
      </p:grpSp>
    </p:spTree>
    <p:extLst>
      <p:ext uri="{BB962C8B-B14F-4D97-AF65-F5344CB8AC3E}">
        <p14:creationId val="2351623736"/>
      </p:ext>
    </p:extLst>
  </p:cSld>
  <p:clrMapOvr>
    <a:masterClrMapping/>
  </p:clrMapOvr>
  <mc:AlternateContent>
    <mc:Choice Requires="p14">
      <p:transition advTm="4000" p14:dur="2000" spd="slow"/>
    </mc:Choice>
    <mc:Fallback>
      <p:transition advTm="4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 presetSubtype="0">
                                  <p:stCondLst>
                                    <p:cond delay="0"/>
                                  </p:stCondLst>
                                  <p:childTnLst>
                                    <p:set>
                                      <p:cBhvr>
                                        <p:cTn dur="1" fill="hold" id="6">
                                          <p:stCondLst>
                                            <p:cond delay="0"/>
                                          </p:stCondLst>
                                        </p:cTn>
                                        <p:tgtEl>
                                          <p:spTgt spid="20"/>
                                        </p:tgtEl>
                                        <p:attrNameLst>
                                          <p:attrName>style.visibility</p:attrName>
                                        </p:attrNameLst>
                                      </p:cBhvr>
                                      <p:to>
                                        <p:strVal val="visible"/>
                                      </p:to>
                                    </p:set>
                                  </p:childTnLst>
                                </p:cTn>
                              </p:par>
                              <p:par>
                                <p:cTn accel="50000" decel="50000" fill="hold" id="7" nodeType="withEffect" presetClass="path" presetID="0" presetSubtype="0">
                                  <p:stCondLst>
                                    <p:cond delay="0"/>
                                  </p:stCondLst>
                                  <p:childTnLst>
                                    <p:animMotion origin="layout" path="M -3.18927E-06 -1.19861 L -3.18927E-06 7.40741E-07 L 0.00039 -0.12153 L -3.18927E-06 7.40741E-07" pathEditMode="relative" ptsTypes="AAAA" rAng="0">
                                      <p:cBhvr>
                                        <p:cTn dur="600" fill="hold" id="8"/>
                                        <p:tgtEl>
                                          <p:spTgt spid="20"/>
                                        </p:tgtEl>
                                        <p:attrNameLst>
                                          <p:attrName>ppt_x</p:attrName>
                                          <p:attrName>ppt_y</p:attrName>
                                        </p:attrNameLst>
                                      </p:cBhvr>
                                      <p:rCtr x="13" y="59931"/>
                                    </p:animMotion>
                                  </p:childTnLst>
                                </p:cTn>
                              </p:par>
                            </p:childTnLst>
                          </p:cTn>
                        </p:par>
                        <p:par>
                          <p:cTn fill="hold" id="9" nodeType="afterGroup">
                            <p:stCondLst>
                              <p:cond delay="600"/>
                            </p:stCondLst>
                            <p:childTnLst>
                              <p:par>
                                <p:cTn fill="hold" grpId="0" id="10" nodeType="afterEffect" presetClass="entr" presetID="10" presetSubtype="0">
                                  <p:stCondLst>
                                    <p:cond delay="0"/>
                                  </p:stCondLst>
                                  <p:childTnLst>
                                    <p:set>
                                      <p:cBhvr>
                                        <p:cTn dur="1" fill="hold" id="11">
                                          <p:stCondLst>
                                            <p:cond delay="0"/>
                                          </p:stCondLst>
                                        </p:cTn>
                                        <p:tgtEl>
                                          <p:spTgt spid="18"/>
                                        </p:tgtEl>
                                        <p:attrNameLst>
                                          <p:attrName>style.visibility</p:attrName>
                                        </p:attrNameLst>
                                      </p:cBhvr>
                                      <p:to>
                                        <p:strVal val="visible"/>
                                      </p:to>
                                    </p:set>
                                    <p:animEffect filter="fade" transition="in">
                                      <p:cBhvr>
                                        <p:cTn dur="500" id="12"/>
                                        <p:tgtEl>
                                          <p:spTgt spid="18"/>
                                        </p:tgtEl>
                                      </p:cBhvr>
                                    </p:animEffect>
                                  </p:childTnLst>
                                </p:cTn>
                              </p:par>
                              <p:par>
                                <p:cTn accel="50000" fill="hold" grpId="1" id="13" nodeType="withEffect" presetClass="path" presetID="63" presetSubtype="0">
                                  <p:stCondLst>
                                    <p:cond delay="0"/>
                                  </p:stCondLst>
                                  <p:childTnLst>
                                    <p:animMotion origin="layout" path="M -0.8792 3.7037E-07 L -1.55168E-06 3.7037E-07" pathEditMode="relative" ptsTypes="AA" rAng="0">
                                      <p:cBhvr>
                                        <p:cTn dur="500" fill="hold" id="14"/>
                                        <p:tgtEl>
                                          <p:spTgt spid="18"/>
                                        </p:tgtEl>
                                        <p:attrNameLst>
                                          <p:attrName>ppt_x</p:attrName>
                                          <p:attrName>ppt_y</p:attrName>
                                        </p:attrNameLst>
                                      </p:cBhvr>
                                      <p:rCtr x="43960" y="0"/>
                                    </p:animMotion>
                                  </p:childTnLst>
                                </p:cTn>
                              </p:par>
                            </p:childTnLst>
                          </p:cTn>
                        </p:par>
                        <p:par>
                          <p:cTn fill="hold" id="15" nodeType="afterGroup">
                            <p:stCondLst>
                              <p:cond delay="1100"/>
                            </p:stCondLst>
                            <p:childTnLst>
                              <p:par>
                                <p:cTn fill="hold" grpId="0" id="16" nodeType="afterEffect" presetClass="entr" presetID="52" presetSubtype="0">
                                  <p:stCondLst>
                                    <p:cond delay="0"/>
                                  </p:stCondLst>
                                  <p:childTnLst>
                                    <p:set>
                                      <p:cBhvr>
                                        <p:cTn dur="1" fill="hold" id="17">
                                          <p:stCondLst>
                                            <p:cond delay="0"/>
                                          </p:stCondLst>
                                        </p:cTn>
                                        <p:tgtEl>
                                          <p:spTgt spid="19"/>
                                        </p:tgtEl>
                                        <p:attrNameLst>
                                          <p:attrName>style.visibility</p:attrName>
                                        </p:attrNameLst>
                                      </p:cBhvr>
                                      <p:to>
                                        <p:strVal val="visible"/>
                                      </p:to>
                                    </p:set>
                                    <p:animScale>
                                      <p:cBhvr>
                                        <p:cTn decel="50000" dur="1000" fill="hold" id="18">
                                          <p:stCondLst>
                                            <p:cond delay="0"/>
                                          </p:stCondLst>
                                        </p:cTn>
                                        <p:tgtEl>
                                          <p:spTgt spid="19"/>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9">
                                          <p:stCondLst>
                                            <p:cond delay="0"/>
                                          </p:stCondLst>
                                        </p:cTn>
                                        <p:tgtEl>
                                          <p:spTgt spid="19"/>
                                        </p:tgtEl>
                                        <p:attrNameLst>
                                          <p:attrName>ppt_x</p:attrName>
                                          <p:attrName>ppt_y</p:attrName>
                                        </p:attrNameLst>
                                      </p:cBhvr>
                                    </p:animMotion>
                                    <p:animEffect filter="fade" transition="in">
                                      <p:cBhvr>
                                        <p:cTn dur="1000" id="20"/>
                                        <p:tgtEl>
                                          <p:spTgt spid="19"/>
                                        </p:tgtEl>
                                      </p:cBhvr>
                                    </p:animEffect>
                                  </p:childTnLst>
                                </p:cTn>
                              </p:par>
                              <p:par>
                                <p:cTn fill="hold" grpId="0" id="21" nodeType="withEffect" presetClass="entr" presetID="52" presetSubtype="0">
                                  <p:stCondLst>
                                    <p:cond delay="200"/>
                                  </p:stCondLst>
                                  <p:iterate type="lt">
                                    <p:tmPct val="0"/>
                                  </p:iterate>
                                  <p:childTnLst>
                                    <p:set>
                                      <p:cBhvr>
                                        <p:cTn dur="1" fill="hold" id="22">
                                          <p:stCondLst>
                                            <p:cond delay="0"/>
                                          </p:stCondLst>
                                        </p:cTn>
                                        <p:tgtEl>
                                          <p:spTgt spid="24"/>
                                        </p:tgtEl>
                                        <p:attrNameLst>
                                          <p:attrName>style.visibility</p:attrName>
                                        </p:attrNameLst>
                                      </p:cBhvr>
                                      <p:to>
                                        <p:strVal val="visible"/>
                                      </p:to>
                                    </p:set>
                                    <p:animScale>
                                      <p:cBhvr>
                                        <p:cTn decel="50000" dur="1000" fill="hold" id="23">
                                          <p:stCondLst>
                                            <p:cond delay="0"/>
                                          </p:stCondLst>
                                        </p:cTn>
                                        <p:tgtEl>
                                          <p:spTgt spid="24"/>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24">
                                          <p:stCondLst>
                                            <p:cond delay="0"/>
                                          </p:stCondLst>
                                        </p:cTn>
                                        <p:tgtEl>
                                          <p:spTgt spid="24"/>
                                        </p:tgtEl>
                                        <p:attrNameLst>
                                          <p:attrName>ppt_x</p:attrName>
                                          <p:attrName>ppt_y</p:attrName>
                                        </p:attrNameLst>
                                      </p:cBhvr>
                                    </p:animMotion>
                                    <p:animEffect filter="fade" transition="in">
                                      <p:cBhvr>
                                        <p:cTn dur="1000" id="25"/>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P grpId="1" spid="18"/>
      <p:bldP grpId="0" spid="19"/>
      <p:bldP grpId="0" spid="24"/>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0" y="543361"/>
            <a:ext cx="3370217" cy="508973"/>
            <a:chOff x="0" y="543361"/>
            <a:chExt cx="3370217" cy="508973"/>
          </a:xfrm>
        </p:grpSpPr>
        <p:grpSp>
          <p:nvGrpSpPr>
            <p:cNvPr id="5" name="组合 4"/>
            <p:cNvGrpSpPr/>
            <p:nvPr/>
          </p:nvGrpSpPr>
          <p:grpSpPr>
            <a:xfrm>
              <a:off x="0" y="543361"/>
              <a:ext cx="3370216" cy="493479"/>
              <a:chOff x="0" y="288813"/>
              <a:chExt cx="3370216" cy="493479"/>
            </a:xfrm>
            <a:solidFill>
              <a:srgbClr val="131426"/>
            </a:solidFill>
          </p:grpSpPr>
          <p:sp>
            <p:nvSpPr>
              <p:cNvPr id="7" name="矩形 6"/>
              <p:cNvSpPr/>
              <p:nvPr/>
            </p:nvSpPr>
            <p:spPr>
              <a:xfrm>
                <a:off x="0" y="288813"/>
                <a:ext cx="3052812" cy="49347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直角三角形 7"/>
              <p:cNvSpPr/>
              <p:nvPr/>
            </p:nvSpPr>
            <p:spPr>
              <a:xfrm>
                <a:off x="3052811" y="292635"/>
                <a:ext cx="317405" cy="489657"/>
              </a:xfrm>
              <a:prstGeom prst="r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6" name="文本框 3"/>
            <p:cNvSpPr txBox="1"/>
            <p:nvPr/>
          </p:nvSpPr>
          <p:spPr>
            <a:xfrm>
              <a:off x="635001" y="590669"/>
              <a:ext cx="2735216" cy="457200"/>
            </a:xfrm>
            <a:prstGeom prst="rect">
              <a:avLst/>
            </a:prstGeom>
            <a:noFill/>
          </p:spPr>
          <p:txBody>
            <a:bodyPr rtlCol="0" wrap="square">
              <a:spAutoFit/>
            </a:bodyPr>
            <a:lstStyle/>
            <a:p>
              <a:r>
                <a:rPr altLang="zh-CN" lang="en-US" sz="2400">
                  <a:solidFill>
                    <a:schemeClr val="bg1"/>
                  </a:solidFill>
                  <a:latin charset="-122" pitchFamily="34" typeface="微软雅黑"/>
                  <a:ea charset="-122" pitchFamily="34" typeface="微软雅黑"/>
                </a:rPr>
                <a:t>5.研究结果与应用</a:t>
              </a:r>
            </a:p>
          </p:txBody>
        </p:sp>
      </p:grpSp>
      <p:grpSp>
        <p:nvGrpSpPr>
          <p:cNvPr id="9" name="组合 8"/>
          <p:cNvGrpSpPr/>
          <p:nvPr/>
        </p:nvGrpSpPr>
        <p:grpSpPr>
          <a:xfrm>
            <a:off x="11550315" y="6507183"/>
            <a:ext cx="299785" cy="299785"/>
            <a:chOff x="11550315" y="6496550"/>
            <a:chExt cx="299785" cy="299785"/>
          </a:xfrm>
        </p:grpSpPr>
        <p:sp>
          <p:nvSpPr>
            <p:cNvPr id="10" name="椭圆 9"/>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右箭头 10"/>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2" name="组合 11"/>
          <p:cNvGrpSpPr/>
          <p:nvPr/>
        </p:nvGrpSpPr>
        <p:grpSpPr>
          <a:xfrm flipH="1">
            <a:off x="11055771" y="6507183"/>
            <a:ext cx="299785" cy="299785"/>
            <a:chOff x="11550315" y="6496550"/>
            <a:chExt cx="299785" cy="299785"/>
          </a:xfrm>
        </p:grpSpPr>
        <p:sp>
          <p:nvSpPr>
            <p:cNvPr id="13" name="椭圆 12"/>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右箭头 13"/>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07" name="矩形 106"/>
          <p:cNvSpPr/>
          <p:nvPr/>
        </p:nvSpPr>
        <p:spPr>
          <a:xfrm>
            <a:off x="852427" y="1849666"/>
            <a:ext cx="1147620" cy="3627229"/>
          </a:xfrm>
          <a:prstGeom prst="rect">
            <a:avLst/>
          </a:prstGeom>
          <a:solidFill>
            <a:srgbClr val="002060"/>
          </a:solidFill>
          <a:ln algn="ctr" cap="flat" cmpd="sng" w="3175">
            <a:solidFill>
              <a:srgbClr val="C00000">
                <a:lumMod val="60000"/>
                <a:lumOff val="40000"/>
                <a:alpha val="0"/>
              </a:srgbClr>
            </a:solidFill>
            <a:prstDash val="solid"/>
          </a:ln>
          <a:effectLst>
            <a:outerShdw algn="tl" blurRad="50800" dir="2700000" dist="38100" rotWithShape="0">
              <a:prstClr val="black">
                <a:alpha val="40000"/>
              </a:prstClr>
            </a:outerShdw>
          </a:effectLst>
        </p:spPr>
        <p:txBody>
          <a:bodyPr anchor="ctr" lIns="0" rIns="0"/>
          <a:lstStyle/>
          <a:p>
            <a:pPr algn="ctr">
              <a:lnSpc>
                <a:spcPct val="120000"/>
              </a:lnSpc>
              <a:spcBef>
                <a:spcPts val="600"/>
              </a:spcBef>
              <a:spcAft>
                <a:spcPts val="600"/>
              </a:spcAft>
            </a:pPr>
            <a:endParaRPr altLang="en-US" b="1" kern="0" lang="zh-CN" sz="1400">
              <a:solidFill>
                <a:sysClr lastClr="FFFFFF" val="window"/>
              </a:solidFill>
              <a:latin charset="0" pitchFamily="34" typeface="Impact"/>
              <a:ea charset="-122" pitchFamily="34" typeface="微软雅黑"/>
            </a:endParaRPr>
          </a:p>
        </p:txBody>
      </p:sp>
      <p:grpSp>
        <p:nvGrpSpPr>
          <p:cNvPr id="108" name="组合 107"/>
          <p:cNvGrpSpPr/>
          <p:nvPr/>
        </p:nvGrpSpPr>
        <p:grpSpPr>
          <a:xfrm>
            <a:off x="2137380" y="1732479"/>
            <a:ext cx="9128442" cy="3889802"/>
            <a:chOff x="-133216" y="1520825"/>
            <a:chExt cx="9383579" cy="3998521"/>
          </a:xfrm>
        </p:grpSpPr>
        <p:grpSp>
          <p:nvGrpSpPr>
            <p:cNvPr id="109" name="组合 108"/>
            <p:cNvGrpSpPr/>
            <p:nvPr/>
          </p:nvGrpSpPr>
          <p:grpSpPr>
            <a:xfrm>
              <a:off x="1417638" y="1520825"/>
              <a:ext cx="7832725" cy="3998521"/>
              <a:chOff x="1417638" y="1520825"/>
              <a:chExt cx="7832725" cy="3998521"/>
            </a:xfrm>
          </p:grpSpPr>
          <p:sp>
            <p:nvSpPr>
              <p:cNvPr id="118" name="Freeform 2"/>
              <p:cNvSpPr/>
              <p:nvPr/>
            </p:nvSpPr>
            <p:spPr bwMode="auto">
              <a:xfrm flipH="1">
                <a:off x="5707063" y="3692525"/>
                <a:ext cx="876300" cy="236537"/>
              </a:xfrm>
              <a:custGeom>
                <a:gdLst>
                  <a:gd fmla="*/ 329430154 w 2331" name="T0"/>
                  <a:gd fmla="*/ 81322314 h 688" name="T1"/>
                  <a:gd fmla="*/ 14697855 w 2331" name="T2"/>
                  <a:gd fmla="*/ 16311770 h 688" name="T3"/>
                  <a:gd fmla="*/ 294805214 w 2331" name="T4"/>
                  <a:gd fmla="*/ 0 h 688" name="T5"/>
                  <a:gd fmla="*/ 329430154 w 2331" name="T6"/>
                  <a:gd fmla="*/ 81322314 h 688" name="T7"/>
                  <a:gd fmla="*/ 0 60000 65536" name="T8"/>
                  <a:gd fmla="*/ 0 60000 65536" name="T9"/>
                  <a:gd fmla="*/ 0 60000 65536" name="T10"/>
                  <a:gd fmla="*/ 0 60000 65536" name="T11"/>
                  <a:gd fmla="*/ 0 w 2331" name="T12"/>
                  <a:gd fmla="*/ 0 h 688" name="T13"/>
                  <a:gd fmla="*/ 2331 w 2331" name="T14"/>
                  <a:gd fmla="*/ 688 h 688" name="T15"/>
                </a:gdLst>
                <a:cxnLst>
                  <a:cxn ang="T8">
                    <a:pos x="T0" y="T1"/>
                  </a:cxn>
                  <a:cxn ang="T9">
                    <a:pos x="T2" y="T3"/>
                  </a:cxn>
                  <a:cxn ang="T10">
                    <a:pos x="T4" y="T5"/>
                  </a:cxn>
                  <a:cxn ang="T11">
                    <a:pos x="T6" y="T7"/>
                  </a:cxn>
                </a:cxnLst>
                <a:rect b="T15" l="T12" r="T14" t="T13"/>
                <a:pathLst>
                  <a:path h="688" w="2331">
                    <a:moveTo>
                      <a:pt x="2331" y="688"/>
                    </a:moveTo>
                    <a:cubicBezTo>
                      <a:pt x="2331" y="688"/>
                      <a:pt x="208" y="159"/>
                      <a:pt x="104" y="138"/>
                    </a:cubicBezTo>
                    <a:cubicBezTo>
                      <a:pt x="0" y="118"/>
                      <a:pt x="2086" y="0"/>
                      <a:pt x="2086" y="0"/>
                    </a:cubicBezTo>
                    <a:lnTo>
                      <a:pt x="2331" y="688"/>
                    </a:lnTo>
                    <a:close/>
                  </a:path>
                </a:pathLst>
              </a:custGeom>
              <a:gradFill rotWithShape="1">
                <a:gsLst>
                  <a:gs pos="0">
                    <a:srgbClr val="FFFFFF">
                      <a:alpha val="50000"/>
                    </a:srgbClr>
                  </a:gs>
                  <a:gs pos="100000">
                    <a:srgbClr val="666666">
                      <a:alpha val="34000"/>
                    </a:srgbClr>
                  </a:gs>
                </a:gsLst>
                <a:lin ang="0" scaled="1"/>
              </a:gradFill>
              <a:ln>
                <a:noFill/>
              </a:ln>
              <a:extLst>
                <a:ext uri="{91240B29-F687-4F45-9708-019B960494DF}">
                  <a14:hiddenLine w="9525">
                    <a:solidFill>
                      <a:srgbClr val="000000"/>
                    </a:solidFill>
                    <a:round/>
                    <a:headEnd/>
                    <a:tailEnd/>
                  </a14:hiddenLine>
                </a:ext>
              </a:extLst>
            </p:spPr>
            <p:txBody>
              <a:bodyPr/>
              <a:lstStyle/>
              <a:p>
                <a:pPr>
                  <a:defRPr/>
                </a:pPr>
                <a:endParaRPr altLang="en-US" kern="0" lang="zh-CN" smtClean="0">
                  <a:solidFill>
                    <a:sysClr lastClr="000000" val="windowText"/>
                  </a:solidFill>
                  <a:latin charset="-122" pitchFamily="34" typeface="微软雅黑"/>
                  <a:ea charset="-122" pitchFamily="34" typeface="微软雅黑"/>
                </a:endParaRPr>
              </a:p>
            </p:txBody>
          </p:sp>
          <p:sp>
            <p:nvSpPr>
              <p:cNvPr id="119" name="Freeform 4"/>
              <p:cNvSpPr/>
              <p:nvPr/>
            </p:nvSpPr>
            <p:spPr bwMode="auto">
              <a:xfrm flipH="1">
                <a:off x="6996113" y="3609975"/>
                <a:ext cx="863600" cy="388937"/>
              </a:xfrm>
              <a:custGeom>
                <a:gdLst>
                  <a:gd fmla="*/ 319950648 w 2331" name="T0"/>
                  <a:gd fmla="*/ 219872078 h 688" name="T1"/>
                  <a:gd fmla="*/ 14274778 w 2331" name="T2"/>
                  <a:gd fmla="*/ 44102516 h 688" name="T3"/>
                  <a:gd fmla="*/ 286322116 w 2331" name="T4"/>
                  <a:gd fmla="*/ 0 h 688" name="T5"/>
                  <a:gd fmla="*/ 319950648 w 2331" name="T6"/>
                  <a:gd fmla="*/ 219872078 h 688" name="T7"/>
                  <a:gd fmla="*/ 0 60000 65536" name="T8"/>
                  <a:gd fmla="*/ 0 60000 65536" name="T9"/>
                  <a:gd fmla="*/ 0 60000 65536" name="T10"/>
                  <a:gd fmla="*/ 0 60000 65536" name="T11"/>
                  <a:gd fmla="*/ 0 w 2331" name="T12"/>
                  <a:gd fmla="*/ 0 h 688" name="T13"/>
                  <a:gd fmla="*/ 2331 w 2331" name="T14"/>
                  <a:gd fmla="*/ 688 h 688" name="T15"/>
                </a:gdLst>
                <a:cxnLst>
                  <a:cxn ang="T8">
                    <a:pos x="T0" y="T1"/>
                  </a:cxn>
                  <a:cxn ang="T9">
                    <a:pos x="T2" y="T3"/>
                  </a:cxn>
                  <a:cxn ang="T10">
                    <a:pos x="T4" y="T5"/>
                  </a:cxn>
                  <a:cxn ang="T11">
                    <a:pos x="T6" y="T7"/>
                  </a:cxn>
                </a:cxnLst>
                <a:rect b="T15" l="T12" r="T14" t="T13"/>
                <a:pathLst>
                  <a:path h="688" w="2331">
                    <a:moveTo>
                      <a:pt x="2331" y="688"/>
                    </a:moveTo>
                    <a:cubicBezTo>
                      <a:pt x="2331" y="688"/>
                      <a:pt x="208" y="159"/>
                      <a:pt x="104" y="138"/>
                    </a:cubicBezTo>
                    <a:cubicBezTo>
                      <a:pt x="0" y="118"/>
                      <a:pt x="2086" y="0"/>
                      <a:pt x="2086" y="0"/>
                    </a:cubicBezTo>
                    <a:lnTo>
                      <a:pt x="2331" y="688"/>
                    </a:lnTo>
                    <a:close/>
                  </a:path>
                </a:pathLst>
              </a:custGeom>
              <a:gradFill rotWithShape="1">
                <a:gsLst>
                  <a:gs pos="0">
                    <a:srgbClr val="FFFFFF">
                      <a:alpha val="50000"/>
                    </a:srgbClr>
                  </a:gs>
                  <a:gs pos="100000">
                    <a:srgbClr val="666666">
                      <a:alpha val="34000"/>
                    </a:srgbClr>
                  </a:gs>
                </a:gsLst>
                <a:lin ang="0" scaled="1"/>
              </a:gradFill>
              <a:ln>
                <a:noFill/>
              </a:ln>
              <a:extLst>
                <a:ext uri="{91240B29-F687-4F45-9708-019B960494DF}">
                  <a14:hiddenLine w="9525">
                    <a:solidFill>
                      <a:srgbClr val="000000"/>
                    </a:solidFill>
                    <a:round/>
                    <a:headEnd/>
                    <a:tailEnd/>
                  </a14:hiddenLine>
                </a:ext>
              </a:extLst>
            </p:spPr>
            <p:txBody>
              <a:bodyPr/>
              <a:lstStyle/>
              <a:p>
                <a:pPr>
                  <a:defRPr/>
                </a:pPr>
                <a:endParaRPr altLang="en-US" kern="0" lang="zh-CN" smtClean="0">
                  <a:solidFill>
                    <a:sysClr lastClr="000000" val="windowText"/>
                  </a:solidFill>
                  <a:latin charset="-122" pitchFamily="34" typeface="微软雅黑"/>
                  <a:ea charset="-122" pitchFamily="34" typeface="微软雅黑"/>
                </a:endParaRPr>
              </a:p>
            </p:txBody>
          </p:sp>
          <p:sp>
            <p:nvSpPr>
              <p:cNvPr id="120" name="Freeform 5"/>
              <p:cNvSpPr/>
              <p:nvPr/>
            </p:nvSpPr>
            <p:spPr bwMode="auto">
              <a:xfrm flipH="1">
                <a:off x="8412163" y="3746500"/>
                <a:ext cx="838200" cy="363537"/>
              </a:xfrm>
              <a:custGeom>
                <a:gdLst>
                  <a:gd fmla="*/ 301406795 w 2331" name="T0"/>
                  <a:gd fmla="*/ 192091788 h 688" name="T1"/>
                  <a:gd fmla="*/ 13447518 w 2331" name="T2"/>
                  <a:gd fmla="*/ 38530166 h 688" name="T3"/>
                  <a:gd fmla="*/ 269727438 w 2331" name="T4"/>
                  <a:gd fmla="*/ 0 h 688" name="T5"/>
                  <a:gd fmla="*/ 301406795 w 2331" name="T6"/>
                  <a:gd fmla="*/ 192091788 h 688" name="T7"/>
                  <a:gd fmla="*/ 0 60000 65536" name="T8"/>
                  <a:gd fmla="*/ 0 60000 65536" name="T9"/>
                  <a:gd fmla="*/ 0 60000 65536" name="T10"/>
                  <a:gd fmla="*/ 0 60000 65536" name="T11"/>
                  <a:gd fmla="*/ 0 w 2331" name="T12"/>
                  <a:gd fmla="*/ 0 h 688" name="T13"/>
                  <a:gd fmla="*/ 2331 w 2331" name="T14"/>
                  <a:gd fmla="*/ 688 h 688" name="T15"/>
                </a:gdLst>
                <a:cxnLst>
                  <a:cxn ang="T8">
                    <a:pos x="T0" y="T1"/>
                  </a:cxn>
                  <a:cxn ang="T9">
                    <a:pos x="T2" y="T3"/>
                  </a:cxn>
                  <a:cxn ang="T10">
                    <a:pos x="T4" y="T5"/>
                  </a:cxn>
                  <a:cxn ang="T11">
                    <a:pos x="T6" y="T7"/>
                  </a:cxn>
                </a:cxnLst>
                <a:rect b="T15" l="T12" r="T14" t="T13"/>
                <a:pathLst>
                  <a:path h="688" w="2331">
                    <a:moveTo>
                      <a:pt x="2331" y="688"/>
                    </a:moveTo>
                    <a:cubicBezTo>
                      <a:pt x="2331" y="688"/>
                      <a:pt x="208" y="159"/>
                      <a:pt x="104" y="138"/>
                    </a:cubicBezTo>
                    <a:cubicBezTo>
                      <a:pt x="0" y="118"/>
                      <a:pt x="2086" y="0"/>
                      <a:pt x="2086" y="0"/>
                    </a:cubicBezTo>
                    <a:lnTo>
                      <a:pt x="2331" y="688"/>
                    </a:lnTo>
                    <a:close/>
                  </a:path>
                </a:pathLst>
              </a:custGeom>
              <a:gradFill rotWithShape="1">
                <a:gsLst>
                  <a:gs pos="0">
                    <a:srgbClr val="FFFFFF">
                      <a:alpha val="50000"/>
                    </a:srgbClr>
                  </a:gs>
                  <a:gs pos="100000">
                    <a:srgbClr val="666666">
                      <a:alpha val="34000"/>
                    </a:srgbClr>
                  </a:gs>
                </a:gsLst>
                <a:lin ang="0" scaled="1"/>
              </a:gradFill>
              <a:ln>
                <a:noFill/>
              </a:ln>
              <a:extLst>
                <a:ext uri="{91240B29-F687-4F45-9708-019B960494DF}">
                  <a14:hiddenLine w="9525">
                    <a:solidFill>
                      <a:srgbClr val="000000"/>
                    </a:solidFill>
                    <a:round/>
                    <a:headEnd/>
                    <a:tailEnd/>
                  </a14:hiddenLine>
                </a:ext>
              </a:extLst>
            </p:spPr>
            <p:txBody>
              <a:bodyPr/>
              <a:lstStyle/>
              <a:p>
                <a:pPr>
                  <a:defRPr/>
                </a:pPr>
                <a:endParaRPr altLang="en-US" kern="0" lang="zh-CN" smtClean="0">
                  <a:solidFill>
                    <a:sysClr lastClr="000000" val="windowText"/>
                  </a:solidFill>
                  <a:latin charset="-122" pitchFamily="34" typeface="微软雅黑"/>
                  <a:ea charset="-122" pitchFamily="34" typeface="微软雅黑"/>
                </a:endParaRPr>
              </a:p>
            </p:txBody>
          </p:sp>
          <p:sp>
            <p:nvSpPr>
              <p:cNvPr id="121" name="Freeform 7"/>
              <p:cNvSpPr/>
              <p:nvPr/>
            </p:nvSpPr>
            <p:spPr bwMode="auto">
              <a:xfrm>
                <a:off x="2713038" y="3692525"/>
                <a:ext cx="885825" cy="236537"/>
              </a:xfrm>
              <a:custGeom>
                <a:gdLst>
                  <a:gd fmla="*/ 336630601 w 2331" name="T0"/>
                  <a:gd fmla="*/ 81322314 h 688" name="T1"/>
                  <a:gd fmla="*/ 15019123 w 2331" name="T2"/>
                  <a:gd fmla="*/ 16311770 h 688" name="T3"/>
                  <a:gd fmla="*/ 301248903 w 2331" name="T4"/>
                  <a:gd fmla="*/ 0 h 688" name="T5"/>
                  <a:gd fmla="*/ 336630601 w 2331" name="T6"/>
                  <a:gd fmla="*/ 81322314 h 688" name="T7"/>
                  <a:gd fmla="*/ 0 60000 65536" name="T8"/>
                  <a:gd fmla="*/ 0 60000 65536" name="T9"/>
                  <a:gd fmla="*/ 0 60000 65536" name="T10"/>
                  <a:gd fmla="*/ 0 60000 65536" name="T11"/>
                  <a:gd fmla="*/ 0 w 2331" name="T12"/>
                  <a:gd fmla="*/ 0 h 688" name="T13"/>
                  <a:gd fmla="*/ 2331 w 2331" name="T14"/>
                  <a:gd fmla="*/ 688 h 688" name="T15"/>
                </a:gdLst>
                <a:cxnLst>
                  <a:cxn ang="T8">
                    <a:pos x="T0" y="T1"/>
                  </a:cxn>
                  <a:cxn ang="T9">
                    <a:pos x="T2" y="T3"/>
                  </a:cxn>
                  <a:cxn ang="T10">
                    <a:pos x="T4" y="T5"/>
                  </a:cxn>
                  <a:cxn ang="T11">
                    <a:pos x="T6" y="T7"/>
                  </a:cxn>
                </a:cxnLst>
                <a:rect b="T15" l="T12" r="T14" t="T13"/>
                <a:pathLst>
                  <a:path h="688" w="2331">
                    <a:moveTo>
                      <a:pt x="2331" y="688"/>
                    </a:moveTo>
                    <a:cubicBezTo>
                      <a:pt x="2331" y="688"/>
                      <a:pt x="208" y="159"/>
                      <a:pt x="104" y="138"/>
                    </a:cubicBezTo>
                    <a:cubicBezTo>
                      <a:pt x="0" y="118"/>
                      <a:pt x="2086" y="0"/>
                      <a:pt x="2086" y="0"/>
                    </a:cubicBezTo>
                    <a:lnTo>
                      <a:pt x="2331" y="688"/>
                    </a:lnTo>
                    <a:close/>
                  </a:path>
                </a:pathLst>
              </a:custGeom>
              <a:gradFill rotWithShape="1">
                <a:gsLst>
                  <a:gs pos="0">
                    <a:srgbClr val="FFFFFF">
                      <a:alpha val="50000"/>
                    </a:srgbClr>
                  </a:gs>
                  <a:gs pos="100000">
                    <a:srgbClr val="666666">
                      <a:alpha val="34000"/>
                    </a:srgbClr>
                  </a:gs>
                </a:gsLst>
                <a:lin ang="0" scaled="1"/>
              </a:gradFill>
              <a:ln>
                <a:noFill/>
              </a:ln>
              <a:extLst>
                <a:ext uri="{91240B29-F687-4F45-9708-019B960494DF}">
                  <a14:hiddenLine w="9525">
                    <a:solidFill>
                      <a:srgbClr val="000000"/>
                    </a:solidFill>
                    <a:round/>
                    <a:headEnd/>
                    <a:tailEnd/>
                  </a14:hiddenLine>
                </a:ext>
              </a:extLst>
            </p:spPr>
            <p:txBody>
              <a:bodyPr/>
              <a:lstStyle/>
              <a:p>
                <a:pPr>
                  <a:defRPr/>
                </a:pPr>
                <a:endParaRPr altLang="en-US" kern="0" lang="zh-CN" smtClean="0">
                  <a:solidFill>
                    <a:sysClr lastClr="000000" val="windowText"/>
                  </a:solidFill>
                  <a:latin charset="-122" pitchFamily="34" typeface="微软雅黑"/>
                  <a:ea charset="-122" pitchFamily="34" typeface="微软雅黑"/>
                </a:endParaRPr>
              </a:p>
            </p:txBody>
          </p:sp>
          <p:sp>
            <p:nvSpPr>
              <p:cNvPr id="122" name="Freeform 10"/>
              <p:cNvSpPr/>
              <p:nvPr/>
            </p:nvSpPr>
            <p:spPr bwMode="auto">
              <a:xfrm>
                <a:off x="2270126" y="2817812"/>
                <a:ext cx="1082675" cy="1189038"/>
              </a:xfrm>
              <a:custGeom>
                <a:gdLst>
                  <a:gd fmla="*/ 0 w 973" name="T0"/>
                  <a:gd fmla="*/ 0 h 1069" name="T1"/>
                  <a:gd fmla="*/ 0 w 973" name="T2"/>
                  <a:gd fmla="*/ 1322555066 h 1069" name="T3"/>
                  <a:gd fmla="*/ 1204712390 w 973" name="T4"/>
                  <a:gd fmla="*/ 1300285908 h 1069" name="T5"/>
                  <a:gd fmla="*/ 1204712390 w 973" name="T6"/>
                  <a:gd fmla="*/ 44538316 h 1069" name="T7"/>
                  <a:gd fmla="*/ 0 w 973" name="T8"/>
                  <a:gd fmla="*/ 0 h 1069" name="T9"/>
                  <a:gd fmla="*/ 0 60000 65536" name="T10"/>
                  <a:gd fmla="*/ 0 60000 65536" name="T11"/>
                  <a:gd fmla="*/ 0 60000 65536" name="T12"/>
                  <a:gd fmla="*/ 0 60000 65536" name="T13"/>
                  <a:gd fmla="*/ 0 60000 65536" name="T14"/>
                  <a:gd fmla="*/ 0 w 973" name="T15"/>
                  <a:gd fmla="*/ 0 h 1069" name="T16"/>
                  <a:gd fmla="*/ 973 w 973" name="T17"/>
                  <a:gd fmla="*/ 1069 h 1069" name="T18"/>
                </a:gdLst>
                <a:cxnLst>
                  <a:cxn ang="T10">
                    <a:pos x="T0" y="T1"/>
                  </a:cxn>
                  <a:cxn ang="T11">
                    <a:pos x="T2" y="T3"/>
                  </a:cxn>
                  <a:cxn ang="T12">
                    <a:pos x="T4" y="T5"/>
                  </a:cxn>
                  <a:cxn ang="T13">
                    <a:pos x="T6" y="T7"/>
                  </a:cxn>
                  <a:cxn ang="T14">
                    <a:pos x="T8" y="T9"/>
                  </a:cxn>
                </a:cxnLst>
                <a:rect b="T18" l="T15" r="T17" t="T16"/>
                <a:pathLst>
                  <a:path h="1069" w="973">
                    <a:moveTo>
                      <a:pt x="0" y="0"/>
                    </a:moveTo>
                    <a:lnTo>
                      <a:pt x="0" y="1069"/>
                    </a:lnTo>
                    <a:lnTo>
                      <a:pt x="973" y="1051"/>
                    </a:lnTo>
                    <a:lnTo>
                      <a:pt x="973" y="36"/>
                    </a:lnTo>
                    <a:lnTo>
                      <a:pt x="0" y="0"/>
                    </a:lnTo>
                    <a:close/>
                  </a:path>
                </a:pathLst>
              </a:custGeom>
              <a:gradFill rotWithShape="1">
                <a:gsLst>
                  <a:gs pos="0">
                    <a:srgbClr val="F8F8F8"/>
                  </a:gs>
                  <a:gs pos="100000">
                    <a:srgbClr val="C0C0C0"/>
                  </a:gs>
                </a:gsLst>
                <a:lin ang="2700000" scaled="1"/>
              </a:gradFill>
              <a:ln>
                <a:noFill/>
              </a:ln>
              <a:extLst>
                <a:ext uri="{91240B29-F687-4F45-9708-019B960494DF}">
                  <a14:hiddenLine w="9525">
                    <a:solidFill>
                      <a:srgbClr val="000000"/>
                    </a:solidFill>
                    <a:round/>
                    <a:headEnd/>
                    <a:tailEnd/>
                  </a14:hiddenLine>
                </a:ext>
              </a:extLst>
            </p:spPr>
            <p:txBody>
              <a:bodyPr/>
              <a:lstStyle/>
              <a:p>
                <a:pPr>
                  <a:defRPr/>
                </a:pPr>
                <a:endParaRPr altLang="en-US" kern="0" lang="zh-CN" smtClean="0">
                  <a:solidFill>
                    <a:sysClr lastClr="000000" val="windowText"/>
                  </a:solidFill>
                  <a:latin charset="-122" pitchFamily="34" typeface="微软雅黑"/>
                  <a:ea charset="-122" pitchFamily="34" typeface="微软雅黑"/>
                </a:endParaRPr>
              </a:p>
            </p:txBody>
          </p:sp>
          <p:sp>
            <p:nvSpPr>
              <p:cNvPr id="123" name="Freeform 11"/>
              <p:cNvSpPr/>
              <p:nvPr/>
            </p:nvSpPr>
            <p:spPr bwMode="auto">
              <a:xfrm>
                <a:off x="2060576" y="2803525"/>
                <a:ext cx="219075" cy="1189037"/>
              </a:xfrm>
              <a:custGeom>
                <a:gdLst>
                  <a:gd fmla="*/ 0 w 197" name="T0"/>
                  <a:gd fmla="*/ 152174490 h 1069" name="T1"/>
                  <a:gd fmla="*/ 0 w 197" name="T2"/>
                  <a:gd fmla="*/ 1171616329 h 1069" name="T3"/>
                  <a:gd fmla="*/ 243623633 w 197" name="T4"/>
                  <a:gd fmla="*/ 1322552841 h 1069" name="T5"/>
                  <a:gd fmla="*/ 243623633 w 197" name="T6"/>
                  <a:gd fmla="*/ 0 h 1069" name="T7"/>
                  <a:gd fmla="*/ 0 w 197" name="T8"/>
                  <a:gd fmla="*/ 152174490 h 1069" name="T9"/>
                  <a:gd fmla="*/ 0 60000 65536" name="T10"/>
                  <a:gd fmla="*/ 0 60000 65536" name="T11"/>
                  <a:gd fmla="*/ 0 60000 65536" name="T12"/>
                  <a:gd fmla="*/ 0 60000 65536" name="T13"/>
                  <a:gd fmla="*/ 0 60000 65536" name="T14"/>
                  <a:gd fmla="*/ 0 w 197" name="T15"/>
                  <a:gd fmla="*/ 0 h 1069" name="T16"/>
                  <a:gd fmla="*/ 197 w 197" name="T17"/>
                  <a:gd fmla="*/ 1069 h 1069" name="T18"/>
                </a:gdLst>
                <a:cxnLst>
                  <a:cxn ang="T10">
                    <a:pos x="T0" y="T1"/>
                  </a:cxn>
                  <a:cxn ang="T11">
                    <a:pos x="T2" y="T3"/>
                  </a:cxn>
                  <a:cxn ang="T12">
                    <a:pos x="T4" y="T5"/>
                  </a:cxn>
                  <a:cxn ang="T13">
                    <a:pos x="T6" y="T7"/>
                  </a:cxn>
                  <a:cxn ang="T14">
                    <a:pos x="T8" y="T9"/>
                  </a:cxn>
                </a:cxnLst>
                <a:rect b="T18" l="T15" r="T17" t="T16"/>
                <a:pathLst>
                  <a:path h="1069" w="197">
                    <a:moveTo>
                      <a:pt x="0" y="123"/>
                    </a:moveTo>
                    <a:lnTo>
                      <a:pt x="0" y="947"/>
                    </a:lnTo>
                    <a:lnTo>
                      <a:pt x="197" y="1069"/>
                    </a:lnTo>
                    <a:lnTo>
                      <a:pt x="197" y="0"/>
                    </a:lnTo>
                    <a:lnTo>
                      <a:pt x="0" y="123"/>
                    </a:lnTo>
                    <a:close/>
                  </a:path>
                </a:pathLst>
              </a:custGeom>
              <a:gradFill rotWithShape="1">
                <a:gsLst>
                  <a:gs pos="0">
                    <a:srgbClr val="969696"/>
                  </a:gs>
                  <a:gs pos="100000">
                    <a:srgbClr val="5F5F5F"/>
                  </a:gs>
                </a:gsLst>
                <a:lin ang="2700000" scaled="1"/>
              </a:gradFill>
              <a:ln>
                <a:noFill/>
              </a:ln>
              <a:extLst>
                <a:ext uri="{91240B29-F687-4F45-9708-019B960494DF}">
                  <a14:hiddenLine w="9525">
                    <a:solidFill>
                      <a:srgbClr val="000000"/>
                    </a:solidFill>
                    <a:round/>
                    <a:headEnd/>
                    <a:tailEnd/>
                  </a14:hiddenLine>
                </a:ext>
              </a:extLst>
            </p:spPr>
            <p:txBody>
              <a:bodyPr/>
              <a:lstStyle/>
              <a:p>
                <a:pPr>
                  <a:defRPr/>
                </a:pPr>
                <a:endParaRPr altLang="en-US" kern="0" lang="zh-CN" smtClean="0">
                  <a:solidFill>
                    <a:sysClr lastClr="000000" val="windowText"/>
                  </a:solidFill>
                  <a:latin charset="-122" pitchFamily="34" typeface="微软雅黑"/>
                  <a:ea charset="-122" pitchFamily="34" typeface="微软雅黑"/>
                </a:endParaRPr>
              </a:p>
            </p:txBody>
          </p:sp>
          <p:sp>
            <p:nvSpPr>
              <p:cNvPr id="124" name="Freeform 12"/>
              <p:cNvSpPr/>
              <p:nvPr/>
            </p:nvSpPr>
            <p:spPr bwMode="auto">
              <a:xfrm>
                <a:off x="3565526" y="2857500"/>
                <a:ext cx="1016000" cy="1081087"/>
              </a:xfrm>
              <a:custGeom>
                <a:gdLst>
                  <a:gd fmla="*/ 1130619934 w 913" name="T0"/>
                  <a:gd fmla="*/ 1185098247 h 972" name="T1"/>
                  <a:gd fmla="*/ 0 w 913" name="T2"/>
                  <a:gd fmla="*/ 1202416771 h 972" name="T3"/>
                  <a:gd fmla="*/ 0 w 913" name="T4"/>
                  <a:gd fmla="*/ 0 h 972" name="T5"/>
                  <a:gd fmla="*/ 1130619934 w 913" name="T6"/>
                  <a:gd fmla="*/ 7421907 h 972" name="T7"/>
                  <a:gd fmla="*/ 1130619934 w 913" name="T8"/>
                  <a:gd fmla="*/ 1185098247 h 972" name="T9"/>
                  <a:gd fmla="*/ 0 60000 65536" name="T10"/>
                  <a:gd fmla="*/ 0 60000 65536" name="T11"/>
                  <a:gd fmla="*/ 0 60000 65536" name="T12"/>
                  <a:gd fmla="*/ 0 60000 65536" name="T13"/>
                  <a:gd fmla="*/ 0 60000 65536" name="T14"/>
                  <a:gd fmla="*/ 0 w 913" name="T15"/>
                  <a:gd fmla="*/ 0 h 972" name="T16"/>
                  <a:gd fmla="*/ 913 w 913" name="T17"/>
                  <a:gd fmla="*/ 972 h 972" name="T18"/>
                </a:gdLst>
                <a:cxnLst>
                  <a:cxn ang="T10">
                    <a:pos x="T0" y="T1"/>
                  </a:cxn>
                  <a:cxn ang="T11">
                    <a:pos x="T2" y="T3"/>
                  </a:cxn>
                  <a:cxn ang="T12">
                    <a:pos x="T4" y="T5"/>
                  </a:cxn>
                  <a:cxn ang="T13">
                    <a:pos x="T6" y="T7"/>
                  </a:cxn>
                  <a:cxn ang="T14">
                    <a:pos x="T8" y="T9"/>
                  </a:cxn>
                </a:cxnLst>
                <a:rect b="T18" l="T15" r="T17" t="T16"/>
                <a:pathLst>
                  <a:path h="972" w="913">
                    <a:moveTo>
                      <a:pt x="913" y="958"/>
                    </a:moveTo>
                    <a:lnTo>
                      <a:pt x="0" y="972"/>
                    </a:lnTo>
                    <a:lnTo>
                      <a:pt x="0" y="0"/>
                    </a:lnTo>
                    <a:lnTo>
                      <a:pt x="913" y="6"/>
                    </a:lnTo>
                    <a:lnTo>
                      <a:pt x="913" y="958"/>
                    </a:lnTo>
                    <a:close/>
                  </a:path>
                </a:pathLst>
              </a:custGeom>
              <a:gradFill rotWithShape="1">
                <a:gsLst>
                  <a:gs pos="0">
                    <a:srgbClr val="F8F8F8"/>
                  </a:gs>
                  <a:gs pos="100000">
                    <a:srgbClr val="C0C0C0"/>
                  </a:gs>
                </a:gsLst>
                <a:lin ang="2700000" scaled="1"/>
              </a:gradFill>
              <a:ln>
                <a:noFill/>
              </a:ln>
              <a:effectLst/>
              <a:extLst>
                <a:ext uri="{91240B29-F687-4F45-9708-019B960494DF}">
                  <a14:hiddenLine algn="ctr" w="9525">
                    <a:solidFill>
                      <a:srgbClr val="000000"/>
                    </a:solidFill>
                    <a:round/>
                    <a:headEnd/>
                    <a:tailEnd/>
                  </a14:hiddenLine>
                </a:ext>
                <a:ext uri="{AF507438-7753-43E0-B8FC-AC1667EBCBE1}">
                  <a14:hiddenEffects>
                    <a:effectLst>
                      <a:outerShdw algn="ctr" dir="2700000" dist="35921" rotWithShape="0">
                        <a:srgbClr val="808080"/>
                      </a:outerShdw>
                    </a:effectLst>
                  </a14:hiddenEffects>
                </a:ext>
              </a:extLst>
            </p:spPr>
            <p:txBody>
              <a:bodyPr/>
              <a:lstStyle/>
              <a:p>
                <a:pPr>
                  <a:defRPr/>
                </a:pPr>
                <a:endParaRPr altLang="en-US" kern="0" lang="zh-CN" smtClean="0">
                  <a:solidFill>
                    <a:sysClr lastClr="000000" val="windowText"/>
                  </a:solidFill>
                  <a:latin charset="-122" pitchFamily="34" typeface="微软雅黑"/>
                  <a:ea charset="-122" pitchFamily="34" typeface="微软雅黑"/>
                </a:endParaRPr>
              </a:p>
            </p:txBody>
          </p:sp>
          <p:sp>
            <p:nvSpPr>
              <p:cNvPr id="125" name="Freeform 13"/>
              <p:cNvSpPr/>
              <p:nvPr/>
            </p:nvSpPr>
            <p:spPr bwMode="auto">
              <a:xfrm>
                <a:off x="3489326" y="2857500"/>
                <a:ext cx="76200" cy="1081087"/>
              </a:xfrm>
              <a:custGeom>
                <a:gdLst>
                  <a:gd fmla="*/ 0 w 69" name="T0"/>
                  <a:gd fmla="*/ 107623768 h 972" name="T1"/>
                  <a:gd fmla="*/ 0 w 69" name="T2"/>
                  <a:gd fmla="*/ 1120771346 h 972" name="T3"/>
                  <a:gd fmla="*/ 84151304 w 69" name="T4"/>
                  <a:gd fmla="*/ 1202416771 h 972" name="T5"/>
                  <a:gd fmla="*/ 84151304 w 69" name="T6"/>
                  <a:gd fmla="*/ 0 h 972" name="T7"/>
                  <a:gd fmla="*/ 0 w 69" name="T8"/>
                  <a:gd fmla="*/ 107623768 h 972" name="T9"/>
                  <a:gd fmla="*/ 0 60000 65536" name="T10"/>
                  <a:gd fmla="*/ 0 60000 65536" name="T11"/>
                  <a:gd fmla="*/ 0 60000 65536" name="T12"/>
                  <a:gd fmla="*/ 0 60000 65536" name="T13"/>
                  <a:gd fmla="*/ 0 60000 65536" name="T14"/>
                  <a:gd fmla="*/ 0 w 69" name="T15"/>
                  <a:gd fmla="*/ 0 h 972" name="T16"/>
                  <a:gd fmla="*/ 69 w 69" name="T17"/>
                  <a:gd fmla="*/ 972 h 972" name="T18"/>
                </a:gdLst>
                <a:cxnLst>
                  <a:cxn ang="T10">
                    <a:pos x="T0" y="T1"/>
                  </a:cxn>
                  <a:cxn ang="T11">
                    <a:pos x="T2" y="T3"/>
                  </a:cxn>
                  <a:cxn ang="T12">
                    <a:pos x="T4" y="T5"/>
                  </a:cxn>
                  <a:cxn ang="T13">
                    <a:pos x="T6" y="T7"/>
                  </a:cxn>
                  <a:cxn ang="T14">
                    <a:pos x="T8" y="T9"/>
                  </a:cxn>
                </a:cxnLst>
                <a:rect b="T18" l="T15" r="T17" t="T16"/>
                <a:pathLst>
                  <a:path h="972" w="69">
                    <a:moveTo>
                      <a:pt x="0" y="87"/>
                    </a:moveTo>
                    <a:lnTo>
                      <a:pt x="0" y="906"/>
                    </a:lnTo>
                    <a:lnTo>
                      <a:pt x="69" y="972"/>
                    </a:lnTo>
                    <a:lnTo>
                      <a:pt x="69" y="0"/>
                    </a:lnTo>
                    <a:lnTo>
                      <a:pt x="0" y="87"/>
                    </a:lnTo>
                    <a:close/>
                  </a:path>
                </a:pathLst>
              </a:custGeom>
              <a:gradFill rotWithShape="1">
                <a:gsLst>
                  <a:gs pos="0">
                    <a:srgbClr val="969696"/>
                  </a:gs>
                  <a:gs pos="100000">
                    <a:srgbClr val="5F5F5F"/>
                  </a:gs>
                </a:gsLst>
                <a:lin ang="2700000" scaled="1"/>
              </a:gradFill>
              <a:ln>
                <a:noFill/>
              </a:ln>
              <a:extLst>
                <a:ext uri="{91240B29-F687-4F45-9708-019B960494DF}">
                  <a14:hiddenLine w="9525">
                    <a:solidFill>
                      <a:srgbClr val="000000"/>
                    </a:solidFill>
                    <a:round/>
                    <a:headEnd/>
                    <a:tailEnd/>
                  </a14:hiddenLine>
                </a:ext>
              </a:extLst>
            </p:spPr>
            <p:txBody>
              <a:bodyPr/>
              <a:lstStyle/>
              <a:p>
                <a:pPr>
                  <a:defRPr/>
                </a:pPr>
                <a:endParaRPr altLang="en-US" kern="0" lang="zh-CN" smtClean="0">
                  <a:solidFill>
                    <a:sysClr lastClr="000000" val="windowText"/>
                  </a:solidFill>
                  <a:latin charset="-122" pitchFamily="34" typeface="微软雅黑"/>
                  <a:ea charset="-122" pitchFamily="34" typeface="微软雅黑"/>
                </a:endParaRPr>
              </a:p>
            </p:txBody>
          </p:sp>
          <p:sp>
            <p:nvSpPr>
              <p:cNvPr id="126" name="Freeform 14"/>
              <p:cNvSpPr/>
              <p:nvPr/>
            </p:nvSpPr>
            <p:spPr bwMode="auto">
              <a:xfrm flipH="1">
                <a:off x="7288213" y="2720975"/>
                <a:ext cx="1119188" cy="1392237"/>
              </a:xfrm>
              <a:custGeom>
                <a:gdLst>
                  <a:gd fmla="*/ 0 w 1006" name="T0"/>
                  <a:gd fmla="*/ 0 h 1251" name="T1"/>
                  <a:gd fmla="*/ 0 w 1006" name="T2"/>
                  <a:gd fmla="*/ 1549419556 h 1251" name="T3"/>
                  <a:gd fmla="*/ 1245111113 w 1006" name="T4"/>
                  <a:gd fmla="*/ 1429280965 h 1251" name="T5"/>
                  <a:gd fmla="*/ 1245111113 w 1006" name="T6"/>
                  <a:gd fmla="*/ 100322306 h 1251" name="T7"/>
                  <a:gd fmla="*/ 0 w 1006" name="T8"/>
                  <a:gd fmla="*/ 0 h 1251" name="T9"/>
                  <a:gd fmla="*/ 0 60000 65536" name="T10"/>
                  <a:gd fmla="*/ 0 60000 65536" name="T11"/>
                  <a:gd fmla="*/ 0 60000 65536" name="T12"/>
                  <a:gd fmla="*/ 0 60000 65536" name="T13"/>
                  <a:gd fmla="*/ 0 60000 65536" name="T14"/>
                  <a:gd fmla="*/ 0 w 1006" name="T15"/>
                  <a:gd fmla="*/ 0 h 1251" name="T16"/>
                  <a:gd fmla="*/ 1006 w 1006" name="T17"/>
                  <a:gd fmla="*/ 1251 h 1251" name="T18"/>
                </a:gdLst>
                <a:cxnLst>
                  <a:cxn ang="T10">
                    <a:pos x="T0" y="T1"/>
                  </a:cxn>
                  <a:cxn ang="T11">
                    <a:pos x="T2" y="T3"/>
                  </a:cxn>
                  <a:cxn ang="T12">
                    <a:pos x="T4" y="T5"/>
                  </a:cxn>
                  <a:cxn ang="T13">
                    <a:pos x="T6" y="T7"/>
                  </a:cxn>
                  <a:cxn ang="T14">
                    <a:pos x="T8" y="T9"/>
                  </a:cxn>
                </a:cxnLst>
                <a:rect b="T18" l="T15" r="T17" t="T16"/>
                <a:pathLst>
                  <a:path h="1251" w="1004">
                    <a:moveTo>
                      <a:pt x="0" y="0"/>
                    </a:moveTo>
                    <a:lnTo>
                      <a:pt x="0" y="1251"/>
                    </a:lnTo>
                    <a:lnTo>
                      <a:pt x="1006" y="1154"/>
                    </a:lnTo>
                    <a:lnTo>
                      <a:pt x="1006" y="81"/>
                    </a:lnTo>
                    <a:lnTo>
                      <a:pt x="0" y="0"/>
                    </a:lnTo>
                    <a:close/>
                  </a:path>
                </a:pathLst>
              </a:custGeom>
              <a:gradFill rotWithShape="1">
                <a:gsLst>
                  <a:gs pos="0">
                    <a:srgbClr val="C0C0C0"/>
                  </a:gs>
                  <a:gs pos="100000">
                    <a:srgbClr val="F8F8F8"/>
                  </a:gs>
                </a:gsLst>
                <a:lin ang="18900000" scaled="1"/>
              </a:gradFill>
              <a:ln>
                <a:noFill/>
              </a:ln>
              <a:effectLst/>
              <a:extLst>
                <a:ext uri="{91240B29-F687-4F45-9708-019B960494DF}">
                  <a14:hiddenLine algn="ctr" w="9525">
                    <a:solidFill>
                      <a:srgbClr val="000000"/>
                    </a:solidFill>
                    <a:round/>
                    <a:headEnd/>
                    <a:tailEnd/>
                  </a14:hiddenLine>
                </a:ext>
                <a:ext uri="{AF507438-7753-43E0-B8FC-AC1667EBCBE1}">
                  <a14:hiddenEffects>
                    <a:effectLst>
                      <a:outerShdw algn="ctr" dir="2700000" dist="35921" rotWithShape="0">
                        <a:srgbClr val="808080"/>
                      </a:outerShdw>
                    </a:effectLst>
                  </a14:hiddenEffects>
                </a:ext>
              </a:extLst>
            </p:spPr>
            <p:txBody>
              <a:bodyPr/>
              <a:lstStyle/>
              <a:p>
                <a:pPr>
                  <a:defRPr/>
                </a:pPr>
                <a:endParaRPr altLang="en-US" kern="0" lang="zh-CN" smtClean="0">
                  <a:solidFill>
                    <a:sysClr lastClr="000000" val="windowText"/>
                  </a:solidFill>
                  <a:latin charset="-122" pitchFamily="34" typeface="微软雅黑"/>
                  <a:ea charset="-122" pitchFamily="34" typeface="微软雅黑"/>
                </a:endParaRPr>
              </a:p>
            </p:txBody>
          </p:sp>
          <p:sp>
            <p:nvSpPr>
              <p:cNvPr id="127" name="Freeform 15"/>
              <p:cNvSpPr/>
              <p:nvPr/>
            </p:nvSpPr>
            <p:spPr bwMode="auto">
              <a:xfrm flipH="1">
                <a:off x="8407401" y="2720975"/>
                <a:ext cx="377825" cy="1392237"/>
              </a:xfrm>
              <a:custGeom>
                <a:gdLst>
                  <a:gd fmla="*/ 0 w 339" name="T0"/>
                  <a:gd fmla="*/ 136240017 h 1251" name="T1"/>
                  <a:gd fmla="*/ 0 w 339" name="T2"/>
                  <a:gd fmla="*/ 1337628145 h 1251" name="T3"/>
                  <a:gd fmla="*/ 421096551 w 339" name="T4"/>
                  <a:gd fmla="*/ 1549419556 h 1251" name="T5"/>
                  <a:gd fmla="*/ 421096551 w 339" name="T6"/>
                  <a:gd fmla="*/ 0 h 1251" name="T7"/>
                  <a:gd fmla="*/ 0 w 339" name="T8"/>
                  <a:gd fmla="*/ 136240017 h 1251" name="T9"/>
                  <a:gd fmla="*/ 0 60000 65536" name="T10"/>
                  <a:gd fmla="*/ 0 60000 65536" name="T11"/>
                  <a:gd fmla="*/ 0 60000 65536" name="T12"/>
                  <a:gd fmla="*/ 0 60000 65536" name="T13"/>
                  <a:gd fmla="*/ 0 60000 65536" name="T14"/>
                  <a:gd fmla="*/ 0 w 339" name="T15"/>
                  <a:gd fmla="*/ 0 h 1251" name="T16"/>
                  <a:gd fmla="*/ 339 w 339" name="T17"/>
                  <a:gd fmla="*/ 1251 h 1251" name="T18"/>
                </a:gdLst>
                <a:cxnLst>
                  <a:cxn ang="T10">
                    <a:pos x="T0" y="T1"/>
                  </a:cxn>
                  <a:cxn ang="T11">
                    <a:pos x="T2" y="T3"/>
                  </a:cxn>
                  <a:cxn ang="T12">
                    <a:pos x="T4" y="T5"/>
                  </a:cxn>
                  <a:cxn ang="T13">
                    <a:pos x="T6" y="T7"/>
                  </a:cxn>
                  <a:cxn ang="T14">
                    <a:pos x="T8" y="T9"/>
                  </a:cxn>
                </a:cxnLst>
                <a:rect b="T18" l="T15" r="T17" t="T16"/>
                <a:pathLst>
                  <a:path h="1251" w="339">
                    <a:moveTo>
                      <a:pt x="0" y="110"/>
                    </a:moveTo>
                    <a:lnTo>
                      <a:pt x="0" y="1080"/>
                    </a:lnTo>
                    <a:lnTo>
                      <a:pt x="339" y="1251"/>
                    </a:lnTo>
                    <a:lnTo>
                      <a:pt x="339" y="0"/>
                    </a:lnTo>
                    <a:lnTo>
                      <a:pt x="0" y="110"/>
                    </a:lnTo>
                    <a:close/>
                  </a:path>
                </a:pathLst>
              </a:custGeom>
              <a:gradFill rotWithShape="1">
                <a:gsLst>
                  <a:gs pos="0">
                    <a:srgbClr val="969696"/>
                  </a:gs>
                  <a:gs pos="100000">
                    <a:srgbClr val="5F5F5F"/>
                  </a:gs>
                </a:gsLst>
                <a:lin ang="2700000" scaled="1"/>
              </a:gradFill>
              <a:ln>
                <a:noFill/>
              </a:ln>
              <a:extLst>
                <a:ext uri="{91240B29-F687-4F45-9708-019B960494DF}">
                  <a14:hiddenLine w="9525">
                    <a:solidFill>
                      <a:srgbClr val="000000"/>
                    </a:solidFill>
                    <a:round/>
                    <a:headEnd/>
                    <a:tailEnd/>
                  </a14:hiddenLine>
                </a:ext>
              </a:extLst>
            </p:spPr>
            <p:txBody>
              <a:bodyPr/>
              <a:lstStyle/>
              <a:p>
                <a:pPr>
                  <a:defRPr/>
                </a:pPr>
                <a:endParaRPr altLang="en-US" kern="0" lang="zh-CN" smtClean="0">
                  <a:solidFill>
                    <a:sysClr lastClr="000000" val="windowText"/>
                  </a:solidFill>
                  <a:latin charset="-122" pitchFamily="34" typeface="微软雅黑"/>
                  <a:ea charset="-122" pitchFamily="34" typeface="微软雅黑"/>
                </a:endParaRPr>
              </a:p>
            </p:txBody>
          </p:sp>
          <p:sp>
            <p:nvSpPr>
              <p:cNvPr id="128" name="Freeform 16"/>
              <p:cNvSpPr/>
              <p:nvPr/>
            </p:nvSpPr>
            <p:spPr bwMode="auto">
              <a:xfrm flipH="1">
                <a:off x="5926138" y="2803525"/>
                <a:ext cx="1082675" cy="1189037"/>
              </a:xfrm>
              <a:custGeom>
                <a:gdLst>
                  <a:gd fmla="*/ 0 w 973" name="T0"/>
                  <a:gd fmla="*/ 0 h 1069" name="T1"/>
                  <a:gd fmla="*/ 0 w 973" name="T2"/>
                  <a:gd fmla="*/ 1322552841 h 1069" name="T3"/>
                  <a:gd fmla="*/ 1204712390 w 973" name="T4"/>
                  <a:gd fmla="*/ 1300283702 h 1069" name="T5"/>
                  <a:gd fmla="*/ 1204712390 w 973" name="T6"/>
                  <a:gd fmla="*/ 44538278 h 1069" name="T7"/>
                  <a:gd fmla="*/ 0 w 973" name="T8"/>
                  <a:gd fmla="*/ 0 h 1069" name="T9"/>
                  <a:gd fmla="*/ 0 60000 65536" name="T10"/>
                  <a:gd fmla="*/ 0 60000 65536" name="T11"/>
                  <a:gd fmla="*/ 0 60000 65536" name="T12"/>
                  <a:gd fmla="*/ 0 60000 65536" name="T13"/>
                  <a:gd fmla="*/ 0 60000 65536" name="T14"/>
                  <a:gd fmla="*/ 0 w 973" name="T15"/>
                  <a:gd fmla="*/ 0 h 1069" name="T16"/>
                  <a:gd fmla="*/ 973 w 973" name="T17"/>
                  <a:gd fmla="*/ 1069 h 1069" name="T18"/>
                </a:gdLst>
                <a:cxnLst>
                  <a:cxn ang="T10">
                    <a:pos x="T0" y="T1"/>
                  </a:cxn>
                  <a:cxn ang="T11">
                    <a:pos x="T2" y="T3"/>
                  </a:cxn>
                  <a:cxn ang="T12">
                    <a:pos x="T4" y="T5"/>
                  </a:cxn>
                  <a:cxn ang="T13">
                    <a:pos x="T6" y="T7"/>
                  </a:cxn>
                  <a:cxn ang="T14">
                    <a:pos x="T8" y="T9"/>
                  </a:cxn>
                </a:cxnLst>
                <a:rect b="T18" l="T15" r="T17" t="T16"/>
                <a:pathLst>
                  <a:path h="1069" w="973">
                    <a:moveTo>
                      <a:pt x="0" y="0"/>
                    </a:moveTo>
                    <a:lnTo>
                      <a:pt x="0" y="1069"/>
                    </a:lnTo>
                    <a:lnTo>
                      <a:pt x="973" y="1051"/>
                    </a:lnTo>
                    <a:lnTo>
                      <a:pt x="973" y="36"/>
                    </a:lnTo>
                    <a:lnTo>
                      <a:pt x="0" y="0"/>
                    </a:lnTo>
                    <a:close/>
                  </a:path>
                </a:pathLst>
              </a:custGeom>
              <a:gradFill rotWithShape="1">
                <a:gsLst>
                  <a:gs pos="0">
                    <a:srgbClr val="C0C0C0"/>
                  </a:gs>
                  <a:gs pos="100000">
                    <a:srgbClr val="F8F8F8"/>
                  </a:gs>
                </a:gsLst>
                <a:lin ang="18900000" scaled="1"/>
              </a:gradFill>
              <a:ln>
                <a:noFill/>
              </a:ln>
              <a:effectLst/>
              <a:extLst>
                <a:ext uri="{91240B29-F687-4F45-9708-019B960494DF}">
                  <a14:hiddenLine algn="ctr" w="9525">
                    <a:solidFill>
                      <a:srgbClr val="000000"/>
                    </a:solidFill>
                    <a:round/>
                    <a:headEnd/>
                    <a:tailEnd/>
                  </a14:hiddenLine>
                </a:ext>
                <a:ext uri="{AF507438-7753-43E0-B8FC-AC1667EBCBE1}">
                  <a14:hiddenEffects>
                    <a:effectLst>
                      <a:outerShdw algn="ctr" dir="2700000" dist="35921" rotWithShape="0">
                        <a:srgbClr val="808080"/>
                      </a:outerShdw>
                    </a:effectLst>
                  </a14:hiddenEffects>
                </a:ext>
              </a:extLst>
            </p:spPr>
            <p:txBody>
              <a:bodyPr/>
              <a:lstStyle/>
              <a:p>
                <a:pPr>
                  <a:defRPr/>
                </a:pPr>
                <a:endParaRPr altLang="en-US" kern="0" lang="zh-CN" smtClean="0">
                  <a:solidFill>
                    <a:sysClr lastClr="000000" val="windowText"/>
                  </a:solidFill>
                  <a:latin charset="-122" pitchFamily="34" typeface="微软雅黑"/>
                  <a:ea charset="-122" pitchFamily="34" typeface="微软雅黑"/>
                </a:endParaRPr>
              </a:p>
            </p:txBody>
          </p:sp>
          <p:sp>
            <p:nvSpPr>
              <p:cNvPr id="129" name="Freeform 17"/>
              <p:cNvSpPr/>
              <p:nvPr/>
            </p:nvSpPr>
            <p:spPr bwMode="auto">
              <a:xfrm flipH="1">
                <a:off x="7008813" y="2803525"/>
                <a:ext cx="219075" cy="1189037"/>
              </a:xfrm>
              <a:custGeom>
                <a:gdLst>
                  <a:gd fmla="*/ 0 w 197" name="T0"/>
                  <a:gd fmla="*/ 152174490 h 1069" name="T1"/>
                  <a:gd fmla="*/ 0 w 197" name="T2"/>
                  <a:gd fmla="*/ 1171616329 h 1069" name="T3"/>
                  <a:gd fmla="*/ 243623633 w 197" name="T4"/>
                  <a:gd fmla="*/ 1322552841 h 1069" name="T5"/>
                  <a:gd fmla="*/ 243623633 w 197" name="T6"/>
                  <a:gd fmla="*/ 0 h 1069" name="T7"/>
                  <a:gd fmla="*/ 0 w 197" name="T8"/>
                  <a:gd fmla="*/ 152174490 h 1069" name="T9"/>
                  <a:gd fmla="*/ 0 60000 65536" name="T10"/>
                  <a:gd fmla="*/ 0 60000 65536" name="T11"/>
                  <a:gd fmla="*/ 0 60000 65536" name="T12"/>
                  <a:gd fmla="*/ 0 60000 65536" name="T13"/>
                  <a:gd fmla="*/ 0 60000 65536" name="T14"/>
                  <a:gd fmla="*/ 0 w 197" name="T15"/>
                  <a:gd fmla="*/ 0 h 1069" name="T16"/>
                  <a:gd fmla="*/ 197 w 197" name="T17"/>
                  <a:gd fmla="*/ 1069 h 1069" name="T18"/>
                </a:gdLst>
                <a:cxnLst>
                  <a:cxn ang="T10">
                    <a:pos x="T0" y="T1"/>
                  </a:cxn>
                  <a:cxn ang="T11">
                    <a:pos x="T2" y="T3"/>
                  </a:cxn>
                  <a:cxn ang="T12">
                    <a:pos x="T4" y="T5"/>
                  </a:cxn>
                  <a:cxn ang="T13">
                    <a:pos x="T6" y="T7"/>
                  </a:cxn>
                  <a:cxn ang="T14">
                    <a:pos x="T8" y="T9"/>
                  </a:cxn>
                </a:cxnLst>
                <a:rect b="T18" l="T15" r="T17" t="T16"/>
                <a:pathLst>
                  <a:path h="1069" w="197">
                    <a:moveTo>
                      <a:pt x="0" y="123"/>
                    </a:moveTo>
                    <a:lnTo>
                      <a:pt x="0" y="947"/>
                    </a:lnTo>
                    <a:lnTo>
                      <a:pt x="197" y="1069"/>
                    </a:lnTo>
                    <a:lnTo>
                      <a:pt x="197" y="0"/>
                    </a:lnTo>
                    <a:lnTo>
                      <a:pt x="0" y="123"/>
                    </a:lnTo>
                    <a:close/>
                  </a:path>
                </a:pathLst>
              </a:custGeom>
              <a:gradFill rotWithShape="1">
                <a:gsLst>
                  <a:gs pos="0">
                    <a:srgbClr val="969696"/>
                  </a:gs>
                  <a:gs pos="100000">
                    <a:srgbClr val="5F5F5F"/>
                  </a:gs>
                </a:gsLst>
                <a:lin ang="2700000" scaled="1"/>
              </a:gradFill>
              <a:ln>
                <a:noFill/>
              </a:ln>
              <a:extLst>
                <a:ext uri="{91240B29-F687-4F45-9708-019B960494DF}">
                  <a14:hiddenLine w="9525">
                    <a:solidFill>
                      <a:srgbClr val="000000"/>
                    </a:solidFill>
                    <a:round/>
                    <a:headEnd/>
                    <a:tailEnd/>
                  </a14:hiddenLine>
                </a:ext>
              </a:extLst>
            </p:spPr>
            <p:txBody>
              <a:bodyPr/>
              <a:lstStyle/>
              <a:p>
                <a:pPr>
                  <a:defRPr/>
                </a:pPr>
                <a:endParaRPr altLang="en-US" kern="0" lang="zh-CN" smtClean="0">
                  <a:solidFill>
                    <a:sysClr lastClr="000000" val="windowText"/>
                  </a:solidFill>
                  <a:latin charset="-122" pitchFamily="34" typeface="微软雅黑"/>
                  <a:ea charset="-122" pitchFamily="34" typeface="微软雅黑"/>
                </a:endParaRPr>
              </a:p>
            </p:txBody>
          </p:sp>
          <p:sp>
            <p:nvSpPr>
              <p:cNvPr id="130" name="Freeform 18"/>
              <p:cNvSpPr/>
              <p:nvPr/>
            </p:nvSpPr>
            <p:spPr bwMode="auto">
              <a:xfrm flipH="1">
                <a:off x="4706938" y="2857500"/>
                <a:ext cx="1016000" cy="1081087"/>
              </a:xfrm>
              <a:custGeom>
                <a:gdLst>
                  <a:gd fmla="*/ 1130619934 w 913" name="T0"/>
                  <a:gd fmla="*/ 1185098247 h 972" name="T1"/>
                  <a:gd fmla="*/ 0 w 913" name="T2"/>
                  <a:gd fmla="*/ 1202416771 h 972" name="T3"/>
                  <a:gd fmla="*/ 0 w 913" name="T4"/>
                  <a:gd fmla="*/ 0 h 972" name="T5"/>
                  <a:gd fmla="*/ 1130619934 w 913" name="T6"/>
                  <a:gd fmla="*/ 7421907 h 972" name="T7"/>
                  <a:gd fmla="*/ 1130619934 w 913" name="T8"/>
                  <a:gd fmla="*/ 1185098247 h 972" name="T9"/>
                  <a:gd fmla="*/ 0 60000 65536" name="T10"/>
                  <a:gd fmla="*/ 0 60000 65536" name="T11"/>
                  <a:gd fmla="*/ 0 60000 65536" name="T12"/>
                  <a:gd fmla="*/ 0 60000 65536" name="T13"/>
                  <a:gd fmla="*/ 0 60000 65536" name="T14"/>
                  <a:gd fmla="*/ 0 w 913" name="T15"/>
                  <a:gd fmla="*/ 0 h 972" name="T16"/>
                  <a:gd fmla="*/ 913 w 913" name="T17"/>
                  <a:gd fmla="*/ 972 h 972" name="T18"/>
                </a:gdLst>
                <a:cxnLst>
                  <a:cxn ang="T10">
                    <a:pos x="T0" y="T1"/>
                  </a:cxn>
                  <a:cxn ang="T11">
                    <a:pos x="T2" y="T3"/>
                  </a:cxn>
                  <a:cxn ang="T12">
                    <a:pos x="T4" y="T5"/>
                  </a:cxn>
                  <a:cxn ang="T13">
                    <a:pos x="T6" y="T7"/>
                  </a:cxn>
                  <a:cxn ang="T14">
                    <a:pos x="T8" y="T9"/>
                  </a:cxn>
                </a:cxnLst>
                <a:rect b="T18" l="T15" r="T17" t="T16"/>
                <a:pathLst>
                  <a:path h="972" w="913">
                    <a:moveTo>
                      <a:pt x="913" y="958"/>
                    </a:moveTo>
                    <a:lnTo>
                      <a:pt x="0" y="972"/>
                    </a:lnTo>
                    <a:lnTo>
                      <a:pt x="0" y="0"/>
                    </a:lnTo>
                    <a:lnTo>
                      <a:pt x="913" y="6"/>
                    </a:lnTo>
                    <a:lnTo>
                      <a:pt x="913" y="958"/>
                    </a:lnTo>
                    <a:close/>
                  </a:path>
                </a:pathLst>
              </a:custGeom>
              <a:gradFill rotWithShape="1">
                <a:gsLst>
                  <a:gs pos="0">
                    <a:srgbClr val="C0C0C0"/>
                  </a:gs>
                  <a:gs pos="100000">
                    <a:srgbClr val="F8F8F8"/>
                  </a:gs>
                </a:gsLst>
                <a:lin ang="18900000" scaled="1"/>
              </a:gradFill>
              <a:ln>
                <a:noFill/>
              </a:ln>
              <a:effectLst/>
              <a:extLst>
                <a:ext uri="{91240B29-F687-4F45-9708-019B960494DF}">
                  <a14:hiddenLine algn="ctr" w="9525">
                    <a:solidFill>
                      <a:srgbClr val="000000"/>
                    </a:solidFill>
                    <a:round/>
                    <a:headEnd/>
                    <a:tailEnd/>
                  </a14:hiddenLine>
                </a:ext>
                <a:ext uri="{AF507438-7753-43E0-B8FC-AC1667EBCBE1}">
                  <a14:hiddenEffects>
                    <a:effectLst>
                      <a:outerShdw algn="ctr" dir="2700000" dist="35921" rotWithShape="0">
                        <a:srgbClr val="808080"/>
                      </a:outerShdw>
                    </a:effectLst>
                  </a14:hiddenEffects>
                </a:ext>
              </a:extLst>
            </p:spPr>
            <p:txBody>
              <a:bodyPr/>
              <a:lstStyle/>
              <a:p>
                <a:pPr>
                  <a:defRPr/>
                </a:pPr>
                <a:endParaRPr altLang="en-US" kern="0" lang="zh-CN" smtClean="0">
                  <a:solidFill>
                    <a:sysClr lastClr="000000" val="windowText"/>
                  </a:solidFill>
                  <a:latin charset="-122" pitchFamily="34" typeface="微软雅黑"/>
                  <a:ea charset="-122" pitchFamily="34" typeface="微软雅黑"/>
                </a:endParaRPr>
              </a:p>
            </p:txBody>
          </p:sp>
          <p:sp>
            <p:nvSpPr>
              <p:cNvPr id="131" name="Freeform 19"/>
              <p:cNvSpPr/>
              <p:nvPr/>
            </p:nvSpPr>
            <p:spPr bwMode="auto">
              <a:xfrm flipH="1">
                <a:off x="5722938" y="2857500"/>
                <a:ext cx="76200" cy="1081087"/>
              </a:xfrm>
              <a:custGeom>
                <a:gdLst>
                  <a:gd fmla="*/ 0 w 69" name="T0"/>
                  <a:gd fmla="*/ 107623768 h 972" name="T1"/>
                  <a:gd fmla="*/ 0 w 69" name="T2"/>
                  <a:gd fmla="*/ 1120771346 h 972" name="T3"/>
                  <a:gd fmla="*/ 84151304 w 69" name="T4"/>
                  <a:gd fmla="*/ 1202416771 h 972" name="T5"/>
                  <a:gd fmla="*/ 84151304 w 69" name="T6"/>
                  <a:gd fmla="*/ 0 h 972" name="T7"/>
                  <a:gd fmla="*/ 0 w 69" name="T8"/>
                  <a:gd fmla="*/ 107623768 h 972" name="T9"/>
                  <a:gd fmla="*/ 0 60000 65536" name="T10"/>
                  <a:gd fmla="*/ 0 60000 65536" name="T11"/>
                  <a:gd fmla="*/ 0 60000 65536" name="T12"/>
                  <a:gd fmla="*/ 0 60000 65536" name="T13"/>
                  <a:gd fmla="*/ 0 60000 65536" name="T14"/>
                  <a:gd fmla="*/ 0 w 69" name="T15"/>
                  <a:gd fmla="*/ 0 h 972" name="T16"/>
                  <a:gd fmla="*/ 69 w 69" name="T17"/>
                  <a:gd fmla="*/ 972 h 972" name="T18"/>
                </a:gdLst>
                <a:cxnLst>
                  <a:cxn ang="T10">
                    <a:pos x="T0" y="T1"/>
                  </a:cxn>
                  <a:cxn ang="T11">
                    <a:pos x="T2" y="T3"/>
                  </a:cxn>
                  <a:cxn ang="T12">
                    <a:pos x="T4" y="T5"/>
                  </a:cxn>
                  <a:cxn ang="T13">
                    <a:pos x="T6" y="T7"/>
                  </a:cxn>
                  <a:cxn ang="T14">
                    <a:pos x="T8" y="T9"/>
                  </a:cxn>
                </a:cxnLst>
                <a:rect b="T18" l="T15" r="T17" t="T16"/>
                <a:pathLst>
                  <a:path h="972" w="69">
                    <a:moveTo>
                      <a:pt x="0" y="87"/>
                    </a:moveTo>
                    <a:lnTo>
                      <a:pt x="0" y="906"/>
                    </a:lnTo>
                    <a:lnTo>
                      <a:pt x="69" y="972"/>
                    </a:lnTo>
                    <a:lnTo>
                      <a:pt x="69" y="0"/>
                    </a:lnTo>
                    <a:lnTo>
                      <a:pt x="0" y="87"/>
                    </a:lnTo>
                    <a:close/>
                  </a:path>
                </a:pathLst>
              </a:custGeom>
              <a:gradFill rotWithShape="1">
                <a:gsLst>
                  <a:gs pos="0">
                    <a:srgbClr val="969696"/>
                  </a:gs>
                  <a:gs pos="100000">
                    <a:srgbClr val="5F5F5F"/>
                  </a:gs>
                </a:gsLst>
                <a:lin ang="2700000" scaled="1"/>
              </a:gradFill>
              <a:ln>
                <a:noFill/>
              </a:ln>
              <a:extLst>
                <a:ext uri="{91240B29-F687-4F45-9708-019B960494DF}">
                  <a14:hiddenLine w="9525">
                    <a:solidFill>
                      <a:srgbClr val="000000"/>
                    </a:solidFill>
                    <a:round/>
                    <a:headEnd/>
                    <a:tailEnd/>
                  </a14:hiddenLine>
                </a:ext>
              </a:extLst>
            </p:spPr>
            <p:txBody>
              <a:bodyPr/>
              <a:lstStyle/>
              <a:p>
                <a:pPr>
                  <a:defRPr/>
                </a:pPr>
                <a:endParaRPr altLang="en-US" kern="0" lang="zh-CN" smtClean="0">
                  <a:solidFill>
                    <a:sysClr lastClr="000000" val="windowText"/>
                  </a:solidFill>
                  <a:latin charset="-122" pitchFamily="34" typeface="微软雅黑"/>
                  <a:ea charset="-122" pitchFamily="34" typeface="微软雅黑"/>
                </a:endParaRPr>
              </a:p>
            </p:txBody>
          </p:sp>
          <p:sp>
            <p:nvSpPr>
              <p:cNvPr id="132" name="Rectangle 22"/>
              <p:cNvSpPr>
                <a:spLocks noChangeArrowheads="1"/>
              </p:cNvSpPr>
              <p:nvPr/>
            </p:nvSpPr>
            <p:spPr bwMode="auto">
              <a:xfrm>
                <a:off x="3533777" y="1520824"/>
                <a:ext cx="1905000" cy="39478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nSpc>
                    <a:spcPct val="120000"/>
                  </a:lnSpc>
                  <a:defRPr/>
                </a:pPr>
                <a:r>
                  <a:rPr altLang="en-US" kern="0" lang="zh-CN" sz="1600">
                    <a:solidFill>
                      <a:sysClr lastClr="000000" val="windowText">
                        <a:lumMod val="50000"/>
                        <a:lumOff val="50000"/>
                      </a:sysClr>
                    </a:solidFill>
                    <a:latin charset="-122" pitchFamily="34" typeface="微软雅黑"/>
                    <a:ea charset="-122" pitchFamily="34" typeface="微软雅黑"/>
                  </a:rPr>
                  <a:t>输入文字</a:t>
                </a:r>
              </a:p>
            </p:txBody>
          </p:sp>
          <p:sp>
            <p:nvSpPr>
              <p:cNvPr id="133" name="Line 23"/>
              <p:cNvSpPr>
                <a:spLocks noChangeShapeType="1"/>
              </p:cNvSpPr>
              <p:nvPr/>
            </p:nvSpPr>
            <p:spPr bwMode="auto">
              <a:xfrm flipH="1" flipV="1">
                <a:off x="3548063" y="1627187"/>
                <a:ext cx="0" cy="1193800"/>
              </a:xfrm>
              <a:prstGeom prst="line">
                <a:avLst/>
              </a:prstGeom>
              <a:gradFill>
                <a:gsLst>
                  <a:gs pos="0">
                    <a:srgbClr val="2676FF">
                      <a:lumMod val="40000"/>
                      <a:lumOff val="60000"/>
                    </a:srgbClr>
                  </a:gs>
                  <a:gs pos="50000">
                    <a:srgbClr val="2676FF"/>
                  </a:gs>
                  <a:gs pos="100000">
                    <a:srgbClr val="2676FF">
                      <a:lumMod val="75000"/>
                    </a:srgbClr>
                  </a:gs>
                </a:gsLst>
                <a:lin ang="5400000" scaled="0"/>
              </a:gradFill>
              <a:ln cap="rnd" w="9525">
                <a:solidFill>
                  <a:sysClr lastClr="FFFFFF" val="window">
                    <a:lumMod val="65000"/>
                  </a:sysClr>
                </a:solidFill>
                <a:prstDash val="solid"/>
                <a:round/>
                <a:headEnd len="med" type="none" w="med"/>
                <a:tailEnd len="med" type="triangle" w="med"/>
              </a:ln>
              <a:extLst/>
            </p:spPr>
            <p:txBody>
              <a:bodyPr anchor="ctr"/>
              <a:lstStyle/>
              <a:p>
                <a:pPr algn="ctr" fontAlgn="base">
                  <a:spcBef>
                    <a:spcPct val="0"/>
                  </a:spcBef>
                  <a:spcAft>
                    <a:spcPct val="0"/>
                  </a:spcAft>
                  <a:defRPr/>
                </a:pPr>
                <a:endParaRPr altLang="en-US" kern="0" lang="zh-CN" sz="2000">
                  <a:solidFill>
                    <a:sysClr lastClr="FFFFFF" val="window"/>
                  </a:solidFill>
                  <a:latin charset="-122" pitchFamily="34" typeface="微软雅黑"/>
                  <a:ea charset="-122" pitchFamily="34" typeface="微软雅黑"/>
                </a:endParaRPr>
              </a:p>
            </p:txBody>
          </p:sp>
          <p:sp>
            <p:nvSpPr>
              <p:cNvPr id="134" name="Rectangle 24"/>
              <p:cNvSpPr>
                <a:spLocks noChangeArrowheads="1"/>
              </p:cNvSpPr>
              <p:nvPr/>
            </p:nvSpPr>
            <p:spPr bwMode="auto">
              <a:xfrm>
                <a:off x="5942012" y="1520825"/>
                <a:ext cx="2843213" cy="99635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nSpc>
                    <a:spcPct val="120000"/>
                  </a:lnSpc>
                  <a:defRPr/>
                </a:pPr>
                <a:r>
                  <a:rPr altLang="en-US" kern="0" lang="zh-CN" sz="1600">
                    <a:solidFill>
                      <a:sysClr lastClr="000000" val="windowText">
                        <a:lumMod val="50000"/>
                        <a:lumOff val="50000"/>
                      </a:sysClr>
                    </a:solidFill>
                    <a:latin charset="-122" pitchFamily="34" typeface="微软雅黑"/>
                    <a:ea charset="-122" pitchFamily="34" typeface="微软雅黑"/>
                  </a:rPr>
                  <a:t>输入文字输入文字输入文字</a:t>
                </a:r>
              </a:p>
              <a:p>
                <a:pPr>
                  <a:lnSpc>
                    <a:spcPct val="120000"/>
                  </a:lnSpc>
                  <a:defRPr/>
                </a:pPr>
                <a:r>
                  <a:rPr altLang="en-US" kern="0" lang="zh-CN" sz="1600">
                    <a:solidFill>
                      <a:sysClr lastClr="000000" val="windowText">
                        <a:lumMod val="50000"/>
                        <a:lumOff val="50000"/>
                      </a:sysClr>
                    </a:solidFill>
                    <a:latin charset="-122" pitchFamily="34" typeface="微软雅黑"/>
                    <a:ea charset="-122" pitchFamily="34" typeface="微软雅黑"/>
                  </a:rPr>
                  <a:t>输入文字输入文字输入文字</a:t>
                </a:r>
              </a:p>
              <a:p>
                <a:pPr>
                  <a:lnSpc>
                    <a:spcPct val="120000"/>
                  </a:lnSpc>
                  <a:defRPr/>
                </a:pPr>
                <a:r>
                  <a:rPr altLang="en-US" kern="0" lang="zh-CN" sz="1600">
                    <a:solidFill>
                      <a:sysClr lastClr="000000" val="windowText">
                        <a:lumMod val="50000"/>
                        <a:lumOff val="50000"/>
                      </a:sysClr>
                    </a:solidFill>
                    <a:latin charset="-122" pitchFamily="34" typeface="微软雅黑"/>
                    <a:ea charset="-122" pitchFamily="34" typeface="微软雅黑"/>
                  </a:rPr>
                  <a:t>输入文字</a:t>
                </a:r>
              </a:p>
            </p:txBody>
          </p:sp>
          <p:sp>
            <p:nvSpPr>
              <p:cNvPr id="135" name="Line 25"/>
              <p:cNvSpPr>
                <a:spLocks noChangeShapeType="1"/>
              </p:cNvSpPr>
              <p:nvPr/>
            </p:nvSpPr>
            <p:spPr bwMode="auto">
              <a:xfrm flipH="1" flipV="1">
                <a:off x="5942013" y="1625600"/>
                <a:ext cx="0" cy="1193800"/>
              </a:xfrm>
              <a:prstGeom prst="line">
                <a:avLst/>
              </a:prstGeom>
              <a:gradFill>
                <a:gsLst>
                  <a:gs pos="0">
                    <a:srgbClr val="2676FF">
                      <a:lumMod val="40000"/>
                      <a:lumOff val="60000"/>
                    </a:srgbClr>
                  </a:gs>
                  <a:gs pos="50000">
                    <a:srgbClr val="2676FF"/>
                  </a:gs>
                  <a:gs pos="100000">
                    <a:srgbClr val="2676FF">
                      <a:lumMod val="75000"/>
                    </a:srgbClr>
                  </a:gs>
                </a:gsLst>
                <a:lin ang="5400000" scaled="0"/>
              </a:gradFill>
              <a:ln cap="rnd" w="9525">
                <a:solidFill>
                  <a:sysClr lastClr="FFFFFF" val="window">
                    <a:lumMod val="65000"/>
                  </a:sysClr>
                </a:solidFill>
                <a:prstDash val="solid"/>
                <a:round/>
                <a:headEnd len="med" type="none" w="med"/>
                <a:tailEnd len="med" type="triangle" w="med"/>
              </a:ln>
              <a:extLst/>
            </p:spPr>
            <p:txBody>
              <a:bodyPr anchor="ctr"/>
              <a:lstStyle/>
              <a:p>
                <a:pPr algn="ctr" fontAlgn="base">
                  <a:spcBef>
                    <a:spcPct val="0"/>
                  </a:spcBef>
                  <a:spcAft>
                    <a:spcPct val="0"/>
                  </a:spcAft>
                  <a:defRPr/>
                </a:pPr>
                <a:endParaRPr altLang="en-US" kern="0" lang="zh-CN" sz="2000">
                  <a:solidFill>
                    <a:sysClr lastClr="FFFFFF" val="window"/>
                  </a:solidFill>
                  <a:latin charset="-122" pitchFamily="34" typeface="微软雅黑"/>
                  <a:ea charset="-122" pitchFamily="34" typeface="微软雅黑"/>
                </a:endParaRPr>
              </a:p>
            </p:txBody>
          </p:sp>
          <p:sp>
            <p:nvSpPr>
              <p:cNvPr id="136" name="Rectangle 26"/>
              <p:cNvSpPr>
                <a:spLocks noChangeArrowheads="1"/>
              </p:cNvSpPr>
              <p:nvPr/>
            </p:nvSpPr>
            <p:spPr bwMode="auto">
              <a:xfrm>
                <a:off x="2270126" y="4848924"/>
                <a:ext cx="1905000" cy="39478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nSpc>
                    <a:spcPct val="120000"/>
                  </a:lnSpc>
                  <a:defRPr/>
                </a:pPr>
                <a:r>
                  <a:rPr altLang="en-US" kern="0" lang="zh-CN" sz="1600">
                    <a:solidFill>
                      <a:sysClr lastClr="000000" val="windowText">
                        <a:lumMod val="50000"/>
                        <a:lumOff val="50000"/>
                      </a:sysClr>
                    </a:solidFill>
                    <a:latin charset="-122" pitchFamily="34" typeface="微软雅黑"/>
                    <a:ea charset="-122" pitchFamily="34" typeface="微软雅黑"/>
                  </a:rPr>
                  <a:t>输入文字</a:t>
                </a:r>
              </a:p>
            </p:txBody>
          </p:sp>
          <p:sp>
            <p:nvSpPr>
              <p:cNvPr id="137" name="Line 27"/>
              <p:cNvSpPr>
                <a:spLocks noChangeShapeType="1"/>
              </p:cNvSpPr>
              <p:nvPr/>
            </p:nvSpPr>
            <p:spPr bwMode="auto">
              <a:xfrm flipH="1" flipV="1">
                <a:off x="2290763" y="4000500"/>
                <a:ext cx="0" cy="1238250"/>
              </a:xfrm>
              <a:prstGeom prst="line">
                <a:avLst/>
              </a:prstGeom>
              <a:gradFill>
                <a:gsLst>
                  <a:gs pos="0">
                    <a:srgbClr val="2676FF">
                      <a:lumMod val="40000"/>
                      <a:lumOff val="60000"/>
                    </a:srgbClr>
                  </a:gs>
                  <a:gs pos="50000">
                    <a:srgbClr val="2676FF"/>
                  </a:gs>
                  <a:gs pos="100000">
                    <a:srgbClr val="2676FF">
                      <a:lumMod val="75000"/>
                    </a:srgbClr>
                  </a:gs>
                </a:gsLst>
                <a:lin ang="5400000" scaled="0"/>
              </a:gradFill>
              <a:ln cap="rnd" w="9525">
                <a:solidFill>
                  <a:sysClr lastClr="FFFFFF" val="window">
                    <a:lumMod val="65000"/>
                  </a:sysClr>
                </a:solidFill>
                <a:prstDash val="solid"/>
                <a:round/>
                <a:headEnd len="med" type="none" w="med"/>
                <a:tailEnd len="med" type="triangle" w="med"/>
              </a:ln>
              <a:extLst/>
            </p:spPr>
            <p:txBody>
              <a:bodyPr anchor="ctr"/>
              <a:lstStyle/>
              <a:p>
                <a:pPr algn="ctr" fontAlgn="base">
                  <a:spcBef>
                    <a:spcPct val="0"/>
                  </a:spcBef>
                  <a:spcAft>
                    <a:spcPct val="0"/>
                  </a:spcAft>
                  <a:defRPr/>
                </a:pPr>
                <a:endParaRPr altLang="en-US" kern="0" lang="zh-CN" sz="2000">
                  <a:solidFill>
                    <a:sysClr lastClr="FFFFFF" val="window"/>
                  </a:solidFill>
                  <a:latin charset="-122" pitchFamily="34" typeface="微软雅黑"/>
                  <a:ea charset="-122" pitchFamily="34" typeface="微软雅黑"/>
                </a:endParaRPr>
              </a:p>
            </p:txBody>
          </p:sp>
          <p:sp>
            <p:nvSpPr>
              <p:cNvPr id="138" name="Rectangle 28"/>
              <p:cNvSpPr>
                <a:spLocks noChangeArrowheads="1"/>
              </p:cNvSpPr>
              <p:nvPr/>
            </p:nvSpPr>
            <p:spPr bwMode="auto">
              <a:xfrm>
                <a:off x="4718050" y="4513262"/>
                <a:ext cx="1905000" cy="6955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nSpc>
                    <a:spcPct val="120000"/>
                  </a:lnSpc>
                  <a:defRPr/>
                </a:pPr>
                <a:r>
                  <a:rPr altLang="en-US" kern="0" lang="zh-CN" sz="1600">
                    <a:solidFill>
                      <a:sysClr lastClr="000000" val="windowText">
                        <a:lumMod val="50000"/>
                        <a:lumOff val="50000"/>
                      </a:sysClr>
                    </a:solidFill>
                    <a:latin charset="-122" pitchFamily="34" typeface="微软雅黑"/>
                    <a:ea charset="-122" pitchFamily="34" typeface="微软雅黑"/>
                  </a:rPr>
                  <a:t>输入文字输入文字</a:t>
                </a:r>
              </a:p>
              <a:p>
                <a:pPr>
                  <a:lnSpc>
                    <a:spcPct val="120000"/>
                  </a:lnSpc>
                  <a:defRPr/>
                </a:pPr>
                <a:r>
                  <a:rPr altLang="en-US" kern="0" lang="zh-CN" sz="1600">
                    <a:solidFill>
                      <a:sysClr lastClr="000000" val="windowText">
                        <a:lumMod val="50000"/>
                        <a:lumOff val="50000"/>
                      </a:sysClr>
                    </a:solidFill>
                    <a:latin charset="-122" pitchFamily="34" typeface="微软雅黑"/>
                    <a:ea charset="-122" pitchFamily="34" typeface="微软雅黑"/>
                  </a:rPr>
                  <a:t>输入文字</a:t>
                </a:r>
              </a:p>
            </p:txBody>
          </p:sp>
          <p:sp>
            <p:nvSpPr>
              <p:cNvPr id="139" name="Line 29"/>
              <p:cNvSpPr>
                <a:spLocks noChangeShapeType="1"/>
              </p:cNvSpPr>
              <p:nvPr/>
            </p:nvSpPr>
            <p:spPr bwMode="auto">
              <a:xfrm flipH="1" flipV="1">
                <a:off x="4727576" y="3930650"/>
                <a:ext cx="0" cy="1338262"/>
              </a:xfrm>
              <a:prstGeom prst="line">
                <a:avLst/>
              </a:prstGeom>
              <a:gradFill>
                <a:gsLst>
                  <a:gs pos="0">
                    <a:srgbClr val="2676FF">
                      <a:lumMod val="40000"/>
                      <a:lumOff val="60000"/>
                    </a:srgbClr>
                  </a:gs>
                  <a:gs pos="50000">
                    <a:srgbClr val="2676FF"/>
                  </a:gs>
                  <a:gs pos="100000">
                    <a:srgbClr val="2676FF">
                      <a:lumMod val="75000"/>
                    </a:srgbClr>
                  </a:gs>
                </a:gsLst>
                <a:lin ang="5400000" scaled="0"/>
              </a:gradFill>
              <a:ln cap="rnd" w="9525">
                <a:solidFill>
                  <a:sysClr lastClr="FFFFFF" val="window">
                    <a:lumMod val="65000"/>
                  </a:sysClr>
                </a:solidFill>
                <a:prstDash val="solid"/>
                <a:round/>
                <a:headEnd len="med" type="none" w="med"/>
                <a:tailEnd len="med" type="triangle" w="med"/>
              </a:ln>
              <a:extLst/>
            </p:spPr>
            <p:txBody>
              <a:bodyPr anchor="ctr"/>
              <a:lstStyle/>
              <a:p>
                <a:pPr algn="ctr" fontAlgn="base">
                  <a:spcBef>
                    <a:spcPct val="0"/>
                  </a:spcBef>
                  <a:spcAft>
                    <a:spcPct val="0"/>
                  </a:spcAft>
                  <a:defRPr/>
                </a:pPr>
                <a:endParaRPr altLang="en-US" kern="0" lang="zh-CN" sz="2000">
                  <a:solidFill>
                    <a:sysClr lastClr="FFFFFF" val="window"/>
                  </a:solidFill>
                  <a:latin charset="-122" pitchFamily="34" typeface="微软雅黑"/>
                  <a:ea charset="-122" pitchFamily="34" typeface="微软雅黑"/>
                </a:endParaRPr>
              </a:p>
            </p:txBody>
          </p:sp>
          <p:sp>
            <p:nvSpPr>
              <p:cNvPr id="140" name="Rectangle 30"/>
              <p:cNvSpPr>
                <a:spLocks noChangeArrowheads="1"/>
              </p:cNvSpPr>
              <p:nvPr/>
            </p:nvSpPr>
            <p:spPr bwMode="auto">
              <a:xfrm>
                <a:off x="7278690" y="4513262"/>
                <a:ext cx="1905000" cy="6955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nSpc>
                    <a:spcPct val="120000"/>
                  </a:lnSpc>
                  <a:defRPr/>
                </a:pPr>
                <a:r>
                  <a:rPr altLang="en-US" kern="0" lang="zh-CN" sz="1600">
                    <a:solidFill>
                      <a:sysClr lastClr="000000" val="windowText">
                        <a:lumMod val="50000"/>
                        <a:lumOff val="50000"/>
                      </a:sysClr>
                    </a:solidFill>
                    <a:latin charset="-122" pitchFamily="34" typeface="微软雅黑"/>
                    <a:ea charset="-122" pitchFamily="34" typeface="微软雅黑"/>
                  </a:rPr>
                  <a:t>输入文字输入文字</a:t>
                </a:r>
              </a:p>
              <a:p>
                <a:pPr>
                  <a:lnSpc>
                    <a:spcPct val="120000"/>
                  </a:lnSpc>
                  <a:defRPr/>
                </a:pPr>
                <a:r>
                  <a:rPr altLang="en-US" kern="0" lang="zh-CN" sz="1600">
                    <a:solidFill>
                      <a:sysClr lastClr="000000" val="windowText">
                        <a:lumMod val="50000"/>
                        <a:lumOff val="50000"/>
                      </a:sysClr>
                    </a:solidFill>
                    <a:latin charset="-122" pitchFamily="34" typeface="微软雅黑"/>
                    <a:ea charset="-122" pitchFamily="34" typeface="微软雅黑"/>
                  </a:rPr>
                  <a:t>输入文字输入文字</a:t>
                </a:r>
              </a:p>
            </p:txBody>
          </p:sp>
          <p:sp>
            <p:nvSpPr>
              <p:cNvPr id="141" name="Line 31"/>
              <p:cNvSpPr>
                <a:spLocks noChangeShapeType="1"/>
              </p:cNvSpPr>
              <p:nvPr/>
            </p:nvSpPr>
            <p:spPr bwMode="auto">
              <a:xfrm flipH="1" flipV="1">
                <a:off x="7288213" y="4041775"/>
                <a:ext cx="0" cy="1227137"/>
              </a:xfrm>
              <a:prstGeom prst="line">
                <a:avLst/>
              </a:prstGeom>
              <a:gradFill>
                <a:gsLst>
                  <a:gs pos="0">
                    <a:srgbClr val="2676FF">
                      <a:lumMod val="40000"/>
                      <a:lumOff val="60000"/>
                    </a:srgbClr>
                  </a:gs>
                  <a:gs pos="50000">
                    <a:srgbClr val="2676FF"/>
                  </a:gs>
                  <a:gs pos="100000">
                    <a:srgbClr val="2676FF">
                      <a:lumMod val="75000"/>
                    </a:srgbClr>
                  </a:gs>
                </a:gsLst>
                <a:lin ang="5400000" scaled="0"/>
              </a:gradFill>
              <a:ln cap="rnd" w="9525">
                <a:solidFill>
                  <a:sysClr lastClr="FFFFFF" val="window">
                    <a:lumMod val="65000"/>
                  </a:sysClr>
                </a:solidFill>
                <a:prstDash val="solid"/>
                <a:round/>
                <a:headEnd len="med" type="none" w="med"/>
                <a:tailEnd len="med" type="triangle" w="med"/>
              </a:ln>
              <a:extLst/>
            </p:spPr>
            <p:txBody>
              <a:bodyPr anchor="ctr"/>
              <a:lstStyle/>
              <a:p>
                <a:pPr algn="ctr" fontAlgn="base">
                  <a:spcBef>
                    <a:spcPct val="0"/>
                  </a:spcBef>
                  <a:spcAft>
                    <a:spcPct val="0"/>
                  </a:spcAft>
                  <a:defRPr/>
                </a:pPr>
                <a:endParaRPr altLang="en-US" kern="0" lang="zh-CN" sz="2000">
                  <a:solidFill>
                    <a:sysClr lastClr="FFFFFF" val="window"/>
                  </a:solidFill>
                  <a:latin charset="-122" pitchFamily="34" typeface="微软雅黑"/>
                  <a:ea charset="-122" pitchFamily="34" typeface="微软雅黑"/>
                </a:endParaRPr>
              </a:p>
            </p:txBody>
          </p:sp>
          <p:sp>
            <p:nvSpPr>
              <p:cNvPr id="142" name="WordArt 34"/>
              <p:cNvSpPr>
                <a:spLocks noChangeArrowheads="1" noChangeShapeType="1" noTextEdit="1"/>
              </p:cNvSpPr>
              <p:nvPr/>
            </p:nvSpPr>
            <p:spPr bwMode="auto">
              <a:xfrm>
                <a:off x="2362201" y="3616325"/>
                <a:ext cx="174625" cy="280987"/>
              </a:xfrm>
              <a:prstGeom prst="rect">
                <a:avLst/>
              </a:prstGeom>
              <a:extLst>
                <a:ext uri="{91240B29-F687-4F45-9708-019B960494DF}">
                  <a14:hiddenLine w="9525">
                    <a:solidFill>
                      <a:srgbClr val="000000"/>
                    </a:solidFill>
                    <a:round/>
                    <a:headEnd/>
                    <a:tailEnd/>
                  </a14:hiddenLine>
                </a:ext>
              </a:extLst>
            </p:spPr>
            <p:txBody>
              <a:bodyPr fromWordArt="1" wrap="none">
                <a:prstTxWarp prst="textPlain">
                  <a:avLst>
                    <a:gd fmla="val 50000" name="adj"/>
                  </a:avLst>
                </a:prstTxWarp>
              </a:bodyPr>
              <a:lstStyle/>
              <a:p>
                <a:pPr algn="ctr">
                  <a:defRPr/>
                </a:pPr>
                <a:r>
                  <a:rPr altLang="zh-CN" kern="10" lang="en-US" smtClean="0" sz="3600">
                    <a:solidFill>
                      <a:srgbClr val="2676FF"/>
                    </a:solidFill>
                    <a:latin charset="-122" pitchFamily="34" typeface="微软雅黑"/>
                    <a:ea charset="-122" pitchFamily="34" typeface="微软雅黑"/>
                    <a:cs typeface="Arial"/>
                  </a:rPr>
                  <a:t>2</a:t>
                </a:r>
              </a:p>
            </p:txBody>
          </p:sp>
          <p:sp>
            <p:nvSpPr>
              <p:cNvPr id="143" name="WordArt 35"/>
              <p:cNvSpPr>
                <a:spLocks noChangeArrowheads="1" noChangeShapeType="1" noTextEdit="1"/>
              </p:cNvSpPr>
              <p:nvPr/>
            </p:nvSpPr>
            <p:spPr bwMode="auto">
              <a:xfrm>
                <a:off x="3649663" y="3609975"/>
                <a:ext cx="174625" cy="280987"/>
              </a:xfrm>
              <a:prstGeom prst="rect">
                <a:avLst/>
              </a:prstGeom>
              <a:extLst>
                <a:ext uri="{91240B29-F687-4F45-9708-019B960494DF}">
                  <a14:hiddenLine w="9525">
                    <a:solidFill>
                      <a:srgbClr val="000000"/>
                    </a:solidFill>
                    <a:round/>
                    <a:headEnd/>
                    <a:tailEnd/>
                  </a14:hiddenLine>
                </a:ext>
              </a:extLst>
            </p:spPr>
            <p:txBody>
              <a:bodyPr fromWordArt="1" wrap="none">
                <a:prstTxWarp prst="textPlain">
                  <a:avLst>
                    <a:gd fmla="val 50000" name="adj"/>
                  </a:avLst>
                </a:prstTxWarp>
              </a:bodyPr>
              <a:lstStyle/>
              <a:p>
                <a:pPr algn="ctr">
                  <a:defRPr/>
                </a:pPr>
                <a:r>
                  <a:rPr altLang="zh-CN" kern="10" lang="en-US" smtClean="0" sz="3600">
                    <a:solidFill>
                      <a:srgbClr val="2676FF"/>
                    </a:solidFill>
                    <a:latin charset="-122" pitchFamily="34" typeface="微软雅黑"/>
                    <a:ea charset="-122" pitchFamily="34" typeface="微软雅黑"/>
                    <a:cs typeface="Arial"/>
                  </a:rPr>
                  <a:t>3</a:t>
                </a:r>
              </a:p>
            </p:txBody>
          </p:sp>
          <p:sp>
            <p:nvSpPr>
              <p:cNvPr id="144" name="WordArt 36"/>
              <p:cNvSpPr>
                <a:spLocks noChangeArrowheads="1" noChangeShapeType="1" noTextEdit="1"/>
              </p:cNvSpPr>
              <p:nvPr/>
            </p:nvSpPr>
            <p:spPr bwMode="auto">
              <a:xfrm>
                <a:off x="4786313" y="3609975"/>
                <a:ext cx="174625" cy="280987"/>
              </a:xfrm>
              <a:prstGeom prst="rect">
                <a:avLst/>
              </a:prstGeom>
              <a:extLst>
                <a:ext uri="{91240B29-F687-4F45-9708-019B960494DF}">
                  <a14:hiddenLine w="9525">
                    <a:solidFill>
                      <a:srgbClr val="000000"/>
                    </a:solidFill>
                    <a:round/>
                    <a:headEnd/>
                    <a:tailEnd/>
                  </a14:hiddenLine>
                </a:ext>
              </a:extLst>
            </p:spPr>
            <p:txBody>
              <a:bodyPr fromWordArt="1" wrap="none">
                <a:prstTxWarp prst="textPlain">
                  <a:avLst>
                    <a:gd fmla="val 50000" name="adj"/>
                  </a:avLst>
                </a:prstTxWarp>
              </a:bodyPr>
              <a:lstStyle/>
              <a:p>
                <a:pPr algn="ctr">
                  <a:defRPr/>
                </a:pPr>
                <a:r>
                  <a:rPr altLang="zh-CN" kern="10" lang="en-US" smtClean="0" sz="3600">
                    <a:solidFill>
                      <a:srgbClr val="2676FF"/>
                    </a:solidFill>
                    <a:latin charset="-122" pitchFamily="34" typeface="微软雅黑"/>
                    <a:ea charset="-122" pitchFamily="34" typeface="微软雅黑"/>
                    <a:cs typeface="Arial"/>
                  </a:rPr>
                  <a:t>4</a:t>
                </a:r>
              </a:p>
            </p:txBody>
          </p:sp>
          <p:sp>
            <p:nvSpPr>
              <p:cNvPr id="145" name="WordArt 37"/>
              <p:cNvSpPr>
                <a:spLocks noChangeArrowheads="1" noChangeShapeType="1" noTextEdit="1"/>
              </p:cNvSpPr>
              <p:nvPr/>
            </p:nvSpPr>
            <p:spPr bwMode="auto">
              <a:xfrm>
                <a:off x="6015038" y="3616325"/>
                <a:ext cx="174625" cy="280987"/>
              </a:xfrm>
              <a:prstGeom prst="rect">
                <a:avLst/>
              </a:prstGeom>
              <a:extLst>
                <a:ext uri="{91240B29-F687-4F45-9708-019B960494DF}">
                  <a14:hiddenLine w="9525">
                    <a:solidFill>
                      <a:srgbClr val="000000"/>
                    </a:solidFill>
                    <a:round/>
                    <a:headEnd/>
                    <a:tailEnd/>
                  </a14:hiddenLine>
                </a:ext>
              </a:extLst>
            </p:spPr>
            <p:txBody>
              <a:bodyPr fromWordArt="1" wrap="none">
                <a:prstTxWarp prst="textPlain">
                  <a:avLst>
                    <a:gd fmla="val 50000" name="adj"/>
                  </a:avLst>
                </a:prstTxWarp>
              </a:bodyPr>
              <a:lstStyle/>
              <a:p>
                <a:pPr algn="ctr">
                  <a:defRPr/>
                </a:pPr>
                <a:r>
                  <a:rPr altLang="zh-CN" kern="10" lang="en-US" smtClean="0" sz="3600">
                    <a:solidFill>
                      <a:srgbClr val="2676FF"/>
                    </a:solidFill>
                    <a:latin charset="-122" pitchFamily="34" typeface="微软雅黑"/>
                    <a:ea charset="-122" pitchFamily="34" typeface="微软雅黑"/>
                    <a:cs typeface="Arial"/>
                  </a:rPr>
                  <a:t>5</a:t>
                </a:r>
              </a:p>
            </p:txBody>
          </p:sp>
          <p:sp>
            <p:nvSpPr>
              <p:cNvPr id="146" name="WordArt 38"/>
              <p:cNvSpPr>
                <a:spLocks noChangeArrowheads="1" noChangeShapeType="1" noTextEdit="1"/>
              </p:cNvSpPr>
              <p:nvPr/>
            </p:nvSpPr>
            <p:spPr bwMode="auto">
              <a:xfrm>
                <a:off x="7383463" y="3681412"/>
                <a:ext cx="182563" cy="280988"/>
              </a:xfrm>
              <a:prstGeom prst="rect">
                <a:avLst/>
              </a:prstGeom>
              <a:extLst>
                <a:ext uri="{91240B29-F687-4F45-9708-019B960494DF}">
                  <a14:hiddenLine w="9525">
                    <a:solidFill>
                      <a:srgbClr val="000000"/>
                    </a:solidFill>
                    <a:round/>
                    <a:headEnd/>
                    <a:tailEnd/>
                  </a14:hiddenLine>
                </a:ext>
              </a:extLst>
            </p:spPr>
            <p:txBody>
              <a:bodyPr fromWordArt="1" wrap="none">
                <a:prstTxWarp prst="textPlain">
                  <a:avLst>
                    <a:gd fmla="val 50000" name="adj"/>
                  </a:avLst>
                </a:prstTxWarp>
              </a:bodyPr>
              <a:lstStyle/>
              <a:p>
                <a:pPr algn="ctr">
                  <a:defRPr/>
                </a:pPr>
                <a:r>
                  <a:rPr altLang="zh-CN" kern="10" lang="en-US" smtClean="0" sz="3600">
                    <a:solidFill>
                      <a:srgbClr val="2676FF"/>
                    </a:solidFill>
                    <a:latin charset="-122" pitchFamily="34" typeface="微软雅黑"/>
                    <a:ea charset="-122" pitchFamily="34" typeface="微软雅黑"/>
                    <a:cs typeface="Arial"/>
                  </a:rPr>
                  <a:t>6</a:t>
                </a:r>
              </a:p>
            </p:txBody>
          </p:sp>
          <p:sp>
            <p:nvSpPr>
              <p:cNvPr id="147" name="Freeform 6"/>
              <p:cNvSpPr/>
              <p:nvPr/>
            </p:nvSpPr>
            <p:spPr bwMode="auto">
              <a:xfrm>
                <a:off x="1417638" y="3613150"/>
                <a:ext cx="838200" cy="363537"/>
              </a:xfrm>
              <a:custGeom>
                <a:gdLst>
                  <a:gd fmla="*/ 301406795 w 2331" name="T0"/>
                  <a:gd fmla="*/ 192091788 h 688" name="T1"/>
                  <a:gd fmla="*/ 13447518 w 2331" name="T2"/>
                  <a:gd fmla="*/ 38530166 h 688" name="T3"/>
                  <a:gd fmla="*/ 269727438 w 2331" name="T4"/>
                  <a:gd fmla="*/ 0 h 688" name="T5"/>
                  <a:gd fmla="*/ 301406795 w 2331" name="T6"/>
                  <a:gd fmla="*/ 192091788 h 688" name="T7"/>
                  <a:gd fmla="*/ 0 60000 65536" name="T8"/>
                  <a:gd fmla="*/ 0 60000 65536" name="T9"/>
                  <a:gd fmla="*/ 0 60000 65536" name="T10"/>
                  <a:gd fmla="*/ 0 60000 65536" name="T11"/>
                  <a:gd fmla="*/ 0 w 2331" name="T12"/>
                  <a:gd fmla="*/ 0 h 688" name="T13"/>
                  <a:gd fmla="*/ 2331 w 2331" name="T14"/>
                  <a:gd fmla="*/ 688 h 688" name="T15"/>
                </a:gdLst>
                <a:cxnLst>
                  <a:cxn ang="T8">
                    <a:pos x="T0" y="T1"/>
                  </a:cxn>
                  <a:cxn ang="T9">
                    <a:pos x="T2" y="T3"/>
                  </a:cxn>
                  <a:cxn ang="T10">
                    <a:pos x="T4" y="T5"/>
                  </a:cxn>
                  <a:cxn ang="T11">
                    <a:pos x="T6" y="T7"/>
                  </a:cxn>
                </a:cxnLst>
                <a:rect b="T15" l="T12" r="T14" t="T13"/>
                <a:pathLst>
                  <a:path h="688" w="2331">
                    <a:moveTo>
                      <a:pt x="2331" y="688"/>
                    </a:moveTo>
                    <a:cubicBezTo>
                      <a:pt x="2331" y="688"/>
                      <a:pt x="208" y="159"/>
                      <a:pt x="104" y="138"/>
                    </a:cubicBezTo>
                    <a:cubicBezTo>
                      <a:pt x="0" y="118"/>
                      <a:pt x="2086" y="0"/>
                      <a:pt x="2086" y="0"/>
                    </a:cubicBezTo>
                    <a:lnTo>
                      <a:pt x="2331" y="688"/>
                    </a:lnTo>
                    <a:close/>
                  </a:path>
                </a:pathLst>
              </a:custGeom>
              <a:gradFill rotWithShape="1">
                <a:gsLst>
                  <a:gs pos="0">
                    <a:srgbClr val="FFFFFF">
                      <a:alpha val="50000"/>
                    </a:srgbClr>
                  </a:gs>
                  <a:gs pos="100000">
                    <a:srgbClr val="666666">
                      <a:alpha val="34000"/>
                    </a:srgbClr>
                  </a:gs>
                </a:gsLst>
                <a:lin ang="0" scaled="1"/>
              </a:gradFill>
              <a:ln>
                <a:noFill/>
              </a:ln>
              <a:extLst>
                <a:ext uri="{91240B29-F687-4F45-9708-019B960494DF}">
                  <a14:hiddenLine w="9525">
                    <a:solidFill>
                      <a:srgbClr val="000000"/>
                    </a:solidFill>
                    <a:round/>
                    <a:headEnd/>
                    <a:tailEnd/>
                  </a14:hiddenLine>
                </a:ext>
              </a:extLst>
            </p:spPr>
            <p:txBody>
              <a:bodyPr/>
              <a:lstStyle/>
              <a:p>
                <a:pPr>
                  <a:defRPr/>
                </a:pPr>
                <a:endParaRPr altLang="en-US" kern="0" lang="zh-CN" smtClean="0">
                  <a:solidFill>
                    <a:sysClr lastClr="000000" val="windowText"/>
                  </a:solidFill>
                  <a:latin charset="-122" pitchFamily="34" typeface="微软雅黑"/>
                  <a:ea charset="-122" pitchFamily="34" typeface="微软雅黑"/>
                </a:endParaRPr>
              </a:p>
            </p:txBody>
          </p:sp>
          <p:sp>
            <p:nvSpPr>
              <p:cNvPr id="148" name="Freeform 32"/>
              <p:cNvSpPr/>
              <p:nvPr/>
            </p:nvSpPr>
            <p:spPr bwMode="auto">
              <a:xfrm>
                <a:off x="2198688" y="4054475"/>
                <a:ext cx="23813" cy="1587"/>
              </a:xfrm>
              <a:custGeom>
                <a:gdLst>
                  <a:gd fmla="*/ 47254914 w 12" name="T0"/>
                  <a:gd fmla="*/ 0 h 1587" name="T1"/>
                  <a:gd fmla="*/ 0 w 12" name="T2"/>
                  <a:gd fmla="*/ 0 h 1587" name="T3"/>
                  <a:gd fmla="*/ 47254914 w 12" name="T4"/>
                  <a:gd fmla="*/ 0 h 1587" name="T5"/>
                  <a:gd fmla="*/ 47254914 w 12" name="T6"/>
                  <a:gd fmla="*/ 0 h 1587" name="T7"/>
                  <a:gd fmla="*/ 0 60000 65536" name="T8"/>
                  <a:gd fmla="*/ 0 60000 65536" name="T9"/>
                  <a:gd fmla="*/ 0 60000 65536" name="T10"/>
                  <a:gd fmla="*/ 0 60000 65536" name="T11"/>
                  <a:gd fmla="*/ 0 w 12" name="T12"/>
                  <a:gd fmla="*/ 0 h 1587" name="T13"/>
                  <a:gd fmla="*/ 12 w 12" name="T14"/>
                  <a:gd fmla="*/ 1587 h 1587" name="T15"/>
                </a:gdLst>
                <a:cxnLst>
                  <a:cxn ang="T8">
                    <a:pos x="T0" y="T1"/>
                  </a:cxn>
                  <a:cxn ang="T9">
                    <a:pos x="T2" y="T3"/>
                  </a:cxn>
                  <a:cxn ang="T10">
                    <a:pos x="T4" y="T5"/>
                  </a:cxn>
                  <a:cxn ang="T11">
                    <a:pos x="T6" y="T7"/>
                  </a:cxn>
                </a:cxnLst>
                <a:rect b="T15" l="T12" r="T14" t="T13"/>
                <a:pathLst>
                  <a:path h="1587" w="12">
                    <a:moveTo>
                      <a:pt x="12" y="0"/>
                    </a:moveTo>
                    <a:lnTo>
                      <a:pt x="0" y="0"/>
                    </a:lnTo>
                    <a:lnTo>
                      <a:pt x="12" y="0"/>
                    </a:lnTo>
                    <a:close/>
                  </a:path>
                </a:pathLst>
              </a:custGeom>
              <a:solidFill>
                <a:srgbClr val="0875F8"/>
              </a:solidFill>
              <a:ln>
                <a:noFill/>
              </a:ln>
              <a:extLst>
                <a:ext uri="{91240B29-F687-4F45-9708-019B960494DF}">
                  <a14:hiddenLine w="9525">
                    <a:solidFill>
                      <a:srgbClr val="000000"/>
                    </a:solidFill>
                    <a:round/>
                    <a:headEnd/>
                    <a:tailEnd/>
                  </a14:hiddenLine>
                </a:ext>
              </a:extLst>
            </p:spPr>
            <p:txBody>
              <a:bodyPr/>
              <a:lstStyle/>
              <a:p>
                <a:pPr>
                  <a:defRPr/>
                </a:pPr>
                <a:endParaRPr altLang="en-US" kern="0" lang="zh-CN" smtClean="0">
                  <a:solidFill>
                    <a:sysClr lastClr="000000" val="windowText"/>
                  </a:solidFill>
                  <a:latin charset="-122" pitchFamily="34" typeface="微软雅黑"/>
                  <a:ea charset="-122" pitchFamily="34" typeface="微软雅黑"/>
                </a:endParaRPr>
              </a:p>
            </p:txBody>
          </p:sp>
          <p:sp>
            <p:nvSpPr>
              <p:cNvPr id="149" name="Freeform 39"/>
              <p:cNvSpPr/>
              <p:nvPr/>
            </p:nvSpPr>
            <p:spPr bwMode="auto">
              <a:xfrm>
                <a:off x="1855788" y="4543425"/>
                <a:ext cx="23813" cy="1587"/>
              </a:xfrm>
              <a:custGeom>
                <a:gdLst>
                  <a:gd fmla="*/ 47254914 w 12" name="T0"/>
                  <a:gd fmla="*/ 0 h 1587" name="T1"/>
                  <a:gd fmla="*/ 0 w 12" name="T2"/>
                  <a:gd fmla="*/ 0 h 1587" name="T3"/>
                  <a:gd fmla="*/ 47254914 w 12" name="T4"/>
                  <a:gd fmla="*/ 0 h 1587" name="T5"/>
                  <a:gd fmla="*/ 47254914 w 12" name="T6"/>
                  <a:gd fmla="*/ 0 h 1587" name="T7"/>
                  <a:gd fmla="*/ 0 60000 65536" name="T8"/>
                  <a:gd fmla="*/ 0 60000 65536" name="T9"/>
                  <a:gd fmla="*/ 0 60000 65536" name="T10"/>
                  <a:gd fmla="*/ 0 60000 65536" name="T11"/>
                  <a:gd fmla="*/ 0 w 12" name="T12"/>
                  <a:gd fmla="*/ 0 h 1587" name="T13"/>
                  <a:gd fmla="*/ 12 w 12" name="T14"/>
                  <a:gd fmla="*/ 1587 h 1587" name="T15"/>
                </a:gdLst>
                <a:cxnLst>
                  <a:cxn ang="T8">
                    <a:pos x="T0" y="T1"/>
                  </a:cxn>
                  <a:cxn ang="T9">
                    <a:pos x="T2" y="T3"/>
                  </a:cxn>
                  <a:cxn ang="T10">
                    <a:pos x="T4" y="T5"/>
                  </a:cxn>
                  <a:cxn ang="T11">
                    <a:pos x="T6" y="T7"/>
                  </a:cxn>
                </a:cxnLst>
                <a:rect b="T15" l="T12" r="T14" t="T13"/>
                <a:pathLst>
                  <a:path h="1587" w="12">
                    <a:moveTo>
                      <a:pt x="12" y="0"/>
                    </a:moveTo>
                    <a:lnTo>
                      <a:pt x="0" y="0"/>
                    </a:lnTo>
                    <a:lnTo>
                      <a:pt x="12" y="0"/>
                    </a:lnTo>
                    <a:close/>
                  </a:path>
                </a:pathLst>
              </a:custGeom>
              <a:solidFill>
                <a:srgbClr val="020202"/>
              </a:solidFill>
              <a:ln>
                <a:noFill/>
              </a:ln>
              <a:extLst>
                <a:ext uri="{91240B29-F687-4F45-9708-019B960494DF}">
                  <a14:hiddenLine w="9525">
                    <a:solidFill>
                      <a:srgbClr val="000000"/>
                    </a:solidFill>
                    <a:round/>
                    <a:headEnd/>
                    <a:tailEnd/>
                  </a14:hiddenLine>
                </a:ext>
              </a:extLst>
            </p:spPr>
            <p:txBody>
              <a:bodyPr/>
              <a:lstStyle/>
              <a:p>
                <a:pPr>
                  <a:defRPr/>
                </a:pPr>
                <a:endParaRPr altLang="en-US" kern="0" lang="zh-CN" smtClean="0">
                  <a:solidFill>
                    <a:sysClr lastClr="000000" val="windowText"/>
                  </a:solidFill>
                  <a:latin charset="-122" pitchFamily="34" typeface="微软雅黑"/>
                  <a:ea charset="-122" pitchFamily="34" typeface="微软雅黑"/>
                </a:endParaRPr>
              </a:p>
            </p:txBody>
          </p:sp>
        </p:grpSp>
        <p:sp>
          <p:nvSpPr>
            <p:cNvPr id="110" name="Rectangle 20"/>
            <p:cNvSpPr>
              <a:spLocks noChangeArrowheads="1"/>
            </p:cNvSpPr>
            <p:nvPr/>
          </p:nvSpPr>
          <p:spPr bwMode="auto">
            <a:xfrm>
              <a:off x="471010" y="1587272"/>
              <a:ext cx="1868742" cy="39478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nSpc>
                  <a:spcPct val="120000"/>
                </a:lnSpc>
                <a:defRPr/>
              </a:pPr>
              <a:r>
                <a:rPr altLang="en-US" kern="0" lang="zh-CN" smtClean="0" sz="1600">
                  <a:solidFill>
                    <a:sysClr lastClr="000000" val="windowText">
                      <a:lumMod val="50000"/>
                      <a:lumOff val="50000"/>
                    </a:sysClr>
                  </a:solidFill>
                  <a:latin charset="-122" pitchFamily="34" typeface="微软雅黑"/>
                  <a:ea charset="-122" pitchFamily="34" typeface="微软雅黑"/>
                </a:rPr>
                <a:t>输入文字</a:t>
              </a:r>
            </a:p>
          </p:txBody>
        </p:sp>
        <p:grpSp>
          <p:nvGrpSpPr>
            <p:cNvPr id="111" name="组合 110"/>
            <p:cNvGrpSpPr/>
            <p:nvPr/>
          </p:nvGrpSpPr>
          <p:grpSpPr>
            <a:xfrm>
              <a:off x="-133216" y="1680709"/>
              <a:ext cx="2066517" cy="2873190"/>
              <a:chOff x="433042" y="1154266"/>
              <a:chExt cx="2643234" cy="3675030"/>
            </a:xfrm>
          </p:grpSpPr>
          <p:sp>
            <p:nvSpPr>
              <p:cNvPr id="112" name="Freeform 3"/>
              <p:cNvSpPr/>
              <p:nvPr/>
            </p:nvSpPr>
            <p:spPr bwMode="auto">
              <a:xfrm>
                <a:off x="433042" y="3837337"/>
                <a:ext cx="1234970" cy="456143"/>
              </a:xfrm>
              <a:custGeom>
                <a:cxnLst>
                  <a:cxn ang="0">
                    <a:pos x="2331" y="688"/>
                  </a:cxn>
                  <a:cxn ang="0">
                    <a:pos x="104" y="138"/>
                  </a:cxn>
                  <a:cxn ang="0">
                    <a:pos x="2086" y="0"/>
                  </a:cxn>
                  <a:cxn ang="0">
                    <a:pos x="2331" y="688"/>
                  </a:cxn>
                </a:cxnLst>
                <a:rect b="b" l="0" r="r" t="0"/>
                <a:pathLst>
                  <a:path h="688" w="2331">
                    <a:moveTo>
                      <a:pt x="2331" y="688"/>
                    </a:moveTo>
                    <a:cubicBezTo>
                      <a:pt x="2331" y="688"/>
                      <a:pt x="208" y="159"/>
                      <a:pt x="104" y="138"/>
                    </a:cubicBezTo>
                    <a:cubicBezTo>
                      <a:pt x="0" y="118"/>
                      <a:pt x="2086" y="0"/>
                      <a:pt x="2086" y="0"/>
                    </a:cubicBezTo>
                    <a:lnTo>
                      <a:pt x="2331" y="688"/>
                    </a:lnTo>
                    <a:close/>
                  </a:path>
                </a:pathLst>
              </a:custGeom>
              <a:gradFill>
                <a:gsLst>
                  <a:gs pos="0">
                    <a:sysClr lastClr="000000" val="windowText">
                      <a:alpha val="0"/>
                    </a:sysClr>
                  </a:gs>
                  <a:gs pos="100000">
                    <a:sysClr lastClr="000000" val="windowText">
                      <a:alpha val="46000"/>
                    </a:sysClr>
                  </a:gs>
                </a:gsLst>
                <a:lin ang="5400000" scaled="0"/>
              </a:gradFill>
              <a:ln cap="rnd" w="9525">
                <a:noFill/>
                <a:prstDash val="solid"/>
                <a:round/>
              </a:ln>
            </p:spPr>
            <p:txBody>
              <a:bodyPr anchor="ctr"/>
              <a:lstStyle/>
              <a:p>
                <a:pPr algn="ctr" fontAlgn="base">
                  <a:spcBef>
                    <a:spcPct val="0"/>
                  </a:spcBef>
                  <a:spcAft>
                    <a:spcPct val="0"/>
                  </a:spcAft>
                  <a:defRPr/>
                </a:pPr>
                <a:endParaRPr altLang="en-US" kern="0" lang="zh-CN" sz="2000">
                  <a:solidFill>
                    <a:sysClr lastClr="FFFFFF" val="window"/>
                  </a:solidFill>
                  <a:latin charset="-122" pitchFamily="34" typeface="微软雅黑"/>
                  <a:ea charset="-122" pitchFamily="34" typeface="微软雅黑"/>
                </a:endParaRPr>
              </a:p>
            </p:txBody>
          </p:sp>
          <p:sp>
            <p:nvSpPr>
              <p:cNvPr id="113" name="Freeform 8"/>
              <p:cNvSpPr/>
              <p:nvPr/>
            </p:nvSpPr>
            <p:spPr bwMode="auto">
              <a:xfrm>
                <a:off x="1671995" y="2540619"/>
                <a:ext cx="1404281" cy="1746884"/>
              </a:xfrm>
              <a:custGeom>
                <a:gdLst>
                  <a:gd fmla="*/ 0 w 1006" name="T0"/>
                  <a:gd fmla="*/ 0 h 1251" name="T1"/>
                  <a:gd fmla="*/ 0 w 1006" name="T2"/>
                  <a:gd fmla="*/ 1549419556 h 1251" name="T3"/>
                  <a:gd fmla="*/ 1245111113 w 1006" name="T4"/>
                  <a:gd fmla="*/ 1429280965 h 1251" name="T5"/>
                  <a:gd fmla="*/ 1245111113 w 1006" name="T6"/>
                  <a:gd fmla="*/ 100322306 h 1251" name="T7"/>
                  <a:gd fmla="*/ 0 w 1006" name="T8"/>
                  <a:gd fmla="*/ 0 h 1251" name="T9"/>
                  <a:gd fmla="*/ 0 60000 65536" name="T10"/>
                  <a:gd fmla="*/ 0 60000 65536" name="T11"/>
                  <a:gd fmla="*/ 0 60000 65536" name="T12"/>
                  <a:gd fmla="*/ 0 60000 65536" name="T13"/>
                  <a:gd fmla="*/ 0 60000 65536" name="T14"/>
                  <a:gd fmla="*/ 0 w 1006" name="T15"/>
                  <a:gd fmla="*/ 0 h 1251" name="T16"/>
                  <a:gd fmla="*/ 1006 w 1006" name="T17"/>
                  <a:gd fmla="*/ 1251 h 1251" name="T18"/>
                </a:gdLst>
                <a:cxnLst>
                  <a:cxn ang="T10">
                    <a:pos x="T0" y="T1"/>
                  </a:cxn>
                  <a:cxn ang="T11">
                    <a:pos x="T2" y="T3"/>
                  </a:cxn>
                  <a:cxn ang="T12">
                    <a:pos x="T4" y="T5"/>
                  </a:cxn>
                  <a:cxn ang="T13">
                    <a:pos x="T6" y="T7"/>
                  </a:cxn>
                  <a:cxn ang="T14">
                    <a:pos x="T8" y="T9"/>
                  </a:cxn>
                </a:cxnLst>
                <a:rect b="T18" l="T15" r="T17" t="T16"/>
                <a:pathLst>
                  <a:path h="1251" w="1004">
                    <a:moveTo>
                      <a:pt x="0" y="0"/>
                    </a:moveTo>
                    <a:lnTo>
                      <a:pt x="0" y="1251"/>
                    </a:lnTo>
                    <a:lnTo>
                      <a:pt x="1006" y="1154"/>
                    </a:lnTo>
                    <a:lnTo>
                      <a:pt x="1006" y="81"/>
                    </a:lnTo>
                    <a:lnTo>
                      <a:pt x="0" y="0"/>
                    </a:lnTo>
                    <a:close/>
                  </a:path>
                </a:pathLst>
              </a:custGeom>
              <a:gradFill>
                <a:gsLst>
                  <a:gs pos="33000">
                    <a:srgbClr val="2676FF">
                      <a:lumMod val="60000"/>
                      <a:lumOff val="40000"/>
                    </a:srgbClr>
                  </a:gs>
                  <a:gs pos="100000">
                    <a:srgbClr val="2676FF"/>
                  </a:gs>
                </a:gsLst>
                <a:lin ang="5400000" scaled="0"/>
              </a:gradFill>
              <a:ln algn="ctr" cap="flat" cmpd="sng" w="3175">
                <a:noFill/>
                <a:prstDash val="solid"/>
              </a:ln>
              <a:effectLst/>
              <a:extLst/>
            </p:spPr>
            <p:txBody>
              <a:bodyPr anchor="ctr"/>
              <a:lstStyle/>
              <a:p>
                <a:pPr>
                  <a:lnSpc>
                    <a:spcPct val="120000"/>
                  </a:lnSpc>
                  <a:defRPr/>
                </a:pPr>
                <a:endParaRPr altLang="en-US" kern="0" lang="zh-CN" sz="1200">
                  <a:solidFill>
                    <a:srgbClr val="F9F9F9"/>
                  </a:solidFill>
                  <a:latin charset="-122" pitchFamily="34" typeface="微软雅黑"/>
                  <a:ea charset="-122" pitchFamily="34" typeface="微软雅黑"/>
                </a:endParaRPr>
              </a:p>
            </p:txBody>
          </p:sp>
          <p:sp>
            <p:nvSpPr>
              <p:cNvPr id="114" name="Freeform 9"/>
              <p:cNvSpPr/>
              <p:nvPr/>
            </p:nvSpPr>
            <p:spPr bwMode="auto">
              <a:xfrm>
                <a:off x="1197926" y="2540619"/>
                <a:ext cx="474069" cy="1746884"/>
              </a:xfrm>
              <a:custGeom>
                <a:gdLst>
                  <a:gd fmla="*/ 0 w 339" name="T0"/>
                  <a:gd fmla="*/ 136240017 h 1251" name="T1"/>
                  <a:gd fmla="*/ 0 w 339" name="T2"/>
                  <a:gd fmla="*/ 1337628145 h 1251" name="T3"/>
                  <a:gd fmla="*/ 421096551 w 339" name="T4"/>
                  <a:gd fmla="*/ 1549419556 h 1251" name="T5"/>
                  <a:gd fmla="*/ 421096551 w 339" name="T6"/>
                  <a:gd fmla="*/ 0 h 1251" name="T7"/>
                  <a:gd fmla="*/ 0 w 339" name="T8"/>
                  <a:gd fmla="*/ 136240017 h 1251" name="T9"/>
                  <a:gd fmla="*/ 0 60000 65536" name="T10"/>
                  <a:gd fmla="*/ 0 60000 65536" name="T11"/>
                  <a:gd fmla="*/ 0 60000 65536" name="T12"/>
                  <a:gd fmla="*/ 0 60000 65536" name="T13"/>
                  <a:gd fmla="*/ 0 60000 65536" name="T14"/>
                  <a:gd fmla="*/ 0 w 339" name="T15"/>
                  <a:gd fmla="*/ 0 h 1251" name="T16"/>
                  <a:gd fmla="*/ 339 w 339" name="T17"/>
                  <a:gd fmla="*/ 1251 h 1251" name="T18"/>
                </a:gdLst>
                <a:cxnLst>
                  <a:cxn ang="T10">
                    <a:pos x="T0" y="T1"/>
                  </a:cxn>
                  <a:cxn ang="T11">
                    <a:pos x="T2" y="T3"/>
                  </a:cxn>
                  <a:cxn ang="T12">
                    <a:pos x="T4" y="T5"/>
                  </a:cxn>
                  <a:cxn ang="T13">
                    <a:pos x="T6" y="T7"/>
                  </a:cxn>
                  <a:cxn ang="T14">
                    <a:pos x="T8" y="T9"/>
                  </a:cxn>
                </a:cxnLst>
                <a:rect b="T18" l="T15" r="T17" t="T16"/>
                <a:pathLst>
                  <a:path h="1251" w="339">
                    <a:moveTo>
                      <a:pt x="0" y="110"/>
                    </a:moveTo>
                    <a:lnTo>
                      <a:pt x="0" y="1080"/>
                    </a:lnTo>
                    <a:lnTo>
                      <a:pt x="339" y="1251"/>
                    </a:lnTo>
                    <a:lnTo>
                      <a:pt x="339" y="0"/>
                    </a:lnTo>
                    <a:lnTo>
                      <a:pt x="0" y="110"/>
                    </a:lnTo>
                    <a:close/>
                  </a:path>
                </a:pathLst>
              </a:custGeom>
              <a:gradFill>
                <a:gsLst>
                  <a:gs pos="33000">
                    <a:srgbClr val="2676FF"/>
                  </a:gs>
                  <a:gs pos="100000">
                    <a:srgbClr val="2676FF">
                      <a:lumMod val="75000"/>
                    </a:srgbClr>
                  </a:gs>
                </a:gsLst>
                <a:lin ang="5400000" scaled="0"/>
              </a:gradFill>
              <a:ln algn="ctr" cap="flat" cmpd="sng" w="3175">
                <a:noFill/>
                <a:prstDash val="solid"/>
              </a:ln>
              <a:effectLst/>
              <a:extLst/>
            </p:spPr>
            <p:txBody>
              <a:bodyPr anchor="ctr"/>
              <a:lstStyle/>
              <a:p>
                <a:pPr>
                  <a:lnSpc>
                    <a:spcPct val="120000"/>
                  </a:lnSpc>
                  <a:defRPr/>
                </a:pPr>
                <a:endParaRPr altLang="en-US" kern="0" lang="zh-CN" sz="1200">
                  <a:solidFill>
                    <a:srgbClr val="F9F9F9"/>
                  </a:solidFill>
                  <a:latin charset="-122" pitchFamily="34" typeface="微软雅黑"/>
                  <a:ea charset="-122" pitchFamily="34" typeface="微软雅黑"/>
                </a:endParaRPr>
              </a:p>
            </p:txBody>
          </p:sp>
          <p:sp>
            <p:nvSpPr>
              <p:cNvPr id="115" name="Line 21"/>
              <p:cNvSpPr>
                <a:spLocks noChangeShapeType="1"/>
              </p:cNvSpPr>
              <p:nvPr/>
            </p:nvSpPr>
            <p:spPr bwMode="auto">
              <a:xfrm flipH="1" flipV="1">
                <a:off x="1227805" y="1154266"/>
                <a:ext cx="0" cy="1497899"/>
              </a:xfrm>
              <a:prstGeom prst="line">
                <a:avLst/>
              </a:prstGeom>
              <a:gradFill>
                <a:gsLst>
                  <a:gs pos="0">
                    <a:srgbClr val="2676FF">
                      <a:lumMod val="40000"/>
                      <a:lumOff val="60000"/>
                    </a:srgbClr>
                  </a:gs>
                  <a:gs pos="50000">
                    <a:srgbClr val="2676FF"/>
                  </a:gs>
                  <a:gs pos="100000">
                    <a:srgbClr val="2676FF">
                      <a:lumMod val="75000"/>
                    </a:srgbClr>
                  </a:gs>
                </a:gsLst>
                <a:lin ang="5400000" scaled="0"/>
              </a:gradFill>
              <a:ln cap="rnd" w="9525">
                <a:solidFill>
                  <a:sysClr lastClr="FFFFFF" val="window">
                    <a:lumMod val="65000"/>
                  </a:sysClr>
                </a:solidFill>
                <a:prstDash val="solid"/>
                <a:round/>
                <a:headEnd len="med" type="none" w="med"/>
                <a:tailEnd len="med" type="triangle" w="med"/>
              </a:ln>
              <a:extLst/>
            </p:spPr>
            <p:txBody>
              <a:bodyPr anchor="ctr"/>
              <a:lstStyle/>
              <a:p>
                <a:pPr algn="ctr" fontAlgn="base">
                  <a:spcBef>
                    <a:spcPct val="0"/>
                  </a:spcBef>
                  <a:spcAft>
                    <a:spcPct val="0"/>
                  </a:spcAft>
                  <a:defRPr/>
                </a:pPr>
                <a:endParaRPr altLang="en-US" kern="0" lang="zh-CN" sz="2000">
                  <a:solidFill>
                    <a:sysClr lastClr="FFFFFF" val="window"/>
                  </a:solidFill>
                  <a:latin charset="-122" pitchFamily="34" typeface="微软雅黑"/>
                  <a:ea charset="-122" pitchFamily="34" typeface="微软雅黑"/>
                </a:endParaRPr>
              </a:p>
            </p:txBody>
          </p:sp>
          <p:sp>
            <p:nvSpPr>
              <p:cNvPr id="116" name="WordArt 33"/>
              <p:cNvSpPr>
                <a:spLocks noChangeArrowheads="1" noChangeShapeType="1" noTextEdit="1"/>
              </p:cNvSpPr>
              <p:nvPr/>
            </p:nvSpPr>
            <p:spPr bwMode="auto">
              <a:xfrm>
                <a:off x="1839314" y="3767621"/>
                <a:ext cx="173295" cy="352563"/>
              </a:xfrm>
              <a:prstGeom prst="rect">
                <a:avLst/>
              </a:prstGeom>
              <a:noFill/>
              <a:ln cap="rnd" w="9525">
                <a:noFill/>
                <a:prstDash val="solid"/>
                <a:round/>
              </a:ln>
              <a:extLst/>
            </p:spPr>
            <p:txBody>
              <a:bodyPr anchor="ctr"/>
              <a:lstStyle/>
              <a:p>
                <a:pPr algn="ctr" fontAlgn="base">
                  <a:spcBef>
                    <a:spcPct val="0"/>
                  </a:spcBef>
                  <a:spcAft>
                    <a:spcPct val="0"/>
                  </a:spcAft>
                  <a:defRPr/>
                </a:pPr>
                <a:r>
                  <a:rPr altLang="zh-CN" kern="0" lang="en-US" sz="3600">
                    <a:solidFill>
                      <a:sysClr lastClr="FFFFFF" val="window"/>
                    </a:solidFill>
                    <a:latin charset="-122" pitchFamily="34" typeface="微软雅黑"/>
                    <a:ea charset="-122" pitchFamily="34" typeface="微软雅黑"/>
                  </a:rPr>
                  <a:t>1</a:t>
                </a:r>
              </a:p>
            </p:txBody>
          </p:sp>
          <p:sp>
            <p:nvSpPr>
              <p:cNvPr id="117" name="Freeform 39"/>
              <p:cNvSpPr/>
              <p:nvPr/>
            </p:nvSpPr>
            <p:spPr bwMode="auto">
              <a:xfrm>
                <a:off x="2895014" y="4827305"/>
                <a:ext cx="29879" cy="1991"/>
              </a:xfrm>
              <a:custGeom>
                <a:gdLst>
                  <a:gd fmla="*/ 47254914 w 12" name="T0"/>
                  <a:gd fmla="*/ 0 h 1587" name="T1"/>
                  <a:gd fmla="*/ 0 w 12" name="T2"/>
                  <a:gd fmla="*/ 0 h 1587" name="T3"/>
                  <a:gd fmla="*/ 47254914 w 12" name="T4"/>
                  <a:gd fmla="*/ 0 h 1587" name="T5"/>
                  <a:gd fmla="*/ 47254914 w 12" name="T6"/>
                  <a:gd fmla="*/ 0 h 1587" name="T7"/>
                  <a:gd fmla="*/ 0 60000 65536" name="T8"/>
                  <a:gd fmla="*/ 0 60000 65536" name="T9"/>
                  <a:gd fmla="*/ 0 60000 65536" name="T10"/>
                  <a:gd fmla="*/ 0 60000 65536" name="T11"/>
                  <a:gd fmla="*/ 0 w 12" name="T12"/>
                  <a:gd fmla="*/ 0 h 1587" name="T13"/>
                  <a:gd fmla="*/ 12 w 12" name="T14"/>
                  <a:gd fmla="*/ 1587 h 1587" name="T15"/>
                </a:gdLst>
                <a:cxnLst>
                  <a:cxn ang="T8">
                    <a:pos x="T0" y="T1"/>
                  </a:cxn>
                  <a:cxn ang="T9">
                    <a:pos x="T2" y="T3"/>
                  </a:cxn>
                  <a:cxn ang="T10">
                    <a:pos x="T4" y="T5"/>
                  </a:cxn>
                  <a:cxn ang="T11">
                    <a:pos x="T6" y="T7"/>
                  </a:cxn>
                </a:cxnLst>
                <a:rect b="T15" l="T12" r="T14" t="T13"/>
                <a:pathLst>
                  <a:path h="1587" w="12">
                    <a:moveTo>
                      <a:pt x="12" y="0"/>
                    </a:moveTo>
                    <a:lnTo>
                      <a:pt x="0" y="0"/>
                    </a:lnTo>
                    <a:lnTo>
                      <a:pt x="12" y="0"/>
                    </a:lnTo>
                    <a:close/>
                  </a:path>
                </a:pathLst>
              </a:custGeom>
              <a:gradFill>
                <a:gsLst>
                  <a:gs pos="0">
                    <a:srgbClr val="2676FF">
                      <a:lumMod val="40000"/>
                      <a:lumOff val="60000"/>
                    </a:srgbClr>
                  </a:gs>
                  <a:gs pos="50000">
                    <a:srgbClr val="2676FF"/>
                  </a:gs>
                  <a:gs pos="100000">
                    <a:srgbClr val="2676FF">
                      <a:lumMod val="75000"/>
                    </a:srgbClr>
                  </a:gs>
                </a:gsLst>
                <a:lin ang="5400000" scaled="0"/>
              </a:gradFill>
              <a:ln cap="rnd" w="9525">
                <a:solidFill>
                  <a:srgbClr val="2676FF">
                    <a:lumMod val="40000"/>
                    <a:lumOff val="60000"/>
                  </a:srgbClr>
                </a:solidFill>
                <a:prstDash val="solid"/>
                <a:round/>
              </a:ln>
              <a:extLst/>
            </p:spPr>
            <p:txBody>
              <a:bodyPr anchor="ctr"/>
              <a:lstStyle/>
              <a:p>
                <a:pPr algn="ctr" fontAlgn="base">
                  <a:spcBef>
                    <a:spcPct val="0"/>
                  </a:spcBef>
                  <a:spcAft>
                    <a:spcPct val="0"/>
                  </a:spcAft>
                  <a:defRPr/>
                </a:pPr>
                <a:endParaRPr altLang="en-US" kern="0" lang="zh-CN" sz="2000">
                  <a:solidFill>
                    <a:sysClr lastClr="FFFFFF" val="window"/>
                  </a:solidFill>
                  <a:latin charset="-122" pitchFamily="34" typeface="微软雅黑"/>
                  <a:ea charset="-122" pitchFamily="34" typeface="微软雅黑"/>
                </a:endParaRPr>
              </a:p>
            </p:txBody>
          </p:sp>
        </p:grpSp>
      </p:grpSp>
      <p:sp>
        <p:nvSpPr>
          <p:cNvPr id="150" name="矩形 149"/>
          <p:cNvSpPr/>
          <p:nvPr/>
        </p:nvSpPr>
        <p:spPr>
          <a:xfrm>
            <a:off x="968678" y="2524568"/>
            <a:ext cx="864096" cy="2854088"/>
          </a:xfrm>
          <a:prstGeom prst="rect">
            <a:avLst/>
          </a:prstGeom>
          <a:noFill/>
          <a:ln algn="ctr" cap="flat" cmpd="sng" w="25400">
            <a:noFill/>
            <a:prstDash val="solid"/>
          </a:ln>
          <a:effectLst/>
        </p:spPr>
        <p:txBody>
          <a:bodyPr anchor="ctr" rtlCol="0" vert="eaVert"/>
          <a:lstStyle/>
          <a:p>
            <a:pPr defTabSz="914400" eaLnBrk="1" fontAlgn="auto" hangingPunct="1" indent="0" latinLnBrk="0" lvl="0" marL="0" marR="0">
              <a:lnSpc>
                <a:spcPct val="100000"/>
              </a:lnSpc>
              <a:spcBef>
                <a:spcPct val="0"/>
              </a:spcBef>
              <a:spcAft>
                <a:spcPct val="0"/>
              </a:spcAft>
              <a:buClrTx/>
              <a:buSzTx/>
              <a:buFontTx/>
              <a:buNone/>
              <a:defRPr/>
            </a:pPr>
            <a:r>
              <a:rPr altLang="zh-CN" b="0" baseline="0" cap="none" i="0" kern="0" kumimoji="0" lang="zh-CN" noProof="0" normalizeH="0" smtClean="0" spc="80" strike="noStrike" sz="1800" u="none">
                <a:ln>
                  <a:noFill/>
                </a:ln>
                <a:solidFill>
                  <a:prstClr val="white"/>
                </a:solidFill>
                <a:effectLst/>
                <a:uLnTx/>
                <a:uFillTx/>
                <a:latin charset="-122" pitchFamily="34" typeface="微软雅黑"/>
                <a:ea charset="-122" pitchFamily="34" typeface="微软雅黑"/>
              </a:rPr>
              <a:t>考核后需要在奖惩上跟上，没有实惠的东西员工是不会主动自觉去做的。</a:t>
            </a:r>
          </a:p>
        </p:txBody>
      </p:sp>
      <p:pic>
        <p:nvPicPr>
          <p:cNvPr id="151" name="图片 150"/>
          <p:cNvPicPr>
            <a:picLocks noChangeAspect="1"/>
          </p:cNvPicPr>
          <p:nvPr/>
        </p:nvPicPr>
        <p:blipFill>
          <a:blip r:embed="rId3">
            <a:extLst>
              <a:ext uri="{28A0092B-C50C-407E-A947-70E740481C1C}">
                <a14:useLocalDpi val="0"/>
              </a:ext>
            </a:extLst>
          </a:blip>
          <a:stretch>
            <a:fillRect/>
          </a:stretch>
        </p:blipFill>
        <p:spPr>
          <a:xfrm>
            <a:off x="805151" y="1939719"/>
            <a:ext cx="1126378" cy="487082"/>
          </a:xfrm>
          <a:prstGeom prst="rect">
            <a:avLst/>
          </a:prstGeom>
        </p:spPr>
      </p:pic>
      <p:sp>
        <p:nvSpPr>
          <p:cNvPr id="152" name="TextBox 6"/>
          <p:cNvSpPr txBox="1"/>
          <p:nvPr/>
        </p:nvSpPr>
        <p:spPr>
          <a:xfrm>
            <a:off x="876918" y="1969989"/>
            <a:ext cx="810466" cy="365760"/>
          </a:xfrm>
          <a:prstGeom prst="rect">
            <a:avLst/>
          </a:prstGeom>
          <a:noFill/>
        </p:spPr>
        <p:txBody>
          <a:bodyPr rtlCol="0" wrap="square">
            <a:spAutoFit/>
          </a:bodyPr>
          <a:lstStyle/>
          <a:p>
            <a:pPr algn="ctr"/>
            <a:r>
              <a:rPr altLang="en-US" b="1" lang="zh-CN" smtClean="0">
                <a:solidFill>
                  <a:schemeClr val="tx1">
                    <a:lumMod val="65000"/>
                    <a:lumOff val="35000"/>
                  </a:schemeClr>
                </a:solidFill>
                <a:latin charset="-122" pitchFamily="34" typeface="微软雅黑"/>
                <a:ea charset="-122" pitchFamily="34" typeface="微软雅黑"/>
              </a:rPr>
              <a:t>观点</a:t>
            </a:r>
          </a:p>
        </p:txBody>
      </p:sp>
    </p:spTree>
    <p:extLst>
      <p:ext uri="{BB962C8B-B14F-4D97-AF65-F5344CB8AC3E}">
        <p14:creationId val="675145541"/>
      </p:ext>
    </p:extLst>
  </p:cSld>
  <p:clrMapOvr>
    <a:masterClrMapping/>
  </p:clrMapOvr>
  <mc:AlternateContent>
    <mc:Choice Requires="p14">
      <p:transition advTm="4000" p14:dur="2000" spd="slow"/>
    </mc:Choice>
    <mc:Fallback>
      <p:transition advTm="4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250" fill="hold" id="7"/>
                                        <p:tgtEl>
                                          <p:spTgt spid="4"/>
                                        </p:tgtEl>
                                        <p:attrNameLst>
                                          <p:attrName>ppt_x</p:attrName>
                                        </p:attrNameLst>
                                      </p:cBhvr>
                                      <p:tavLst>
                                        <p:tav tm="0">
                                          <p:val>
                                            <p:strVal val="0-#ppt_w/2"/>
                                          </p:val>
                                        </p:tav>
                                        <p:tav tm="100000">
                                          <p:val>
                                            <p:strVal val="#ppt_x"/>
                                          </p:val>
                                        </p:tav>
                                      </p:tavLst>
                                    </p:anim>
                                    <p:anim calcmode="lin" valueType="num">
                                      <p:cBhvr additive="base">
                                        <p:cTn dur="25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250"/>
                            </p:stCondLst>
                            <p:childTnLst>
                              <p:par>
                                <p:cTn fill="hold" id="10" nodeType="afterEffect" presetClass="entr" presetID="37" presetSubtype="0">
                                  <p:stCondLst>
                                    <p:cond delay="0"/>
                                  </p:stCondLst>
                                  <p:childTnLst>
                                    <p:set>
                                      <p:cBhvr>
                                        <p:cTn dur="1" fill="hold" id="11">
                                          <p:stCondLst>
                                            <p:cond delay="0"/>
                                          </p:stCondLst>
                                        </p:cTn>
                                        <p:tgtEl>
                                          <p:spTgt spid="108"/>
                                        </p:tgtEl>
                                        <p:attrNameLst>
                                          <p:attrName>style.visibility</p:attrName>
                                        </p:attrNameLst>
                                      </p:cBhvr>
                                      <p:to>
                                        <p:strVal val="visible"/>
                                      </p:to>
                                    </p:set>
                                    <p:animEffect filter="fade" transition="in">
                                      <p:cBhvr>
                                        <p:cTn dur="1000" id="12"/>
                                        <p:tgtEl>
                                          <p:spTgt spid="108"/>
                                        </p:tgtEl>
                                      </p:cBhvr>
                                    </p:animEffect>
                                    <p:anim calcmode="lin" valueType="num">
                                      <p:cBhvr>
                                        <p:cTn dur="1000" fill="hold" id="13"/>
                                        <p:tgtEl>
                                          <p:spTgt spid="108"/>
                                        </p:tgtEl>
                                        <p:attrNameLst>
                                          <p:attrName>ppt_x</p:attrName>
                                        </p:attrNameLst>
                                      </p:cBhvr>
                                      <p:tavLst>
                                        <p:tav tm="0">
                                          <p:val>
                                            <p:strVal val="#ppt_x"/>
                                          </p:val>
                                        </p:tav>
                                        <p:tav tm="100000">
                                          <p:val>
                                            <p:strVal val="#ppt_x"/>
                                          </p:val>
                                        </p:tav>
                                      </p:tavLst>
                                    </p:anim>
                                    <p:anim calcmode="lin" valueType="num">
                                      <p:cBhvr>
                                        <p:cTn decel="100000" dur="900" fill="hold" id="14"/>
                                        <p:tgtEl>
                                          <p:spTgt spid="108"/>
                                        </p:tgtEl>
                                        <p:attrNameLst>
                                          <p:attrName>ppt_y</p:attrName>
                                        </p:attrNameLst>
                                      </p:cBhvr>
                                      <p:tavLst>
                                        <p:tav tm="0">
                                          <p:val>
                                            <p:strVal val="#ppt_y+1"/>
                                          </p:val>
                                        </p:tav>
                                        <p:tav tm="100000">
                                          <p:val>
                                            <p:strVal val="#ppt_y-.03"/>
                                          </p:val>
                                        </p:tav>
                                      </p:tavLst>
                                    </p:anim>
                                    <p:anim calcmode="lin" valueType="num">
                                      <p:cBhvr>
                                        <p:cTn accel="100000" dur="100" fill="hold" id="15">
                                          <p:stCondLst>
                                            <p:cond delay="900"/>
                                          </p:stCondLst>
                                        </p:cTn>
                                        <p:tgtEl>
                                          <p:spTgt spid="108"/>
                                        </p:tgtEl>
                                        <p:attrNameLst>
                                          <p:attrName>ppt_y</p:attrName>
                                        </p:attrNameLst>
                                      </p:cBhvr>
                                      <p:tavLst>
                                        <p:tav tm="0">
                                          <p:val>
                                            <p:strVal val="#ppt_y-.03"/>
                                          </p:val>
                                        </p:tav>
                                        <p:tav tm="100000">
                                          <p:val>
                                            <p:strVal val="#ppt_y"/>
                                          </p:val>
                                        </p:tav>
                                      </p:tavLst>
                                    </p:anim>
                                  </p:childTnLst>
                                </p:cTn>
                              </p:par>
                            </p:childTnLst>
                          </p:cTn>
                        </p:par>
                        <p:par>
                          <p:cTn fill="hold" id="16" nodeType="afterGroup">
                            <p:stCondLst>
                              <p:cond delay="1250"/>
                            </p:stCondLst>
                            <p:childTnLst>
                              <p:par>
                                <p:cTn fill="hold" grpId="0" id="17" nodeType="afterEffect" presetClass="entr" presetID="2" presetSubtype="4">
                                  <p:stCondLst>
                                    <p:cond delay="0"/>
                                  </p:stCondLst>
                                  <p:childTnLst>
                                    <p:set>
                                      <p:cBhvr>
                                        <p:cTn dur="1" fill="hold" id="18">
                                          <p:stCondLst>
                                            <p:cond delay="0"/>
                                          </p:stCondLst>
                                        </p:cTn>
                                        <p:tgtEl>
                                          <p:spTgt spid="150"/>
                                        </p:tgtEl>
                                        <p:attrNameLst>
                                          <p:attrName>style.visibility</p:attrName>
                                        </p:attrNameLst>
                                      </p:cBhvr>
                                      <p:to>
                                        <p:strVal val="visible"/>
                                      </p:to>
                                    </p:set>
                                    <p:anim calcmode="lin" valueType="num">
                                      <p:cBhvr additive="base">
                                        <p:cTn dur="500" fill="hold" id="19"/>
                                        <p:tgtEl>
                                          <p:spTgt spid="150"/>
                                        </p:tgtEl>
                                        <p:attrNameLst>
                                          <p:attrName>ppt_x</p:attrName>
                                        </p:attrNameLst>
                                      </p:cBhvr>
                                      <p:tavLst>
                                        <p:tav tm="0">
                                          <p:val>
                                            <p:strVal val="#ppt_x"/>
                                          </p:val>
                                        </p:tav>
                                        <p:tav tm="100000">
                                          <p:val>
                                            <p:strVal val="#ppt_x"/>
                                          </p:val>
                                        </p:tav>
                                      </p:tavLst>
                                    </p:anim>
                                    <p:anim calcmode="lin" valueType="num">
                                      <p:cBhvr additive="base">
                                        <p:cTn dur="500" fill="hold" id="20"/>
                                        <p:tgtEl>
                                          <p:spTgt spid="1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0"/>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9" name="组合 8"/>
          <p:cNvGrpSpPr/>
          <p:nvPr/>
        </p:nvGrpSpPr>
        <p:grpSpPr>
          <a:xfrm>
            <a:off x="11550315" y="6507183"/>
            <a:ext cx="299785" cy="299785"/>
            <a:chOff x="11550315" y="6496550"/>
            <a:chExt cx="299785" cy="299785"/>
          </a:xfrm>
        </p:grpSpPr>
        <p:sp>
          <p:nvSpPr>
            <p:cNvPr id="10" name="椭圆 9"/>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右箭头 10"/>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2" name="组合 11"/>
          <p:cNvGrpSpPr/>
          <p:nvPr/>
        </p:nvGrpSpPr>
        <p:grpSpPr>
          <a:xfrm flipH="1">
            <a:off x="11055771" y="6507183"/>
            <a:ext cx="299785" cy="299785"/>
            <a:chOff x="11550315" y="6496550"/>
            <a:chExt cx="299785" cy="299785"/>
          </a:xfrm>
        </p:grpSpPr>
        <p:sp>
          <p:nvSpPr>
            <p:cNvPr id="13" name="椭圆 12"/>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右箭头 13"/>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5" name="组合 14"/>
          <p:cNvGrpSpPr/>
          <p:nvPr/>
        </p:nvGrpSpPr>
        <p:grpSpPr>
          <a:xfrm>
            <a:off x="0" y="543361"/>
            <a:ext cx="3370217" cy="508973"/>
            <a:chOff x="0" y="543361"/>
            <a:chExt cx="3370217" cy="508973"/>
          </a:xfrm>
        </p:grpSpPr>
        <p:grpSp>
          <p:nvGrpSpPr>
            <p:cNvPr id="16" name="组合 15"/>
            <p:cNvGrpSpPr/>
            <p:nvPr/>
          </p:nvGrpSpPr>
          <p:grpSpPr>
            <a:xfrm>
              <a:off x="0" y="543361"/>
              <a:ext cx="3370216" cy="493479"/>
              <a:chOff x="0" y="288813"/>
              <a:chExt cx="3370216" cy="493479"/>
            </a:xfrm>
            <a:solidFill>
              <a:srgbClr val="131426"/>
            </a:solidFill>
          </p:grpSpPr>
          <p:sp>
            <p:nvSpPr>
              <p:cNvPr id="18" name="矩形 17"/>
              <p:cNvSpPr/>
              <p:nvPr/>
            </p:nvSpPr>
            <p:spPr>
              <a:xfrm>
                <a:off x="0" y="288813"/>
                <a:ext cx="3052812" cy="49347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直角三角形 18"/>
              <p:cNvSpPr/>
              <p:nvPr/>
            </p:nvSpPr>
            <p:spPr>
              <a:xfrm>
                <a:off x="3052811" y="292635"/>
                <a:ext cx="317405" cy="489657"/>
              </a:xfrm>
              <a:prstGeom prst="r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7" name="文本框 3"/>
            <p:cNvSpPr txBox="1"/>
            <p:nvPr/>
          </p:nvSpPr>
          <p:spPr>
            <a:xfrm>
              <a:off x="635001" y="590669"/>
              <a:ext cx="2735216" cy="457200"/>
            </a:xfrm>
            <a:prstGeom prst="rect">
              <a:avLst/>
            </a:prstGeom>
            <a:noFill/>
          </p:spPr>
          <p:txBody>
            <a:bodyPr rtlCol="0" wrap="square">
              <a:spAutoFit/>
            </a:bodyPr>
            <a:lstStyle/>
            <a:p>
              <a:r>
                <a:rPr altLang="zh-CN" lang="en-US" sz="2400">
                  <a:solidFill>
                    <a:schemeClr val="bg1"/>
                  </a:solidFill>
                  <a:latin charset="-122" pitchFamily="34" typeface="微软雅黑"/>
                  <a:ea charset="-122" pitchFamily="34" typeface="微软雅黑"/>
                </a:rPr>
                <a:t>5.研究结果与应用</a:t>
              </a:r>
            </a:p>
          </p:txBody>
        </p:sp>
      </p:grpSp>
      <p:sp>
        <p:nvSpPr>
          <p:cNvPr id="20" name="任意多边形 19"/>
          <p:cNvSpPr/>
          <p:nvPr/>
        </p:nvSpPr>
        <p:spPr>
          <a:xfrm>
            <a:off x="623899" y="1842321"/>
            <a:ext cx="4098963" cy="382808"/>
          </a:xfrm>
          <a:custGeom>
            <a:gdLst>
              <a:gd fmla="*/ 16062 w 4098963" name="connsiteX0"/>
              <a:gd fmla="*/ 0 h 340242" name="connsiteY0"/>
              <a:gd fmla="*/ 3928842 w 4098963" name="connsiteX1"/>
              <a:gd fmla="*/ 0 h 340242" name="connsiteY1"/>
              <a:gd fmla="*/ 4098963 w 4098963" name="connsiteX2"/>
              <a:gd fmla="*/ 170121 h 340242" name="connsiteY2"/>
              <a:gd fmla="*/ 3928842 w 4098963" name="connsiteX3"/>
              <a:gd fmla="*/ 340242 h 340242" name="connsiteY3"/>
              <a:gd fmla="*/ 16062 w 4098963" name="connsiteX4"/>
              <a:gd fmla="*/ 340242 h 340242" name="connsiteY4"/>
              <a:gd fmla="*/ 0 w 4098963" name="connsiteX5"/>
              <a:gd fmla="*/ 336999 h 340242" name="connsiteY5"/>
              <a:gd fmla="*/ 0 w 4098963" name="connsiteX6"/>
              <a:gd fmla="*/ 3243 h 340242"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340242" w="4098963">
                <a:moveTo>
                  <a:pt x="16062" y="0"/>
                </a:moveTo>
                <a:lnTo>
                  <a:pt x="3928842" y="0"/>
                </a:lnTo>
                <a:cubicBezTo>
                  <a:pt x="4022797" y="0"/>
                  <a:pt x="4098963" y="76166"/>
                  <a:pt x="4098963" y="170121"/>
                </a:cubicBezTo>
                <a:cubicBezTo>
                  <a:pt x="4098963" y="264076"/>
                  <a:pt x="4022797" y="340242"/>
                  <a:pt x="3928842" y="340242"/>
                </a:cubicBezTo>
                <a:lnTo>
                  <a:pt x="16062" y="340242"/>
                </a:lnTo>
                <a:lnTo>
                  <a:pt x="0" y="336999"/>
                </a:lnTo>
                <a:lnTo>
                  <a:pt x="0" y="3243"/>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lang="zh-CN" smtClean="0">
                <a:latin charset="-122" pitchFamily="34" typeface="微软雅黑"/>
                <a:ea charset="-122" pitchFamily="34" typeface="微软雅黑"/>
              </a:rPr>
              <a:t>输入文字</a:t>
            </a:r>
          </a:p>
        </p:txBody>
      </p:sp>
      <p:sp>
        <p:nvSpPr>
          <p:cNvPr id="21" name="任意多边形 20"/>
          <p:cNvSpPr/>
          <p:nvPr/>
        </p:nvSpPr>
        <p:spPr>
          <a:xfrm>
            <a:off x="623900" y="2408912"/>
            <a:ext cx="3050787" cy="382808"/>
          </a:xfrm>
          <a:custGeom>
            <a:gdLst>
              <a:gd fmla="*/ 16062 w 4098963" name="connsiteX0"/>
              <a:gd fmla="*/ 0 h 340242" name="connsiteY0"/>
              <a:gd fmla="*/ 3928842 w 4098963" name="connsiteX1"/>
              <a:gd fmla="*/ 0 h 340242" name="connsiteY1"/>
              <a:gd fmla="*/ 4098963 w 4098963" name="connsiteX2"/>
              <a:gd fmla="*/ 170121 h 340242" name="connsiteY2"/>
              <a:gd fmla="*/ 3928842 w 4098963" name="connsiteX3"/>
              <a:gd fmla="*/ 340242 h 340242" name="connsiteY3"/>
              <a:gd fmla="*/ 16062 w 4098963" name="connsiteX4"/>
              <a:gd fmla="*/ 340242 h 340242" name="connsiteY4"/>
              <a:gd fmla="*/ 0 w 4098963" name="connsiteX5"/>
              <a:gd fmla="*/ 336999 h 340242" name="connsiteY5"/>
              <a:gd fmla="*/ 0 w 4098963" name="connsiteX6"/>
              <a:gd fmla="*/ 3243 h 340242"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340242" w="4098963">
                <a:moveTo>
                  <a:pt x="16062" y="0"/>
                </a:moveTo>
                <a:lnTo>
                  <a:pt x="3928842" y="0"/>
                </a:lnTo>
                <a:cubicBezTo>
                  <a:pt x="4022797" y="0"/>
                  <a:pt x="4098963" y="76166"/>
                  <a:pt x="4098963" y="170121"/>
                </a:cubicBezTo>
                <a:cubicBezTo>
                  <a:pt x="4098963" y="264076"/>
                  <a:pt x="4022797" y="340242"/>
                  <a:pt x="3928842" y="340242"/>
                </a:cubicBezTo>
                <a:lnTo>
                  <a:pt x="16062" y="340242"/>
                </a:lnTo>
                <a:lnTo>
                  <a:pt x="0" y="336999"/>
                </a:lnTo>
                <a:lnTo>
                  <a:pt x="0" y="3243"/>
                </a:ln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lang="zh-CN">
                <a:latin charset="-122" pitchFamily="34" typeface="微软雅黑"/>
                <a:ea charset="-122" pitchFamily="34" typeface="微软雅黑"/>
              </a:rPr>
              <a:t>输入文字</a:t>
            </a:r>
          </a:p>
        </p:txBody>
      </p:sp>
      <p:sp>
        <p:nvSpPr>
          <p:cNvPr id="22" name="任意多边形 21"/>
          <p:cNvSpPr/>
          <p:nvPr/>
        </p:nvSpPr>
        <p:spPr>
          <a:xfrm>
            <a:off x="623900" y="3035005"/>
            <a:ext cx="3598360" cy="382808"/>
          </a:xfrm>
          <a:custGeom>
            <a:gdLst>
              <a:gd fmla="*/ 16062 w 4098963" name="connsiteX0"/>
              <a:gd fmla="*/ 0 h 340242" name="connsiteY0"/>
              <a:gd fmla="*/ 3928842 w 4098963" name="connsiteX1"/>
              <a:gd fmla="*/ 0 h 340242" name="connsiteY1"/>
              <a:gd fmla="*/ 4098963 w 4098963" name="connsiteX2"/>
              <a:gd fmla="*/ 170121 h 340242" name="connsiteY2"/>
              <a:gd fmla="*/ 3928842 w 4098963" name="connsiteX3"/>
              <a:gd fmla="*/ 340242 h 340242" name="connsiteY3"/>
              <a:gd fmla="*/ 16062 w 4098963" name="connsiteX4"/>
              <a:gd fmla="*/ 340242 h 340242" name="connsiteY4"/>
              <a:gd fmla="*/ 0 w 4098963" name="connsiteX5"/>
              <a:gd fmla="*/ 336999 h 340242" name="connsiteY5"/>
              <a:gd fmla="*/ 0 w 4098963" name="connsiteX6"/>
              <a:gd fmla="*/ 3243 h 340242"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340242" w="4098963">
                <a:moveTo>
                  <a:pt x="16062" y="0"/>
                </a:moveTo>
                <a:lnTo>
                  <a:pt x="3928842" y="0"/>
                </a:lnTo>
                <a:cubicBezTo>
                  <a:pt x="4022797" y="0"/>
                  <a:pt x="4098963" y="76166"/>
                  <a:pt x="4098963" y="170121"/>
                </a:cubicBezTo>
                <a:cubicBezTo>
                  <a:pt x="4098963" y="264076"/>
                  <a:pt x="4022797" y="340242"/>
                  <a:pt x="3928842" y="340242"/>
                </a:cubicBezTo>
                <a:lnTo>
                  <a:pt x="16062" y="340242"/>
                </a:lnTo>
                <a:lnTo>
                  <a:pt x="0" y="336999"/>
                </a:lnTo>
                <a:lnTo>
                  <a:pt x="0" y="3243"/>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lang="zh-CN">
                <a:latin charset="-122" pitchFamily="34" typeface="微软雅黑"/>
                <a:ea charset="-122" pitchFamily="34" typeface="微软雅黑"/>
              </a:rPr>
              <a:t>输入文字</a:t>
            </a:r>
          </a:p>
        </p:txBody>
      </p:sp>
      <p:sp>
        <p:nvSpPr>
          <p:cNvPr id="23" name="任意多边形 22"/>
          <p:cNvSpPr/>
          <p:nvPr/>
        </p:nvSpPr>
        <p:spPr>
          <a:xfrm>
            <a:off x="623900" y="3628572"/>
            <a:ext cx="2370303" cy="382808"/>
          </a:xfrm>
          <a:custGeom>
            <a:gdLst>
              <a:gd fmla="*/ 16062 w 4098963" name="connsiteX0"/>
              <a:gd fmla="*/ 0 h 340242" name="connsiteY0"/>
              <a:gd fmla="*/ 3928842 w 4098963" name="connsiteX1"/>
              <a:gd fmla="*/ 0 h 340242" name="connsiteY1"/>
              <a:gd fmla="*/ 4098963 w 4098963" name="connsiteX2"/>
              <a:gd fmla="*/ 170121 h 340242" name="connsiteY2"/>
              <a:gd fmla="*/ 3928842 w 4098963" name="connsiteX3"/>
              <a:gd fmla="*/ 340242 h 340242" name="connsiteY3"/>
              <a:gd fmla="*/ 16062 w 4098963" name="connsiteX4"/>
              <a:gd fmla="*/ 340242 h 340242" name="connsiteY4"/>
              <a:gd fmla="*/ 0 w 4098963" name="connsiteX5"/>
              <a:gd fmla="*/ 336999 h 340242" name="connsiteY5"/>
              <a:gd fmla="*/ 0 w 4098963" name="connsiteX6"/>
              <a:gd fmla="*/ 3243 h 340242"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340242" w="4098963">
                <a:moveTo>
                  <a:pt x="16062" y="0"/>
                </a:moveTo>
                <a:lnTo>
                  <a:pt x="3928842" y="0"/>
                </a:lnTo>
                <a:cubicBezTo>
                  <a:pt x="4022797" y="0"/>
                  <a:pt x="4098963" y="76166"/>
                  <a:pt x="4098963" y="170121"/>
                </a:cubicBezTo>
                <a:cubicBezTo>
                  <a:pt x="4098963" y="264076"/>
                  <a:pt x="4022797" y="340242"/>
                  <a:pt x="3928842" y="340242"/>
                </a:cubicBezTo>
                <a:lnTo>
                  <a:pt x="16062" y="340242"/>
                </a:lnTo>
                <a:lnTo>
                  <a:pt x="0" y="336999"/>
                </a:lnTo>
                <a:lnTo>
                  <a:pt x="0" y="3243"/>
                </a:ln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lang="zh-CN">
                <a:latin charset="-122" pitchFamily="34" typeface="微软雅黑"/>
                <a:ea charset="-122" pitchFamily="34" typeface="微软雅黑"/>
              </a:rPr>
              <a:t>输入文字</a:t>
            </a:r>
          </a:p>
        </p:txBody>
      </p:sp>
      <p:sp>
        <p:nvSpPr>
          <p:cNvPr id="24" name="任意多边形 23"/>
          <p:cNvSpPr/>
          <p:nvPr/>
        </p:nvSpPr>
        <p:spPr>
          <a:xfrm>
            <a:off x="623899" y="4249879"/>
            <a:ext cx="3157116" cy="382808"/>
          </a:xfrm>
          <a:custGeom>
            <a:gdLst>
              <a:gd fmla="*/ 16062 w 4098963" name="connsiteX0"/>
              <a:gd fmla="*/ 0 h 340242" name="connsiteY0"/>
              <a:gd fmla="*/ 3928842 w 4098963" name="connsiteX1"/>
              <a:gd fmla="*/ 0 h 340242" name="connsiteY1"/>
              <a:gd fmla="*/ 4098963 w 4098963" name="connsiteX2"/>
              <a:gd fmla="*/ 170121 h 340242" name="connsiteY2"/>
              <a:gd fmla="*/ 3928842 w 4098963" name="connsiteX3"/>
              <a:gd fmla="*/ 340242 h 340242" name="connsiteY3"/>
              <a:gd fmla="*/ 16062 w 4098963" name="connsiteX4"/>
              <a:gd fmla="*/ 340242 h 340242" name="connsiteY4"/>
              <a:gd fmla="*/ 0 w 4098963" name="connsiteX5"/>
              <a:gd fmla="*/ 336999 h 340242" name="connsiteY5"/>
              <a:gd fmla="*/ 0 w 4098963" name="connsiteX6"/>
              <a:gd fmla="*/ 3243 h 340242"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340242" w="4098963">
                <a:moveTo>
                  <a:pt x="16062" y="0"/>
                </a:moveTo>
                <a:lnTo>
                  <a:pt x="3928842" y="0"/>
                </a:lnTo>
                <a:cubicBezTo>
                  <a:pt x="4022797" y="0"/>
                  <a:pt x="4098963" y="76166"/>
                  <a:pt x="4098963" y="170121"/>
                </a:cubicBezTo>
                <a:cubicBezTo>
                  <a:pt x="4098963" y="264076"/>
                  <a:pt x="4022797" y="340242"/>
                  <a:pt x="3928842" y="340242"/>
                </a:cubicBezTo>
                <a:lnTo>
                  <a:pt x="16062" y="340242"/>
                </a:lnTo>
                <a:lnTo>
                  <a:pt x="0" y="336999"/>
                </a:lnTo>
                <a:lnTo>
                  <a:pt x="0" y="3243"/>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lang="zh-CN">
                <a:latin charset="-122" pitchFamily="34" typeface="微软雅黑"/>
                <a:ea charset="-122" pitchFamily="34" typeface="微软雅黑"/>
              </a:rPr>
              <a:t>输入文字</a:t>
            </a:r>
          </a:p>
        </p:txBody>
      </p:sp>
      <p:sp>
        <p:nvSpPr>
          <p:cNvPr id="25" name="任意多边形 24"/>
          <p:cNvSpPr/>
          <p:nvPr/>
        </p:nvSpPr>
        <p:spPr>
          <a:xfrm>
            <a:off x="623898" y="4812881"/>
            <a:ext cx="3875455" cy="382808"/>
          </a:xfrm>
          <a:custGeom>
            <a:gdLst>
              <a:gd fmla="*/ 16062 w 4098963" name="connsiteX0"/>
              <a:gd fmla="*/ 0 h 340242" name="connsiteY0"/>
              <a:gd fmla="*/ 3928842 w 4098963" name="connsiteX1"/>
              <a:gd fmla="*/ 0 h 340242" name="connsiteY1"/>
              <a:gd fmla="*/ 4098963 w 4098963" name="connsiteX2"/>
              <a:gd fmla="*/ 170121 h 340242" name="connsiteY2"/>
              <a:gd fmla="*/ 3928842 w 4098963" name="connsiteX3"/>
              <a:gd fmla="*/ 340242 h 340242" name="connsiteY3"/>
              <a:gd fmla="*/ 16062 w 4098963" name="connsiteX4"/>
              <a:gd fmla="*/ 340242 h 340242" name="connsiteY4"/>
              <a:gd fmla="*/ 0 w 4098963" name="connsiteX5"/>
              <a:gd fmla="*/ 336999 h 340242" name="connsiteY5"/>
              <a:gd fmla="*/ 0 w 4098963" name="connsiteX6"/>
              <a:gd fmla="*/ 3243 h 340242"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340242" w="4098963">
                <a:moveTo>
                  <a:pt x="16062" y="0"/>
                </a:moveTo>
                <a:lnTo>
                  <a:pt x="3928842" y="0"/>
                </a:lnTo>
                <a:cubicBezTo>
                  <a:pt x="4022797" y="0"/>
                  <a:pt x="4098963" y="76166"/>
                  <a:pt x="4098963" y="170121"/>
                </a:cubicBezTo>
                <a:cubicBezTo>
                  <a:pt x="4098963" y="264076"/>
                  <a:pt x="4022797" y="340242"/>
                  <a:pt x="3928842" y="340242"/>
                </a:cubicBezTo>
                <a:lnTo>
                  <a:pt x="16062" y="340242"/>
                </a:lnTo>
                <a:lnTo>
                  <a:pt x="0" y="336999"/>
                </a:lnTo>
                <a:lnTo>
                  <a:pt x="0" y="3243"/>
                </a:ln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lang="zh-CN">
                <a:latin charset="-122" pitchFamily="34" typeface="微软雅黑"/>
                <a:ea charset="-122" pitchFamily="34" typeface="微软雅黑"/>
              </a:rPr>
              <a:t>输入文字</a:t>
            </a:r>
          </a:p>
        </p:txBody>
      </p:sp>
      <p:cxnSp>
        <p:nvCxnSpPr>
          <p:cNvPr id="26" name="直接连接符 25"/>
          <p:cNvCxnSpPr/>
          <p:nvPr/>
        </p:nvCxnSpPr>
        <p:spPr>
          <a:xfrm flipH="1">
            <a:off x="6226632" y="1565471"/>
            <a:ext cx="0" cy="3997841"/>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grpSp>
        <p:nvGrpSpPr>
          <p:cNvPr id="27" name="组合 26"/>
          <p:cNvGrpSpPr/>
          <p:nvPr/>
        </p:nvGrpSpPr>
        <p:grpSpPr>
          <a:xfrm>
            <a:off x="6753497" y="1842321"/>
            <a:ext cx="5096603" cy="3186198"/>
            <a:chOff x="6753497" y="1842321"/>
            <a:chExt cx="5096603" cy="3186198"/>
          </a:xfrm>
          <a:solidFill>
            <a:srgbClr val="002060"/>
          </a:solidFill>
        </p:grpSpPr>
        <p:sp>
          <p:nvSpPr>
            <p:cNvPr id="28" name="矩形 27"/>
            <p:cNvSpPr/>
            <p:nvPr/>
          </p:nvSpPr>
          <p:spPr>
            <a:xfrm>
              <a:off x="6753497" y="1842321"/>
              <a:ext cx="5096603" cy="318619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29" name="文本框 32"/>
            <p:cNvSpPr txBox="1"/>
            <p:nvPr/>
          </p:nvSpPr>
          <p:spPr>
            <a:xfrm>
              <a:off x="6890543" y="2075223"/>
              <a:ext cx="4781171" cy="2834641"/>
            </a:xfrm>
            <a:prstGeom prst="rect">
              <a:avLst/>
            </a:prstGeom>
            <a:grpFill/>
          </p:spPr>
          <p:txBody>
            <a:bodyPr rtlCol="0" wrap="square">
              <a:spAutoFit/>
            </a:bodyPr>
            <a:lstStyle/>
            <a:p>
              <a:r>
                <a:rPr altLang="en-US" lang="zh-CN">
                  <a:solidFill>
                    <a:schemeClr val="bg1"/>
                  </a:solidFill>
                  <a:latin charset="-122" pitchFamily="34" typeface="微软雅黑"/>
                  <a:ea charset="-122" pitchFamily="34" typeface="微软雅黑"/>
                </a:rPr>
                <a:t>单击输入您的文字单击输入您的文字单击输入您的文字单击输入您的文字单击输入您的文字单击输入您的文字</a:t>
              </a:r>
            </a:p>
            <a:p>
              <a:r>
                <a:rPr altLang="en-US" lang="zh-CN">
                  <a:solidFill>
                    <a:schemeClr val="bg1"/>
                  </a:solidFill>
                  <a:latin charset="-122" pitchFamily="34" typeface="微软雅黑"/>
                  <a:ea charset="-122" pitchFamily="34" typeface="微软雅黑"/>
                </a:rPr>
                <a:t>单击输入您的文字单击输入您的文字单击输入您的文字单击输入您的文字单击输入您的文字单击输入您的文字</a:t>
              </a:r>
            </a:p>
            <a:p>
              <a:r>
                <a:rPr altLang="en-US" lang="zh-CN">
                  <a:solidFill>
                    <a:schemeClr val="bg1"/>
                  </a:solidFill>
                  <a:latin charset="-122" pitchFamily="34" typeface="微软雅黑"/>
                  <a:ea charset="-122" pitchFamily="34" typeface="微软雅黑"/>
                </a:rPr>
                <a:t>单击输入您的文字单击输入您的文字单击输入您的文字单击输入您的文字单击输入您的文字单击输入您的文字</a:t>
              </a:r>
            </a:p>
            <a:p>
              <a:r>
                <a:rPr altLang="en-US" lang="zh-CN">
                  <a:solidFill>
                    <a:schemeClr val="bg1"/>
                  </a:solidFill>
                  <a:latin charset="-122" pitchFamily="34" typeface="微软雅黑"/>
                  <a:ea charset="-122" pitchFamily="34" typeface="微软雅黑"/>
                </a:rPr>
                <a:t>。。。</a:t>
              </a:r>
            </a:p>
          </p:txBody>
        </p:sp>
      </p:grpSp>
      <p:sp>
        <p:nvSpPr>
          <p:cNvPr id="30" name="文本框 40"/>
          <p:cNvSpPr txBox="1"/>
          <p:nvPr/>
        </p:nvSpPr>
        <p:spPr>
          <a:xfrm>
            <a:off x="4740442" y="1731407"/>
            <a:ext cx="1307805" cy="640080"/>
          </a:xfrm>
          <a:prstGeom prst="rect">
            <a:avLst/>
          </a:prstGeom>
          <a:noFill/>
        </p:spPr>
        <p:txBody>
          <a:bodyPr rtlCol="0" wrap="square">
            <a:spAutoFit/>
          </a:bodyPr>
          <a:lstStyle/>
          <a:p>
            <a:r>
              <a:rPr altLang="zh-CN" lang="en-US" smtClean="0" sz="3600">
                <a:solidFill>
                  <a:srgbClr val="002060"/>
                </a:solidFill>
                <a:latin charset="-122" pitchFamily="34" typeface="微软雅黑"/>
                <a:ea charset="-122" pitchFamily="34" typeface="微软雅黑"/>
              </a:rPr>
              <a:t>90%</a:t>
            </a:r>
          </a:p>
        </p:txBody>
      </p:sp>
      <p:sp>
        <p:nvSpPr>
          <p:cNvPr id="31" name="文本框 41"/>
          <p:cNvSpPr txBox="1"/>
          <p:nvPr/>
        </p:nvSpPr>
        <p:spPr>
          <a:xfrm>
            <a:off x="3643434" y="2256117"/>
            <a:ext cx="1307805" cy="640080"/>
          </a:xfrm>
          <a:prstGeom prst="rect">
            <a:avLst/>
          </a:prstGeom>
          <a:noFill/>
        </p:spPr>
        <p:txBody>
          <a:bodyPr rtlCol="0" wrap="square">
            <a:spAutoFit/>
          </a:bodyPr>
          <a:lstStyle/>
          <a:p>
            <a:r>
              <a:rPr altLang="zh-CN" lang="en-US" smtClean="0" sz="3600">
                <a:solidFill>
                  <a:srgbClr val="002060"/>
                </a:solidFill>
                <a:latin charset="-122" pitchFamily="34" typeface="微软雅黑"/>
                <a:ea charset="-122" pitchFamily="34" typeface="微软雅黑"/>
              </a:rPr>
              <a:t>71%</a:t>
            </a:r>
          </a:p>
        </p:txBody>
      </p:sp>
      <p:sp>
        <p:nvSpPr>
          <p:cNvPr id="32" name="文本框 42"/>
          <p:cNvSpPr txBox="1"/>
          <p:nvPr/>
        </p:nvSpPr>
        <p:spPr>
          <a:xfrm>
            <a:off x="4222260" y="2918061"/>
            <a:ext cx="1307805" cy="640080"/>
          </a:xfrm>
          <a:prstGeom prst="rect">
            <a:avLst/>
          </a:prstGeom>
          <a:noFill/>
        </p:spPr>
        <p:txBody>
          <a:bodyPr rtlCol="0" wrap="square">
            <a:spAutoFit/>
          </a:bodyPr>
          <a:lstStyle/>
          <a:p>
            <a:r>
              <a:rPr altLang="zh-CN" lang="en-US" smtClean="0" sz="3600">
                <a:solidFill>
                  <a:srgbClr val="002060"/>
                </a:solidFill>
                <a:latin charset="-122" pitchFamily="34" typeface="微软雅黑"/>
                <a:ea charset="-122" pitchFamily="34" typeface="微软雅黑"/>
              </a:rPr>
              <a:t>80%</a:t>
            </a:r>
          </a:p>
        </p:txBody>
      </p:sp>
      <p:sp>
        <p:nvSpPr>
          <p:cNvPr id="33" name="文本框 43"/>
          <p:cNvSpPr txBox="1"/>
          <p:nvPr/>
        </p:nvSpPr>
        <p:spPr>
          <a:xfrm>
            <a:off x="2956982" y="3511547"/>
            <a:ext cx="1307805" cy="640080"/>
          </a:xfrm>
          <a:prstGeom prst="rect">
            <a:avLst/>
          </a:prstGeom>
          <a:noFill/>
        </p:spPr>
        <p:txBody>
          <a:bodyPr rtlCol="0" wrap="square">
            <a:spAutoFit/>
          </a:bodyPr>
          <a:lstStyle/>
          <a:p>
            <a:r>
              <a:rPr altLang="zh-CN" lang="en-US" smtClean="0" sz="3600">
                <a:solidFill>
                  <a:srgbClr val="002060"/>
                </a:solidFill>
                <a:latin charset="-122" pitchFamily="34" typeface="微软雅黑"/>
                <a:ea charset="-122" pitchFamily="34" typeface="微软雅黑"/>
              </a:rPr>
              <a:t>49%</a:t>
            </a:r>
          </a:p>
        </p:txBody>
      </p:sp>
      <p:sp>
        <p:nvSpPr>
          <p:cNvPr id="34" name="文本框 44"/>
          <p:cNvSpPr txBox="1"/>
          <p:nvPr/>
        </p:nvSpPr>
        <p:spPr>
          <a:xfrm>
            <a:off x="3781015" y="4104715"/>
            <a:ext cx="1307805" cy="640080"/>
          </a:xfrm>
          <a:prstGeom prst="rect">
            <a:avLst/>
          </a:prstGeom>
          <a:noFill/>
        </p:spPr>
        <p:txBody>
          <a:bodyPr rtlCol="0" wrap="square">
            <a:spAutoFit/>
          </a:bodyPr>
          <a:lstStyle/>
          <a:p>
            <a:r>
              <a:rPr altLang="zh-CN" lang="en-US" smtClean="0" sz="3600">
                <a:solidFill>
                  <a:srgbClr val="002060"/>
                </a:solidFill>
                <a:latin charset="-122" pitchFamily="34" typeface="微软雅黑"/>
                <a:ea charset="-122" pitchFamily="34" typeface="微软雅黑"/>
              </a:rPr>
              <a:t>63%</a:t>
            </a:r>
          </a:p>
        </p:txBody>
      </p:sp>
      <p:sp>
        <p:nvSpPr>
          <p:cNvPr id="35" name="文本框 45"/>
          <p:cNvSpPr txBox="1"/>
          <p:nvPr/>
        </p:nvSpPr>
        <p:spPr>
          <a:xfrm>
            <a:off x="4449728" y="4705353"/>
            <a:ext cx="1307805" cy="640080"/>
          </a:xfrm>
          <a:prstGeom prst="rect">
            <a:avLst/>
          </a:prstGeom>
          <a:noFill/>
        </p:spPr>
        <p:txBody>
          <a:bodyPr rtlCol="0" wrap="square">
            <a:spAutoFit/>
          </a:bodyPr>
          <a:lstStyle/>
          <a:p>
            <a:r>
              <a:rPr altLang="zh-CN" lang="en-US" smtClean="0" sz="3600">
                <a:solidFill>
                  <a:srgbClr val="002060"/>
                </a:solidFill>
                <a:latin charset="-122" pitchFamily="34" typeface="微软雅黑"/>
                <a:ea charset="-122" pitchFamily="34" typeface="微软雅黑"/>
              </a:rPr>
              <a:t>82%</a:t>
            </a:r>
          </a:p>
        </p:txBody>
      </p:sp>
    </p:spTree>
    <p:extLst>
      <p:ext uri="{BB962C8B-B14F-4D97-AF65-F5344CB8AC3E}">
        <p14:creationId val="423701209"/>
      </p:ext>
    </p:extLst>
  </p:cSld>
  <p:clrMapOvr>
    <a:masterClrMapping/>
  </p:clrMapOvr>
  <mc:AlternateContent>
    <mc:Choice Requires="p14">
      <p:transition advTm="4000" p14:dur="2000" spd="slow"/>
    </mc:Choice>
    <mc:Fallback>
      <p:transition advTm="4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0"/>
                                  </p:stCondLst>
                                  <p:childTnLst>
                                    <p:set>
                                      <p:cBhvr>
                                        <p:cTn dur="1" fill="hold" id="6">
                                          <p:stCondLst>
                                            <p:cond delay="0"/>
                                          </p:stCondLst>
                                        </p:cTn>
                                        <p:tgtEl>
                                          <p:spTgt spid="15"/>
                                        </p:tgtEl>
                                        <p:attrNameLst>
                                          <p:attrName>style.visibility</p:attrName>
                                        </p:attrNameLst>
                                      </p:cBhvr>
                                      <p:to>
                                        <p:strVal val="visible"/>
                                      </p:to>
                                    </p:set>
                                    <p:anim calcmode="lin" valueType="num">
                                      <p:cBhvr additive="base">
                                        <p:cTn dur="250" fill="hold" id="7"/>
                                        <p:tgtEl>
                                          <p:spTgt spid="15"/>
                                        </p:tgtEl>
                                        <p:attrNameLst>
                                          <p:attrName>ppt_x</p:attrName>
                                        </p:attrNameLst>
                                      </p:cBhvr>
                                      <p:tavLst>
                                        <p:tav tm="0">
                                          <p:val>
                                            <p:strVal val="0-#ppt_w/2"/>
                                          </p:val>
                                        </p:tav>
                                        <p:tav tm="100000">
                                          <p:val>
                                            <p:strVal val="#ppt_x"/>
                                          </p:val>
                                        </p:tav>
                                      </p:tavLst>
                                    </p:anim>
                                    <p:anim calcmode="lin" valueType="num">
                                      <p:cBhvr additive="base">
                                        <p:cTn dur="250" fill="hold" id="8"/>
                                        <p:tgtEl>
                                          <p:spTgt spid="15"/>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250"/>
                            </p:stCondLst>
                            <p:childTnLst>
                              <p:par>
                                <p:cTn fill="hold" grpId="0" id="10" nodeType="afterEffect" presetClass="entr" presetID="18" presetSubtype="6">
                                  <p:stCondLst>
                                    <p:cond delay="0"/>
                                  </p:stCondLst>
                                  <p:childTnLst>
                                    <p:set>
                                      <p:cBhvr>
                                        <p:cTn dur="1" fill="hold" id="11">
                                          <p:stCondLst>
                                            <p:cond delay="0"/>
                                          </p:stCondLst>
                                        </p:cTn>
                                        <p:tgtEl>
                                          <p:spTgt spid="20"/>
                                        </p:tgtEl>
                                        <p:attrNameLst>
                                          <p:attrName>style.visibility</p:attrName>
                                        </p:attrNameLst>
                                      </p:cBhvr>
                                      <p:to>
                                        <p:strVal val="visible"/>
                                      </p:to>
                                    </p:set>
                                    <p:animEffect filter="strips(downRight)" transition="in">
                                      <p:cBhvr>
                                        <p:cTn dur="500" id="12"/>
                                        <p:tgtEl>
                                          <p:spTgt spid="20"/>
                                        </p:tgtEl>
                                      </p:cBhvr>
                                    </p:animEffect>
                                  </p:childTnLst>
                                </p:cTn>
                              </p:par>
                            </p:childTnLst>
                          </p:cTn>
                        </p:par>
                        <p:par>
                          <p:cTn fill="hold" id="13" nodeType="afterGroup">
                            <p:stCondLst>
                              <p:cond delay="750"/>
                            </p:stCondLst>
                            <p:childTnLst>
                              <p:par>
                                <p:cTn fill="hold" grpId="0" id="14" nodeType="afterEffect" presetClass="entr" presetID="23" presetSubtype="36">
                                  <p:stCondLst>
                                    <p:cond delay="0"/>
                                  </p:stCondLst>
                                  <p:childTnLst>
                                    <p:set>
                                      <p:cBhvr>
                                        <p:cTn dur="1" fill="hold" id="15">
                                          <p:stCondLst>
                                            <p:cond delay="0"/>
                                          </p:stCondLst>
                                        </p:cTn>
                                        <p:tgtEl>
                                          <p:spTgt spid="30"/>
                                        </p:tgtEl>
                                        <p:attrNameLst>
                                          <p:attrName>style.visibility</p:attrName>
                                        </p:attrNameLst>
                                      </p:cBhvr>
                                      <p:to>
                                        <p:strVal val="visible"/>
                                      </p:to>
                                    </p:set>
                                    <p:anim calcmode="lin" valueType="num">
                                      <p:cBhvr>
                                        <p:cTn dur="500" fill="hold" id="16"/>
                                        <p:tgtEl>
                                          <p:spTgt spid="30"/>
                                        </p:tgtEl>
                                        <p:attrNameLst>
                                          <p:attrName>ppt_w</p:attrName>
                                        </p:attrNameLst>
                                      </p:cBhvr>
                                      <p:tavLst>
                                        <p:tav tm="0">
                                          <p:val>
                                            <p:strVal val="(6*min(max(#ppt_w*#ppt_h,.3),1)-7.4)/-.7*#ppt_w"/>
                                          </p:val>
                                        </p:tav>
                                        <p:tav tm="100000">
                                          <p:val>
                                            <p:strVal val="#ppt_w"/>
                                          </p:val>
                                        </p:tav>
                                      </p:tavLst>
                                    </p:anim>
                                    <p:anim calcmode="lin" valueType="num">
                                      <p:cBhvr>
                                        <p:cTn dur="500" fill="hold" id="17"/>
                                        <p:tgtEl>
                                          <p:spTgt spid="30"/>
                                        </p:tgtEl>
                                        <p:attrNameLst>
                                          <p:attrName>ppt_h</p:attrName>
                                        </p:attrNameLst>
                                      </p:cBhvr>
                                      <p:tavLst>
                                        <p:tav tm="0">
                                          <p:val>
                                            <p:strVal val="(6*min(max(#ppt_w*#ppt_h,.3),1)-7.4)/-.7*#ppt_h"/>
                                          </p:val>
                                        </p:tav>
                                        <p:tav tm="100000">
                                          <p:val>
                                            <p:strVal val="#ppt_h"/>
                                          </p:val>
                                        </p:tav>
                                      </p:tavLst>
                                    </p:anim>
                                    <p:anim calcmode="lin" valueType="num">
                                      <p:cBhvr>
                                        <p:cTn dur="500" fill="hold" id="18"/>
                                        <p:tgtEl>
                                          <p:spTgt spid="30"/>
                                        </p:tgtEl>
                                        <p:attrNameLst>
                                          <p:attrName>ppt_x</p:attrName>
                                        </p:attrNameLst>
                                      </p:cBhvr>
                                      <p:tavLst>
                                        <p:tav tm="0">
                                          <p:val>
                                            <p:fltVal val="0.5"/>
                                          </p:val>
                                        </p:tav>
                                        <p:tav tm="100000">
                                          <p:val>
                                            <p:strVal val="#ppt_x"/>
                                          </p:val>
                                        </p:tav>
                                      </p:tavLst>
                                    </p:anim>
                                    <p:anim calcmode="lin" valueType="num">
                                      <p:cBhvr>
                                        <p:cTn dur="500" fill="hold" id="19"/>
                                        <p:tgtEl>
                                          <p:spTgt spid="30"/>
                                        </p:tgtEl>
                                        <p:attrNameLst>
                                          <p:attrName>ppt_y</p:attrName>
                                        </p:attrNameLst>
                                      </p:cBhvr>
                                      <p:tavLst>
                                        <p:tav tm="0">
                                          <p:val>
                                            <p:strVal val="1+(6*min(max(#ppt_w*#ppt_h,.3),1)-7.4)/-.7*#ppt_h/2"/>
                                          </p:val>
                                        </p:tav>
                                        <p:tav tm="100000">
                                          <p:val>
                                            <p:strVal val="#ppt_y"/>
                                          </p:val>
                                        </p:tav>
                                      </p:tavLst>
                                    </p:anim>
                                  </p:childTnLst>
                                </p:cTn>
                              </p:par>
                            </p:childTnLst>
                          </p:cTn>
                        </p:par>
                        <p:par>
                          <p:cTn fill="hold" id="20" nodeType="afterGroup">
                            <p:stCondLst>
                              <p:cond delay="1250"/>
                            </p:stCondLst>
                            <p:childTnLst>
                              <p:par>
                                <p:cTn fill="hold" grpId="0" id="21" nodeType="afterEffect" presetClass="entr" presetID="18" presetSubtype="6">
                                  <p:stCondLst>
                                    <p:cond delay="0"/>
                                  </p:stCondLst>
                                  <p:childTnLst>
                                    <p:set>
                                      <p:cBhvr>
                                        <p:cTn dur="1" fill="hold" id="22">
                                          <p:stCondLst>
                                            <p:cond delay="0"/>
                                          </p:stCondLst>
                                        </p:cTn>
                                        <p:tgtEl>
                                          <p:spTgt spid="21"/>
                                        </p:tgtEl>
                                        <p:attrNameLst>
                                          <p:attrName>style.visibility</p:attrName>
                                        </p:attrNameLst>
                                      </p:cBhvr>
                                      <p:to>
                                        <p:strVal val="visible"/>
                                      </p:to>
                                    </p:set>
                                    <p:animEffect filter="strips(downRight)" transition="in">
                                      <p:cBhvr>
                                        <p:cTn dur="500" id="23"/>
                                        <p:tgtEl>
                                          <p:spTgt spid="21"/>
                                        </p:tgtEl>
                                      </p:cBhvr>
                                    </p:animEffect>
                                  </p:childTnLst>
                                </p:cTn>
                              </p:par>
                            </p:childTnLst>
                          </p:cTn>
                        </p:par>
                        <p:par>
                          <p:cTn fill="hold" id="24" nodeType="afterGroup">
                            <p:stCondLst>
                              <p:cond delay="1750"/>
                            </p:stCondLst>
                            <p:childTnLst>
                              <p:par>
                                <p:cTn fill="hold" grpId="0" id="25" nodeType="afterEffect" presetClass="entr" presetID="23" presetSubtype="36">
                                  <p:stCondLst>
                                    <p:cond delay="0"/>
                                  </p:stCondLst>
                                  <p:childTnLst>
                                    <p:set>
                                      <p:cBhvr>
                                        <p:cTn dur="1" fill="hold" id="26">
                                          <p:stCondLst>
                                            <p:cond delay="0"/>
                                          </p:stCondLst>
                                        </p:cTn>
                                        <p:tgtEl>
                                          <p:spTgt spid="31"/>
                                        </p:tgtEl>
                                        <p:attrNameLst>
                                          <p:attrName>style.visibility</p:attrName>
                                        </p:attrNameLst>
                                      </p:cBhvr>
                                      <p:to>
                                        <p:strVal val="visible"/>
                                      </p:to>
                                    </p:set>
                                    <p:anim calcmode="lin" valueType="num">
                                      <p:cBhvr>
                                        <p:cTn dur="500" fill="hold" id="27"/>
                                        <p:tgtEl>
                                          <p:spTgt spid="31"/>
                                        </p:tgtEl>
                                        <p:attrNameLst>
                                          <p:attrName>ppt_w</p:attrName>
                                        </p:attrNameLst>
                                      </p:cBhvr>
                                      <p:tavLst>
                                        <p:tav tm="0">
                                          <p:val>
                                            <p:strVal val="(6*min(max(#ppt_w*#ppt_h,.3),1)-7.4)/-.7*#ppt_w"/>
                                          </p:val>
                                        </p:tav>
                                        <p:tav tm="100000">
                                          <p:val>
                                            <p:strVal val="#ppt_w"/>
                                          </p:val>
                                        </p:tav>
                                      </p:tavLst>
                                    </p:anim>
                                    <p:anim calcmode="lin" valueType="num">
                                      <p:cBhvr>
                                        <p:cTn dur="500" fill="hold" id="28"/>
                                        <p:tgtEl>
                                          <p:spTgt spid="31"/>
                                        </p:tgtEl>
                                        <p:attrNameLst>
                                          <p:attrName>ppt_h</p:attrName>
                                        </p:attrNameLst>
                                      </p:cBhvr>
                                      <p:tavLst>
                                        <p:tav tm="0">
                                          <p:val>
                                            <p:strVal val="(6*min(max(#ppt_w*#ppt_h,.3),1)-7.4)/-.7*#ppt_h"/>
                                          </p:val>
                                        </p:tav>
                                        <p:tav tm="100000">
                                          <p:val>
                                            <p:strVal val="#ppt_h"/>
                                          </p:val>
                                        </p:tav>
                                      </p:tavLst>
                                    </p:anim>
                                    <p:anim calcmode="lin" valueType="num">
                                      <p:cBhvr>
                                        <p:cTn dur="500" fill="hold" id="29"/>
                                        <p:tgtEl>
                                          <p:spTgt spid="31"/>
                                        </p:tgtEl>
                                        <p:attrNameLst>
                                          <p:attrName>ppt_x</p:attrName>
                                        </p:attrNameLst>
                                      </p:cBhvr>
                                      <p:tavLst>
                                        <p:tav tm="0">
                                          <p:val>
                                            <p:fltVal val="0.5"/>
                                          </p:val>
                                        </p:tav>
                                        <p:tav tm="100000">
                                          <p:val>
                                            <p:strVal val="#ppt_x"/>
                                          </p:val>
                                        </p:tav>
                                      </p:tavLst>
                                    </p:anim>
                                    <p:anim calcmode="lin" valueType="num">
                                      <p:cBhvr>
                                        <p:cTn dur="500" fill="hold" id="30"/>
                                        <p:tgtEl>
                                          <p:spTgt spid="31"/>
                                        </p:tgtEl>
                                        <p:attrNameLst>
                                          <p:attrName>ppt_y</p:attrName>
                                        </p:attrNameLst>
                                      </p:cBhvr>
                                      <p:tavLst>
                                        <p:tav tm="0">
                                          <p:val>
                                            <p:strVal val="1+(6*min(max(#ppt_w*#ppt_h,.3),1)-7.4)/-.7*#ppt_h/2"/>
                                          </p:val>
                                        </p:tav>
                                        <p:tav tm="100000">
                                          <p:val>
                                            <p:strVal val="#ppt_y"/>
                                          </p:val>
                                        </p:tav>
                                      </p:tavLst>
                                    </p:anim>
                                  </p:childTnLst>
                                </p:cTn>
                              </p:par>
                            </p:childTnLst>
                          </p:cTn>
                        </p:par>
                        <p:par>
                          <p:cTn fill="hold" id="31" nodeType="afterGroup">
                            <p:stCondLst>
                              <p:cond delay="2250"/>
                            </p:stCondLst>
                            <p:childTnLst>
                              <p:par>
                                <p:cTn fill="hold" grpId="0" id="32" nodeType="afterEffect" presetClass="entr" presetID="18" presetSubtype="6">
                                  <p:stCondLst>
                                    <p:cond delay="0"/>
                                  </p:stCondLst>
                                  <p:childTnLst>
                                    <p:set>
                                      <p:cBhvr>
                                        <p:cTn dur="1" fill="hold" id="33">
                                          <p:stCondLst>
                                            <p:cond delay="0"/>
                                          </p:stCondLst>
                                        </p:cTn>
                                        <p:tgtEl>
                                          <p:spTgt spid="22"/>
                                        </p:tgtEl>
                                        <p:attrNameLst>
                                          <p:attrName>style.visibility</p:attrName>
                                        </p:attrNameLst>
                                      </p:cBhvr>
                                      <p:to>
                                        <p:strVal val="visible"/>
                                      </p:to>
                                    </p:set>
                                    <p:animEffect filter="strips(downRight)" transition="in">
                                      <p:cBhvr>
                                        <p:cTn dur="500" id="34"/>
                                        <p:tgtEl>
                                          <p:spTgt spid="22"/>
                                        </p:tgtEl>
                                      </p:cBhvr>
                                    </p:animEffect>
                                  </p:childTnLst>
                                </p:cTn>
                              </p:par>
                            </p:childTnLst>
                          </p:cTn>
                        </p:par>
                        <p:par>
                          <p:cTn fill="hold" id="35" nodeType="afterGroup">
                            <p:stCondLst>
                              <p:cond delay="2750"/>
                            </p:stCondLst>
                            <p:childTnLst>
                              <p:par>
                                <p:cTn fill="hold" grpId="0" id="36" nodeType="afterEffect" presetClass="entr" presetID="23" presetSubtype="36">
                                  <p:stCondLst>
                                    <p:cond delay="0"/>
                                  </p:stCondLst>
                                  <p:childTnLst>
                                    <p:set>
                                      <p:cBhvr>
                                        <p:cTn dur="1" fill="hold" id="37">
                                          <p:stCondLst>
                                            <p:cond delay="0"/>
                                          </p:stCondLst>
                                        </p:cTn>
                                        <p:tgtEl>
                                          <p:spTgt spid="32"/>
                                        </p:tgtEl>
                                        <p:attrNameLst>
                                          <p:attrName>style.visibility</p:attrName>
                                        </p:attrNameLst>
                                      </p:cBhvr>
                                      <p:to>
                                        <p:strVal val="visible"/>
                                      </p:to>
                                    </p:set>
                                    <p:anim calcmode="lin" valueType="num">
                                      <p:cBhvr>
                                        <p:cTn dur="500" fill="hold" id="38"/>
                                        <p:tgtEl>
                                          <p:spTgt spid="32"/>
                                        </p:tgtEl>
                                        <p:attrNameLst>
                                          <p:attrName>ppt_w</p:attrName>
                                        </p:attrNameLst>
                                      </p:cBhvr>
                                      <p:tavLst>
                                        <p:tav tm="0">
                                          <p:val>
                                            <p:strVal val="(6*min(max(#ppt_w*#ppt_h,.3),1)-7.4)/-.7*#ppt_w"/>
                                          </p:val>
                                        </p:tav>
                                        <p:tav tm="100000">
                                          <p:val>
                                            <p:strVal val="#ppt_w"/>
                                          </p:val>
                                        </p:tav>
                                      </p:tavLst>
                                    </p:anim>
                                    <p:anim calcmode="lin" valueType="num">
                                      <p:cBhvr>
                                        <p:cTn dur="500" fill="hold" id="39"/>
                                        <p:tgtEl>
                                          <p:spTgt spid="32"/>
                                        </p:tgtEl>
                                        <p:attrNameLst>
                                          <p:attrName>ppt_h</p:attrName>
                                        </p:attrNameLst>
                                      </p:cBhvr>
                                      <p:tavLst>
                                        <p:tav tm="0">
                                          <p:val>
                                            <p:strVal val="(6*min(max(#ppt_w*#ppt_h,.3),1)-7.4)/-.7*#ppt_h"/>
                                          </p:val>
                                        </p:tav>
                                        <p:tav tm="100000">
                                          <p:val>
                                            <p:strVal val="#ppt_h"/>
                                          </p:val>
                                        </p:tav>
                                      </p:tavLst>
                                    </p:anim>
                                    <p:anim calcmode="lin" valueType="num">
                                      <p:cBhvr>
                                        <p:cTn dur="500" fill="hold" id="40"/>
                                        <p:tgtEl>
                                          <p:spTgt spid="32"/>
                                        </p:tgtEl>
                                        <p:attrNameLst>
                                          <p:attrName>ppt_x</p:attrName>
                                        </p:attrNameLst>
                                      </p:cBhvr>
                                      <p:tavLst>
                                        <p:tav tm="0">
                                          <p:val>
                                            <p:fltVal val="0.5"/>
                                          </p:val>
                                        </p:tav>
                                        <p:tav tm="100000">
                                          <p:val>
                                            <p:strVal val="#ppt_x"/>
                                          </p:val>
                                        </p:tav>
                                      </p:tavLst>
                                    </p:anim>
                                    <p:anim calcmode="lin" valueType="num">
                                      <p:cBhvr>
                                        <p:cTn dur="500" fill="hold" id="41"/>
                                        <p:tgtEl>
                                          <p:spTgt spid="32"/>
                                        </p:tgtEl>
                                        <p:attrNameLst>
                                          <p:attrName>ppt_y</p:attrName>
                                        </p:attrNameLst>
                                      </p:cBhvr>
                                      <p:tavLst>
                                        <p:tav tm="0">
                                          <p:val>
                                            <p:strVal val="1+(6*min(max(#ppt_w*#ppt_h,.3),1)-7.4)/-.7*#ppt_h/2"/>
                                          </p:val>
                                        </p:tav>
                                        <p:tav tm="100000">
                                          <p:val>
                                            <p:strVal val="#ppt_y"/>
                                          </p:val>
                                        </p:tav>
                                      </p:tavLst>
                                    </p:anim>
                                  </p:childTnLst>
                                </p:cTn>
                              </p:par>
                            </p:childTnLst>
                          </p:cTn>
                        </p:par>
                        <p:par>
                          <p:cTn fill="hold" id="42" nodeType="afterGroup">
                            <p:stCondLst>
                              <p:cond delay="3250"/>
                            </p:stCondLst>
                            <p:childTnLst>
                              <p:par>
                                <p:cTn fill="hold" grpId="0" id="43" nodeType="afterEffect" presetClass="entr" presetID="18" presetSubtype="6">
                                  <p:stCondLst>
                                    <p:cond delay="0"/>
                                  </p:stCondLst>
                                  <p:childTnLst>
                                    <p:set>
                                      <p:cBhvr>
                                        <p:cTn dur="1" fill="hold" id="44">
                                          <p:stCondLst>
                                            <p:cond delay="0"/>
                                          </p:stCondLst>
                                        </p:cTn>
                                        <p:tgtEl>
                                          <p:spTgt spid="23"/>
                                        </p:tgtEl>
                                        <p:attrNameLst>
                                          <p:attrName>style.visibility</p:attrName>
                                        </p:attrNameLst>
                                      </p:cBhvr>
                                      <p:to>
                                        <p:strVal val="visible"/>
                                      </p:to>
                                    </p:set>
                                    <p:animEffect filter="strips(downRight)" transition="in">
                                      <p:cBhvr>
                                        <p:cTn dur="500" id="45"/>
                                        <p:tgtEl>
                                          <p:spTgt spid="23"/>
                                        </p:tgtEl>
                                      </p:cBhvr>
                                    </p:animEffect>
                                  </p:childTnLst>
                                </p:cTn>
                              </p:par>
                            </p:childTnLst>
                          </p:cTn>
                        </p:par>
                        <p:par>
                          <p:cTn fill="hold" id="46" nodeType="afterGroup">
                            <p:stCondLst>
                              <p:cond delay="3750"/>
                            </p:stCondLst>
                            <p:childTnLst>
                              <p:par>
                                <p:cTn fill="hold" grpId="0" id="47" nodeType="afterEffect" presetClass="entr" presetID="23" presetSubtype="36">
                                  <p:stCondLst>
                                    <p:cond delay="0"/>
                                  </p:stCondLst>
                                  <p:childTnLst>
                                    <p:set>
                                      <p:cBhvr>
                                        <p:cTn dur="1" fill="hold" id="48">
                                          <p:stCondLst>
                                            <p:cond delay="0"/>
                                          </p:stCondLst>
                                        </p:cTn>
                                        <p:tgtEl>
                                          <p:spTgt spid="33"/>
                                        </p:tgtEl>
                                        <p:attrNameLst>
                                          <p:attrName>style.visibility</p:attrName>
                                        </p:attrNameLst>
                                      </p:cBhvr>
                                      <p:to>
                                        <p:strVal val="visible"/>
                                      </p:to>
                                    </p:set>
                                    <p:anim calcmode="lin" valueType="num">
                                      <p:cBhvr>
                                        <p:cTn dur="500" fill="hold" id="49"/>
                                        <p:tgtEl>
                                          <p:spTgt spid="33"/>
                                        </p:tgtEl>
                                        <p:attrNameLst>
                                          <p:attrName>ppt_w</p:attrName>
                                        </p:attrNameLst>
                                      </p:cBhvr>
                                      <p:tavLst>
                                        <p:tav tm="0">
                                          <p:val>
                                            <p:strVal val="(6*min(max(#ppt_w*#ppt_h,.3),1)-7.4)/-.7*#ppt_w"/>
                                          </p:val>
                                        </p:tav>
                                        <p:tav tm="100000">
                                          <p:val>
                                            <p:strVal val="#ppt_w"/>
                                          </p:val>
                                        </p:tav>
                                      </p:tavLst>
                                    </p:anim>
                                    <p:anim calcmode="lin" valueType="num">
                                      <p:cBhvr>
                                        <p:cTn dur="500" fill="hold" id="50"/>
                                        <p:tgtEl>
                                          <p:spTgt spid="33"/>
                                        </p:tgtEl>
                                        <p:attrNameLst>
                                          <p:attrName>ppt_h</p:attrName>
                                        </p:attrNameLst>
                                      </p:cBhvr>
                                      <p:tavLst>
                                        <p:tav tm="0">
                                          <p:val>
                                            <p:strVal val="(6*min(max(#ppt_w*#ppt_h,.3),1)-7.4)/-.7*#ppt_h"/>
                                          </p:val>
                                        </p:tav>
                                        <p:tav tm="100000">
                                          <p:val>
                                            <p:strVal val="#ppt_h"/>
                                          </p:val>
                                        </p:tav>
                                      </p:tavLst>
                                    </p:anim>
                                    <p:anim calcmode="lin" valueType="num">
                                      <p:cBhvr>
                                        <p:cTn dur="500" fill="hold" id="51"/>
                                        <p:tgtEl>
                                          <p:spTgt spid="33"/>
                                        </p:tgtEl>
                                        <p:attrNameLst>
                                          <p:attrName>ppt_x</p:attrName>
                                        </p:attrNameLst>
                                      </p:cBhvr>
                                      <p:tavLst>
                                        <p:tav tm="0">
                                          <p:val>
                                            <p:fltVal val="0.5"/>
                                          </p:val>
                                        </p:tav>
                                        <p:tav tm="100000">
                                          <p:val>
                                            <p:strVal val="#ppt_x"/>
                                          </p:val>
                                        </p:tav>
                                      </p:tavLst>
                                    </p:anim>
                                    <p:anim calcmode="lin" valueType="num">
                                      <p:cBhvr>
                                        <p:cTn dur="500" fill="hold" id="52"/>
                                        <p:tgtEl>
                                          <p:spTgt spid="33"/>
                                        </p:tgtEl>
                                        <p:attrNameLst>
                                          <p:attrName>ppt_y</p:attrName>
                                        </p:attrNameLst>
                                      </p:cBhvr>
                                      <p:tavLst>
                                        <p:tav tm="0">
                                          <p:val>
                                            <p:strVal val="1+(6*min(max(#ppt_w*#ppt_h,.3),1)-7.4)/-.7*#ppt_h/2"/>
                                          </p:val>
                                        </p:tav>
                                        <p:tav tm="100000">
                                          <p:val>
                                            <p:strVal val="#ppt_y"/>
                                          </p:val>
                                        </p:tav>
                                      </p:tavLst>
                                    </p:anim>
                                  </p:childTnLst>
                                </p:cTn>
                              </p:par>
                            </p:childTnLst>
                          </p:cTn>
                        </p:par>
                        <p:par>
                          <p:cTn fill="hold" id="53" nodeType="afterGroup">
                            <p:stCondLst>
                              <p:cond delay="4250"/>
                            </p:stCondLst>
                            <p:childTnLst>
                              <p:par>
                                <p:cTn fill="hold" grpId="0" id="54" nodeType="afterEffect" presetClass="entr" presetID="18" presetSubtype="6">
                                  <p:stCondLst>
                                    <p:cond delay="0"/>
                                  </p:stCondLst>
                                  <p:childTnLst>
                                    <p:set>
                                      <p:cBhvr>
                                        <p:cTn dur="1" fill="hold" id="55">
                                          <p:stCondLst>
                                            <p:cond delay="0"/>
                                          </p:stCondLst>
                                        </p:cTn>
                                        <p:tgtEl>
                                          <p:spTgt spid="24"/>
                                        </p:tgtEl>
                                        <p:attrNameLst>
                                          <p:attrName>style.visibility</p:attrName>
                                        </p:attrNameLst>
                                      </p:cBhvr>
                                      <p:to>
                                        <p:strVal val="visible"/>
                                      </p:to>
                                    </p:set>
                                    <p:animEffect filter="strips(downRight)" transition="in">
                                      <p:cBhvr>
                                        <p:cTn dur="500" id="56"/>
                                        <p:tgtEl>
                                          <p:spTgt spid="24"/>
                                        </p:tgtEl>
                                      </p:cBhvr>
                                    </p:animEffect>
                                  </p:childTnLst>
                                </p:cTn>
                              </p:par>
                            </p:childTnLst>
                          </p:cTn>
                        </p:par>
                        <p:par>
                          <p:cTn fill="hold" id="57" nodeType="afterGroup">
                            <p:stCondLst>
                              <p:cond delay="4750"/>
                            </p:stCondLst>
                            <p:childTnLst>
                              <p:par>
                                <p:cTn fill="hold" grpId="0" id="58" nodeType="afterEffect" presetClass="entr" presetID="23" presetSubtype="36">
                                  <p:stCondLst>
                                    <p:cond delay="0"/>
                                  </p:stCondLst>
                                  <p:childTnLst>
                                    <p:set>
                                      <p:cBhvr>
                                        <p:cTn dur="1" fill="hold" id="59">
                                          <p:stCondLst>
                                            <p:cond delay="0"/>
                                          </p:stCondLst>
                                        </p:cTn>
                                        <p:tgtEl>
                                          <p:spTgt spid="34"/>
                                        </p:tgtEl>
                                        <p:attrNameLst>
                                          <p:attrName>style.visibility</p:attrName>
                                        </p:attrNameLst>
                                      </p:cBhvr>
                                      <p:to>
                                        <p:strVal val="visible"/>
                                      </p:to>
                                    </p:set>
                                    <p:anim calcmode="lin" valueType="num">
                                      <p:cBhvr>
                                        <p:cTn dur="500" fill="hold" id="60"/>
                                        <p:tgtEl>
                                          <p:spTgt spid="34"/>
                                        </p:tgtEl>
                                        <p:attrNameLst>
                                          <p:attrName>ppt_w</p:attrName>
                                        </p:attrNameLst>
                                      </p:cBhvr>
                                      <p:tavLst>
                                        <p:tav tm="0">
                                          <p:val>
                                            <p:strVal val="(6*min(max(#ppt_w*#ppt_h,.3),1)-7.4)/-.7*#ppt_w"/>
                                          </p:val>
                                        </p:tav>
                                        <p:tav tm="100000">
                                          <p:val>
                                            <p:strVal val="#ppt_w"/>
                                          </p:val>
                                        </p:tav>
                                      </p:tavLst>
                                    </p:anim>
                                    <p:anim calcmode="lin" valueType="num">
                                      <p:cBhvr>
                                        <p:cTn dur="500" fill="hold" id="61"/>
                                        <p:tgtEl>
                                          <p:spTgt spid="34"/>
                                        </p:tgtEl>
                                        <p:attrNameLst>
                                          <p:attrName>ppt_h</p:attrName>
                                        </p:attrNameLst>
                                      </p:cBhvr>
                                      <p:tavLst>
                                        <p:tav tm="0">
                                          <p:val>
                                            <p:strVal val="(6*min(max(#ppt_w*#ppt_h,.3),1)-7.4)/-.7*#ppt_h"/>
                                          </p:val>
                                        </p:tav>
                                        <p:tav tm="100000">
                                          <p:val>
                                            <p:strVal val="#ppt_h"/>
                                          </p:val>
                                        </p:tav>
                                      </p:tavLst>
                                    </p:anim>
                                    <p:anim calcmode="lin" valueType="num">
                                      <p:cBhvr>
                                        <p:cTn dur="500" fill="hold" id="62"/>
                                        <p:tgtEl>
                                          <p:spTgt spid="34"/>
                                        </p:tgtEl>
                                        <p:attrNameLst>
                                          <p:attrName>ppt_x</p:attrName>
                                        </p:attrNameLst>
                                      </p:cBhvr>
                                      <p:tavLst>
                                        <p:tav tm="0">
                                          <p:val>
                                            <p:fltVal val="0.5"/>
                                          </p:val>
                                        </p:tav>
                                        <p:tav tm="100000">
                                          <p:val>
                                            <p:strVal val="#ppt_x"/>
                                          </p:val>
                                        </p:tav>
                                      </p:tavLst>
                                    </p:anim>
                                    <p:anim calcmode="lin" valueType="num">
                                      <p:cBhvr>
                                        <p:cTn dur="500" fill="hold" id="63"/>
                                        <p:tgtEl>
                                          <p:spTgt spid="34"/>
                                        </p:tgtEl>
                                        <p:attrNameLst>
                                          <p:attrName>ppt_y</p:attrName>
                                        </p:attrNameLst>
                                      </p:cBhvr>
                                      <p:tavLst>
                                        <p:tav tm="0">
                                          <p:val>
                                            <p:strVal val="1+(6*min(max(#ppt_w*#ppt_h,.3),1)-7.4)/-.7*#ppt_h/2"/>
                                          </p:val>
                                        </p:tav>
                                        <p:tav tm="100000">
                                          <p:val>
                                            <p:strVal val="#ppt_y"/>
                                          </p:val>
                                        </p:tav>
                                      </p:tavLst>
                                    </p:anim>
                                  </p:childTnLst>
                                </p:cTn>
                              </p:par>
                            </p:childTnLst>
                          </p:cTn>
                        </p:par>
                        <p:par>
                          <p:cTn fill="hold" id="64" nodeType="afterGroup">
                            <p:stCondLst>
                              <p:cond delay="5250"/>
                            </p:stCondLst>
                            <p:childTnLst>
                              <p:par>
                                <p:cTn fill="hold" grpId="0" id="65" nodeType="afterEffect" presetClass="entr" presetID="18" presetSubtype="6">
                                  <p:stCondLst>
                                    <p:cond delay="0"/>
                                  </p:stCondLst>
                                  <p:childTnLst>
                                    <p:set>
                                      <p:cBhvr>
                                        <p:cTn dur="1" fill="hold" id="66">
                                          <p:stCondLst>
                                            <p:cond delay="0"/>
                                          </p:stCondLst>
                                        </p:cTn>
                                        <p:tgtEl>
                                          <p:spTgt spid="25"/>
                                        </p:tgtEl>
                                        <p:attrNameLst>
                                          <p:attrName>style.visibility</p:attrName>
                                        </p:attrNameLst>
                                      </p:cBhvr>
                                      <p:to>
                                        <p:strVal val="visible"/>
                                      </p:to>
                                    </p:set>
                                    <p:animEffect filter="strips(downRight)" transition="in">
                                      <p:cBhvr>
                                        <p:cTn dur="500" id="67"/>
                                        <p:tgtEl>
                                          <p:spTgt spid="25"/>
                                        </p:tgtEl>
                                      </p:cBhvr>
                                    </p:animEffect>
                                  </p:childTnLst>
                                </p:cTn>
                              </p:par>
                            </p:childTnLst>
                          </p:cTn>
                        </p:par>
                        <p:par>
                          <p:cTn fill="hold" id="68" nodeType="afterGroup">
                            <p:stCondLst>
                              <p:cond delay="5750"/>
                            </p:stCondLst>
                            <p:childTnLst>
                              <p:par>
                                <p:cTn fill="hold" grpId="0" id="69" nodeType="afterEffect" presetClass="entr" presetID="23" presetSubtype="36">
                                  <p:stCondLst>
                                    <p:cond delay="0"/>
                                  </p:stCondLst>
                                  <p:childTnLst>
                                    <p:set>
                                      <p:cBhvr>
                                        <p:cTn dur="1" fill="hold" id="70">
                                          <p:stCondLst>
                                            <p:cond delay="0"/>
                                          </p:stCondLst>
                                        </p:cTn>
                                        <p:tgtEl>
                                          <p:spTgt spid="35"/>
                                        </p:tgtEl>
                                        <p:attrNameLst>
                                          <p:attrName>style.visibility</p:attrName>
                                        </p:attrNameLst>
                                      </p:cBhvr>
                                      <p:to>
                                        <p:strVal val="visible"/>
                                      </p:to>
                                    </p:set>
                                    <p:anim calcmode="lin" valueType="num">
                                      <p:cBhvr>
                                        <p:cTn dur="500" fill="hold" id="71"/>
                                        <p:tgtEl>
                                          <p:spTgt spid="35"/>
                                        </p:tgtEl>
                                        <p:attrNameLst>
                                          <p:attrName>ppt_w</p:attrName>
                                        </p:attrNameLst>
                                      </p:cBhvr>
                                      <p:tavLst>
                                        <p:tav tm="0">
                                          <p:val>
                                            <p:strVal val="(6*min(max(#ppt_w*#ppt_h,.3),1)-7.4)/-.7*#ppt_w"/>
                                          </p:val>
                                        </p:tav>
                                        <p:tav tm="100000">
                                          <p:val>
                                            <p:strVal val="#ppt_w"/>
                                          </p:val>
                                        </p:tav>
                                      </p:tavLst>
                                    </p:anim>
                                    <p:anim calcmode="lin" valueType="num">
                                      <p:cBhvr>
                                        <p:cTn dur="500" fill="hold" id="72"/>
                                        <p:tgtEl>
                                          <p:spTgt spid="35"/>
                                        </p:tgtEl>
                                        <p:attrNameLst>
                                          <p:attrName>ppt_h</p:attrName>
                                        </p:attrNameLst>
                                      </p:cBhvr>
                                      <p:tavLst>
                                        <p:tav tm="0">
                                          <p:val>
                                            <p:strVal val="(6*min(max(#ppt_w*#ppt_h,.3),1)-7.4)/-.7*#ppt_h"/>
                                          </p:val>
                                        </p:tav>
                                        <p:tav tm="100000">
                                          <p:val>
                                            <p:strVal val="#ppt_h"/>
                                          </p:val>
                                        </p:tav>
                                      </p:tavLst>
                                    </p:anim>
                                    <p:anim calcmode="lin" valueType="num">
                                      <p:cBhvr>
                                        <p:cTn dur="500" fill="hold" id="73"/>
                                        <p:tgtEl>
                                          <p:spTgt spid="35"/>
                                        </p:tgtEl>
                                        <p:attrNameLst>
                                          <p:attrName>ppt_x</p:attrName>
                                        </p:attrNameLst>
                                      </p:cBhvr>
                                      <p:tavLst>
                                        <p:tav tm="0">
                                          <p:val>
                                            <p:fltVal val="0.5"/>
                                          </p:val>
                                        </p:tav>
                                        <p:tav tm="100000">
                                          <p:val>
                                            <p:strVal val="#ppt_x"/>
                                          </p:val>
                                        </p:tav>
                                      </p:tavLst>
                                    </p:anim>
                                    <p:anim calcmode="lin" valueType="num">
                                      <p:cBhvr>
                                        <p:cTn dur="500" fill="hold" id="74"/>
                                        <p:tgtEl>
                                          <p:spTgt spid="35"/>
                                        </p:tgtEl>
                                        <p:attrNameLst>
                                          <p:attrName>ppt_y</p:attrName>
                                        </p:attrNameLst>
                                      </p:cBhvr>
                                      <p:tavLst>
                                        <p:tav tm="0">
                                          <p:val>
                                            <p:strVal val="1+(6*min(max(#ppt_w*#ppt_h,.3),1)-7.4)/-.7*#ppt_h/2"/>
                                          </p:val>
                                        </p:tav>
                                        <p:tav tm="100000">
                                          <p:val>
                                            <p:strVal val="#ppt_y"/>
                                          </p:val>
                                        </p:tav>
                                      </p:tavLst>
                                    </p:anim>
                                  </p:childTnLst>
                                </p:cTn>
                              </p:par>
                            </p:childTnLst>
                          </p:cTn>
                        </p:par>
                        <p:par>
                          <p:cTn fill="hold" id="75" nodeType="afterGroup">
                            <p:stCondLst>
                              <p:cond delay="6250"/>
                            </p:stCondLst>
                            <p:childTnLst>
                              <p:par>
                                <p:cTn fill="hold" id="76" nodeType="afterEffect" presetClass="entr" presetID="16" presetSubtype="42">
                                  <p:stCondLst>
                                    <p:cond delay="0"/>
                                  </p:stCondLst>
                                  <p:childTnLst>
                                    <p:set>
                                      <p:cBhvr>
                                        <p:cTn dur="1" fill="hold" id="77">
                                          <p:stCondLst>
                                            <p:cond delay="0"/>
                                          </p:stCondLst>
                                        </p:cTn>
                                        <p:tgtEl>
                                          <p:spTgt spid="26"/>
                                        </p:tgtEl>
                                        <p:attrNameLst>
                                          <p:attrName>style.visibility</p:attrName>
                                        </p:attrNameLst>
                                      </p:cBhvr>
                                      <p:to>
                                        <p:strVal val="visible"/>
                                      </p:to>
                                    </p:set>
                                    <p:animEffect filter="barn(outHorizontal)" transition="in">
                                      <p:cBhvr>
                                        <p:cTn dur="500" id="78"/>
                                        <p:tgtEl>
                                          <p:spTgt spid="26"/>
                                        </p:tgtEl>
                                      </p:cBhvr>
                                    </p:animEffect>
                                  </p:childTnLst>
                                </p:cTn>
                              </p:par>
                            </p:childTnLst>
                          </p:cTn>
                        </p:par>
                        <p:par>
                          <p:cTn fill="hold" id="79" nodeType="afterGroup">
                            <p:stCondLst>
                              <p:cond delay="6750"/>
                            </p:stCondLst>
                            <p:childTnLst>
                              <p:par>
                                <p:cTn fill="hold" id="80" nodeType="afterEffect" presetClass="entr" presetID="31" presetSubtype="0">
                                  <p:stCondLst>
                                    <p:cond delay="0"/>
                                  </p:stCondLst>
                                  <p:childTnLst>
                                    <p:set>
                                      <p:cBhvr>
                                        <p:cTn dur="1" fill="hold" id="81">
                                          <p:stCondLst>
                                            <p:cond delay="0"/>
                                          </p:stCondLst>
                                        </p:cTn>
                                        <p:tgtEl>
                                          <p:spTgt spid="27"/>
                                        </p:tgtEl>
                                        <p:attrNameLst>
                                          <p:attrName>style.visibility</p:attrName>
                                        </p:attrNameLst>
                                      </p:cBhvr>
                                      <p:to>
                                        <p:strVal val="visible"/>
                                      </p:to>
                                    </p:set>
                                    <p:anim calcmode="lin" valueType="num">
                                      <p:cBhvr>
                                        <p:cTn dur="1000" fill="hold" id="82"/>
                                        <p:tgtEl>
                                          <p:spTgt spid="27"/>
                                        </p:tgtEl>
                                        <p:attrNameLst>
                                          <p:attrName>ppt_w</p:attrName>
                                        </p:attrNameLst>
                                      </p:cBhvr>
                                      <p:tavLst>
                                        <p:tav tm="0">
                                          <p:val>
                                            <p:fltVal val="0"/>
                                          </p:val>
                                        </p:tav>
                                        <p:tav tm="100000">
                                          <p:val>
                                            <p:strVal val="#ppt_w"/>
                                          </p:val>
                                        </p:tav>
                                      </p:tavLst>
                                    </p:anim>
                                    <p:anim calcmode="lin" valueType="num">
                                      <p:cBhvr>
                                        <p:cTn dur="1000" fill="hold" id="83"/>
                                        <p:tgtEl>
                                          <p:spTgt spid="27"/>
                                        </p:tgtEl>
                                        <p:attrNameLst>
                                          <p:attrName>ppt_h</p:attrName>
                                        </p:attrNameLst>
                                      </p:cBhvr>
                                      <p:tavLst>
                                        <p:tav tm="0">
                                          <p:val>
                                            <p:fltVal val="0"/>
                                          </p:val>
                                        </p:tav>
                                        <p:tav tm="100000">
                                          <p:val>
                                            <p:strVal val="#ppt_h"/>
                                          </p:val>
                                        </p:tav>
                                      </p:tavLst>
                                    </p:anim>
                                    <p:anim calcmode="lin" valueType="num">
                                      <p:cBhvr>
                                        <p:cTn dur="1000" fill="hold" id="84"/>
                                        <p:tgtEl>
                                          <p:spTgt spid="27"/>
                                        </p:tgtEl>
                                        <p:attrNameLst>
                                          <p:attrName>style.rotation</p:attrName>
                                        </p:attrNameLst>
                                      </p:cBhvr>
                                      <p:tavLst>
                                        <p:tav tm="0">
                                          <p:val>
                                            <p:fltVal val="90"/>
                                          </p:val>
                                        </p:tav>
                                        <p:tav tm="100000">
                                          <p:val>
                                            <p:fltVal val="0"/>
                                          </p:val>
                                        </p:tav>
                                      </p:tavLst>
                                    </p:anim>
                                    <p:animEffect filter="fade" transition="in">
                                      <p:cBhvr>
                                        <p:cTn dur="1000" id="85"/>
                                        <p:tgtEl>
                                          <p:spTgt spid="2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
      <p:bldP grpId="0" spid="21"/>
      <p:bldP grpId="0" spid="22"/>
      <p:bldP grpId="0" spid="23"/>
      <p:bldP grpId="0" spid="24"/>
      <p:bldP grpId="0" spid="25"/>
      <p:bldP grpId="0" spid="30"/>
      <p:bldP grpId="0" spid="31"/>
      <p:bldP grpId="0" spid="32"/>
      <p:bldP grpId="0" spid="33"/>
      <p:bldP grpId="0" spid="34"/>
      <p:bldP grpId="0" spid="35"/>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矩形 15"/>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7" name="单圆角矩形 16"/>
          <p:cNvSpPr/>
          <p:nvPr/>
        </p:nvSpPr>
        <p:spPr>
          <a:xfrm flipV="1">
            <a:off x="5667375" y="701110"/>
            <a:ext cx="5649915" cy="5307012"/>
          </a:xfrm>
          <a:prstGeom prst="round1Rect">
            <a:avLst>
              <a:gd fmla="val 9703" name="adj"/>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18" name="单圆角矩形 17"/>
          <p:cNvSpPr/>
          <p:nvPr/>
        </p:nvSpPr>
        <p:spPr>
          <a:xfrm flipH="1">
            <a:off x="4676773" y="1733550"/>
            <a:ext cx="5822841" cy="890022"/>
          </a:xfrm>
          <a:prstGeom prst="round1Rect">
            <a:avLst>
              <a:gd fmla="val 32752" name="adj"/>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en-US" lang="zh-CN" sz="4400">
                <a:latin charset="-122" pitchFamily="34" typeface="微软雅黑"/>
                <a:ea charset="-122" pitchFamily="34" typeface="微软雅黑"/>
              </a:rPr>
              <a:t>论文总结</a:t>
            </a:r>
          </a:p>
        </p:txBody>
      </p:sp>
      <p:sp>
        <p:nvSpPr>
          <p:cNvPr id="19" name="TextBox 18"/>
          <p:cNvSpPr txBox="1"/>
          <p:nvPr/>
        </p:nvSpPr>
        <p:spPr>
          <a:xfrm>
            <a:off x="7162802" y="2971235"/>
            <a:ext cx="2676526" cy="548640"/>
          </a:xfrm>
          <a:prstGeom prst="rect">
            <a:avLst/>
          </a:prstGeom>
          <a:noFill/>
        </p:spPr>
        <p:txBody>
          <a:bodyPr wrap="square">
            <a:spAutoFit/>
          </a:bodyPr>
          <a:lstStyle/>
          <a:p>
            <a:pPr fontAlgn="auto">
              <a:lnSpc>
                <a:spcPct val="150000"/>
              </a:lnSpc>
              <a:spcBef>
                <a:spcPct val="0"/>
              </a:spcBef>
              <a:spcAft>
                <a:spcPct val="0"/>
              </a:spcAft>
              <a:defRPr/>
            </a:pPr>
            <a:r>
              <a:rPr altLang="zh-CN" lang="en-US" sz="2000">
                <a:solidFill>
                  <a:schemeClr val="tx1">
                    <a:lumMod val="85000"/>
                    <a:lumOff val="15000"/>
                  </a:schemeClr>
                </a:solidFill>
                <a:latin charset="-122" pitchFamily="34" typeface="微软雅黑"/>
                <a:ea charset="-122" pitchFamily="34" typeface="微软雅黑"/>
              </a:rPr>
              <a:t>——选题的总结</a:t>
            </a:r>
          </a:p>
        </p:txBody>
      </p:sp>
      <p:grpSp>
        <p:nvGrpSpPr>
          <p:cNvPr id="20" name="组合 19"/>
          <p:cNvGrpSpPr/>
          <p:nvPr/>
        </p:nvGrpSpPr>
        <p:grpSpPr>
          <a:xfrm>
            <a:off x="10347130" y="5029201"/>
            <a:ext cx="1255597" cy="977724"/>
            <a:chOff x="10318555" y="4914901"/>
            <a:chExt cx="1255597" cy="977724"/>
          </a:xfrm>
        </p:grpSpPr>
        <p:sp>
          <p:nvSpPr>
            <p:cNvPr id="21" name="椭圆 20"/>
            <p:cNvSpPr/>
            <p:nvPr/>
          </p:nvSpPr>
          <p:spPr>
            <a:xfrm>
              <a:off x="10419138" y="5139784"/>
              <a:ext cx="686843" cy="335280"/>
            </a:xfrm>
            <a:prstGeom prst="ellipse">
              <a:avLst/>
            </a:prstGeom>
            <a:solidFill>
              <a:srgbClr val="002060"/>
            </a:solidFill>
            <a:ln w="12700">
              <a:noFill/>
            </a:ln>
            <a:effectLst/>
          </p:spPr>
          <p:txBody>
            <a:bodyPr anchor="ctr" rtlCol="0" wrap="square">
              <a:spAutoFit/>
            </a:bodyPr>
            <a:lstStyle/>
            <a:p>
              <a:pPr algn="ctr"/>
              <a:endParaRPr altLang="en-US" b="1" lang="zh-CN" sz="1600">
                <a:solidFill>
                  <a:schemeClr val="bg1"/>
                </a:solidFill>
                <a:latin charset="-122" pitchFamily="34" typeface="微软雅黑"/>
                <a:ea charset="-122" pitchFamily="34" typeface="微软雅黑"/>
                <a:cs charset="0" pitchFamily="34" typeface="Lao UI"/>
              </a:endParaRPr>
            </a:p>
          </p:txBody>
        </p:sp>
        <p:sp>
          <p:nvSpPr>
            <p:cNvPr id="22" name="TextBox 21"/>
            <p:cNvSpPr txBox="1"/>
            <p:nvPr/>
          </p:nvSpPr>
          <p:spPr>
            <a:xfrm>
              <a:off x="10526972" y="4969295"/>
              <a:ext cx="1047179" cy="914400"/>
            </a:xfrm>
            <a:prstGeom prst="rect">
              <a:avLst/>
            </a:prstGeom>
            <a:noFill/>
          </p:spPr>
          <p:txBody>
            <a:bodyPr rtlCol="0" wrap="square">
              <a:spAutoFit/>
            </a:bodyPr>
            <a:lstStyle/>
            <a:p>
              <a:r>
                <a:rPr altLang="zh-CN" b="1" lang="en-US" smtClean="0" sz="5400">
                  <a:solidFill>
                    <a:schemeClr val="bg1"/>
                  </a:solidFill>
                  <a:latin charset="-122" pitchFamily="34" typeface="微软雅黑"/>
                  <a:ea charset="-122" pitchFamily="34" typeface="微软雅黑"/>
                </a:rPr>
                <a:t>6</a:t>
              </a:r>
            </a:p>
          </p:txBody>
        </p:sp>
      </p:grpSp>
      <p:cxnSp>
        <p:nvCxnSpPr>
          <p:cNvPr id="23" name="直接连接符 22"/>
          <p:cNvCxnSpPr/>
          <p:nvPr/>
        </p:nvCxnSpPr>
        <p:spPr>
          <a:xfrm>
            <a:off x="460905" y="6033722"/>
            <a:ext cx="4297388"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162799" y="3508394"/>
            <a:ext cx="2676526" cy="548640"/>
          </a:xfrm>
          <a:prstGeom prst="rect">
            <a:avLst/>
          </a:prstGeom>
          <a:noFill/>
        </p:spPr>
        <p:txBody>
          <a:bodyPr wrap="square">
            <a:spAutoFit/>
          </a:bodyPr>
          <a:lstStyle/>
          <a:p>
            <a:pPr fontAlgn="auto">
              <a:lnSpc>
                <a:spcPct val="150000"/>
              </a:lnSpc>
              <a:spcBef>
                <a:spcPct val="0"/>
              </a:spcBef>
              <a:spcAft>
                <a:spcPct val="0"/>
              </a:spcAft>
              <a:defRPr/>
            </a:pPr>
            <a:r>
              <a:rPr altLang="zh-CN" lang="en-US" smtClean="0" sz="2000">
                <a:solidFill>
                  <a:schemeClr val="tx1">
                    <a:lumMod val="85000"/>
                    <a:lumOff val="15000"/>
                  </a:schemeClr>
                </a:solidFill>
                <a:latin charset="-122" pitchFamily="34" typeface="微软雅黑"/>
                <a:ea charset="-122" pitchFamily="34" typeface="微软雅黑"/>
              </a:rPr>
              <a:t>——选题的管理启示</a:t>
            </a:r>
          </a:p>
        </p:txBody>
      </p:sp>
      <p:grpSp>
        <p:nvGrpSpPr>
          <p:cNvPr id="25" name="组合 24"/>
          <p:cNvGrpSpPr/>
          <p:nvPr/>
        </p:nvGrpSpPr>
        <p:grpSpPr>
          <a:xfrm>
            <a:off x="480120" y="3725901"/>
            <a:ext cx="3203249" cy="2223168"/>
            <a:chOff x="480120" y="4242235"/>
            <a:chExt cx="2459290" cy="1706834"/>
          </a:xfrm>
        </p:grpSpPr>
        <p:pic>
          <p:nvPicPr>
            <p:cNvPr id="26" name="图片 25"/>
            <p:cNvPicPr>
              <a:picLocks noChangeAspect="1"/>
            </p:cNvPicPr>
            <p:nvPr/>
          </p:nvPicPr>
          <p:blipFill>
            <a:blip r:embed="rId3">
              <a:extLst>
                <a:ext uri="{28A0092B-C50C-407E-A947-70E740481C1C}">
                  <a14:useLocalDpi val="0"/>
                </a:ext>
              </a:extLst>
            </a:blip>
            <a:stretch>
              <a:fillRect/>
            </a:stretch>
          </p:blipFill>
          <p:spPr>
            <a:xfrm>
              <a:off x="480120" y="4242235"/>
              <a:ext cx="1793776" cy="1345332"/>
            </a:xfrm>
            <a:prstGeom prst="rect">
              <a:avLst/>
            </a:prstGeom>
          </p:spPr>
        </p:pic>
        <p:sp>
          <p:nvSpPr>
            <p:cNvPr id="27" name="TextBox 26"/>
            <p:cNvSpPr txBox="1"/>
            <p:nvPr/>
          </p:nvSpPr>
          <p:spPr>
            <a:xfrm>
              <a:off x="748046" y="5449445"/>
              <a:ext cx="2191364" cy="421218"/>
            </a:xfrm>
            <a:prstGeom prst="rect">
              <a:avLst/>
            </a:prstGeom>
            <a:noFill/>
          </p:spPr>
          <p:txBody>
            <a:bodyPr wrap="square">
              <a:spAutoFit/>
            </a:bodyPr>
            <a:lstStyle/>
            <a:p>
              <a:pPr fontAlgn="auto">
                <a:lnSpc>
                  <a:spcPct val="150000"/>
                </a:lnSpc>
                <a:spcBef>
                  <a:spcPct val="0"/>
                </a:spcBef>
                <a:spcAft>
                  <a:spcPct val="0"/>
                </a:spcAft>
                <a:defRPr/>
              </a:pPr>
              <a:r>
                <a:rPr altLang="en-US" lang="zh-CN" smtClean="0" sz="2000">
                  <a:solidFill>
                    <a:schemeClr val="tx1">
                      <a:lumMod val="85000"/>
                      <a:lumOff val="15000"/>
                    </a:schemeClr>
                  </a:solidFill>
                  <a:latin charset="-122" pitchFamily="34" typeface="微软雅黑"/>
                  <a:ea charset="-122" pitchFamily="34" typeface="微软雅黑"/>
                </a:rPr>
                <a:t>替换您的图片</a:t>
              </a:r>
            </a:p>
          </p:txBody>
        </p:sp>
      </p:grpSp>
    </p:spTree>
    <p:extLst>
      <p:ext uri="{BB962C8B-B14F-4D97-AF65-F5344CB8AC3E}">
        <p14:creationId val="2524227556"/>
      </p:ext>
    </p:extLst>
  </p:cSld>
  <p:clrMapOvr>
    <a:masterClrMapping/>
  </p:clrMapOvr>
  <mc:AlternateContent>
    <mc:Choice Requires="p14">
      <p:transition advTm="4000" p14:dur="2000" spd="slow"/>
    </mc:Choice>
    <mc:Fallback>
      <p:transition advTm="4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 presetSubtype="0">
                                  <p:stCondLst>
                                    <p:cond delay="0"/>
                                  </p:stCondLst>
                                  <p:childTnLst>
                                    <p:set>
                                      <p:cBhvr>
                                        <p:cTn dur="1" fill="hold" id="6">
                                          <p:stCondLst>
                                            <p:cond delay="0"/>
                                          </p:stCondLst>
                                        </p:cTn>
                                        <p:tgtEl>
                                          <p:spTgt spid="20"/>
                                        </p:tgtEl>
                                        <p:attrNameLst>
                                          <p:attrName>style.visibility</p:attrName>
                                        </p:attrNameLst>
                                      </p:cBhvr>
                                      <p:to>
                                        <p:strVal val="visible"/>
                                      </p:to>
                                    </p:set>
                                  </p:childTnLst>
                                </p:cTn>
                              </p:par>
                              <p:par>
                                <p:cTn accel="50000" decel="50000" fill="hold" id="7" nodeType="withEffect" presetClass="path" presetID="0" presetSubtype="0">
                                  <p:stCondLst>
                                    <p:cond delay="0"/>
                                  </p:stCondLst>
                                  <p:childTnLst>
                                    <p:animMotion origin="layout" path="M -3.18927E-06 -1.19861 L -3.18927E-06 7.40741E-07 L 0.00039 -0.12153 L -3.18927E-06 7.40741E-07" pathEditMode="relative" ptsTypes="AAAA" rAng="0">
                                      <p:cBhvr>
                                        <p:cTn dur="600" fill="hold" id="8"/>
                                        <p:tgtEl>
                                          <p:spTgt spid="20"/>
                                        </p:tgtEl>
                                        <p:attrNameLst>
                                          <p:attrName>ppt_x</p:attrName>
                                          <p:attrName>ppt_y</p:attrName>
                                        </p:attrNameLst>
                                      </p:cBhvr>
                                      <p:rCtr x="13" y="59931"/>
                                    </p:animMotion>
                                  </p:childTnLst>
                                </p:cTn>
                              </p:par>
                            </p:childTnLst>
                          </p:cTn>
                        </p:par>
                        <p:par>
                          <p:cTn fill="hold" id="9" nodeType="afterGroup">
                            <p:stCondLst>
                              <p:cond delay="600"/>
                            </p:stCondLst>
                            <p:childTnLst>
                              <p:par>
                                <p:cTn fill="hold" grpId="0" id="10" nodeType="afterEffect" presetClass="entr" presetID="10" presetSubtype="0">
                                  <p:stCondLst>
                                    <p:cond delay="0"/>
                                  </p:stCondLst>
                                  <p:childTnLst>
                                    <p:set>
                                      <p:cBhvr>
                                        <p:cTn dur="1" fill="hold" id="11">
                                          <p:stCondLst>
                                            <p:cond delay="0"/>
                                          </p:stCondLst>
                                        </p:cTn>
                                        <p:tgtEl>
                                          <p:spTgt spid="18"/>
                                        </p:tgtEl>
                                        <p:attrNameLst>
                                          <p:attrName>style.visibility</p:attrName>
                                        </p:attrNameLst>
                                      </p:cBhvr>
                                      <p:to>
                                        <p:strVal val="visible"/>
                                      </p:to>
                                    </p:set>
                                    <p:animEffect filter="fade" transition="in">
                                      <p:cBhvr>
                                        <p:cTn dur="500" id="12"/>
                                        <p:tgtEl>
                                          <p:spTgt spid="18"/>
                                        </p:tgtEl>
                                      </p:cBhvr>
                                    </p:animEffect>
                                  </p:childTnLst>
                                </p:cTn>
                              </p:par>
                              <p:par>
                                <p:cTn accel="50000" fill="hold" grpId="1" id="13" nodeType="withEffect" presetClass="path" presetID="63" presetSubtype="0">
                                  <p:stCondLst>
                                    <p:cond delay="0"/>
                                  </p:stCondLst>
                                  <p:childTnLst>
                                    <p:animMotion origin="layout" path="M -0.8792 3.7037E-07 L -1.55168E-06 3.7037E-07" pathEditMode="relative" ptsTypes="AA" rAng="0">
                                      <p:cBhvr>
                                        <p:cTn dur="500" fill="hold" id="14"/>
                                        <p:tgtEl>
                                          <p:spTgt spid="18"/>
                                        </p:tgtEl>
                                        <p:attrNameLst>
                                          <p:attrName>ppt_x</p:attrName>
                                          <p:attrName>ppt_y</p:attrName>
                                        </p:attrNameLst>
                                      </p:cBhvr>
                                      <p:rCtr x="43960" y="0"/>
                                    </p:animMotion>
                                  </p:childTnLst>
                                </p:cTn>
                              </p:par>
                            </p:childTnLst>
                          </p:cTn>
                        </p:par>
                        <p:par>
                          <p:cTn fill="hold" id="15" nodeType="afterGroup">
                            <p:stCondLst>
                              <p:cond delay="1100"/>
                            </p:stCondLst>
                            <p:childTnLst>
                              <p:par>
                                <p:cTn fill="hold" grpId="0" id="16" nodeType="afterEffect" presetClass="entr" presetID="52" presetSubtype="0">
                                  <p:stCondLst>
                                    <p:cond delay="0"/>
                                  </p:stCondLst>
                                  <p:childTnLst>
                                    <p:set>
                                      <p:cBhvr>
                                        <p:cTn dur="1" fill="hold" id="17">
                                          <p:stCondLst>
                                            <p:cond delay="0"/>
                                          </p:stCondLst>
                                        </p:cTn>
                                        <p:tgtEl>
                                          <p:spTgt spid="19"/>
                                        </p:tgtEl>
                                        <p:attrNameLst>
                                          <p:attrName>style.visibility</p:attrName>
                                        </p:attrNameLst>
                                      </p:cBhvr>
                                      <p:to>
                                        <p:strVal val="visible"/>
                                      </p:to>
                                    </p:set>
                                    <p:animScale>
                                      <p:cBhvr>
                                        <p:cTn decel="50000" dur="1000" fill="hold" id="18">
                                          <p:stCondLst>
                                            <p:cond delay="0"/>
                                          </p:stCondLst>
                                        </p:cTn>
                                        <p:tgtEl>
                                          <p:spTgt spid="19"/>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9">
                                          <p:stCondLst>
                                            <p:cond delay="0"/>
                                          </p:stCondLst>
                                        </p:cTn>
                                        <p:tgtEl>
                                          <p:spTgt spid="19"/>
                                        </p:tgtEl>
                                        <p:attrNameLst>
                                          <p:attrName>ppt_x</p:attrName>
                                          <p:attrName>ppt_y</p:attrName>
                                        </p:attrNameLst>
                                      </p:cBhvr>
                                    </p:animMotion>
                                    <p:animEffect filter="fade" transition="in">
                                      <p:cBhvr>
                                        <p:cTn dur="1000" id="20"/>
                                        <p:tgtEl>
                                          <p:spTgt spid="19"/>
                                        </p:tgtEl>
                                      </p:cBhvr>
                                    </p:animEffect>
                                  </p:childTnLst>
                                </p:cTn>
                              </p:par>
                              <p:par>
                                <p:cTn fill="hold" grpId="0" id="21" nodeType="withEffect" presetClass="entr" presetID="52" presetSubtype="0">
                                  <p:stCondLst>
                                    <p:cond delay="200"/>
                                  </p:stCondLst>
                                  <p:iterate type="lt">
                                    <p:tmPct val="0"/>
                                  </p:iterate>
                                  <p:childTnLst>
                                    <p:set>
                                      <p:cBhvr>
                                        <p:cTn dur="1" fill="hold" id="22">
                                          <p:stCondLst>
                                            <p:cond delay="0"/>
                                          </p:stCondLst>
                                        </p:cTn>
                                        <p:tgtEl>
                                          <p:spTgt spid="24"/>
                                        </p:tgtEl>
                                        <p:attrNameLst>
                                          <p:attrName>style.visibility</p:attrName>
                                        </p:attrNameLst>
                                      </p:cBhvr>
                                      <p:to>
                                        <p:strVal val="visible"/>
                                      </p:to>
                                    </p:set>
                                    <p:animScale>
                                      <p:cBhvr>
                                        <p:cTn decel="50000" dur="1000" fill="hold" id="23">
                                          <p:stCondLst>
                                            <p:cond delay="0"/>
                                          </p:stCondLst>
                                        </p:cTn>
                                        <p:tgtEl>
                                          <p:spTgt spid="24"/>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24">
                                          <p:stCondLst>
                                            <p:cond delay="0"/>
                                          </p:stCondLst>
                                        </p:cTn>
                                        <p:tgtEl>
                                          <p:spTgt spid="24"/>
                                        </p:tgtEl>
                                        <p:attrNameLst>
                                          <p:attrName>ppt_x</p:attrName>
                                          <p:attrName>ppt_y</p:attrName>
                                        </p:attrNameLst>
                                      </p:cBhvr>
                                    </p:animMotion>
                                    <p:animEffect filter="fade" transition="in">
                                      <p:cBhvr>
                                        <p:cTn dur="1000" id="25"/>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P grpId="1" spid="18"/>
      <p:bldP grpId="0" spid="19"/>
      <p:bldP grpId="0" spid="24"/>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7" name="组合 46"/>
          <p:cNvGrpSpPr/>
          <p:nvPr/>
        </p:nvGrpSpPr>
        <p:grpSpPr>
          <a:xfrm>
            <a:off x="0" y="543361"/>
            <a:ext cx="3370216" cy="508973"/>
            <a:chOff x="0" y="543361"/>
            <a:chExt cx="3370216" cy="508973"/>
          </a:xfrm>
        </p:grpSpPr>
        <p:grpSp>
          <p:nvGrpSpPr>
            <p:cNvPr id="48" name="组合 47"/>
            <p:cNvGrpSpPr/>
            <p:nvPr/>
          </p:nvGrpSpPr>
          <p:grpSpPr>
            <a:xfrm>
              <a:off x="0" y="543361"/>
              <a:ext cx="3370216" cy="493479"/>
              <a:chOff x="0" y="288813"/>
              <a:chExt cx="3370216" cy="493479"/>
            </a:xfrm>
            <a:solidFill>
              <a:srgbClr val="131426"/>
            </a:solidFill>
          </p:grpSpPr>
          <p:sp>
            <p:nvSpPr>
              <p:cNvPr id="50" name="矩形 49"/>
              <p:cNvSpPr/>
              <p:nvPr/>
            </p:nvSpPr>
            <p:spPr>
              <a:xfrm>
                <a:off x="0" y="288813"/>
                <a:ext cx="3052812" cy="49347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直角三角形 50"/>
              <p:cNvSpPr/>
              <p:nvPr/>
            </p:nvSpPr>
            <p:spPr>
              <a:xfrm>
                <a:off x="3052811" y="292635"/>
                <a:ext cx="317405" cy="489657"/>
              </a:xfrm>
              <a:prstGeom prst="r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9" name="文本框 3"/>
            <p:cNvSpPr txBox="1"/>
            <p:nvPr/>
          </p:nvSpPr>
          <p:spPr>
            <a:xfrm>
              <a:off x="898051" y="590669"/>
              <a:ext cx="1895949" cy="457200"/>
            </a:xfrm>
            <a:prstGeom prst="rect">
              <a:avLst/>
            </a:prstGeom>
            <a:noFill/>
          </p:spPr>
          <p:txBody>
            <a:bodyPr rtlCol="0" wrap="square">
              <a:spAutoFit/>
            </a:bodyPr>
            <a:lstStyle/>
            <a:p>
              <a:r>
                <a:rPr altLang="zh-CN" lang="en-US" sz="2400">
                  <a:solidFill>
                    <a:schemeClr val="bg1"/>
                  </a:solidFill>
                  <a:latin charset="-122" pitchFamily="34" typeface="微软雅黑"/>
                  <a:ea charset="-122" pitchFamily="34" typeface="微软雅黑"/>
                </a:rPr>
                <a:t>6.论文总结</a:t>
              </a:r>
            </a:p>
          </p:txBody>
        </p:sp>
      </p:grpSp>
      <p:grpSp>
        <p:nvGrpSpPr>
          <p:cNvPr id="52" name="组合 51"/>
          <p:cNvGrpSpPr/>
          <p:nvPr/>
        </p:nvGrpSpPr>
        <p:grpSpPr>
          <a:xfrm>
            <a:off x="11550315" y="6507183"/>
            <a:ext cx="299785" cy="299785"/>
            <a:chOff x="11550315" y="6496550"/>
            <a:chExt cx="299785" cy="299785"/>
          </a:xfrm>
        </p:grpSpPr>
        <p:sp>
          <p:nvSpPr>
            <p:cNvPr id="53" name="椭圆 52"/>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 name="右箭头 53"/>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55" name="组合 54"/>
          <p:cNvGrpSpPr/>
          <p:nvPr/>
        </p:nvGrpSpPr>
        <p:grpSpPr>
          <a:xfrm flipH="1">
            <a:off x="11055771" y="6507183"/>
            <a:ext cx="299785" cy="299785"/>
            <a:chOff x="11550315" y="6496550"/>
            <a:chExt cx="299785" cy="299785"/>
          </a:xfrm>
        </p:grpSpPr>
        <p:sp>
          <p:nvSpPr>
            <p:cNvPr id="56" name="椭圆 55"/>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右箭头 56"/>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19" name="组合 118"/>
          <p:cNvGrpSpPr/>
          <p:nvPr/>
        </p:nvGrpSpPr>
        <p:grpSpPr>
          <a:xfrm>
            <a:off x="1849895" y="3177730"/>
            <a:ext cx="2784039" cy="2847056"/>
            <a:chOff x="196492" y="3174230"/>
            <a:chExt cx="2784039" cy="2847056"/>
          </a:xfrm>
        </p:grpSpPr>
        <p:grpSp>
          <p:nvGrpSpPr>
            <p:cNvPr id="120" name="组合 119"/>
            <p:cNvGrpSpPr/>
            <p:nvPr/>
          </p:nvGrpSpPr>
          <p:grpSpPr>
            <a:xfrm>
              <a:off x="196492" y="3174230"/>
              <a:ext cx="2784039" cy="2847056"/>
              <a:chOff x="196492" y="3174230"/>
              <a:chExt cx="2784039" cy="2847056"/>
            </a:xfrm>
          </p:grpSpPr>
          <p:sp>
            <p:nvSpPr>
              <p:cNvPr id="128" name="Oval 21"/>
              <p:cNvSpPr>
                <a:spLocks noChangeArrowheads="1"/>
              </p:cNvSpPr>
              <p:nvPr/>
            </p:nvSpPr>
            <p:spPr bwMode="gray">
              <a:xfrm>
                <a:off x="2202656" y="3174230"/>
                <a:ext cx="777875" cy="758826"/>
              </a:xfrm>
              <a:prstGeom prst="ellipse">
                <a:avLst/>
              </a:prstGeom>
              <a:solidFill>
                <a:srgbClr val="002060"/>
              </a:solidFill>
              <a:ln algn="ctr" w="28575">
                <a:solidFill>
                  <a:srgbClr val="C0C0C0"/>
                </a:solidFill>
                <a:round/>
              </a:ln>
              <a:effectLst/>
            </p:spPr>
            <p:txBody>
              <a:bodyPr anchor="ctr" vert="eaVert"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prstClr val="black"/>
                  </a:solidFill>
                  <a:effectLst/>
                  <a:uLnTx/>
                  <a:uFillTx/>
                </a:endParaRPr>
              </a:p>
            </p:txBody>
          </p:sp>
          <p:sp>
            <p:nvSpPr>
              <p:cNvPr id="123" name="Line 2"/>
              <p:cNvSpPr>
                <a:spLocks noChangeShapeType="1"/>
              </p:cNvSpPr>
              <p:nvPr/>
            </p:nvSpPr>
            <p:spPr bwMode="auto">
              <a:xfrm flipH="1" rot="5400000">
                <a:off x="1568585" y="4977171"/>
                <a:ext cx="2088231" cy="0"/>
              </a:xfrm>
              <a:prstGeom prst="line">
                <a:avLst/>
              </a:prstGeom>
              <a:noFill/>
              <a:ln w="19050">
                <a:solidFill>
                  <a:srgbClr val="808080"/>
                </a:solidFill>
                <a:round/>
              </a:ln>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24" name="Rectangle 41"/>
              <p:cNvSpPr>
                <a:spLocks noChangeArrowheads="1"/>
              </p:cNvSpPr>
              <p:nvPr/>
            </p:nvSpPr>
            <p:spPr bwMode="auto">
              <a:xfrm>
                <a:off x="196492" y="4077072"/>
                <a:ext cx="2431292" cy="1261872"/>
              </a:xfrm>
              <a:prstGeom prst="rect">
                <a:avLst/>
              </a:prstGeom>
              <a:noFill/>
              <a:ln algn="ctr" w="9525">
                <a:noFill/>
                <a:miter lim="800000"/>
              </a:ln>
            </p:spPr>
            <p:txBody>
              <a:bodyPr wrap="square">
                <a:spAutoFit/>
              </a:bodyPr>
              <a:lstStyle/>
              <a:p>
                <a:pPr>
                  <a:lnSpc>
                    <a:spcPct val="120000"/>
                  </a:lnSpc>
                  <a:spcBef>
                    <a:spcPts val="1200"/>
                  </a:spcBef>
                  <a:spcAft>
                    <a:spcPts val="1200"/>
                  </a:spcAft>
                </a:pPr>
                <a:r>
                  <a:rPr altLang="en-US" b="1" kern="0" lang="zh-CN" sz="1600">
                    <a:solidFill>
                      <a:srgbClr val="002060"/>
                    </a:solidFill>
                    <a:latin charset="-122" pitchFamily="34" typeface="微软雅黑"/>
                    <a:ea charset="-122" pitchFamily="34" typeface="微软雅黑"/>
                  </a:rPr>
                  <a:t>输入您的文字：输入您的文字输入您的文字输入您的文字输入您的文字输入您的文字</a:t>
                </a:r>
              </a:p>
            </p:txBody>
          </p:sp>
          <p:sp>
            <p:nvSpPr>
              <p:cNvPr id="125" name="Line 30"/>
              <p:cNvSpPr>
                <a:spLocks noChangeShapeType="1"/>
              </p:cNvSpPr>
              <p:nvPr/>
            </p:nvSpPr>
            <p:spPr bwMode="auto">
              <a:xfrm flipH="1">
                <a:off x="1671638" y="3573016"/>
                <a:ext cx="614362" cy="0"/>
              </a:xfrm>
              <a:prstGeom prst="line">
                <a:avLst/>
              </a:prstGeom>
              <a:noFill/>
              <a:ln w="9525">
                <a:solidFill>
                  <a:srgbClr val="808080"/>
                </a:solidFill>
                <a:round/>
                <a:headEnd len="med" type="oval" w="med"/>
              </a:ln>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grpSp>
        <p:sp>
          <p:nvSpPr>
            <p:cNvPr id="121" name="WordArt 36"/>
            <p:cNvSpPr>
              <a:spLocks noChangeArrowheads="1" noChangeShapeType="1" noTextEdit="1"/>
            </p:cNvSpPr>
            <p:nvPr/>
          </p:nvSpPr>
          <p:spPr bwMode="auto">
            <a:xfrm>
              <a:off x="2470154" y="3320048"/>
              <a:ext cx="244475" cy="425450"/>
            </a:xfrm>
            <a:prstGeom prst="rect">
              <a:avLst/>
            </a:prstGeom>
          </p:spPr>
          <p:txBody>
            <a:bodyPr fromWordArt="1" wrap="none">
              <a:prstTxWarp prst="textPlain">
                <a:avLst>
                  <a:gd fmla="val 50000" name="adj"/>
                </a:avLst>
              </a:prstTxWarp>
            </a:bodyPr>
            <a:lstStyle/>
            <a:p>
              <a:pPr algn="ctr" defTabSz="914400" eaLnBrk="1" fontAlgn="auto" hangingPunct="1" indent="0" latinLnBrk="0" lvl="0" marL="0" marR="0">
                <a:lnSpc>
                  <a:spcPct val="100000"/>
                </a:lnSpc>
                <a:spcBef>
                  <a:spcPct val="0"/>
                </a:spcBef>
                <a:spcAft>
                  <a:spcPct val="0"/>
                </a:spcAft>
                <a:buClrTx/>
                <a:buSzTx/>
                <a:buFontTx/>
                <a:buNone/>
                <a:defRPr/>
              </a:pPr>
              <a:r>
                <a:rPr altLang="zh-CN" b="0" baseline="0" cap="none" i="0" kern="10" kumimoji="0" lang="en-US" noProof="0" normalizeH="0" smtClean="0" spc="0" strike="noStrike" sz="2400" u="none">
                  <a:ln w="9525">
                    <a:solidFill>
                      <a:prstClr val="white"/>
                    </a:solidFill>
                    <a:round/>
                  </a:ln>
                  <a:gradFill rotWithShape="1">
                    <a:gsLst>
                      <a:gs pos="0">
                        <a:srgbClr val="EAEAEA"/>
                      </a:gs>
                      <a:gs pos="100000">
                        <a:srgbClr val="B2B2B2"/>
                      </a:gs>
                    </a:gsLst>
                    <a:lin ang="5400000" scaled="1"/>
                  </a:gradFill>
                  <a:effectLst/>
                  <a:uLnTx/>
                  <a:uFillTx/>
                  <a:latin typeface="黑体"/>
                  <a:ea typeface="黑体"/>
                </a:rPr>
                <a:t>2</a:t>
              </a:r>
            </a:p>
          </p:txBody>
        </p:sp>
      </p:grpSp>
      <p:grpSp>
        <p:nvGrpSpPr>
          <p:cNvPr id="130" name="组合 129"/>
          <p:cNvGrpSpPr/>
          <p:nvPr/>
        </p:nvGrpSpPr>
        <p:grpSpPr>
          <a:xfrm>
            <a:off x="4655366" y="1249066"/>
            <a:ext cx="3616796" cy="2687490"/>
            <a:chOff x="3001963" y="1245566"/>
            <a:chExt cx="3616796" cy="2687490"/>
          </a:xfrm>
        </p:grpSpPr>
        <p:sp>
          <p:nvSpPr>
            <p:cNvPr id="138" name="Oval 16"/>
            <p:cNvSpPr>
              <a:spLocks noChangeArrowheads="1"/>
            </p:cNvSpPr>
            <p:nvPr/>
          </p:nvSpPr>
          <p:spPr bwMode="gray">
            <a:xfrm>
              <a:off x="3514729" y="3174231"/>
              <a:ext cx="777875" cy="758825"/>
            </a:xfrm>
            <a:prstGeom prst="ellipse">
              <a:avLst/>
            </a:prstGeom>
            <a:solidFill>
              <a:srgbClr val="0070C0"/>
            </a:solidFill>
            <a:ln algn="ctr" w="28575">
              <a:solidFill>
                <a:srgbClr val="C0C0C0"/>
              </a:solidFill>
              <a:round/>
            </a:ln>
          </p:spPr>
          <p:txBody>
            <a:bodyPr anchor="ctr" vert="eaVert"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32" name="Line 30"/>
            <p:cNvSpPr>
              <a:spLocks noChangeShapeType="1"/>
            </p:cNvSpPr>
            <p:nvPr/>
          </p:nvSpPr>
          <p:spPr bwMode="auto">
            <a:xfrm flipH="1">
              <a:off x="3001963" y="3573016"/>
              <a:ext cx="614362" cy="0"/>
            </a:xfrm>
            <a:prstGeom prst="line">
              <a:avLst/>
            </a:prstGeom>
            <a:noFill/>
            <a:ln w="9525">
              <a:solidFill>
                <a:srgbClr val="808080"/>
              </a:solidFill>
              <a:round/>
              <a:headEnd len="med" type="oval" w="med"/>
            </a:ln>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33" name="WordArt 33"/>
            <p:cNvSpPr>
              <a:spLocks noChangeArrowheads="1" noChangeShapeType="1" noTextEdit="1"/>
            </p:cNvSpPr>
            <p:nvPr/>
          </p:nvSpPr>
          <p:spPr bwMode="auto">
            <a:xfrm>
              <a:off x="3711575" y="3363590"/>
              <a:ext cx="381000" cy="425450"/>
            </a:xfrm>
            <a:prstGeom prst="rect">
              <a:avLst/>
            </a:prstGeom>
          </p:spPr>
          <p:txBody>
            <a:bodyPr fromWordArt="1" wrap="none">
              <a:prstTxWarp prst="textPlain">
                <a:avLst>
                  <a:gd fmla="val 50000" name="adj"/>
                </a:avLst>
              </a:prstTxWarp>
            </a:bodyPr>
            <a:lstStyle/>
            <a:p>
              <a:pPr algn="ctr" defTabSz="914400" eaLnBrk="1" fontAlgn="auto" hangingPunct="1" indent="0" latinLnBrk="0" lvl="0" marL="0" marR="0">
                <a:lnSpc>
                  <a:spcPct val="100000"/>
                </a:lnSpc>
                <a:spcBef>
                  <a:spcPct val="0"/>
                </a:spcBef>
                <a:spcAft>
                  <a:spcPct val="0"/>
                </a:spcAft>
                <a:buClrTx/>
                <a:buSzTx/>
                <a:buFontTx/>
                <a:buNone/>
                <a:defRPr/>
              </a:pPr>
              <a:r>
                <a:rPr altLang="zh-CN" b="0" baseline="0" cap="none" i="0" kern="10" kumimoji="0" lang="en-US" noProof="0" normalizeH="0" smtClean="0" spc="0" strike="noStrike" sz="2400" u="none">
                  <a:ln w="9525">
                    <a:solidFill>
                      <a:prstClr val="white"/>
                    </a:solidFill>
                    <a:round/>
                  </a:ln>
                  <a:gradFill rotWithShape="1">
                    <a:gsLst>
                      <a:gs pos="0">
                        <a:srgbClr val="EAEAEA"/>
                      </a:gs>
                      <a:gs pos="100000">
                        <a:srgbClr val="B2B2B2"/>
                      </a:gs>
                    </a:gsLst>
                    <a:lin ang="5400000" scaled="1"/>
                  </a:gradFill>
                  <a:effectLst/>
                  <a:uLnTx/>
                  <a:uFillTx/>
                  <a:latin typeface="黑体"/>
                  <a:ea typeface="黑体"/>
                </a:rPr>
                <a:t>3</a:t>
              </a:r>
            </a:p>
          </p:txBody>
        </p:sp>
        <p:sp>
          <p:nvSpPr>
            <p:cNvPr id="134" name="Line 39"/>
            <p:cNvSpPr>
              <a:spLocks noChangeShapeType="1"/>
            </p:cNvSpPr>
            <p:nvPr/>
          </p:nvSpPr>
          <p:spPr bwMode="auto">
            <a:xfrm flipH="1" rot="5400000">
              <a:off x="2930424" y="2212456"/>
              <a:ext cx="1933779" cy="0"/>
            </a:xfrm>
            <a:prstGeom prst="line">
              <a:avLst/>
            </a:prstGeom>
            <a:noFill/>
            <a:ln w="19050">
              <a:solidFill>
                <a:srgbClr val="808080"/>
              </a:solidFill>
              <a:round/>
            </a:ln>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35" name="Rectangle 40"/>
            <p:cNvSpPr>
              <a:spLocks noChangeArrowheads="1"/>
            </p:cNvSpPr>
            <p:nvPr/>
          </p:nvSpPr>
          <p:spPr bwMode="auto">
            <a:xfrm>
              <a:off x="3923928" y="1475760"/>
              <a:ext cx="2694831" cy="1456944"/>
            </a:xfrm>
            <a:prstGeom prst="rect">
              <a:avLst/>
            </a:prstGeom>
            <a:noFill/>
            <a:ln algn="ctr" w="9525">
              <a:noFill/>
              <a:miter lim="800000"/>
            </a:ln>
          </p:spPr>
          <p:txBody>
            <a:bodyPr wrap="square">
              <a:spAutoFit/>
            </a:bodyPr>
            <a:lstStyle/>
            <a:p>
              <a:pPr lvl="0">
                <a:lnSpc>
                  <a:spcPct val="140000"/>
                </a:lnSpc>
              </a:pPr>
              <a:r>
                <a:rPr altLang="en-US" b="1" kern="0" lang="zh-CN" sz="1600">
                  <a:solidFill>
                    <a:srgbClr val="0070C0"/>
                  </a:solidFill>
                  <a:latin charset="-122" pitchFamily="34" typeface="微软雅黑"/>
                  <a:ea charset="-122" pitchFamily="34" typeface="微软雅黑"/>
                </a:rPr>
                <a:t>输入您的文字：输入您的文字输入您的文字输入您的文字输入您的文字输入您的文字</a:t>
              </a:r>
            </a:p>
          </p:txBody>
        </p:sp>
      </p:grpSp>
      <p:grpSp>
        <p:nvGrpSpPr>
          <p:cNvPr id="140" name="组合 139"/>
          <p:cNvGrpSpPr/>
          <p:nvPr/>
        </p:nvGrpSpPr>
        <p:grpSpPr>
          <a:xfrm>
            <a:off x="4320303" y="3177731"/>
            <a:ext cx="2984604" cy="2847057"/>
            <a:chOff x="2666900" y="3174231"/>
            <a:chExt cx="2984604" cy="2847057"/>
          </a:xfrm>
        </p:grpSpPr>
        <p:sp>
          <p:nvSpPr>
            <p:cNvPr id="148" name="Oval 11"/>
            <p:cNvSpPr>
              <a:spLocks noChangeArrowheads="1"/>
            </p:cNvSpPr>
            <p:nvPr/>
          </p:nvSpPr>
          <p:spPr bwMode="gray">
            <a:xfrm>
              <a:off x="4873629" y="3174231"/>
              <a:ext cx="777875" cy="758825"/>
            </a:xfrm>
            <a:prstGeom prst="ellipse">
              <a:avLst/>
            </a:prstGeom>
            <a:solidFill>
              <a:schemeClr val="tx1">
                <a:lumMod val="65000"/>
                <a:lumOff val="35000"/>
              </a:schemeClr>
            </a:solidFill>
            <a:ln algn="ctr" w="28575">
              <a:solidFill>
                <a:srgbClr val="C0C0C0"/>
              </a:solidFill>
              <a:round/>
            </a:ln>
          </p:spPr>
          <p:txBody>
            <a:bodyPr anchor="ctr" vert="eaVert"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42" name="Line 31"/>
            <p:cNvSpPr>
              <a:spLocks noChangeShapeType="1"/>
            </p:cNvSpPr>
            <p:nvPr/>
          </p:nvSpPr>
          <p:spPr bwMode="auto">
            <a:xfrm flipH="1">
              <a:off x="4311654" y="3573016"/>
              <a:ext cx="652463" cy="0"/>
            </a:xfrm>
            <a:prstGeom prst="line">
              <a:avLst/>
            </a:prstGeom>
            <a:noFill/>
            <a:ln w="9525">
              <a:solidFill>
                <a:srgbClr val="808080"/>
              </a:solidFill>
              <a:round/>
              <a:headEnd len="med" type="oval" w="med"/>
            </a:ln>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43" name="WordArt 34"/>
            <p:cNvSpPr>
              <a:spLocks noChangeArrowheads="1" noChangeShapeType="1" noTextEdit="1"/>
            </p:cNvSpPr>
            <p:nvPr/>
          </p:nvSpPr>
          <p:spPr bwMode="auto">
            <a:xfrm>
              <a:off x="5055096" y="3363590"/>
              <a:ext cx="381000" cy="425450"/>
            </a:xfrm>
            <a:prstGeom prst="rect">
              <a:avLst/>
            </a:prstGeom>
          </p:spPr>
          <p:txBody>
            <a:bodyPr fromWordArt="1" wrap="none">
              <a:prstTxWarp prst="textPlain">
                <a:avLst>
                  <a:gd fmla="val 50000" name="adj"/>
                </a:avLst>
              </a:prstTxWarp>
            </a:bodyPr>
            <a:lstStyle/>
            <a:p>
              <a:pPr algn="ctr" defTabSz="914400" eaLnBrk="1" fontAlgn="auto" hangingPunct="1" indent="0" latinLnBrk="0" lvl="0" marL="0" marR="0">
                <a:lnSpc>
                  <a:spcPct val="100000"/>
                </a:lnSpc>
                <a:spcBef>
                  <a:spcPct val="0"/>
                </a:spcBef>
                <a:spcAft>
                  <a:spcPct val="0"/>
                </a:spcAft>
                <a:buClrTx/>
                <a:buSzTx/>
                <a:buFontTx/>
                <a:buNone/>
                <a:defRPr/>
              </a:pPr>
              <a:r>
                <a:rPr altLang="zh-CN" b="0" baseline="0" cap="none" i="0" kern="10" kumimoji="0" lang="en-US" noProof="0" normalizeH="0" smtClean="0" spc="0" strike="noStrike" sz="2400" u="none">
                  <a:ln w="9525">
                    <a:solidFill>
                      <a:prstClr val="white"/>
                    </a:solidFill>
                    <a:round/>
                  </a:ln>
                  <a:gradFill rotWithShape="1">
                    <a:gsLst>
                      <a:gs pos="0">
                        <a:srgbClr val="EAEAEA"/>
                      </a:gs>
                      <a:gs pos="100000">
                        <a:srgbClr val="B2B2B2"/>
                      </a:gs>
                    </a:gsLst>
                    <a:lin ang="5400000" scaled="1"/>
                  </a:gradFill>
                  <a:effectLst/>
                  <a:uLnTx/>
                  <a:uFillTx/>
                  <a:latin typeface="黑体"/>
                  <a:ea typeface="黑体"/>
                </a:rPr>
                <a:t>4</a:t>
              </a:r>
            </a:p>
          </p:txBody>
        </p:sp>
        <p:sp>
          <p:nvSpPr>
            <p:cNvPr id="144" name="Rectangle 43"/>
            <p:cNvSpPr>
              <a:spLocks noChangeArrowheads="1"/>
            </p:cNvSpPr>
            <p:nvPr/>
          </p:nvSpPr>
          <p:spPr bwMode="auto">
            <a:xfrm>
              <a:off x="2666900" y="4099021"/>
              <a:ext cx="2625180" cy="1261872"/>
            </a:xfrm>
            <a:prstGeom prst="rect">
              <a:avLst/>
            </a:prstGeom>
            <a:noFill/>
            <a:ln algn="ctr" w="9525">
              <a:noFill/>
              <a:miter lim="800000"/>
            </a:ln>
          </p:spPr>
          <p:txBody>
            <a:bodyPr wrap="square">
              <a:spAutoFit/>
            </a:bodyPr>
            <a:lstStyle/>
            <a:p>
              <a:pPr>
                <a:lnSpc>
                  <a:spcPct val="120000"/>
                </a:lnSpc>
                <a:spcBef>
                  <a:spcPts val="1200"/>
                </a:spcBef>
                <a:spcAft>
                  <a:spcPts val="1200"/>
                </a:spcAft>
              </a:pPr>
              <a:r>
                <a:rPr altLang="en-US" b="1" kern="0" lang="zh-CN" sz="1600">
                  <a:solidFill>
                    <a:schemeClr val="tx1">
                      <a:lumMod val="65000"/>
                      <a:lumOff val="35000"/>
                    </a:schemeClr>
                  </a:solidFill>
                  <a:latin charset="-122" pitchFamily="34" typeface="微软雅黑"/>
                  <a:ea charset="-122" pitchFamily="34" typeface="微软雅黑"/>
                </a:rPr>
                <a:t>输入您的文字：输入您的文字输入您的文字输入您的文字输入您的文字输入您的文字</a:t>
              </a:r>
            </a:p>
          </p:txBody>
        </p:sp>
        <p:sp>
          <p:nvSpPr>
            <p:cNvPr id="145" name="Line 2"/>
            <p:cNvSpPr>
              <a:spLocks noChangeShapeType="1"/>
            </p:cNvSpPr>
            <p:nvPr/>
          </p:nvSpPr>
          <p:spPr bwMode="auto">
            <a:xfrm flipH="1" rot="5400000">
              <a:off x="4179927" y="4973201"/>
              <a:ext cx="2088232" cy="7941"/>
            </a:xfrm>
            <a:prstGeom prst="line">
              <a:avLst/>
            </a:prstGeom>
            <a:noFill/>
            <a:ln w="19050">
              <a:solidFill>
                <a:srgbClr val="808080"/>
              </a:solidFill>
              <a:round/>
            </a:ln>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grpSp>
      <p:grpSp>
        <p:nvGrpSpPr>
          <p:cNvPr id="150" name="组合 149"/>
          <p:cNvGrpSpPr/>
          <p:nvPr/>
        </p:nvGrpSpPr>
        <p:grpSpPr>
          <a:xfrm>
            <a:off x="7075340" y="3177731"/>
            <a:ext cx="3182511" cy="2847056"/>
            <a:chOff x="5421937" y="3174231"/>
            <a:chExt cx="3182511" cy="2847056"/>
          </a:xfrm>
        </p:grpSpPr>
        <p:sp>
          <p:nvSpPr>
            <p:cNvPr id="151" name="Rectangle 45"/>
            <p:cNvSpPr>
              <a:spLocks noChangeArrowheads="1"/>
            </p:cNvSpPr>
            <p:nvPr/>
          </p:nvSpPr>
          <p:spPr bwMode="auto">
            <a:xfrm>
              <a:off x="5421937" y="4058620"/>
              <a:ext cx="2751281" cy="1456944"/>
            </a:xfrm>
            <a:prstGeom prst="rect">
              <a:avLst/>
            </a:prstGeom>
            <a:noFill/>
            <a:ln algn="ctr" w="9525">
              <a:noFill/>
              <a:miter lim="800000"/>
            </a:ln>
          </p:spPr>
          <p:txBody>
            <a:bodyPr wrap="square">
              <a:spAutoFit/>
            </a:bodyPr>
            <a:lstStyle/>
            <a:p>
              <a:pPr lvl="0">
                <a:lnSpc>
                  <a:spcPct val="140000"/>
                </a:lnSpc>
              </a:pPr>
              <a:r>
                <a:rPr altLang="en-US" b="1" kern="0" lang="zh-CN" sz="1600">
                  <a:solidFill>
                    <a:srgbClr val="0070C0"/>
                  </a:solidFill>
                  <a:latin charset="-122" pitchFamily="34" typeface="微软雅黑"/>
                  <a:ea charset="-122" pitchFamily="34" typeface="微软雅黑"/>
                </a:rPr>
                <a:t>输入您的文字：输入您的文字输入您的文字输入您的文字输入您的文字输入您的文字</a:t>
              </a:r>
            </a:p>
          </p:txBody>
        </p:sp>
        <p:grpSp>
          <p:nvGrpSpPr>
            <p:cNvPr id="152" name="Group 46"/>
            <p:cNvGrpSpPr/>
            <p:nvPr/>
          </p:nvGrpSpPr>
          <p:grpSpPr>
            <a:xfrm>
              <a:off x="7826573" y="3174231"/>
              <a:ext cx="777875" cy="758825"/>
              <a:chOff x="2341" y="1703"/>
              <a:chExt cx="1242" cy="1216"/>
            </a:xfrm>
            <a:solidFill>
              <a:srgbClr val="033C8F"/>
            </a:solidFill>
          </p:grpSpPr>
          <p:grpSp>
            <p:nvGrpSpPr>
              <p:cNvPr id="156" name="Group 47"/>
              <p:cNvGrpSpPr/>
              <p:nvPr/>
            </p:nvGrpSpPr>
            <p:grpSpPr>
              <a:xfrm>
                <a:off x="2341" y="1703"/>
                <a:ext cx="1242" cy="1216"/>
                <a:chOff x="2341" y="1703"/>
                <a:chExt cx="1242" cy="1216"/>
              </a:xfrm>
              <a:grpFill/>
            </p:grpSpPr>
            <p:sp>
              <p:nvSpPr>
                <p:cNvPr id="158" name="Oval 48"/>
                <p:cNvSpPr>
                  <a:spLocks noChangeArrowheads="1"/>
                </p:cNvSpPr>
                <p:nvPr/>
              </p:nvSpPr>
              <p:spPr bwMode="gray">
                <a:xfrm>
                  <a:off x="2341" y="1703"/>
                  <a:ext cx="1242" cy="1216"/>
                </a:xfrm>
                <a:prstGeom prst="ellipse">
                  <a:avLst/>
                </a:prstGeom>
                <a:grpFill/>
                <a:ln algn="ctr" w="28575">
                  <a:solidFill>
                    <a:srgbClr val="C0C0C0"/>
                  </a:solidFill>
                  <a:round/>
                </a:ln>
              </p:spPr>
              <p:txBody>
                <a:bodyPr anchor="ctr" vert="eaVert"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59" name="Freeform 49"/>
                <p:cNvSpPr/>
                <p:nvPr/>
              </p:nvSpPr>
              <p:spPr bwMode="auto">
                <a:xfrm rot="5400000">
                  <a:off x="2741" y="1375"/>
                  <a:ext cx="458" cy="1136"/>
                </a:xfrm>
                <a:custGeom>
                  <a:gdLst>
                    <a:gd fmla="*/ 8299 w 174" name="T0"/>
                    <a:gd fmla="*/ 0 h 348" name="T1"/>
                    <a:gd fmla="*/ 0 w 174" name="T2"/>
                    <a:gd fmla="*/ 19648 h 348" name="T3"/>
                    <a:gd fmla="*/ 8355 w 174" name="T4"/>
                    <a:gd fmla="*/ 39512 h 348" name="T5"/>
                    <a:gd fmla="*/ 8355 w 174" name="T6"/>
                    <a:gd fmla="*/ 19756 h 348" name="T7"/>
                    <a:gd fmla="*/ 8299 w 174" name="T8"/>
                    <a:gd fmla="*/ 0 h 348" name="T9"/>
                    <a:gd fmla="*/ 0 60000 65536" name="T10"/>
                    <a:gd fmla="*/ 0 60000 65536" name="T11"/>
                    <a:gd fmla="*/ 0 60000 65536" name="T12"/>
                    <a:gd fmla="*/ 0 60000 65536" name="T13"/>
                    <a:gd fmla="*/ 0 60000 65536" name="T14"/>
                    <a:gd fmla="*/ 0 w 174" name="T15"/>
                    <a:gd fmla="*/ 0 h 348" name="T16"/>
                    <a:gd fmla="*/ 174 w 174" name="T17"/>
                    <a:gd fmla="*/ 348 h 348" name="T18"/>
                  </a:gdLst>
                  <a:cxnLst>
                    <a:cxn ang="T10">
                      <a:pos x="T0" y="T1"/>
                    </a:cxn>
                    <a:cxn ang="T11">
                      <a:pos x="T2" y="T3"/>
                    </a:cxn>
                    <a:cxn ang="T12">
                      <a:pos x="T4" y="T5"/>
                    </a:cxn>
                    <a:cxn ang="T13">
                      <a:pos x="T6" y="T7"/>
                    </a:cxn>
                    <a:cxn ang="T14">
                      <a:pos x="T8" y="T9"/>
                    </a:cxn>
                  </a:cxnLst>
                  <a:rect b="T18" l="T15" r="T17" t="T16"/>
                  <a:pathLst>
                    <a:path h="348" w="174">
                      <a:moveTo>
                        <a:pt x="173" y="0"/>
                      </a:moveTo>
                      <a:cubicBezTo>
                        <a:pt x="77" y="0"/>
                        <a:pt x="0" y="77"/>
                        <a:pt x="0" y="173"/>
                      </a:cubicBezTo>
                      <a:cubicBezTo>
                        <a:pt x="0" y="270"/>
                        <a:pt x="77" y="348"/>
                        <a:pt x="174" y="348"/>
                      </a:cubicBezTo>
                      <a:lnTo>
                        <a:pt x="174" y="174"/>
                      </a:lnTo>
                      <a:lnTo>
                        <a:pt x="173" y="0"/>
                      </a:lnTo>
                      <a:close/>
                    </a:path>
                  </a:pathLst>
                </a:custGeom>
                <a:grpFill/>
                <a:ln w="38100">
                  <a:noFill/>
                  <a:round/>
                </a:ln>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grpSp>
          <p:sp>
            <p:nvSpPr>
              <p:cNvPr id="157" name="Freeform 50"/>
              <p:cNvSpPr/>
              <p:nvPr/>
            </p:nvSpPr>
            <p:spPr bwMode="auto">
              <a:xfrm rot="3600000">
                <a:off x="3064" y="2263"/>
                <a:ext cx="194" cy="758"/>
              </a:xfrm>
              <a:custGeom>
                <a:gdLst>
                  <a:gd fmla="*/ 268 w 174" name="T0"/>
                  <a:gd fmla="*/ 0 h 348" name="T1"/>
                  <a:gd fmla="*/ 0 w 174" name="T2"/>
                  <a:gd fmla="*/ 3895 h 348" name="T3"/>
                  <a:gd fmla="*/ 269 w 174" name="T4"/>
                  <a:gd fmla="*/ 7833 h 348" name="T5"/>
                  <a:gd fmla="*/ 269 w 174" name="T6"/>
                  <a:gd fmla="*/ 3919 h 348" name="T7"/>
                  <a:gd fmla="*/ 268 w 174" name="T8"/>
                  <a:gd fmla="*/ 0 h 348" name="T9"/>
                  <a:gd fmla="*/ 0 60000 65536" name="T10"/>
                  <a:gd fmla="*/ 0 60000 65536" name="T11"/>
                  <a:gd fmla="*/ 0 60000 65536" name="T12"/>
                  <a:gd fmla="*/ 0 60000 65536" name="T13"/>
                  <a:gd fmla="*/ 0 60000 65536" name="T14"/>
                  <a:gd fmla="*/ 0 w 174" name="T15"/>
                  <a:gd fmla="*/ 0 h 348" name="T16"/>
                  <a:gd fmla="*/ 174 w 174" name="T17"/>
                  <a:gd fmla="*/ 348 h 348" name="T18"/>
                </a:gdLst>
                <a:cxnLst>
                  <a:cxn ang="T10">
                    <a:pos x="T0" y="T1"/>
                  </a:cxn>
                  <a:cxn ang="T11">
                    <a:pos x="T2" y="T3"/>
                  </a:cxn>
                  <a:cxn ang="T12">
                    <a:pos x="T4" y="T5"/>
                  </a:cxn>
                  <a:cxn ang="T13">
                    <a:pos x="T6" y="T7"/>
                  </a:cxn>
                  <a:cxn ang="T14">
                    <a:pos x="T8" y="T9"/>
                  </a:cxn>
                </a:cxnLst>
                <a:rect b="T18" l="T15" r="T17" t="T16"/>
                <a:pathLst>
                  <a:path h="348" w="174">
                    <a:moveTo>
                      <a:pt x="173" y="0"/>
                    </a:moveTo>
                    <a:cubicBezTo>
                      <a:pt x="77" y="0"/>
                      <a:pt x="0" y="77"/>
                      <a:pt x="0" y="173"/>
                    </a:cubicBezTo>
                    <a:cubicBezTo>
                      <a:pt x="0" y="270"/>
                      <a:pt x="77" y="348"/>
                      <a:pt x="174" y="348"/>
                    </a:cubicBezTo>
                    <a:lnTo>
                      <a:pt x="174" y="174"/>
                    </a:lnTo>
                    <a:lnTo>
                      <a:pt x="173" y="0"/>
                    </a:lnTo>
                    <a:close/>
                  </a:path>
                </a:pathLst>
              </a:custGeom>
              <a:grpFill/>
              <a:ln w="38100">
                <a:noFill/>
                <a:round/>
              </a:ln>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grpSp>
        <p:sp>
          <p:nvSpPr>
            <p:cNvPr id="153" name="Line 51"/>
            <p:cNvSpPr>
              <a:spLocks noChangeShapeType="1"/>
            </p:cNvSpPr>
            <p:nvPr/>
          </p:nvSpPr>
          <p:spPr bwMode="auto">
            <a:xfrm flipH="1">
              <a:off x="7078066" y="3553644"/>
              <a:ext cx="748498" cy="1560"/>
            </a:xfrm>
            <a:prstGeom prst="line">
              <a:avLst/>
            </a:prstGeom>
            <a:noFill/>
            <a:ln w="9525">
              <a:solidFill>
                <a:srgbClr val="808080"/>
              </a:solidFill>
              <a:round/>
              <a:headEnd len="med" type="oval" w="med"/>
            </a:ln>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54" name="WordArt 52"/>
            <p:cNvSpPr>
              <a:spLocks noChangeArrowheads="1" noChangeShapeType="1" noTextEdit="1"/>
            </p:cNvSpPr>
            <p:nvPr/>
          </p:nvSpPr>
          <p:spPr bwMode="auto">
            <a:xfrm>
              <a:off x="8007424" y="3363590"/>
              <a:ext cx="381000" cy="425450"/>
            </a:xfrm>
            <a:prstGeom prst="rect">
              <a:avLst/>
            </a:prstGeom>
          </p:spPr>
          <p:txBody>
            <a:bodyPr fromWordArt="1" wrap="none">
              <a:prstTxWarp prst="textPlain">
                <a:avLst>
                  <a:gd fmla="val 50000" name="adj"/>
                </a:avLst>
              </a:prstTxWarp>
            </a:bodyPr>
            <a:lstStyle/>
            <a:p>
              <a:pPr algn="ctr" defTabSz="914400" eaLnBrk="1" fontAlgn="auto" hangingPunct="1" indent="0" latinLnBrk="0" lvl="0" marL="0" marR="0">
                <a:lnSpc>
                  <a:spcPct val="100000"/>
                </a:lnSpc>
                <a:spcBef>
                  <a:spcPct val="0"/>
                </a:spcBef>
                <a:spcAft>
                  <a:spcPct val="0"/>
                </a:spcAft>
                <a:buClrTx/>
                <a:buSzTx/>
                <a:buFontTx/>
                <a:buNone/>
                <a:defRPr/>
              </a:pPr>
              <a:r>
                <a:rPr altLang="zh-CN" b="0" baseline="0" cap="none" i="0" kern="10" kumimoji="0" lang="en-US" noProof="0" normalizeH="0" smtClean="0" spc="0" strike="noStrike" sz="2400" u="none">
                  <a:ln w="9525">
                    <a:solidFill>
                      <a:prstClr val="white"/>
                    </a:solidFill>
                    <a:round/>
                  </a:ln>
                  <a:gradFill rotWithShape="1">
                    <a:gsLst>
                      <a:gs pos="0">
                        <a:srgbClr val="EAEAEA"/>
                      </a:gs>
                      <a:gs pos="100000">
                        <a:srgbClr val="B2B2B2"/>
                      </a:gs>
                    </a:gsLst>
                    <a:lin ang="5400000" scaled="1"/>
                  </a:gradFill>
                  <a:effectLst/>
                  <a:uLnTx/>
                  <a:uFillTx/>
                  <a:latin typeface="黑体"/>
                  <a:ea typeface="黑体"/>
                </a:rPr>
                <a:t>6</a:t>
              </a:r>
            </a:p>
          </p:txBody>
        </p:sp>
        <p:sp>
          <p:nvSpPr>
            <p:cNvPr id="155" name="Line 2"/>
            <p:cNvSpPr>
              <a:spLocks noChangeShapeType="1"/>
            </p:cNvSpPr>
            <p:nvPr/>
          </p:nvSpPr>
          <p:spPr bwMode="auto">
            <a:xfrm flipH="1" flipV="1" rot="5400000">
              <a:off x="7271424" y="4976296"/>
              <a:ext cx="2089981" cy="1"/>
            </a:xfrm>
            <a:prstGeom prst="line">
              <a:avLst/>
            </a:prstGeom>
            <a:noFill/>
            <a:ln w="19050">
              <a:solidFill>
                <a:srgbClr val="808080"/>
              </a:solidFill>
              <a:round/>
            </a:ln>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grpSp>
      <p:grpSp>
        <p:nvGrpSpPr>
          <p:cNvPr id="160" name="组合 159"/>
          <p:cNvGrpSpPr/>
          <p:nvPr/>
        </p:nvGrpSpPr>
        <p:grpSpPr>
          <a:xfrm>
            <a:off x="7296970" y="1218982"/>
            <a:ext cx="3680961" cy="2717574"/>
            <a:chOff x="5643567" y="1215482"/>
            <a:chExt cx="3680961" cy="2717574"/>
          </a:xfrm>
        </p:grpSpPr>
        <p:sp>
          <p:nvSpPr>
            <p:cNvPr id="168" name="Oval 6"/>
            <p:cNvSpPr>
              <a:spLocks noChangeArrowheads="1"/>
            </p:cNvSpPr>
            <p:nvPr/>
          </p:nvSpPr>
          <p:spPr bwMode="gray">
            <a:xfrm>
              <a:off x="6300192" y="3174231"/>
              <a:ext cx="777875" cy="758825"/>
            </a:xfrm>
            <a:prstGeom prst="ellipse">
              <a:avLst/>
            </a:prstGeom>
            <a:solidFill>
              <a:srgbClr val="002060"/>
            </a:solidFill>
            <a:ln algn="ctr" w="28575">
              <a:solidFill>
                <a:srgbClr val="C0C0C0"/>
              </a:solidFill>
              <a:round/>
            </a:ln>
          </p:spPr>
          <p:txBody>
            <a:bodyPr anchor="ctr" vert="eaVert"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62" name="Line 32"/>
            <p:cNvSpPr>
              <a:spLocks noChangeShapeType="1"/>
            </p:cNvSpPr>
            <p:nvPr/>
          </p:nvSpPr>
          <p:spPr bwMode="auto">
            <a:xfrm flipH="1">
              <a:off x="5643567" y="3573016"/>
              <a:ext cx="682625" cy="0"/>
            </a:xfrm>
            <a:prstGeom prst="line">
              <a:avLst/>
            </a:prstGeom>
            <a:noFill/>
            <a:ln w="9525">
              <a:solidFill>
                <a:srgbClr val="808080"/>
              </a:solidFill>
              <a:round/>
              <a:headEnd len="med" type="oval" w="med"/>
            </a:ln>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63" name="WordArt 35"/>
            <p:cNvSpPr>
              <a:spLocks noChangeArrowheads="1" noChangeShapeType="1" noTextEdit="1"/>
            </p:cNvSpPr>
            <p:nvPr/>
          </p:nvSpPr>
          <p:spPr bwMode="auto">
            <a:xfrm>
              <a:off x="6495256" y="3356992"/>
              <a:ext cx="381000" cy="425450"/>
            </a:xfrm>
            <a:prstGeom prst="rect">
              <a:avLst/>
            </a:prstGeom>
          </p:spPr>
          <p:txBody>
            <a:bodyPr fromWordArt="1" wrap="none">
              <a:prstTxWarp prst="textPlain">
                <a:avLst>
                  <a:gd fmla="val 50000" name="adj"/>
                </a:avLst>
              </a:prstTxWarp>
            </a:bodyPr>
            <a:lstStyle/>
            <a:p>
              <a:pPr algn="ctr" defTabSz="914400" eaLnBrk="1" fontAlgn="auto" hangingPunct="1" indent="0" latinLnBrk="0" lvl="0" marL="0" marR="0">
                <a:lnSpc>
                  <a:spcPct val="100000"/>
                </a:lnSpc>
                <a:spcBef>
                  <a:spcPct val="0"/>
                </a:spcBef>
                <a:spcAft>
                  <a:spcPct val="0"/>
                </a:spcAft>
                <a:buClrTx/>
                <a:buSzTx/>
                <a:buFontTx/>
                <a:buNone/>
                <a:defRPr/>
              </a:pPr>
              <a:r>
                <a:rPr altLang="zh-CN" b="0" baseline="0" cap="none" i="0" kern="10" kumimoji="0" lang="en-US" noProof="0" normalizeH="0" smtClean="0" spc="0" strike="noStrike" sz="2400" u="none">
                  <a:ln w="9525">
                    <a:solidFill>
                      <a:prstClr val="white"/>
                    </a:solidFill>
                    <a:round/>
                  </a:ln>
                  <a:gradFill rotWithShape="1">
                    <a:gsLst>
                      <a:gs pos="0">
                        <a:srgbClr val="EAEAEA"/>
                      </a:gs>
                      <a:gs pos="100000">
                        <a:srgbClr val="B2B2B2"/>
                      </a:gs>
                    </a:gsLst>
                    <a:lin ang="5400000" scaled="1"/>
                  </a:gradFill>
                  <a:effectLst/>
                  <a:uLnTx/>
                  <a:uFillTx/>
                  <a:latin typeface="黑体"/>
                  <a:ea typeface="黑体"/>
                </a:rPr>
                <a:t>5</a:t>
              </a:r>
            </a:p>
          </p:txBody>
        </p:sp>
        <p:sp>
          <p:nvSpPr>
            <p:cNvPr id="164" name="Rectangle 54"/>
            <p:cNvSpPr>
              <a:spLocks noChangeArrowheads="1"/>
            </p:cNvSpPr>
            <p:nvPr/>
          </p:nvSpPr>
          <p:spPr bwMode="auto">
            <a:xfrm>
              <a:off x="6736159" y="1453772"/>
              <a:ext cx="2588369" cy="1261872"/>
            </a:xfrm>
            <a:prstGeom prst="rect">
              <a:avLst/>
            </a:prstGeom>
            <a:noFill/>
            <a:ln algn="ctr" w="9525">
              <a:noFill/>
              <a:miter lim="800000"/>
            </a:ln>
          </p:spPr>
          <p:txBody>
            <a:bodyPr wrap="square">
              <a:spAutoFit/>
            </a:bodyPr>
            <a:lstStyle/>
            <a:p>
              <a:pPr>
                <a:lnSpc>
                  <a:spcPct val="120000"/>
                </a:lnSpc>
                <a:spcBef>
                  <a:spcPts val="1200"/>
                </a:spcBef>
                <a:spcAft>
                  <a:spcPts val="1200"/>
                </a:spcAft>
              </a:pPr>
              <a:r>
                <a:rPr altLang="en-US" b="1" kern="0" lang="zh-CN" sz="1600">
                  <a:solidFill>
                    <a:srgbClr val="002060"/>
                  </a:solidFill>
                  <a:latin charset="-122" pitchFamily="34" typeface="微软雅黑"/>
                  <a:ea charset="-122" pitchFamily="34" typeface="微软雅黑"/>
                </a:rPr>
                <a:t>输入您的文字：输入您的文字输入您的文字输入您的文字输入您的文字输入您的文字</a:t>
              </a:r>
            </a:p>
          </p:txBody>
        </p:sp>
        <p:sp>
          <p:nvSpPr>
            <p:cNvPr id="165" name="Line 39"/>
            <p:cNvSpPr>
              <a:spLocks noChangeShapeType="1"/>
            </p:cNvSpPr>
            <p:nvPr/>
          </p:nvSpPr>
          <p:spPr bwMode="auto">
            <a:xfrm flipH="1" rot="5400000">
              <a:off x="5738724" y="2197414"/>
              <a:ext cx="1963864" cy="0"/>
            </a:xfrm>
            <a:prstGeom prst="line">
              <a:avLst/>
            </a:prstGeom>
            <a:noFill/>
            <a:ln w="19050">
              <a:solidFill>
                <a:srgbClr val="808080"/>
              </a:solidFill>
              <a:round/>
            </a:ln>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grpSp>
      <p:grpSp>
        <p:nvGrpSpPr>
          <p:cNvPr id="170" name="组合 169"/>
          <p:cNvGrpSpPr/>
          <p:nvPr/>
        </p:nvGrpSpPr>
        <p:grpSpPr>
          <a:xfrm>
            <a:off x="2628232" y="1249066"/>
            <a:ext cx="2736746" cy="2687490"/>
            <a:chOff x="974829" y="1245566"/>
            <a:chExt cx="2736746" cy="2687490"/>
          </a:xfrm>
        </p:grpSpPr>
        <p:grpSp>
          <p:nvGrpSpPr>
            <p:cNvPr id="171" name="组合 170"/>
            <p:cNvGrpSpPr/>
            <p:nvPr/>
          </p:nvGrpSpPr>
          <p:grpSpPr>
            <a:xfrm>
              <a:off x="974829" y="1245566"/>
              <a:ext cx="2736746" cy="2687490"/>
              <a:chOff x="974829" y="1245566"/>
              <a:chExt cx="2736746" cy="2687490"/>
            </a:xfrm>
          </p:grpSpPr>
          <p:sp>
            <p:nvSpPr>
              <p:cNvPr id="178" name="Oval 21"/>
              <p:cNvSpPr>
                <a:spLocks noChangeArrowheads="1"/>
              </p:cNvSpPr>
              <p:nvPr/>
            </p:nvSpPr>
            <p:spPr bwMode="gray">
              <a:xfrm>
                <a:off x="974829" y="3174231"/>
                <a:ext cx="777875" cy="758825"/>
              </a:xfrm>
              <a:prstGeom prst="ellipse">
                <a:avLst/>
              </a:prstGeom>
              <a:solidFill>
                <a:schemeClr val="tx1">
                  <a:lumMod val="65000"/>
                  <a:lumOff val="35000"/>
                </a:schemeClr>
              </a:solidFill>
              <a:ln algn="ctr" w="28575">
                <a:solidFill>
                  <a:srgbClr val="C0C0C0"/>
                </a:solidFill>
                <a:round/>
              </a:ln>
            </p:spPr>
            <p:txBody>
              <a:bodyPr anchor="ctr" vert="eaVert" wrap="non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sp>
            <p:nvSpPr>
              <p:cNvPr id="174" name="Rectangle 38"/>
              <p:cNvSpPr>
                <a:spLocks noChangeArrowheads="1"/>
              </p:cNvSpPr>
              <p:nvPr/>
            </p:nvSpPr>
            <p:spPr bwMode="auto">
              <a:xfrm>
                <a:off x="1391866" y="1434725"/>
                <a:ext cx="2319709" cy="1456944"/>
              </a:xfrm>
              <a:prstGeom prst="rect">
                <a:avLst/>
              </a:prstGeom>
              <a:noFill/>
              <a:ln algn="ctr" w="9525">
                <a:noFill/>
                <a:miter lim="800000"/>
              </a:ln>
            </p:spPr>
            <p:txBody>
              <a:bodyPr wrap="square">
                <a:spAutoFit/>
              </a:bodyPr>
              <a:lstStyle/>
              <a:p>
                <a:pPr lvl="0">
                  <a:lnSpc>
                    <a:spcPct val="140000"/>
                  </a:lnSpc>
                </a:pPr>
                <a:r>
                  <a:rPr altLang="en-US" b="1" baseline="0" cap="none" i="0" kern="0" kumimoji="0" lang="zh-CN" noProof="0" normalizeH="0" smtClean="0" spc="0" strike="noStrike" sz="1600" u="none">
                    <a:ln>
                      <a:noFill/>
                    </a:ln>
                    <a:solidFill>
                      <a:schemeClr val="tx1">
                        <a:lumMod val="65000"/>
                        <a:lumOff val="35000"/>
                      </a:schemeClr>
                    </a:solidFill>
                    <a:effectLst/>
                    <a:uLnTx/>
                    <a:uFillTx/>
                    <a:latin charset="-122" pitchFamily="34" typeface="微软雅黑"/>
                    <a:ea charset="-122" pitchFamily="34" typeface="微软雅黑"/>
                  </a:rPr>
                  <a:t>输入您的文字：输入您的文字输入您的文字输入您的文字输入您的文字输入您的文字</a:t>
                </a:r>
              </a:p>
            </p:txBody>
          </p:sp>
          <p:sp>
            <p:nvSpPr>
              <p:cNvPr id="175" name="Line 39"/>
              <p:cNvSpPr>
                <a:spLocks noChangeShapeType="1"/>
              </p:cNvSpPr>
              <p:nvPr/>
            </p:nvSpPr>
            <p:spPr bwMode="auto">
              <a:xfrm flipH="1" rot="5400000">
                <a:off x="339869" y="2225554"/>
                <a:ext cx="1959976" cy="0"/>
              </a:xfrm>
              <a:prstGeom prst="line">
                <a:avLst/>
              </a:prstGeom>
              <a:noFill/>
              <a:ln w="19050">
                <a:solidFill>
                  <a:srgbClr val="808080"/>
                </a:solidFill>
                <a:round/>
              </a:ln>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mtClean="0" spc="0" strike="noStrike" sz="1800" u="none">
                  <a:ln>
                    <a:noFill/>
                  </a:ln>
                  <a:solidFill>
                    <a:prstClr val="black"/>
                  </a:solidFill>
                  <a:effectLst/>
                  <a:uLnTx/>
                  <a:uFillTx/>
                </a:endParaRPr>
              </a:p>
            </p:txBody>
          </p:sp>
        </p:grpSp>
        <p:sp>
          <p:nvSpPr>
            <p:cNvPr id="172" name="WordArt 36"/>
            <p:cNvSpPr>
              <a:spLocks noChangeArrowheads="1" noChangeShapeType="1" noTextEdit="1"/>
            </p:cNvSpPr>
            <p:nvPr/>
          </p:nvSpPr>
          <p:spPr bwMode="auto">
            <a:xfrm>
              <a:off x="1192217" y="3320610"/>
              <a:ext cx="244475" cy="425450"/>
            </a:xfrm>
            <a:prstGeom prst="rect">
              <a:avLst/>
            </a:prstGeom>
          </p:spPr>
          <p:txBody>
            <a:bodyPr fromWordArt="1" wrap="none">
              <a:prstTxWarp prst="textPlain">
                <a:avLst>
                  <a:gd fmla="val 50000" name="adj"/>
                </a:avLst>
              </a:prstTxWarp>
            </a:bodyPr>
            <a:lstStyle/>
            <a:p>
              <a:pPr algn="ctr" defTabSz="914400" eaLnBrk="1" fontAlgn="auto" hangingPunct="1" indent="0" latinLnBrk="0" lvl="0" marL="0" marR="0">
                <a:lnSpc>
                  <a:spcPct val="100000"/>
                </a:lnSpc>
                <a:spcBef>
                  <a:spcPct val="0"/>
                </a:spcBef>
                <a:spcAft>
                  <a:spcPct val="0"/>
                </a:spcAft>
                <a:buClrTx/>
                <a:buSzTx/>
                <a:buFontTx/>
                <a:buNone/>
                <a:defRPr/>
              </a:pPr>
              <a:r>
                <a:rPr altLang="zh-CN" b="0" baseline="0" cap="none" i="0" kern="10" kumimoji="0" lang="en-US" noProof="0" normalizeH="0" smtClean="0" spc="0" strike="noStrike" sz="2400" u="none">
                  <a:ln w="9525">
                    <a:solidFill>
                      <a:prstClr val="white"/>
                    </a:solidFill>
                    <a:round/>
                  </a:ln>
                  <a:gradFill rotWithShape="1">
                    <a:gsLst>
                      <a:gs pos="0">
                        <a:srgbClr val="EAEAEA"/>
                      </a:gs>
                      <a:gs pos="100000">
                        <a:srgbClr val="B2B2B2"/>
                      </a:gs>
                    </a:gsLst>
                    <a:lin ang="5400000" scaled="1"/>
                  </a:gradFill>
                  <a:effectLst/>
                  <a:uLnTx/>
                  <a:uFillTx/>
                  <a:latin typeface="黑体"/>
                  <a:ea typeface="黑体"/>
                </a:rPr>
                <a:t>1</a:t>
              </a:r>
            </a:p>
          </p:txBody>
        </p:sp>
      </p:grpSp>
    </p:spTree>
    <p:extLst>
      <p:ext uri="{BB962C8B-B14F-4D97-AF65-F5344CB8AC3E}">
        <p14:creationId val="456595416"/>
      </p:ext>
    </p:extLst>
  </p:cSld>
  <p:clrMapOvr>
    <a:masterClrMapping/>
  </p:clrMapOvr>
  <mc:AlternateContent>
    <mc:Choice Requires="p14">
      <p:transition advTm="4000" p14:dur="2000" spd="slow"/>
    </mc:Choice>
    <mc:Fallback>
      <p:transition advTm="4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0"/>
                                  </p:stCondLst>
                                  <p:childTnLst>
                                    <p:set>
                                      <p:cBhvr>
                                        <p:cTn dur="1" fill="hold" id="6">
                                          <p:stCondLst>
                                            <p:cond delay="0"/>
                                          </p:stCondLst>
                                        </p:cTn>
                                        <p:tgtEl>
                                          <p:spTgt spid="47"/>
                                        </p:tgtEl>
                                        <p:attrNameLst>
                                          <p:attrName>style.visibility</p:attrName>
                                        </p:attrNameLst>
                                      </p:cBhvr>
                                      <p:to>
                                        <p:strVal val="visible"/>
                                      </p:to>
                                    </p:set>
                                    <p:anim calcmode="lin" valueType="num">
                                      <p:cBhvr additive="base">
                                        <p:cTn dur="250" fill="hold" id="7"/>
                                        <p:tgtEl>
                                          <p:spTgt spid="47"/>
                                        </p:tgtEl>
                                        <p:attrNameLst>
                                          <p:attrName>ppt_x</p:attrName>
                                        </p:attrNameLst>
                                      </p:cBhvr>
                                      <p:tavLst>
                                        <p:tav tm="0">
                                          <p:val>
                                            <p:strVal val="0-#ppt_w/2"/>
                                          </p:val>
                                        </p:tav>
                                        <p:tav tm="100000">
                                          <p:val>
                                            <p:strVal val="#ppt_x"/>
                                          </p:val>
                                        </p:tav>
                                      </p:tavLst>
                                    </p:anim>
                                    <p:anim calcmode="lin" valueType="num">
                                      <p:cBhvr additive="base">
                                        <p:cTn dur="250" fill="hold" id="8"/>
                                        <p:tgtEl>
                                          <p:spTgt spid="47"/>
                                        </p:tgtEl>
                                        <p:attrNameLst>
                                          <p:attrName>ppt_y</p:attrName>
                                        </p:attrNameLst>
                                      </p:cBhvr>
                                      <p:tavLst>
                                        <p:tav tm="0">
                                          <p:val>
                                            <p:strVal val="#ppt_y"/>
                                          </p:val>
                                        </p:tav>
                                        <p:tav tm="100000">
                                          <p:val>
                                            <p:strVal val="#ppt_y"/>
                                          </p:val>
                                        </p:tav>
                                      </p:tavLst>
                                    </p:anim>
                                  </p:childTnLst>
                                </p:cTn>
                              </p:par>
                              <p:par>
                                <p:cTn fill="hold" id="9" nodeType="withEffect" presetClass="entr" presetID="2" presetSubtype="2">
                                  <p:stCondLst>
                                    <p:cond delay="0"/>
                                  </p:stCondLst>
                                  <p:childTnLst>
                                    <p:set>
                                      <p:cBhvr>
                                        <p:cTn dur="1" fill="hold" id="10">
                                          <p:stCondLst>
                                            <p:cond delay="0"/>
                                          </p:stCondLst>
                                        </p:cTn>
                                        <p:tgtEl>
                                          <p:spTgt spid="170"/>
                                        </p:tgtEl>
                                        <p:attrNameLst>
                                          <p:attrName>style.visibility</p:attrName>
                                        </p:attrNameLst>
                                      </p:cBhvr>
                                      <p:to>
                                        <p:strVal val="visible"/>
                                      </p:to>
                                    </p:set>
                                    <p:anim calcmode="lin" valueType="num">
                                      <p:cBhvr additive="base">
                                        <p:cTn dur="500" fill="hold" id="11"/>
                                        <p:tgtEl>
                                          <p:spTgt spid="170"/>
                                        </p:tgtEl>
                                        <p:attrNameLst>
                                          <p:attrName>ppt_x</p:attrName>
                                        </p:attrNameLst>
                                      </p:cBhvr>
                                      <p:tavLst>
                                        <p:tav tm="0">
                                          <p:val>
                                            <p:strVal val="1+#ppt_w/2"/>
                                          </p:val>
                                        </p:tav>
                                        <p:tav tm="100000">
                                          <p:val>
                                            <p:strVal val="#ppt_x"/>
                                          </p:val>
                                        </p:tav>
                                      </p:tavLst>
                                    </p:anim>
                                    <p:anim calcmode="lin" valueType="num">
                                      <p:cBhvr additive="base">
                                        <p:cTn dur="500" fill="hold" id="12"/>
                                        <p:tgtEl>
                                          <p:spTgt spid="170"/>
                                        </p:tgtEl>
                                        <p:attrNameLst>
                                          <p:attrName>ppt_y</p:attrName>
                                        </p:attrNameLst>
                                      </p:cBhvr>
                                      <p:tavLst>
                                        <p:tav tm="0">
                                          <p:val>
                                            <p:strVal val="#ppt_y"/>
                                          </p:val>
                                        </p:tav>
                                        <p:tav tm="100000">
                                          <p:val>
                                            <p:strVal val="#ppt_y"/>
                                          </p:val>
                                        </p:tav>
                                      </p:tavLst>
                                    </p:anim>
                                  </p:childTnLst>
                                </p:cTn>
                              </p:par>
                              <p:par>
                                <p:cTn fill="hold" id="13" nodeType="withEffect" presetClass="entr" presetID="2" presetSubtype="2">
                                  <p:stCondLst>
                                    <p:cond delay="150"/>
                                  </p:stCondLst>
                                  <p:childTnLst>
                                    <p:set>
                                      <p:cBhvr>
                                        <p:cTn dur="1" fill="hold" id="14">
                                          <p:stCondLst>
                                            <p:cond delay="0"/>
                                          </p:stCondLst>
                                        </p:cTn>
                                        <p:tgtEl>
                                          <p:spTgt spid="119"/>
                                        </p:tgtEl>
                                        <p:attrNameLst>
                                          <p:attrName>style.visibility</p:attrName>
                                        </p:attrNameLst>
                                      </p:cBhvr>
                                      <p:to>
                                        <p:strVal val="visible"/>
                                      </p:to>
                                    </p:set>
                                    <p:anim calcmode="lin" valueType="num">
                                      <p:cBhvr additive="base">
                                        <p:cTn dur="500" fill="hold" id="15"/>
                                        <p:tgtEl>
                                          <p:spTgt spid="119"/>
                                        </p:tgtEl>
                                        <p:attrNameLst>
                                          <p:attrName>ppt_x</p:attrName>
                                        </p:attrNameLst>
                                      </p:cBhvr>
                                      <p:tavLst>
                                        <p:tav tm="0">
                                          <p:val>
                                            <p:strVal val="1+#ppt_w/2"/>
                                          </p:val>
                                        </p:tav>
                                        <p:tav tm="100000">
                                          <p:val>
                                            <p:strVal val="#ppt_x"/>
                                          </p:val>
                                        </p:tav>
                                      </p:tavLst>
                                    </p:anim>
                                    <p:anim calcmode="lin" valueType="num">
                                      <p:cBhvr additive="base">
                                        <p:cTn dur="500" fill="hold" id="16"/>
                                        <p:tgtEl>
                                          <p:spTgt spid="119"/>
                                        </p:tgtEl>
                                        <p:attrNameLst>
                                          <p:attrName>ppt_y</p:attrName>
                                        </p:attrNameLst>
                                      </p:cBhvr>
                                      <p:tavLst>
                                        <p:tav tm="0">
                                          <p:val>
                                            <p:strVal val="#ppt_y"/>
                                          </p:val>
                                        </p:tav>
                                        <p:tav tm="100000">
                                          <p:val>
                                            <p:strVal val="#ppt_y"/>
                                          </p:val>
                                        </p:tav>
                                      </p:tavLst>
                                    </p:anim>
                                  </p:childTnLst>
                                </p:cTn>
                              </p:par>
                              <p:par>
                                <p:cTn fill="hold" id="17" nodeType="withEffect" presetClass="entr" presetID="2" presetSubtype="2">
                                  <p:stCondLst>
                                    <p:cond delay="300"/>
                                  </p:stCondLst>
                                  <p:childTnLst>
                                    <p:set>
                                      <p:cBhvr>
                                        <p:cTn dur="1" fill="hold" id="18">
                                          <p:stCondLst>
                                            <p:cond delay="0"/>
                                          </p:stCondLst>
                                        </p:cTn>
                                        <p:tgtEl>
                                          <p:spTgt spid="130"/>
                                        </p:tgtEl>
                                        <p:attrNameLst>
                                          <p:attrName>style.visibility</p:attrName>
                                        </p:attrNameLst>
                                      </p:cBhvr>
                                      <p:to>
                                        <p:strVal val="visible"/>
                                      </p:to>
                                    </p:set>
                                    <p:anim calcmode="lin" valueType="num">
                                      <p:cBhvr additive="base">
                                        <p:cTn dur="500" fill="hold" id="19"/>
                                        <p:tgtEl>
                                          <p:spTgt spid="130"/>
                                        </p:tgtEl>
                                        <p:attrNameLst>
                                          <p:attrName>ppt_x</p:attrName>
                                        </p:attrNameLst>
                                      </p:cBhvr>
                                      <p:tavLst>
                                        <p:tav tm="0">
                                          <p:val>
                                            <p:strVal val="1+#ppt_w/2"/>
                                          </p:val>
                                        </p:tav>
                                        <p:tav tm="100000">
                                          <p:val>
                                            <p:strVal val="#ppt_x"/>
                                          </p:val>
                                        </p:tav>
                                      </p:tavLst>
                                    </p:anim>
                                    <p:anim calcmode="lin" valueType="num">
                                      <p:cBhvr additive="base">
                                        <p:cTn dur="500" fill="hold" id="20"/>
                                        <p:tgtEl>
                                          <p:spTgt spid="130"/>
                                        </p:tgtEl>
                                        <p:attrNameLst>
                                          <p:attrName>ppt_y</p:attrName>
                                        </p:attrNameLst>
                                      </p:cBhvr>
                                      <p:tavLst>
                                        <p:tav tm="0">
                                          <p:val>
                                            <p:strVal val="#ppt_y"/>
                                          </p:val>
                                        </p:tav>
                                        <p:tav tm="100000">
                                          <p:val>
                                            <p:strVal val="#ppt_y"/>
                                          </p:val>
                                        </p:tav>
                                      </p:tavLst>
                                    </p:anim>
                                  </p:childTnLst>
                                </p:cTn>
                              </p:par>
                              <p:par>
                                <p:cTn fill="hold" id="21" nodeType="withEffect" presetClass="entr" presetID="2" presetSubtype="2">
                                  <p:stCondLst>
                                    <p:cond delay="450"/>
                                  </p:stCondLst>
                                  <p:childTnLst>
                                    <p:set>
                                      <p:cBhvr>
                                        <p:cTn dur="1" fill="hold" id="22">
                                          <p:stCondLst>
                                            <p:cond delay="0"/>
                                          </p:stCondLst>
                                        </p:cTn>
                                        <p:tgtEl>
                                          <p:spTgt spid="140"/>
                                        </p:tgtEl>
                                        <p:attrNameLst>
                                          <p:attrName>style.visibility</p:attrName>
                                        </p:attrNameLst>
                                      </p:cBhvr>
                                      <p:to>
                                        <p:strVal val="visible"/>
                                      </p:to>
                                    </p:set>
                                    <p:anim calcmode="lin" valueType="num">
                                      <p:cBhvr additive="base">
                                        <p:cTn dur="500" fill="hold" id="23"/>
                                        <p:tgtEl>
                                          <p:spTgt spid="140"/>
                                        </p:tgtEl>
                                        <p:attrNameLst>
                                          <p:attrName>ppt_x</p:attrName>
                                        </p:attrNameLst>
                                      </p:cBhvr>
                                      <p:tavLst>
                                        <p:tav tm="0">
                                          <p:val>
                                            <p:strVal val="1+#ppt_w/2"/>
                                          </p:val>
                                        </p:tav>
                                        <p:tav tm="100000">
                                          <p:val>
                                            <p:strVal val="#ppt_x"/>
                                          </p:val>
                                        </p:tav>
                                      </p:tavLst>
                                    </p:anim>
                                    <p:anim calcmode="lin" valueType="num">
                                      <p:cBhvr additive="base">
                                        <p:cTn dur="500" fill="hold" id="24"/>
                                        <p:tgtEl>
                                          <p:spTgt spid="140"/>
                                        </p:tgtEl>
                                        <p:attrNameLst>
                                          <p:attrName>ppt_y</p:attrName>
                                        </p:attrNameLst>
                                      </p:cBhvr>
                                      <p:tavLst>
                                        <p:tav tm="0">
                                          <p:val>
                                            <p:strVal val="#ppt_y"/>
                                          </p:val>
                                        </p:tav>
                                        <p:tav tm="100000">
                                          <p:val>
                                            <p:strVal val="#ppt_y"/>
                                          </p:val>
                                        </p:tav>
                                      </p:tavLst>
                                    </p:anim>
                                  </p:childTnLst>
                                </p:cTn>
                              </p:par>
                              <p:par>
                                <p:cTn fill="hold" id="25" nodeType="withEffect" presetClass="entr" presetID="2" presetSubtype="2">
                                  <p:stCondLst>
                                    <p:cond delay="600"/>
                                  </p:stCondLst>
                                  <p:childTnLst>
                                    <p:set>
                                      <p:cBhvr>
                                        <p:cTn dur="1" fill="hold" id="26">
                                          <p:stCondLst>
                                            <p:cond delay="0"/>
                                          </p:stCondLst>
                                        </p:cTn>
                                        <p:tgtEl>
                                          <p:spTgt spid="160"/>
                                        </p:tgtEl>
                                        <p:attrNameLst>
                                          <p:attrName>style.visibility</p:attrName>
                                        </p:attrNameLst>
                                      </p:cBhvr>
                                      <p:to>
                                        <p:strVal val="visible"/>
                                      </p:to>
                                    </p:set>
                                    <p:anim calcmode="lin" valueType="num">
                                      <p:cBhvr additive="base">
                                        <p:cTn dur="500" fill="hold" id="27"/>
                                        <p:tgtEl>
                                          <p:spTgt spid="160"/>
                                        </p:tgtEl>
                                        <p:attrNameLst>
                                          <p:attrName>ppt_x</p:attrName>
                                        </p:attrNameLst>
                                      </p:cBhvr>
                                      <p:tavLst>
                                        <p:tav tm="0">
                                          <p:val>
                                            <p:strVal val="1+#ppt_w/2"/>
                                          </p:val>
                                        </p:tav>
                                        <p:tav tm="100000">
                                          <p:val>
                                            <p:strVal val="#ppt_x"/>
                                          </p:val>
                                        </p:tav>
                                      </p:tavLst>
                                    </p:anim>
                                    <p:anim calcmode="lin" valueType="num">
                                      <p:cBhvr additive="base">
                                        <p:cTn dur="500" fill="hold" id="28"/>
                                        <p:tgtEl>
                                          <p:spTgt spid="160"/>
                                        </p:tgtEl>
                                        <p:attrNameLst>
                                          <p:attrName>ppt_y</p:attrName>
                                        </p:attrNameLst>
                                      </p:cBhvr>
                                      <p:tavLst>
                                        <p:tav tm="0">
                                          <p:val>
                                            <p:strVal val="#ppt_y"/>
                                          </p:val>
                                        </p:tav>
                                        <p:tav tm="100000">
                                          <p:val>
                                            <p:strVal val="#ppt_y"/>
                                          </p:val>
                                        </p:tav>
                                      </p:tavLst>
                                    </p:anim>
                                  </p:childTnLst>
                                </p:cTn>
                              </p:par>
                              <p:par>
                                <p:cTn fill="hold" id="29" nodeType="withEffect" presetClass="entr" presetID="2" presetSubtype="2">
                                  <p:stCondLst>
                                    <p:cond delay="750"/>
                                  </p:stCondLst>
                                  <p:childTnLst>
                                    <p:set>
                                      <p:cBhvr>
                                        <p:cTn dur="1" fill="hold" id="30">
                                          <p:stCondLst>
                                            <p:cond delay="0"/>
                                          </p:stCondLst>
                                        </p:cTn>
                                        <p:tgtEl>
                                          <p:spTgt spid="150"/>
                                        </p:tgtEl>
                                        <p:attrNameLst>
                                          <p:attrName>style.visibility</p:attrName>
                                        </p:attrNameLst>
                                      </p:cBhvr>
                                      <p:to>
                                        <p:strVal val="visible"/>
                                      </p:to>
                                    </p:set>
                                    <p:anim calcmode="lin" valueType="num">
                                      <p:cBhvr additive="base">
                                        <p:cTn dur="500" fill="hold" id="31"/>
                                        <p:tgtEl>
                                          <p:spTgt spid="150"/>
                                        </p:tgtEl>
                                        <p:attrNameLst>
                                          <p:attrName>ppt_x</p:attrName>
                                        </p:attrNameLst>
                                      </p:cBhvr>
                                      <p:tavLst>
                                        <p:tav tm="0">
                                          <p:val>
                                            <p:strVal val="1+#ppt_w/2"/>
                                          </p:val>
                                        </p:tav>
                                        <p:tav tm="100000">
                                          <p:val>
                                            <p:strVal val="#ppt_x"/>
                                          </p:val>
                                        </p:tav>
                                      </p:tavLst>
                                    </p:anim>
                                    <p:anim calcmode="lin" valueType="num">
                                      <p:cBhvr additive="base">
                                        <p:cTn dur="500" fill="hold" id="32"/>
                                        <p:tgtEl>
                                          <p:spTgt spid="150"/>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0" y="543361"/>
            <a:ext cx="3370216" cy="508973"/>
            <a:chOff x="0" y="543361"/>
            <a:chExt cx="3370216" cy="508973"/>
          </a:xfrm>
        </p:grpSpPr>
        <p:grpSp>
          <p:nvGrpSpPr>
            <p:cNvPr id="5" name="组合 4"/>
            <p:cNvGrpSpPr/>
            <p:nvPr/>
          </p:nvGrpSpPr>
          <p:grpSpPr>
            <a:xfrm>
              <a:off x="0" y="543361"/>
              <a:ext cx="3370216" cy="493479"/>
              <a:chOff x="0" y="288813"/>
              <a:chExt cx="3370216" cy="493479"/>
            </a:xfrm>
            <a:solidFill>
              <a:srgbClr val="131426"/>
            </a:solidFill>
          </p:grpSpPr>
          <p:sp>
            <p:nvSpPr>
              <p:cNvPr id="7" name="矩形 6"/>
              <p:cNvSpPr/>
              <p:nvPr/>
            </p:nvSpPr>
            <p:spPr>
              <a:xfrm>
                <a:off x="0" y="288813"/>
                <a:ext cx="3052812" cy="49347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直角三角形 7"/>
              <p:cNvSpPr/>
              <p:nvPr/>
            </p:nvSpPr>
            <p:spPr>
              <a:xfrm>
                <a:off x="3052811" y="292635"/>
                <a:ext cx="317405" cy="489657"/>
              </a:xfrm>
              <a:prstGeom prst="r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6" name="文本框 3"/>
            <p:cNvSpPr txBox="1"/>
            <p:nvPr/>
          </p:nvSpPr>
          <p:spPr>
            <a:xfrm>
              <a:off x="898051" y="590669"/>
              <a:ext cx="1492327" cy="457200"/>
            </a:xfrm>
            <a:prstGeom prst="rect">
              <a:avLst/>
            </a:prstGeom>
            <a:noFill/>
          </p:spPr>
          <p:txBody>
            <a:bodyPr rtlCol="0" wrap="square">
              <a:spAutoFit/>
            </a:bodyPr>
            <a:lstStyle/>
            <a:p>
              <a:r>
                <a:rPr altLang="en-US" lang="zh-CN" smtClean="0" sz="2400">
                  <a:solidFill>
                    <a:schemeClr val="bg1"/>
                  </a:solidFill>
                  <a:latin charset="-122" pitchFamily="34" typeface="微软雅黑"/>
                  <a:ea charset="-122" pitchFamily="34" typeface="微软雅黑"/>
                </a:rPr>
                <a:t>目   录</a:t>
              </a:r>
            </a:p>
          </p:txBody>
        </p:sp>
      </p:grpSp>
      <p:grpSp>
        <p:nvGrpSpPr>
          <p:cNvPr id="129" name="组合 128"/>
          <p:cNvGrpSpPr/>
          <p:nvPr/>
        </p:nvGrpSpPr>
        <p:grpSpPr>
          <a:xfrm>
            <a:off x="11550315" y="6507183"/>
            <a:ext cx="299785" cy="299785"/>
            <a:chOff x="11550315" y="6496550"/>
            <a:chExt cx="299785" cy="299785"/>
          </a:xfrm>
        </p:grpSpPr>
        <p:sp>
          <p:nvSpPr>
            <p:cNvPr id="130" name="椭圆 129"/>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1" name="右箭头 130"/>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32" name="组合 131"/>
          <p:cNvGrpSpPr/>
          <p:nvPr/>
        </p:nvGrpSpPr>
        <p:grpSpPr>
          <a:xfrm flipH="1">
            <a:off x="11055771" y="6507183"/>
            <a:ext cx="299785" cy="299785"/>
            <a:chOff x="11550315" y="6496550"/>
            <a:chExt cx="299785" cy="299785"/>
          </a:xfrm>
        </p:grpSpPr>
        <p:sp>
          <p:nvSpPr>
            <p:cNvPr id="133" name="椭圆 132"/>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4" name="右箭头 133"/>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3" name="组合 42"/>
          <p:cNvGrpSpPr/>
          <p:nvPr/>
        </p:nvGrpSpPr>
        <p:grpSpPr>
          <a:xfrm>
            <a:off x="2564868" y="1340446"/>
            <a:ext cx="6947964" cy="737210"/>
            <a:chOff x="1098018" y="1340446"/>
            <a:chExt cx="6947964" cy="737210"/>
          </a:xfrm>
        </p:grpSpPr>
        <p:sp>
          <p:nvSpPr>
            <p:cNvPr id="44" name="任意多边形 43"/>
            <p:cNvSpPr/>
            <p:nvPr/>
          </p:nvSpPr>
          <p:spPr>
            <a:xfrm>
              <a:off x="2699790" y="1414168"/>
              <a:ext cx="5346192" cy="589768"/>
            </a:xfrm>
            <a:custGeom>
              <a:gdLst>
                <a:gd fmla="*/ 98297 w 589768" name="connsiteX0"/>
                <a:gd fmla="*/ 0 h 5346192" name="connsiteY0"/>
                <a:gd fmla="*/ 491471 w 589768" name="connsiteX1"/>
                <a:gd fmla="*/ 0 h 5346192" name="connsiteY1"/>
                <a:gd fmla="*/ 589768 w 589768" name="connsiteX2"/>
                <a:gd fmla="*/ 98297 h 5346192" name="connsiteY2"/>
                <a:gd fmla="*/ 589768 w 589768" name="connsiteX3"/>
                <a:gd fmla="*/ 5346192 h 5346192" name="connsiteY3"/>
                <a:gd fmla="*/ 589768 w 589768" name="connsiteX4"/>
                <a:gd fmla="*/ 5346192 h 5346192" name="connsiteY4"/>
                <a:gd fmla="*/ 0 w 589768" name="connsiteX5"/>
                <a:gd fmla="*/ 5346192 h 5346192" name="connsiteY5"/>
                <a:gd fmla="*/ 0 w 589768" name="connsiteX6"/>
                <a:gd fmla="*/ 5346192 h 5346192" name="connsiteY6"/>
                <a:gd fmla="*/ 0 w 589768" name="connsiteX7"/>
                <a:gd fmla="*/ 98297 h 5346192" name="connsiteY7"/>
                <a:gd fmla="*/ 98297 w 589768" name="connsiteX8"/>
                <a:gd fmla="*/ 0 h 5346192"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5346192" w="589768">
                  <a:moveTo>
                    <a:pt x="589768" y="891056"/>
                  </a:moveTo>
                  <a:lnTo>
                    <a:pt x="589768" y="4455136"/>
                  </a:lnTo>
                  <a:cubicBezTo>
                    <a:pt x="589768" y="4947251"/>
                    <a:pt x="584913" y="5346187"/>
                    <a:pt x="578924" y="5346187"/>
                  </a:cubicBezTo>
                  <a:lnTo>
                    <a:pt x="0" y="5346187"/>
                  </a:lnTo>
                  <a:lnTo>
                    <a:pt x="0" y="5346187"/>
                  </a:lnTo>
                  <a:lnTo>
                    <a:pt x="0" y="5"/>
                  </a:lnTo>
                  <a:lnTo>
                    <a:pt x="0" y="5"/>
                  </a:lnTo>
                  <a:lnTo>
                    <a:pt x="578924" y="5"/>
                  </a:lnTo>
                  <a:cubicBezTo>
                    <a:pt x="584913" y="5"/>
                    <a:pt x="589768" y="398941"/>
                    <a:pt x="589768" y="891056"/>
                  </a:cubicBezTo>
                  <a:close/>
                </a:path>
              </a:pathLst>
            </a:custGeom>
          </p:spPr>
          <p:style>
            <a:lnRef idx="2">
              <a:schemeClr val="dk2">
                <a:alpha val="90000"/>
                <a:tint val="40000"/>
                <a:hueOff val="0"/>
                <a:satOff val="0"/>
                <a:lumOff val="0"/>
                <a:alphaOff val="0"/>
              </a:schemeClr>
            </a:lnRef>
            <a:fillRef idx="1">
              <a:schemeClr val="dk2">
                <a:alpha val="90000"/>
                <a:tint val="40000"/>
                <a:hueOff val="0"/>
                <a:satOff val="0"/>
                <a:lumOff val="0"/>
                <a:alphaOff val="0"/>
              </a:schemeClr>
            </a:fillRef>
            <a:effectRef idx="0">
              <a:schemeClr val="dk2">
                <a:alpha val="90000"/>
                <a:tint val="40000"/>
                <a:hueOff val="0"/>
                <a:satOff val="0"/>
                <a:lumOff val="0"/>
                <a:alphaOff val="0"/>
              </a:schemeClr>
            </a:effectRef>
            <a:fontRef idx="minor">
              <a:schemeClr val="dk1">
                <a:hueOff val="0"/>
                <a:satOff val="0"/>
                <a:lumOff val="0"/>
                <a:alphaOff val="0"/>
              </a:schemeClr>
            </a:fontRef>
          </p:style>
          <p:txBody>
            <a:bodyPr anchor="ctr" anchorCtr="0" bIns="152615" lIns="247650" numCol="1" rIns="276440" spcCol="1270" spcFirstLastPara="0" tIns="152615" vert="horz" wrap="square">
              <a:noAutofit/>
            </a:bodyPr>
            <a:lstStyle/>
            <a:p>
              <a:pPr defTabSz="711200" indent="-171450" lvl="1" marL="171450">
                <a:lnSpc>
                  <a:spcPct val="90000"/>
                </a:lnSpc>
                <a:spcBef>
                  <a:spcPct val="0"/>
                </a:spcBef>
                <a:spcAft>
                  <a:spcPct val="15000"/>
                </a:spcAft>
                <a:buChar char="••"/>
              </a:pPr>
              <a:r>
                <a:rPr altLang="en-US" lang="zh-CN" sz="1600"/>
                <a:t>选题背景及意义</a:t>
              </a:r>
            </a:p>
          </p:txBody>
        </p:sp>
        <p:sp>
          <p:nvSpPr>
            <p:cNvPr id="45" name="任意多边形 44"/>
            <p:cNvSpPr/>
            <p:nvPr/>
          </p:nvSpPr>
          <p:spPr>
            <a:xfrm>
              <a:off x="1098018" y="1340446"/>
              <a:ext cx="1601772" cy="737210"/>
            </a:xfrm>
            <a:custGeom>
              <a:gdLst>
                <a:gd fmla="*/ 0 w 1601772" name="connsiteX0"/>
                <a:gd fmla="*/ 122871 h 737210" name="connsiteY0"/>
                <a:gd fmla="*/ 122871 w 1601772" name="connsiteX1"/>
                <a:gd fmla="*/ 0 h 737210" name="connsiteY1"/>
                <a:gd fmla="*/ 1478901 w 1601772" name="connsiteX2"/>
                <a:gd fmla="*/ 0 h 737210" name="connsiteY2"/>
                <a:gd fmla="*/ 1601772 w 1601772" name="connsiteX3"/>
                <a:gd fmla="*/ 122871 h 737210" name="connsiteY3"/>
                <a:gd fmla="*/ 1601772 w 1601772" name="connsiteX4"/>
                <a:gd fmla="*/ 614339 h 737210" name="connsiteY4"/>
                <a:gd fmla="*/ 1478901 w 1601772" name="connsiteX5"/>
                <a:gd fmla="*/ 737210 h 737210" name="connsiteY5"/>
                <a:gd fmla="*/ 122871 w 1601772" name="connsiteX6"/>
                <a:gd fmla="*/ 737210 h 737210" name="connsiteY6"/>
                <a:gd fmla="*/ 0 w 1601772" name="connsiteX7"/>
                <a:gd fmla="*/ 614339 h 737210" name="connsiteY7"/>
                <a:gd fmla="*/ 0 w 1601772" name="connsiteX8"/>
                <a:gd fmla="*/ 122871 h 73721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737210" w="1601772">
                  <a:moveTo>
                    <a:pt x="0" y="122871"/>
                  </a:moveTo>
                  <a:cubicBezTo>
                    <a:pt x="0" y="55011"/>
                    <a:pt x="55011" y="0"/>
                    <a:pt x="122871" y="0"/>
                  </a:cubicBezTo>
                  <a:lnTo>
                    <a:pt x="1478901" y="0"/>
                  </a:lnTo>
                  <a:cubicBezTo>
                    <a:pt x="1546761" y="0"/>
                    <a:pt x="1601772" y="55011"/>
                    <a:pt x="1601772" y="122871"/>
                  </a:cubicBezTo>
                  <a:lnTo>
                    <a:pt x="1601772" y="614339"/>
                  </a:lnTo>
                  <a:cubicBezTo>
                    <a:pt x="1601772" y="682199"/>
                    <a:pt x="1546761" y="737210"/>
                    <a:pt x="1478901" y="737210"/>
                  </a:cubicBezTo>
                  <a:lnTo>
                    <a:pt x="122871" y="737210"/>
                  </a:lnTo>
                  <a:cubicBezTo>
                    <a:pt x="55011" y="737210"/>
                    <a:pt x="0" y="682199"/>
                    <a:pt x="0" y="614339"/>
                  </a:cubicBezTo>
                  <a:lnTo>
                    <a:pt x="0" y="122871"/>
                  </a:lnTo>
                  <a:close/>
                </a:path>
              </a:pathLst>
            </a:custGeom>
            <a:solidFill>
              <a:srgbClr val="002060"/>
            </a:solidFill>
          </p:spPr>
          <p:style>
            <a:lnRef idx="3">
              <a:schemeClr val="lt2">
                <a:hueOff val="0"/>
                <a:satOff val="0"/>
                <a:lumOff val="0"/>
                <a:alphaOff val="0"/>
              </a:schemeClr>
            </a:lnRef>
            <a:fillRef idx="1">
              <a:schemeClr val="dk2">
                <a:hueOff val="0"/>
                <a:satOff val="0"/>
                <a:lumOff val="0"/>
                <a:alphaOff val="0"/>
              </a:schemeClr>
            </a:fillRef>
            <a:effectRef idx="1">
              <a:schemeClr val="dk2">
                <a:hueOff val="0"/>
                <a:satOff val="0"/>
                <a:lumOff val="0"/>
                <a:alphaOff val="0"/>
              </a:schemeClr>
            </a:effectRef>
            <a:fontRef idx="minor">
              <a:schemeClr val="lt1"/>
            </a:fontRef>
          </p:style>
          <p:txBody>
            <a:bodyPr anchor="ctr" anchorCtr="0" bIns="106473" lIns="176958" numCol="1" rIns="176958" spcCol="1270" spcFirstLastPara="0" tIns="106473" vert="horz" wrap="square">
              <a:noAutofit/>
            </a:bodyPr>
            <a:lstStyle/>
            <a:p>
              <a:pPr algn="ctr" defTabSz="1644650" lvl="0">
                <a:lnSpc>
                  <a:spcPct val="90000"/>
                </a:lnSpc>
                <a:spcBef>
                  <a:spcPct val="0"/>
                </a:spcBef>
                <a:spcAft>
                  <a:spcPct val="35000"/>
                </a:spcAft>
              </a:pPr>
              <a:r>
                <a:rPr altLang="zh-CN" kern="1200" lang="en-US" smtClean="0" sz="3700"/>
                <a:t>1</a:t>
              </a:r>
            </a:p>
          </p:txBody>
        </p:sp>
      </p:grpSp>
      <p:grpSp>
        <p:nvGrpSpPr>
          <p:cNvPr id="46" name="组合 45"/>
          <p:cNvGrpSpPr/>
          <p:nvPr/>
        </p:nvGrpSpPr>
        <p:grpSpPr>
          <a:xfrm>
            <a:off x="2564868" y="2114517"/>
            <a:ext cx="6947964" cy="737210"/>
            <a:chOff x="1098018" y="2114517"/>
            <a:chExt cx="6947964" cy="737210"/>
          </a:xfrm>
        </p:grpSpPr>
        <p:sp>
          <p:nvSpPr>
            <p:cNvPr id="47" name="任意多边形 46"/>
            <p:cNvSpPr/>
            <p:nvPr/>
          </p:nvSpPr>
          <p:spPr>
            <a:xfrm>
              <a:off x="2699790" y="2188239"/>
              <a:ext cx="5346192" cy="589768"/>
            </a:xfrm>
            <a:custGeom>
              <a:gdLst>
                <a:gd fmla="*/ 98297 w 589768" name="connsiteX0"/>
                <a:gd fmla="*/ 0 h 5346192" name="connsiteY0"/>
                <a:gd fmla="*/ 491471 w 589768" name="connsiteX1"/>
                <a:gd fmla="*/ 0 h 5346192" name="connsiteY1"/>
                <a:gd fmla="*/ 589768 w 589768" name="connsiteX2"/>
                <a:gd fmla="*/ 98297 h 5346192" name="connsiteY2"/>
                <a:gd fmla="*/ 589768 w 589768" name="connsiteX3"/>
                <a:gd fmla="*/ 5346192 h 5346192" name="connsiteY3"/>
                <a:gd fmla="*/ 589768 w 589768" name="connsiteX4"/>
                <a:gd fmla="*/ 5346192 h 5346192" name="connsiteY4"/>
                <a:gd fmla="*/ 0 w 589768" name="connsiteX5"/>
                <a:gd fmla="*/ 5346192 h 5346192" name="connsiteY5"/>
                <a:gd fmla="*/ 0 w 589768" name="connsiteX6"/>
                <a:gd fmla="*/ 5346192 h 5346192" name="connsiteY6"/>
                <a:gd fmla="*/ 0 w 589768" name="connsiteX7"/>
                <a:gd fmla="*/ 98297 h 5346192" name="connsiteY7"/>
                <a:gd fmla="*/ 98297 w 589768" name="connsiteX8"/>
                <a:gd fmla="*/ 0 h 5346192"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5346192" w="589768">
                  <a:moveTo>
                    <a:pt x="589768" y="891056"/>
                  </a:moveTo>
                  <a:lnTo>
                    <a:pt x="589768" y="4455136"/>
                  </a:lnTo>
                  <a:cubicBezTo>
                    <a:pt x="589768" y="4947251"/>
                    <a:pt x="584913" y="5346187"/>
                    <a:pt x="578924" y="5346187"/>
                  </a:cubicBezTo>
                  <a:lnTo>
                    <a:pt x="0" y="5346187"/>
                  </a:lnTo>
                  <a:lnTo>
                    <a:pt x="0" y="5346187"/>
                  </a:lnTo>
                  <a:lnTo>
                    <a:pt x="0" y="5"/>
                  </a:lnTo>
                  <a:lnTo>
                    <a:pt x="0" y="5"/>
                  </a:lnTo>
                  <a:lnTo>
                    <a:pt x="578924" y="5"/>
                  </a:lnTo>
                  <a:cubicBezTo>
                    <a:pt x="584913" y="5"/>
                    <a:pt x="589768" y="398941"/>
                    <a:pt x="589768" y="891056"/>
                  </a:cubicBezTo>
                  <a:close/>
                </a:path>
              </a:pathLst>
            </a:custGeom>
          </p:spPr>
          <p:style>
            <a:lnRef idx="2">
              <a:schemeClr val="dk2">
                <a:alpha val="90000"/>
                <a:tint val="40000"/>
                <a:hueOff val="0"/>
                <a:satOff val="0"/>
                <a:lumOff val="0"/>
                <a:alphaOff val="0"/>
              </a:schemeClr>
            </a:lnRef>
            <a:fillRef idx="1">
              <a:schemeClr val="dk2">
                <a:alpha val="90000"/>
                <a:tint val="40000"/>
                <a:hueOff val="0"/>
                <a:satOff val="0"/>
                <a:lumOff val="0"/>
                <a:alphaOff val="0"/>
              </a:schemeClr>
            </a:fillRef>
            <a:effectRef idx="0">
              <a:schemeClr val="dk2">
                <a:alpha val="90000"/>
                <a:tint val="40000"/>
                <a:hueOff val="0"/>
                <a:satOff val="0"/>
                <a:lumOff val="0"/>
                <a:alphaOff val="0"/>
              </a:schemeClr>
            </a:effectRef>
            <a:fontRef idx="minor">
              <a:schemeClr val="dk1">
                <a:hueOff val="0"/>
                <a:satOff val="0"/>
                <a:lumOff val="0"/>
                <a:alphaOff val="0"/>
              </a:schemeClr>
            </a:fontRef>
          </p:style>
          <p:txBody>
            <a:bodyPr anchor="ctr" anchorCtr="0" bIns="152615" lIns="247650" numCol="1" rIns="276440" spcCol="1270" spcFirstLastPara="0" tIns="152615" vert="horz" wrap="square">
              <a:noAutofit/>
            </a:bodyPr>
            <a:lstStyle/>
            <a:p>
              <a:pPr defTabSz="711200" indent="-171450" lvl="1" marL="171450">
                <a:lnSpc>
                  <a:spcPct val="90000"/>
                </a:lnSpc>
                <a:spcBef>
                  <a:spcPct val="0"/>
                </a:spcBef>
                <a:spcAft>
                  <a:spcPct val="15000"/>
                </a:spcAft>
                <a:buChar char="••"/>
              </a:pPr>
              <a:r>
                <a:rPr altLang="en-US" lang="zh-CN" smtClean="0" sz="1600"/>
                <a:t>现状与研究目标</a:t>
              </a:r>
            </a:p>
          </p:txBody>
        </p:sp>
        <p:sp>
          <p:nvSpPr>
            <p:cNvPr id="48" name="任意多边形 47"/>
            <p:cNvSpPr/>
            <p:nvPr/>
          </p:nvSpPr>
          <p:spPr>
            <a:xfrm>
              <a:off x="1098018" y="2114517"/>
              <a:ext cx="1601772" cy="737210"/>
            </a:xfrm>
            <a:custGeom>
              <a:gdLst>
                <a:gd fmla="*/ 0 w 1601772" name="connsiteX0"/>
                <a:gd fmla="*/ 122871 h 737210" name="connsiteY0"/>
                <a:gd fmla="*/ 122871 w 1601772" name="connsiteX1"/>
                <a:gd fmla="*/ 0 h 737210" name="connsiteY1"/>
                <a:gd fmla="*/ 1478901 w 1601772" name="connsiteX2"/>
                <a:gd fmla="*/ 0 h 737210" name="connsiteY2"/>
                <a:gd fmla="*/ 1601772 w 1601772" name="connsiteX3"/>
                <a:gd fmla="*/ 122871 h 737210" name="connsiteY3"/>
                <a:gd fmla="*/ 1601772 w 1601772" name="connsiteX4"/>
                <a:gd fmla="*/ 614339 h 737210" name="connsiteY4"/>
                <a:gd fmla="*/ 1478901 w 1601772" name="connsiteX5"/>
                <a:gd fmla="*/ 737210 h 737210" name="connsiteY5"/>
                <a:gd fmla="*/ 122871 w 1601772" name="connsiteX6"/>
                <a:gd fmla="*/ 737210 h 737210" name="connsiteY6"/>
                <a:gd fmla="*/ 0 w 1601772" name="connsiteX7"/>
                <a:gd fmla="*/ 614339 h 737210" name="connsiteY7"/>
                <a:gd fmla="*/ 0 w 1601772" name="connsiteX8"/>
                <a:gd fmla="*/ 122871 h 73721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737210" w="1601772">
                  <a:moveTo>
                    <a:pt x="0" y="122871"/>
                  </a:moveTo>
                  <a:cubicBezTo>
                    <a:pt x="0" y="55011"/>
                    <a:pt x="55011" y="0"/>
                    <a:pt x="122871" y="0"/>
                  </a:cubicBezTo>
                  <a:lnTo>
                    <a:pt x="1478901" y="0"/>
                  </a:lnTo>
                  <a:cubicBezTo>
                    <a:pt x="1546761" y="0"/>
                    <a:pt x="1601772" y="55011"/>
                    <a:pt x="1601772" y="122871"/>
                  </a:cubicBezTo>
                  <a:lnTo>
                    <a:pt x="1601772" y="614339"/>
                  </a:lnTo>
                  <a:cubicBezTo>
                    <a:pt x="1601772" y="682199"/>
                    <a:pt x="1546761" y="737210"/>
                    <a:pt x="1478901" y="737210"/>
                  </a:cubicBezTo>
                  <a:lnTo>
                    <a:pt x="122871" y="737210"/>
                  </a:lnTo>
                  <a:cubicBezTo>
                    <a:pt x="55011" y="737210"/>
                    <a:pt x="0" y="682199"/>
                    <a:pt x="0" y="614339"/>
                  </a:cubicBezTo>
                  <a:lnTo>
                    <a:pt x="0" y="122871"/>
                  </a:lnTo>
                  <a:close/>
                </a:path>
              </a:pathLst>
            </a:custGeom>
            <a:solidFill>
              <a:srgbClr val="002060"/>
            </a:solidFill>
          </p:spPr>
          <p:style>
            <a:lnRef idx="3">
              <a:schemeClr val="lt2">
                <a:hueOff val="0"/>
                <a:satOff val="0"/>
                <a:lumOff val="0"/>
                <a:alphaOff val="0"/>
              </a:schemeClr>
            </a:lnRef>
            <a:fillRef idx="1">
              <a:schemeClr val="dk2">
                <a:hueOff val="0"/>
                <a:satOff val="0"/>
                <a:lumOff val="0"/>
                <a:alphaOff val="0"/>
              </a:schemeClr>
            </a:fillRef>
            <a:effectRef idx="1">
              <a:schemeClr val="dk2">
                <a:hueOff val="0"/>
                <a:satOff val="0"/>
                <a:lumOff val="0"/>
                <a:alphaOff val="0"/>
              </a:schemeClr>
            </a:effectRef>
            <a:fontRef idx="minor">
              <a:schemeClr val="lt1"/>
            </a:fontRef>
          </p:style>
          <p:txBody>
            <a:bodyPr anchor="ctr" anchorCtr="0" bIns="106473" lIns="176958" numCol="1" rIns="176958" spcCol="1270" spcFirstLastPara="0" tIns="106473" vert="horz" wrap="square">
              <a:noAutofit/>
            </a:bodyPr>
            <a:lstStyle/>
            <a:p>
              <a:pPr algn="ctr" defTabSz="1644650" lvl="0">
                <a:lnSpc>
                  <a:spcPct val="90000"/>
                </a:lnSpc>
                <a:spcBef>
                  <a:spcPct val="0"/>
                </a:spcBef>
                <a:spcAft>
                  <a:spcPct val="35000"/>
                </a:spcAft>
              </a:pPr>
              <a:r>
                <a:rPr altLang="zh-CN" kern="1200" lang="en-US" smtClean="0" sz="3700"/>
                <a:t>2</a:t>
              </a:r>
            </a:p>
          </p:txBody>
        </p:sp>
      </p:grpSp>
      <p:grpSp>
        <p:nvGrpSpPr>
          <p:cNvPr id="49" name="组合 48"/>
          <p:cNvGrpSpPr/>
          <p:nvPr/>
        </p:nvGrpSpPr>
        <p:grpSpPr>
          <a:xfrm>
            <a:off x="2564868" y="2888588"/>
            <a:ext cx="6947964" cy="737210"/>
            <a:chOff x="1098018" y="2888588"/>
            <a:chExt cx="6947964" cy="737210"/>
          </a:xfrm>
        </p:grpSpPr>
        <p:sp>
          <p:nvSpPr>
            <p:cNvPr id="50" name="任意多边形 49"/>
            <p:cNvSpPr/>
            <p:nvPr/>
          </p:nvSpPr>
          <p:spPr>
            <a:xfrm>
              <a:off x="2699790" y="2962311"/>
              <a:ext cx="5346192" cy="589768"/>
            </a:xfrm>
            <a:custGeom>
              <a:gdLst>
                <a:gd fmla="*/ 98297 w 589768" name="connsiteX0"/>
                <a:gd fmla="*/ 0 h 5346192" name="connsiteY0"/>
                <a:gd fmla="*/ 491471 w 589768" name="connsiteX1"/>
                <a:gd fmla="*/ 0 h 5346192" name="connsiteY1"/>
                <a:gd fmla="*/ 589768 w 589768" name="connsiteX2"/>
                <a:gd fmla="*/ 98297 h 5346192" name="connsiteY2"/>
                <a:gd fmla="*/ 589768 w 589768" name="connsiteX3"/>
                <a:gd fmla="*/ 5346192 h 5346192" name="connsiteY3"/>
                <a:gd fmla="*/ 589768 w 589768" name="connsiteX4"/>
                <a:gd fmla="*/ 5346192 h 5346192" name="connsiteY4"/>
                <a:gd fmla="*/ 0 w 589768" name="connsiteX5"/>
                <a:gd fmla="*/ 5346192 h 5346192" name="connsiteY5"/>
                <a:gd fmla="*/ 0 w 589768" name="connsiteX6"/>
                <a:gd fmla="*/ 5346192 h 5346192" name="connsiteY6"/>
                <a:gd fmla="*/ 0 w 589768" name="connsiteX7"/>
                <a:gd fmla="*/ 98297 h 5346192" name="connsiteY7"/>
                <a:gd fmla="*/ 98297 w 589768" name="connsiteX8"/>
                <a:gd fmla="*/ 0 h 5346192"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5346192" w="589768">
                  <a:moveTo>
                    <a:pt x="589768" y="891056"/>
                  </a:moveTo>
                  <a:lnTo>
                    <a:pt x="589768" y="4455136"/>
                  </a:lnTo>
                  <a:cubicBezTo>
                    <a:pt x="589768" y="4947251"/>
                    <a:pt x="584913" y="5346187"/>
                    <a:pt x="578924" y="5346187"/>
                  </a:cubicBezTo>
                  <a:lnTo>
                    <a:pt x="0" y="5346187"/>
                  </a:lnTo>
                  <a:lnTo>
                    <a:pt x="0" y="5346187"/>
                  </a:lnTo>
                  <a:lnTo>
                    <a:pt x="0" y="5"/>
                  </a:lnTo>
                  <a:lnTo>
                    <a:pt x="0" y="5"/>
                  </a:lnTo>
                  <a:lnTo>
                    <a:pt x="578924" y="5"/>
                  </a:lnTo>
                  <a:cubicBezTo>
                    <a:pt x="584913" y="5"/>
                    <a:pt x="589768" y="398941"/>
                    <a:pt x="589768" y="891056"/>
                  </a:cubicBezTo>
                  <a:close/>
                </a:path>
              </a:pathLst>
            </a:custGeom>
          </p:spPr>
          <p:style>
            <a:lnRef idx="2">
              <a:schemeClr val="dk2">
                <a:alpha val="90000"/>
                <a:tint val="40000"/>
                <a:hueOff val="0"/>
                <a:satOff val="0"/>
                <a:lumOff val="0"/>
                <a:alphaOff val="0"/>
              </a:schemeClr>
            </a:lnRef>
            <a:fillRef idx="1">
              <a:schemeClr val="dk2">
                <a:alpha val="90000"/>
                <a:tint val="40000"/>
                <a:hueOff val="0"/>
                <a:satOff val="0"/>
                <a:lumOff val="0"/>
                <a:alphaOff val="0"/>
              </a:schemeClr>
            </a:fillRef>
            <a:effectRef idx="0">
              <a:schemeClr val="dk2">
                <a:alpha val="90000"/>
                <a:tint val="40000"/>
                <a:hueOff val="0"/>
                <a:satOff val="0"/>
                <a:lumOff val="0"/>
                <a:alphaOff val="0"/>
              </a:schemeClr>
            </a:effectRef>
            <a:fontRef idx="minor">
              <a:schemeClr val="dk1">
                <a:hueOff val="0"/>
                <a:satOff val="0"/>
                <a:lumOff val="0"/>
                <a:alphaOff val="0"/>
              </a:schemeClr>
            </a:fontRef>
          </p:style>
          <p:txBody>
            <a:bodyPr anchor="ctr" anchorCtr="0" bIns="152615" lIns="247650" numCol="1" rIns="276440" spcCol="1270" spcFirstLastPara="0" tIns="152615" vert="horz" wrap="square">
              <a:noAutofit/>
            </a:bodyPr>
            <a:lstStyle/>
            <a:p>
              <a:pPr defTabSz="711200" indent="-171450" lvl="1" marL="171450">
                <a:lnSpc>
                  <a:spcPct val="90000"/>
                </a:lnSpc>
                <a:spcBef>
                  <a:spcPct val="0"/>
                </a:spcBef>
                <a:spcAft>
                  <a:spcPct val="15000"/>
                </a:spcAft>
                <a:buChar char="••"/>
              </a:pPr>
              <a:r>
                <a:rPr altLang="en-US" lang="zh-CN" smtClean="0" sz="1600"/>
                <a:t>研究方法及过程</a:t>
              </a:r>
            </a:p>
          </p:txBody>
        </p:sp>
        <p:sp>
          <p:nvSpPr>
            <p:cNvPr id="51" name="任意多边形 50"/>
            <p:cNvSpPr/>
            <p:nvPr/>
          </p:nvSpPr>
          <p:spPr>
            <a:xfrm>
              <a:off x="1098018" y="2888588"/>
              <a:ext cx="1601772" cy="737210"/>
            </a:xfrm>
            <a:custGeom>
              <a:gdLst>
                <a:gd fmla="*/ 0 w 1601772" name="connsiteX0"/>
                <a:gd fmla="*/ 122871 h 737210" name="connsiteY0"/>
                <a:gd fmla="*/ 122871 w 1601772" name="connsiteX1"/>
                <a:gd fmla="*/ 0 h 737210" name="connsiteY1"/>
                <a:gd fmla="*/ 1478901 w 1601772" name="connsiteX2"/>
                <a:gd fmla="*/ 0 h 737210" name="connsiteY2"/>
                <a:gd fmla="*/ 1601772 w 1601772" name="connsiteX3"/>
                <a:gd fmla="*/ 122871 h 737210" name="connsiteY3"/>
                <a:gd fmla="*/ 1601772 w 1601772" name="connsiteX4"/>
                <a:gd fmla="*/ 614339 h 737210" name="connsiteY4"/>
                <a:gd fmla="*/ 1478901 w 1601772" name="connsiteX5"/>
                <a:gd fmla="*/ 737210 h 737210" name="connsiteY5"/>
                <a:gd fmla="*/ 122871 w 1601772" name="connsiteX6"/>
                <a:gd fmla="*/ 737210 h 737210" name="connsiteY6"/>
                <a:gd fmla="*/ 0 w 1601772" name="connsiteX7"/>
                <a:gd fmla="*/ 614339 h 737210" name="connsiteY7"/>
                <a:gd fmla="*/ 0 w 1601772" name="connsiteX8"/>
                <a:gd fmla="*/ 122871 h 73721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737210" w="1601772">
                  <a:moveTo>
                    <a:pt x="0" y="122871"/>
                  </a:moveTo>
                  <a:cubicBezTo>
                    <a:pt x="0" y="55011"/>
                    <a:pt x="55011" y="0"/>
                    <a:pt x="122871" y="0"/>
                  </a:cubicBezTo>
                  <a:lnTo>
                    <a:pt x="1478901" y="0"/>
                  </a:lnTo>
                  <a:cubicBezTo>
                    <a:pt x="1546761" y="0"/>
                    <a:pt x="1601772" y="55011"/>
                    <a:pt x="1601772" y="122871"/>
                  </a:cubicBezTo>
                  <a:lnTo>
                    <a:pt x="1601772" y="614339"/>
                  </a:lnTo>
                  <a:cubicBezTo>
                    <a:pt x="1601772" y="682199"/>
                    <a:pt x="1546761" y="737210"/>
                    <a:pt x="1478901" y="737210"/>
                  </a:cubicBezTo>
                  <a:lnTo>
                    <a:pt x="122871" y="737210"/>
                  </a:lnTo>
                  <a:cubicBezTo>
                    <a:pt x="55011" y="737210"/>
                    <a:pt x="0" y="682199"/>
                    <a:pt x="0" y="614339"/>
                  </a:cubicBezTo>
                  <a:lnTo>
                    <a:pt x="0" y="122871"/>
                  </a:lnTo>
                  <a:close/>
                </a:path>
              </a:pathLst>
            </a:custGeom>
            <a:solidFill>
              <a:srgbClr val="002060"/>
            </a:solidFill>
          </p:spPr>
          <p:style>
            <a:lnRef idx="3">
              <a:schemeClr val="lt2">
                <a:hueOff val="0"/>
                <a:satOff val="0"/>
                <a:lumOff val="0"/>
                <a:alphaOff val="0"/>
              </a:schemeClr>
            </a:lnRef>
            <a:fillRef idx="1">
              <a:schemeClr val="dk2">
                <a:hueOff val="0"/>
                <a:satOff val="0"/>
                <a:lumOff val="0"/>
                <a:alphaOff val="0"/>
              </a:schemeClr>
            </a:fillRef>
            <a:effectRef idx="1">
              <a:schemeClr val="dk2">
                <a:hueOff val="0"/>
                <a:satOff val="0"/>
                <a:lumOff val="0"/>
                <a:alphaOff val="0"/>
              </a:schemeClr>
            </a:effectRef>
            <a:fontRef idx="minor">
              <a:schemeClr val="lt1"/>
            </a:fontRef>
          </p:style>
          <p:txBody>
            <a:bodyPr anchor="ctr" anchorCtr="0" bIns="106473" lIns="176958" numCol="1" rIns="176958" spcCol="1270" spcFirstLastPara="0" tIns="106473" vert="horz" wrap="square">
              <a:noAutofit/>
            </a:bodyPr>
            <a:lstStyle/>
            <a:p>
              <a:pPr algn="ctr" defTabSz="1644650" lvl="0">
                <a:lnSpc>
                  <a:spcPct val="90000"/>
                </a:lnSpc>
                <a:spcBef>
                  <a:spcPct val="0"/>
                </a:spcBef>
                <a:spcAft>
                  <a:spcPct val="35000"/>
                </a:spcAft>
              </a:pPr>
              <a:r>
                <a:rPr altLang="zh-CN" kern="1200" lang="en-US" smtClean="0" sz="3700"/>
                <a:t>3</a:t>
              </a:r>
            </a:p>
          </p:txBody>
        </p:sp>
      </p:grpSp>
      <p:grpSp>
        <p:nvGrpSpPr>
          <p:cNvPr id="52" name="组合 51"/>
          <p:cNvGrpSpPr/>
          <p:nvPr/>
        </p:nvGrpSpPr>
        <p:grpSpPr>
          <a:xfrm>
            <a:off x="2564868" y="3662660"/>
            <a:ext cx="6947964" cy="737210"/>
            <a:chOff x="1098018" y="3662660"/>
            <a:chExt cx="6947964" cy="737210"/>
          </a:xfrm>
        </p:grpSpPr>
        <p:sp>
          <p:nvSpPr>
            <p:cNvPr id="53" name="任意多边形 52"/>
            <p:cNvSpPr/>
            <p:nvPr/>
          </p:nvSpPr>
          <p:spPr>
            <a:xfrm>
              <a:off x="2699790" y="3736381"/>
              <a:ext cx="5346192" cy="589768"/>
            </a:xfrm>
            <a:custGeom>
              <a:gdLst>
                <a:gd fmla="*/ 98297 w 589768" name="connsiteX0"/>
                <a:gd fmla="*/ 0 h 5346192" name="connsiteY0"/>
                <a:gd fmla="*/ 491471 w 589768" name="connsiteX1"/>
                <a:gd fmla="*/ 0 h 5346192" name="connsiteY1"/>
                <a:gd fmla="*/ 589768 w 589768" name="connsiteX2"/>
                <a:gd fmla="*/ 98297 h 5346192" name="connsiteY2"/>
                <a:gd fmla="*/ 589768 w 589768" name="connsiteX3"/>
                <a:gd fmla="*/ 5346192 h 5346192" name="connsiteY3"/>
                <a:gd fmla="*/ 589768 w 589768" name="connsiteX4"/>
                <a:gd fmla="*/ 5346192 h 5346192" name="connsiteY4"/>
                <a:gd fmla="*/ 0 w 589768" name="connsiteX5"/>
                <a:gd fmla="*/ 5346192 h 5346192" name="connsiteY5"/>
                <a:gd fmla="*/ 0 w 589768" name="connsiteX6"/>
                <a:gd fmla="*/ 5346192 h 5346192" name="connsiteY6"/>
                <a:gd fmla="*/ 0 w 589768" name="connsiteX7"/>
                <a:gd fmla="*/ 98297 h 5346192" name="connsiteY7"/>
                <a:gd fmla="*/ 98297 w 589768" name="connsiteX8"/>
                <a:gd fmla="*/ 0 h 5346192"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5346192" w="589768">
                  <a:moveTo>
                    <a:pt x="589768" y="891056"/>
                  </a:moveTo>
                  <a:lnTo>
                    <a:pt x="589768" y="4455136"/>
                  </a:lnTo>
                  <a:cubicBezTo>
                    <a:pt x="589768" y="4947251"/>
                    <a:pt x="584913" y="5346187"/>
                    <a:pt x="578924" y="5346187"/>
                  </a:cubicBezTo>
                  <a:lnTo>
                    <a:pt x="0" y="5346187"/>
                  </a:lnTo>
                  <a:lnTo>
                    <a:pt x="0" y="5346187"/>
                  </a:lnTo>
                  <a:lnTo>
                    <a:pt x="0" y="5"/>
                  </a:lnTo>
                  <a:lnTo>
                    <a:pt x="0" y="5"/>
                  </a:lnTo>
                  <a:lnTo>
                    <a:pt x="578924" y="5"/>
                  </a:lnTo>
                  <a:cubicBezTo>
                    <a:pt x="584913" y="5"/>
                    <a:pt x="589768" y="398941"/>
                    <a:pt x="589768" y="891056"/>
                  </a:cubicBezTo>
                  <a:close/>
                </a:path>
              </a:pathLst>
            </a:custGeom>
          </p:spPr>
          <p:style>
            <a:lnRef idx="2">
              <a:schemeClr val="dk2">
                <a:alpha val="90000"/>
                <a:tint val="40000"/>
                <a:hueOff val="0"/>
                <a:satOff val="0"/>
                <a:lumOff val="0"/>
                <a:alphaOff val="0"/>
              </a:schemeClr>
            </a:lnRef>
            <a:fillRef idx="1">
              <a:schemeClr val="dk2">
                <a:alpha val="90000"/>
                <a:tint val="40000"/>
                <a:hueOff val="0"/>
                <a:satOff val="0"/>
                <a:lumOff val="0"/>
                <a:alphaOff val="0"/>
              </a:schemeClr>
            </a:fillRef>
            <a:effectRef idx="0">
              <a:schemeClr val="dk2">
                <a:alpha val="90000"/>
                <a:tint val="40000"/>
                <a:hueOff val="0"/>
                <a:satOff val="0"/>
                <a:lumOff val="0"/>
                <a:alphaOff val="0"/>
              </a:schemeClr>
            </a:effectRef>
            <a:fontRef idx="minor">
              <a:schemeClr val="dk1">
                <a:hueOff val="0"/>
                <a:satOff val="0"/>
                <a:lumOff val="0"/>
                <a:alphaOff val="0"/>
              </a:schemeClr>
            </a:fontRef>
          </p:style>
          <p:txBody>
            <a:bodyPr anchor="ctr" anchorCtr="0" bIns="152615" lIns="247650" numCol="1" rIns="276440" spcCol="1270" spcFirstLastPara="0" tIns="152615" vert="horz" wrap="square">
              <a:noAutofit/>
            </a:bodyPr>
            <a:lstStyle/>
            <a:p>
              <a:pPr defTabSz="711200" indent="-171450" lvl="1" marL="171450">
                <a:lnSpc>
                  <a:spcPct val="90000"/>
                </a:lnSpc>
                <a:spcBef>
                  <a:spcPct val="0"/>
                </a:spcBef>
                <a:spcAft>
                  <a:spcPct val="15000"/>
                </a:spcAft>
                <a:buChar char="••"/>
              </a:pPr>
              <a:r>
                <a:rPr altLang="en-US" lang="zh-CN" sz="1600"/>
                <a:t>关键技术与实践难点</a:t>
              </a:r>
            </a:p>
          </p:txBody>
        </p:sp>
        <p:sp>
          <p:nvSpPr>
            <p:cNvPr id="54" name="任意多边形 53"/>
            <p:cNvSpPr/>
            <p:nvPr/>
          </p:nvSpPr>
          <p:spPr>
            <a:xfrm>
              <a:off x="1098018" y="3662660"/>
              <a:ext cx="1601772" cy="737210"/>
            </a:xfrm>
            <a:custGeom>
              <a:gdLst>
                <a:gd fmla="*/ 0 w 1601772" name="connsiteX0"/>
                <a:gd fmla="*/ 122871 h 737210" name="connsiteY0"/>
                <a:gd fmla="*/ 122871 w 1601772" name="connsiteX1"/>
                <a:gd fmla="*/ 0 h 737210" name="connsiteY1"/>
                <a:gd fmla="*/ 1478901 w 1601772" name="connsiteX2"/>
                <a:gd fmla="*/ 0 h 737210" name="connsiteY2"/>
                <a:gd fmla="*/ 1601772 w 1601772" name="connsiteX3"/>
                <a:gd fmla="*/ 122871 h 737210" name="connsiteY3"/>
                <a:gd fmla="*/ 1601772 w 1601772" name="connsiteX4"/>
                <a:gd fmla="*/ 614339 h 737210" name="connsiteY4"/>
                <a:gd fmla="*/ 1478901 w 1601772" name="connsiteX5"/>
                <a:gd fmla="*/ 737210 h 737210" name="connsiteY5"/>
                <a:gd fmla="*/ 122871 w 1601772" name="connsiteX6"/>
                <a:gd fmla="*/ 737210 h 737210" name="connsiteY6"/>
                <a:gd fmla="*/ 0 w 1601772" name="connsiteX7"/>
                <a:gd fmla="*/ 614339 h 737210" name="connsiteY7"/>
                <a:gd fmla="*/ 0 w 1601772" name="connsiteX8"/>
                <a:gd fmla="*/ 122871 h 73721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737210" w="1601772">
                  <a:moveTo>
                    <a:pt x="0" y="122871"/>
                  </a:moveTo>
                  <a:cubicBezTo>
                    <a:pt x="0" y="55011"/>
                    <a:pt x="55011" y="0"/>
                    <a:pt x="122871" y="0"/>
                  </a:cubicBezTo>
                  <a:lnTo>
                    <a:pt x="1478901" y="0"/>
                  </a:lnTo>
                  <a:cubicBezTo>
                    <a:pt x="1546761" y="0"/>
                    <a:pt x="1601772" y="55011"/>
                    <a:pt x="1601772" y="122871"/>
                  </a:cubicBezTo>
                  <a:lnTo>
                    <a:pt x="1601772" y="614339"/>
                  </a:lnTo>
                  <a:cubicBezTo>
                    <a:pt x="1601772" y="682199"/>
                    <a:pt x="1546761" y="737210"/>
                    <a:pt x="1478901" y="737210"/>
                  </a:cubicBezTo>
                  <a:lnTo>
                    <a:pt x="122871" y="737210"/>
                  </a:lnTo>
                  <a:cubicBezTo>
                    <a:pt x="55011" y="737210"/>
                    <a:pt x="0" y="682199"/>
                    <a:pt x="0" y="614339"/>
                  </a:cubicBezTo>
                  <a:lnTo>
                    <a:pt x="0" y="122871"/>
                  </a:lnTo>
                  <a:close/>
                </a:path>
              </a:pathLst>
            </a:custGeom>
            <a:solidFill>
              <a:srgbClr val="002060"/>
            </a:solidFill>
          </p:spPr>
          <p:style>
            <a:lnRef idx="3">
              <a:schemeClr val="lt2">
                <a:hueOff val="0"/>
                <a:satOff val="0"/>
                <a:lumOff val="0"/>
                <a:alphaOff val="0"/>
              </a:schemeClr>
            </a:lnRef>
            <a:fillRef idx="1">
              <a:schemeClr val="dk2">
                <a:hueOff val="0"/>
                <a:satOff val="0"/>
                <a:lumOff val="0"/>
                <a:alphaOff val="0"/>
              </a:schemeClr>
            </a:fillRef>
            <a:effectRef idx="1">
              <a:schemeClr val="dk2">
                <a:hueOff val="0"/>
                <a:satOff val="0"/>
                <a:lumOff val="0"/>
                <a:alphaOff val="0"/>
              </a:schemeClr>
            </a:effectRef>
            <a:fontRef idx="minor">
              <a:schemeClr val="lt1"/>
            </a:fontRef>
          </p:style>
          <p:txBody>
            <a:bodyPr anchor="ctr" anchorCtr="0" bIns="106473" lIns="176958" numCol="1" rIns="176958" spcCol="1270" spcFirstLastPara="0" tIns="106473" vert="horz" wrap="square">
              <a:noAutofit/>
            </a:bodyPr>
            <a:lstStyle/>
            <a:p>
              <a:pPr algn="ctr" defTabSz="1644650" lvl="0">
                <a:lnSpc>
                  <a:spcPct val="90000"/>
                </a:lnSpc>
                <a:spcBef>
                  <a:spcPct val="0"/>
                </a:spcBef>
                <a:spcAft>
                  <a:spcPct val="35000"/>
                </a:spcAft>
              </a:pPr>
              <a:r>
                <a:rPr altLang="zh-CN" kern="1200" lang="en-US" smtClean="0" sz="3700"/>
                <a:t>4</a:t>
              </a:r>
            </a:p>
          </p:txBody>
        </p:sp>
      </p:grpSp>
      <p:grpSp>
        <p:nvGrpSpPr>
          <p:cNvPr id="55" name="组合 54"/>
          <p:cNvGrpSpPr/>
          <p:nvPr/>
        </p:nvGrpSpPr>
        <p:grpSpPr>
          <a:xfrm>
            <a:off x="2564868" y="4436731"/>
            <a:ext cx="6947964" cy="737210"/>
            <a:chOff x="1098018" y="4436731"/>
            <a:chExt cx="6947964" cy="737210"/>
          </a:xfrm>
        </p:grpSpPr>
        <p:sp>
          <p:nvSpPr>
            <p:cNvPr id="56" name="任意多边形 55"/>
            <p:cNvSpPr/>
            <p:nvPr/>
          </p:nvSpPr>
          <p:spPr>
            <a:xfrm>
              <a:off x="2699790" y="4510453"/>
              <a:ext cx="5346192" cy="589768"/>
            </a:xfrm>
            <a:custGeom>
              <a:gdLst>
                <a:gd fmla="*/ 98297 w 589768" name="connsiteX0"/>
                <a:gd fmla="*/ 0 h 5346192" name="connsiteY0"/>
                <a:gd fmla="*/ 491471 w 589768" name="connsiteX1"/>
                <a:gd fmla="*/ 0 h 5346192" name="connsiteY1"/>
                <a:gd fmla="*/ 589768 w 589768" name="connsiteX2"/>
                <a:gd fmla="*/ 98297 h 5346192" name="connsiteY2"/>
                <a:gd fmla="*/ 589768 w 589768" name="connsiteX3"/>
                <a:gd fmla="*/ 5346192 h 5346192" name="connsiteY3"/>
                <a:gd fmla="*/ 589768 w 589768" name="connsiteX4"/>
                <a:gd fmla="*/ 5346192 h 5346192" name="connsiteY4"/>
                <a:gd fmla="*/ 0 w 589768" name="connsiteX5"/>
                <a:gd fmla="*/ 5346192 h 5346192" name="connsiteY5"/>
                <a:gd fmla="*/ 0 w 589768" name="connsiteX6"/>
                <a:gd fmla="*/ 5346192 h 5346192" name="connsiteY6"/>
                <a:gd fmla="*/ 0 w 589768" name="connsiteX7"/>
                <a:gd fmla="*/ 98297 h 5346192" name="connsiteY7"/>
                <a:gd fmla="*/ 98297 w 589768" name="connsiteX8"/>
                <a:gd fmla="*/ 0 h 5346192"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5346192" w="589768">
                  <a:moveTo>
                    <a:pt x="589768" y="891056"/>
                  </a:moveTo>
                  <a:lnTo>
                    <a:pt x="589768" y="4455136"/>
                  </a:lnTo>
                  <a:cubicBezTo>
                    <a:pt x="589768" y="4947251"/>
                    <a:pt x="584913" y="5346187"/>
                    <a:pt x="578924" y="5346187"/>
                  </a:cubicBezTo>
                  <a:lnTo>
                    <a:pt x="0" y="5346187"/>
                  </a:lnTo>
                  <a:lnTo>
                    <a:pt x="0" y="5346187"/>
                  </a:lnTo>
                  <a:lnTo>
                    <a:pt x="0" y="5"/>
                  </a:lnTo>
                  <a:lnTo>
                    <a:pt x="0" y="5"/>
                  </a:lnTo>
                  <a:lnTo>
                    <a:pt x="578924" y="5"/>
                  </a:lnTo>
                  <a:cubicBezTo>
                    <a:pt x="584913" y="5"/>
                    <a:pt x="589768" y="398941"/>
                    <a:pt x="589768" y="891056"/>
                  </a:cubicBezTo>
                  <a:close/>
                </a:path>
              </a:pathLst>
            </a:custGeom>
          </p:spPr>
          <p:style>
            <a:lnRef idx="2">
              <a:schemeClr val="dk2">
                <a:alpha val="90000"/>
                <a:tint val="40000"/>
                <a:hueOff val="0"/>
                <a:satOff val="0"/>
                <a:lumOff val="0"/>
                <a:alphaOff val="0"/>
              </a:schemeClr>
            </a:lnRef>
            <a:fillRef idx="1">
              <a:schemeClr val="dk2">
                <a:alpha val="90000"/>
                <a:tint val="40000"/>
                <a:hueOff val="0"/>
                <a:satOff val="0"/>
                <a:lumOff val="0"/>
                <a:alphaOff val="0"/>
              </a:schemeClr>
            </a:fillRef>
            <a:effectRef idx="0">
              <a:schemeClr val="dk2">
                <a:alpha val="90000"/>
                <a:tint val="40000"/>
                <a:hueOff val="0"/>
                <a:satOff val="0"/>
                <a:lumOff val="0"/>
                <a:alphaOff val="0"/>
              </a:schemeClr>
            </a:effectRef>
            <a:fontRef idx="minor">
              <a:schemeClr val="dk1">
                <a:hueOff val="0"/>
                <a:satOff val="0"/>
                <a:lumOff val="0"/>
                <a:alphaOff val="0"/>
              </a:schemeClr>
            </a:fontRef>
          </p:style>
          <p:txBody>
            <a:bodyPr anchor="ctr" anchorCtr="0" bIns="152615" lIns="247650" numCol="1" rIns="276440" spcCol="1270" spcFirstLastPara="0" tIns="152615" vert="horz" wrap="square">
              <a:noAutofit/>
            </a:bodyPr>
            <a:lstStyle/>
            <a:p>
              <a:pPr defTabSz="711200" indent="-171450" lvl="1" marL="171450">
                <a:lnSpc>
                  <a:spcPct val="90000"/>
                </a:lnSpc>
                <a:spcBef>
                  <a:spcPct val="0"/>
                </a:spcBef>
                <a:spcAft>
                  <a:spcPct val="15000"/>
                </a:spcAft>
                <a:buChar char="••"/>
              </a:pPr>
              <a:r>
                <a:rPr altLang="en-US" lang="zh-CN" sz="1600"/>
                <a:t>研究结果与应用</a:t>
              </a:r>
            </a:p>
          </p:txBody>
        </p:sp>
        <p:sp>
          <p:nvSpPr>
            <p:cNvPr id="57" name="任意多边形 56"/>
            <p:cNvSpPr/>
            <p:nvPr/>
          </p:nvSpPr>
          <p:spPr>
            <a:xfrm>
              <a:off x="1098018" y="4436731"/>
              <a:ext cx="1601772" cy="737210"/>
            </a:xfrm>
            <a:custGeom>
              <a:gdLst>
                <a:gd fmla="*/ 0 w 1601772" name="connsiteX0"/>
                <a:gd fmla="*/ 122871 h 737210" name="connsiteY0"/>
                <a:gd fmla="*/ 122871 w 1601772" name="connsiteX1"/>
                <a:gd fmla="*/ 0 h 737210" name="connsiteY1"/>
                <a:gd fmla="*/ 1478901 w 1601772" name="connsiteX2"/>
                <a:gd fmla="*/ 0 h 737210" name="connsiteY2"/>
                <a:gd fmla="*/ 1601772 w 1601772" name="connsiteX3"/>
                <a:gd fmla="*/ 122871 h 737210" name="connsiteY3"/>
                <a:gd fmla="*/ 1601772 w 1601772" name="connsiteX4"/>
                <a:gd fmla="*/ 614339 h 737210" name="connsiteY4"/>
                <a:gd fmla="*/ 1478901 w 1601772" name="connsiteX5"/>
                <a:gd fmla="*/ 737210 h 737210" name="connsiteY5"/>
                <a:gd fmla="*/ 122871 w 1601772" name="connsiteX6"/>
                <a:gd fmla="*/ 737210 h 737210" name="connsiteY6"/>
                <a:gd fmla="*/ 0 w 1601772" name="connsiteX7"/>
                <a:gd fmla="*/ 614339 h 737210" name="connsiteY7"/>
                <a:gd fmla="*/ 0 w 1601772" name="connsiteX8"/>
                <a:gd fmla="*/ 122871 h 73721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737210" w="1601772">
                  <a:moveTo>
                    <a:pt x="0" y="122871"/>
                  </a:moveTo>
                  <a:cubicBezTo>
                    <a:pt x="0" y="55011"/>
                    <a:pt x="55011" y="0"/>
                    <a:pt x="122871" y="0"/>
                  </a:cubicBezTo>
                  <a:lnTo>
                    <a:pt x="1478901" y="0"/>
                  </a:lnTo>
                  <a:cubicBezTo>
                    <a:pt x="1546761" y="0"/>
                    <a:pt x="1601772" y="55011"/>
                    <a:pt x="1601772" y="122871"/>
                  </a:cubicBezTo>
                  <a:lnTo>
                    <a:pt x="1601772" y="614339"/>
                  </a:lnTo>
                  <a:cubicBezTo>
                    <a:pt x="1601772" y="682199"/>
                    <a:pt x="1546761" y="737210"/>
                    <a:pt x="1478901" y="737210"/>
                  </a:cubicBezTo>
                  <a:lnTo>
                    <a:pt x="122871" y="737210"/>
                  </a:lnTo>
                  <a:cubicBezTo>
                    <a:pt x="55011" y="737210"/>
                    <a:pt x="0" y="682199"/>
                    <a:pt x="0" y="614339"/>
                  </a:cubicBezTo>
                  <a:lnTo>
                    <a:pt x="0" y="122871"/>
                  </a:lnTo>
                  <a:close/>
                </a:path>
              </a:pathLst>
            </a:custGeom>
            <a:solidFill>
              <a:srgbClr val="002060"/>
            </a:solidFill>
          </p:spPr>
          <p:style>
            <a:lnRef idx="3">
              <a:schemeClr val="lt2">
                <a:hueOff val="0"/>
                <a:satOff val="0"/>
                <a:lumOff val="0"/>
                <a:alphaOff val="0"/>
              </a:schemeClr>
            </a:lnRef>
            <a:fillRef idx="1">
              <a:schemeClr val="dk2">
                <a:hueOff val="0"/>
                <a:satOff val="0"/>
                <a:lumOff val="0"/>
                <a:alphaOff val="0"/>
              </a:schemeClr>
            </a:fillRef>
            <a:effectRef idx="1">
              <a:schemeClr val="dk2">
                <a:hueOff val="0"/>
                <a:satOff val="0"/>
                <a:lumOff val="0"/>
                <a:alphaOff val="0"/>
              </a:schemeClr>
            </a:effectRef>
            <a:fontRef idx="minor">
              <a:schemeClr val="lt1"/>
            </a:fontRef>
          </p:style>
          <p:txBody>
            <a:bodyPr anchor="ctr" anchorCtr="0" bIns="106473" lIns="176958" numCol="1" rIns="176958" spcCol="1270" spcFirstLastPara="0" tIns="106473" vert="horz" wrap="square">
              <a:noAutofit/>
            </a:bodyPr>
            <a:lstStyle/>
            <a:p>
              <a:pPr algn="ctr" defTabSz="1644650" lvl="0">
                <a:lnSpc>
                  <a:spcPct val="90000"/>
                </a:lnSpc>
                <a:spcBef>
                  <a:spcPct val="0"/>
                </a:spcBef>
                <a:spcAft>
                  <a:spcPct val="35000"/>
                </a:spcAft>
              </a:pPr>
              <a:r>
                <a:rPr altLang="zh-CN" kern="1200" lang="en-US" smtClean="0" sz="3700"/>
                <a:t>5</a:t>
              </a:r>
            </a:p>
          </p:txBody>
        </p:sp>
      </p:grpSp>
      <p:grpSp>
        <p:nvGrpSpPr>
          <p:cNvPr id="58" name="组合 57"/>
          <p:cNvGrpSpPr/>
          <p:nvPr/>
        </p:nvGrpSpPr>
        <p:grpSpPr>
          <a:xfrm>
            <a:off x="2564868" y="5210802"/>
            <a:ext cx="6947964" cy="737210"/>
            <a:chOff x="1098018" y="5210802"/>
            <a:chExt cx="6947964" cy="737210"/>
          </a:xfrm>
        </p:grpSpPr>
        <p:sp>
          <p:nvSpPr>
            <p:cNvPr id="59" name="任意多边形 58"/>
            <p:cNvSpPr/>
            <p:nvPr/>
          </p:nvSpPr>
          <p:spPr>
            <a:xfrm>
              <a:off x="2699790" y="5284524"/>
              <a:ext cx="5346192" cy="589768"/>
            </a:xfrm>
            <a:custGeom>
              <a:gdLst>
                <a:gd fmla="*/ 98297 w 589768" name="connsiteX0"/>
                <a:gd fmla="*/ 0 h 5346192" name="connsiteY0"/>
                <a:gd fmla="*/ 491471 w 589768" name="connsiteX1"/>
                <a:gd fmla="*/ 0 h 5346192" name="connsiteY1"/>
                <a:gd fmla="*/ 589768 w 589768" name="connsiteX2"/>
                <a:gd fmla="*/ 98297 h 5346192" name="connsiteY2"/>
                <a:gd fmla="*/ 589768 w 589768" name="connsiteX3"/>
                <a:gd fmla="*/ 5346192 h 5346192" name="connsiteY3"/>
                <a:gd fmla="*/ 589768 w 589768" name="connsiteX4"/>
                <a:gd fmla="*/ 5346192 h 5346192" name="connsiteY4"/>
                <a:gd fmla="*/ 0 w 589768" name="connsiteX5"/>
                <a:gd fmla="*/ 5346192 h 5346192" name="connsiteY5"/>
                <a:gd fmla="*/ 0 w 589768" name="connsiteX6"/>
                <a:gd fmla="*/ 5346192 h 5346192" name="connsiteY6"/>
                <a:gd fmla="*/ 0 w 589768" name="connsiteX7"/>
                <a:gd fmla="*/ 98297 h 5346192" name="connsiteY7"/>
                <a:gd fmla="*/ 98297 w 589768" name="connsiteX8"/>
                <a:gd fmla="*/ 0 h 5346192"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5346192" w="589768">
                  <a:moveTo>
                    <a:pt x="589768" y="891056"/>
                  </a:moveTo>
                  <a:lnTo>
                    <a:pt x="589768" y="4455136"/>
                  </a:lnTo>
                  <a:cubicBezTo>
                    <a:pt x="589768" y="4947251"/>
                    <a:pt x="584913" y="5346187"/>
                    <a:pt x="578924" y="5346187"/>
                  </a:cubicBezTo>
                  <a:lnTo>
                    <a:pt x="0" y="5346187"/>
                  </a:lnTo>
                  <a:lnTo>
                    <a:pt x="0" y="5346187"/>
                  </a:lnTo>
                  <a:lnTo>
                    <a:pt x="0" y="5"/>
                  </a:lnTo>
                  <a:lnTo>
                    <a:pt x="0" y="5"/>
                  </a:lnTo>
                  <a:lnTo>
                    <a:pt x="578924" y="5"/>
                  </a:lnTo>
                  <a:cubicBezTo>
                    <a:pt x="584913" y="5"/>
                    <a:pt x="589768" y="398941"/>
                    <a:pt x="589768" y="891056"/>
                  </a:cubicBezTo>
                  <a:close/>
                </a:path>
              </a:pathLst>
            </a:custGeom>
          </p:spPr>
          <p:style>
            <a:lnRef idx="2">
              <a:schemeClr val="dk2">
                <a:alpha val="90000"/>
                <a:tint val="40000"/>
                <a:hueOff val="0"/>
                <a:satOff val="0"/>
                <a:lumOff val="0"/>
                <a:alphaOff val="0"/>
              </a:schemeClr>
            </a:lnRef>
            <a:fillRef idx="1">
              <a:schemeClr val="dk2">
                <a:alpha val="90000"/>
                <a:tint val="40000"/>
                <a:hueOff val="0"/>
                <a:satOff val="0"/>
                <a:lumOff val="0"/>
                <a:alphaOff val="0"/>
              </a:schemeClr>
            </a:fillRef>
            <a:effectRef idx="0">
              <a:schemeClr val="dk2">
                <a:alpha val="90000"/>
                <a:tint val="40000"/>
                <a:hueOff val="0"/>
                <a:satOff val="0"/>
                <a:lumOff val="0"/>
                <a:alphaOff val="0"/>
              </a:schemeClr>
            </a:effectRef>
            <a:fontRef idx="minor">
              <a:schemeClr val="dk1">
                <a:hueOff val="0"/>
                <a:satOff val="0"/>
                <a:lumOff val="0"/>
                <a:alphaOff val="0"/>
              </a:schemeClr>
            </a:fontRef>
          </p:style>
          <p:txBody>
            <a:bodyPr anchor="ctr" anchorCtr="0" bIns="152615" lIns="247650" numCol="1" rIns="276440" spcCol="1270" spcFirstLastPara="0" tIns="152615" vert="horz" wrap="square">
              <a:noAutofit/>
            </a:bodyPr>
            <a:lstStyle/>
            <a:p>
              <a:pPr defTabSz="711200" indent="-171450" lvl="1" marL="171450">
                <a:lnSpc>
                  <a:spcPct val="90000"/>
                </a:lnSpc>
                <a:spcBef>
                  <a:spcPct val="0"/>
                </a:spcBef>
                <a:spcAft>
                  <a:spcPct val="15000"/>
                </a:spcAft>
                <a:buChar char="••"/>
              </a:pPr>
              <a:r>
                <a:rPr altLang="en-US" lang="zh-CN" sz="1600"/>
                <a:t>论文总结</a:t>
              </a:r>
            </a:p>
          </p:txBody>
        </p:sp>
        <p:sp>
          <p:nvSpPr>
            <p:cNvPr id="60" name="任意多边形 59"/>
            <p:cNvSpPr/>
            <p:nvPr/>
          </p:nvSpPr>
          <p:spPr>
            <a:xfrm>
              <a:off x="1098018" y="5210802"/>
              <a:ext cx="1601772" cy="737210"/>
            </a:xfrm>
            <a:custGeom>
              <a:gdLst>
                <a:gd fmla="*/ 0 w 1601772" name="connsiteX0"/>
                <a:gd fmla="*/ 122871 h 737210" name="connsiteY0"/>
                <a:gd fmla="*/ 122871 w 1601772" name="connsiteX1"/>
                <a:gd fmla="*/ 0 h 737210" name="connsiteY1"/>
                <a:gd fmla="*/ 1478901 w 1601772" name="connsiteX2"/>
                <a:gd fmla="*/ 0 h 737210" name="connsiteY2"/>
                <a:gd fmla="*/ 1601772 w 1601772" name="connsiteX3"/>
                <a:gd fmla="*/ 122871 h 737210" name="connsiteY3"/>
                <a:gd fmla="*/ 1601772 w 1601772" name="connsiteX4"/>
                <a:gd fmla="*/ 614339 h 737210" name="connsiteY4"/>
                <a:gd fmla="*/ 1478901 w 1601772" name="connsiteX5"/>
                <a:gd fmla="*/ 737210 h 737210" name="connsiteY5"/>
                <a:gd fmla="*/ 122871 w 1601772" name="connsiteX6"/>
                <a:gd fmla="*/ 737210 h 737210" name="connsiteY6"/>
                <a:gd fmla="*/ 0 w 1601772" name="connsiteX7"/>
                <a:gd fmla="*/ 614339 h 737210" name="connsiteY7"/>
                <a:gd fmla="*/ 0 w 1601772" name="connsiteX8"/>
                <a:gd fmla="*/ 122871 h 73721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737210" w="1601772">
                  <a:moveTo>
                    <a:pt x="0" y="122871"/>
                  </a:moveTo>
                  <a:cubicBezTo>
                    <a:pt x="0" y="55011"/>
                    <a:pt x="55011" y="0"/>
                    <a:pt x="122871" y="0"/>
                  </a:cubicBezTo>
                  <a:lnTo>
                    <a:pt x="1478901" y="0"/>
                  </a:lnTo>
                  <a:cubicBezTo>
                    <a:pt x="1546761" y="0"/>
                    <a:pt x="1601772" y="55011"/>
                    <a:pt x="1601772" y="122871"/>
                  </a:cubicBezTo>
                  <a:lnTo>
                    <a:pt x="1601772" y="614339"/>
                  </a:lnTo>
                  <a:cubicBezTo>
                    <a:pt x="1601772" y="682199"/>
                    <a:pt x="1546761" y="737210"/>
                    <a:pt x="1478901" y="737210"/>
                  </a:cubicBezTo>
                  <a:lnTo>
                    <a:pt x="122871" y="737210"/>
                  </a:lnTo>
                  <a:cubicBezTo>
                    <a:pt x="55011" y="737210"/>
                    <a:pt x="0" y="682199"/>
                    <a:pt x="0" y="614339"/>
                  </a:cubicBezTo>
                  <a:lnTo>
                    <a:pt x="0" y="122871"/>
                  </a:lnTo>
                  <a:close/>
                </a:path>
              </a:pathLst>
            </a:custGeom>
            <a:solidFill>
              <a:srgbClr val="002060"/>
            </a:solidFill>
          </p:spPr>
          <p:style>
            <a:lnRef idx="3">
              <a:schemeClr val="lt2">
                <a:hueOff val="0"/>
                <a:satOff val="0"/>
                <a:lumOff val="0"/>
                <a:alphaOff val="0"/>
              </a:schemeClr>
            </a:lnRef>
            <a:fillRef idx="1">
              <a:schemeClr val="dk2">
                <a:hueOff val="0"/>
                <a:satOff val="0"/>
                <a:lumOff val="0"/>
                <a:alphaOff val="0"/>
              </a:schemeClr>
            </a:fillRef>
            <a:effectRef idx="1">
              <a:schemeClr val="dk2">
                <a:hueOff val="0"/>
                <a:satOff val="0"/>
                <a:lumOff val="0"/>
                <a:alphaOff val="0"/>
              </a:schemeClr>
            </a:effectRef>
            <a:fontRef idx="minor">
              <a:schemeClr val="lt1"/>
            </a:fontRef>
          </p:style>
          <p:txBody>
            <a:bodyPr anchor="ctr" anchorCtr="0" bIns="106473" lIns="176958" numCol="1" rIns="176958" spcCol="1270" spcFirstLastPara="0" tIns="106473" vert="horz" wrap="square">
              <a:noAutofit/>
            </a:bodyPr>
            <a:lstStyle/>
            <a:p>
              <a:pPr algn="ctr" defTabSz="1644650" lvl="0">
                <a:lnSpc>
                  <a:spcPct val="90000"/>
                </a:lnSpc>
                <a:spcBef>
                  <a:spcPct val="0"/>
                </a:spcBef>
                <a:spcAft>
                  <a:spcPct val="35000"/>
                </a:spcAft>
              </a:pPr>
              <a:r>
                <a:rPr altLang="zh-CN" kern="1200" lang="en-US" smtClean="0" sz="3700"/>
                <a:t>6</a:t>
              </a:r>
            </a:p>
          </p:txBody>
        </p:sp>
      </p:grpSp>
    </p:spTree>
    <p:extLst>
      <p:ext uri="{BB962C8B-B14F-4D97-AF65-F5344CB8AC3E}">
        <p14:creationId val="898646854"/>
      </p:ext>
    </p:extLst>
  </p:cSld>
  <p:clrMapOvr>
    <a:masterClrMapping/>
  </p:clrMapOvr>
  <mc:AlternateContent>
    <mc:Choice Requires="p14">
      <p:transition advTm="4000" p14:dur="2000" spd="slow"/>
    </mc:Choice>
    <mc:Fallback>
      <p:transition advTm="4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250" fill="hold" id="7"/>
                                        <p:tgtEl>
                                          <p:spTgt spid="4"/>
                                        </p:tgtEl>
                                        <p:attrNameLst>
                                          <p:attrName>ppt_x</p:attrName>
                                        </p:attrNameLst>
                                      </p:cBhvr>
                                      <p:tavLst>
                                        <p:tav tm="0">
                                          <p:val>
                                            <p:strVal val="0-#ppt_w/2"/>
                                          </p:val>
                                        </p:tav>
                                        <p:tav tm="100000">
                                          <p:val>
                                            <p:strVal val="#ppt_x"/>
                                          </p:val>
                                        </p:tav>
                                      </p:tavLst>
                                    </p:anim>
                                    <p:anim calcmode="lin" valueType="num">
                                      <p:cBhvr additive="base">
                                        <p:cTn dur="25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250"/>
                            </p:stCondLst>
                            <p:childTnLst>
                              <p:par>
                                <p:cTn fill="hold" id="10" nodeType="afterEffect" presetClass="entr" presetID="22" presetSubtype="8">
                                  <p:stCondLst>
                                    <p:cond delay="0"/>
                                  </p:stCondLst>
                                  <p:childTnLst>
                                    <p:set>
                                      <p:cBhvr>
                                        <p:cTn dur="1" fill="hold" id="11">
                                          <p:stCondLst>
                                            <p:cond delay="0"/>
                                          </p:stCondLst>
                                        </p:cTn>
                                        <p:tgtEl>
                                          <p:spTgt spid="43"/>
                                        </p:tgtEl>
                                        <p:attrNameLst>
                                          <p:attrName>style.visibility</p:attrName>
                                        </p:attrNameLst>
                                      </p:cBhvr>
                                      <p:to>
                                        <p:strVal val="visible"/>
                                      </p:to>
                                    </p:set>
                                    <p:animEffect filter="wipe(left)" transition="in">
                                      <p:cBhvr>
                                        <p:cTn dur="500" id="12"/>
                                        <p:tgtEl>
                                          <p:spTgt spid="43"/>
                                        </p:tgtEl>
                                      </p:cBhvr>
                                    </p:animEffect>
                                  </p:childTnLst>
                                </p:cTn>
                              </p:par>
                            </p:childTnLst>
                          </p:cTn>
                        </p:par>
                        <p:par>
                          <p:cTn fill="hold" id="13" nodeType="afterGroup">
                            <p:stCondLst>
                              <p:cond delay="750"/>
                            </p:stCondLst>
                            <p:childTnLst>
                              <p:par>
                                <p:cTn fill="hold" id="14" nodeType="afterEffect" presetClass="entr" presetID="22" presetSubtype="8">
                                  <p:stCondLst>
                                    <p:cond delay="0"/>
                                  </p:stCondLst>
                                  <p:childTnLst>
                                    <p:set>
                                      <p:cBhvr>
                                        <p:cTn dur="1" fill="hold" id="15">
                                          <p:stCondLst>
                                            <p:cond delay="0"/>
                                          </p:stCondLst>
                                        </p:cTn>
                                        <p:tgtEl>
                                          <p:spTgt spid="46"/>
                                        </p:tgtEl>
                                        <p:attrNameLst>
                                          <p:attrName>style.visibility</p:attrName>
                                        </p:attrNameLst>
                                      </p:cBhvr>
                                      <p:to>
                                        <p:strVal val="visible"/>
                                      </p:to>
                                    </p:set>
                                    <p:animEffect filter="wipe(left)" transition="in">
                                      <p:cBhvr>
                                        <p:cTn dur="500" id="16"/>
                                        <p:tgtEl>
                                          <p:spTgt spid="46"/>
                                        </p:tgtEl>
                                      </p:cBhvr>
                                    </p:animEffect>
                                  </p:childTnLst>
                                </p:cTn>
                              </p:par>
                            </p:childTnLst>
                          </p:cTn>
                        </p:par>
                        <p:par>
                          <p:cTn fill="hold" id="17" nodeType="afterGroup">
                            <p:stCondLst>
                              <p:cond delay="1250"/>
                            </p:stCondLst>
                            <p:childTnLst>
                              <p:par>
                                <p:cTn fill="hold" id="18" nodeType="afterEffect" presetClass="entr" presetID="22" presetSubtype="8">
                                  <p:stCondLst>
                                    <p:cond delay="0"/>
                                  </p:stCondLst>
                                  <p:childTnLst>
                                    <p:set>
                                      <p:cBhvr>
                                        <p:cTn dur="1" fill="hold" id="19">
                                          <p:stCondLst>
                                            <p:cond delay="0"/>
                                          </p:stCondLst>
                                        </p:cTn>
                                        <p:tgtEl>
                                          <p:spTgt spid="49"/>
                                        </p:tgtEl>
                                        <p:attrNameLst>
                                          <p:attrName>style.visibility</p:attrName>
                                        </p:attrNameLst>
                                      </p:cBhvr>
                                      <p:to>
                                        <p:strVal val="visible"/>
                                      </p:to>
                                    </p:set>
                                    <p:animEffect filter="wipe(left)" transition="in">
                                      <p:cBhvr>
                                        <p:cTn dur="500" id="20"/>
                                        <p:tgtEl>
                                          <p:spTgt spid="49"/>
                                        </p:tgtEl>
                                      </p:cBhvr>
                                    </p:animEffect>
                                  </p:childTnLst>
                                </p:cTn>
                              </p:par>
                            </p:childTnLst>
                          </p:cTn>
                        </p:par>
                        <p:par>
                          <p:cTn fill="hold" id="21" nodeType="afterGroup">
                            <p:stCondLst>
                              <p:cond delay="1750"/>
                            </p:stCondLst>
                            <p:childTnLst>
                              <p:par>
                                <p:cTn fill="hold" id="22" nodeType="afterEffect" presetClass="entr" presetID="22" presetSubtype="8">
                                  <p:stCondLst>
                                    <p:cond delay="0"/>
                                  </p:stCondLst>
                                  <p:childTnLst>
                                    <p:set>
                                      <p:cBhvr>
                                        <p:cTn dur="1" fill="hold" id="23">
                                          <p:stCondLst>
                                            <p:cond delay="0"/>
                                          </p:stCondLst>
                                        </p:cTn>
                                        <p:tgtEl>
                                          <p:spTgt spid="52"/>
                                        </p:tgtEl>
                                        <p:attrNameLst>
                                          <p:attrName>style.visibility</p:attrName>
                                        </p:attrNameLst>
                                      </p:cBhvr>
                                      <p:to>
                                        <p:strVal val="visible"/>
                                      </p:to>
                                    </p:set>
                                    <p:animEffect filter="wipe(left)" transition="in">
                                      <p:cBhvr>
                                        <p:cTn dur="500" id="24"/>
                                        <p:tgtEl>
                                          <p:spTgt spid="52"/>
                                        </p:tgtEl>
                                      </p:cBhvr>
                                    </p:animEffect>
                                  </p:childTnLst>
                                </p:cTn>
                              </p:par>
                            </p:childTnLst>
                          </p:cTn>
                        </p:par>
                        <p:par>
                          <p:cTn fill="hold" id="25" nodeType="afterGroup">
                            <p:stCondLst>
                              <p:cond delay="2250"/>
                            </p:stCondLst>
                            <p:childTnLst>
                              <p:par>
                                <p:cTn fill="hold" id="26" nodeType="afterEffect" presetClass="entr" presetID="22" presetSubtype="8">
                                  <p:stCondLst>
                                    <p:cond delay="0"/>
                                  </p:stCondLst>
                                  <p:childTnLst>
                                    <p:set>
                                      <p:cBhvr>
                                        <p:cTn dur="1" fill="hold" id="27">
                                          <p:stCondLst>
                                            <p:cond delay="0"/>
                                          </p:stCondLst>
                                        </p:cTn>
                                        <p:tgtEl>
                                          <p:spTgt spid="55"/>
                                        </p:tgtEl>
                                        <p:attrNameLst>
                                          <p:attrName>style.visibility</p:attrName>
                                        </p:attrNameLst>
                                      </p:cBhvr>
                                      <p:to>
                                        <p:strVal val="visible"/>
                                      </p:to>
                                    </p:set>
                                    <p:animEffect filter="wipe(left)" transition="in">
                                      <p:cBhvr>
                                        <p:cTn dur="500" id="28"/>
                                        <p:tgtEl>
                                          <p:spTgt spid="55"/>
                                        </p:tgtEl>
                                      </p:cBhvr>
                                    </p:animEffect>
                                  </p:childTnLst>
                                </p:cTn>
                              </p:par>
                            </p:childTnLst>
                          </p:cTn>
                        </p:par>
                        <p:par>
                          <p:cTn fill="hold" id="29" nodeType="afterGroup">
                            <p:stCondLst>
                              <p:cond delay="2750"/>
                            </p:stCondLst>
                            <p:childTnLst>
                              <p:par>
                                <p:cTn fill="hold" id="30" nodeType="afterEffect" presetClass="entr" presetID="22" presetSubtype="8">
                                  <p:stCondLst>
                                    <p:cond delay="0"/>
                                  </p:stCondLst>
                                  <p:childTnLst>
                                    <p:set>
                                      <p:cBhvr>
                                        <p:cTn dur="1" fill="hold" id="31">
                                          <p:stCondLst>
                                            <p:cond delay="0"/>
                                          </p:stCondLst>
                                        </p:cTn>
                                        <p:tgtEl>
                                          <p:spTgt spid="58"/>
                                        </p:tgtEl>
                                        <p:attrNameLst>
                                          <p:attrName>style.visibility</p:attrName>
                                        </p:attrNameLst>
                                      </p:cBhvr>
                                      <p:to>
                                        <p:strVal val="visible"/>
                                      </p:to>
                                    </p:set>
                                    <p:animEffect filter="wipe(left)" transition="in">
                                      <p:cBhvr>
                                        <p:cTn dur="500" id="32"/>
                                        <p:tgtEl>
                                          <p:spTgt spid="5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9" name="组合 8"/>
          <p:cNvGrpSpPr/>
          <p:nvPr/>
        </p:nvGrpSpPr>
        <p:grpSpPr>
          <a:xfrm>
            <a:off x="0" y="543361"/>
            <a:ext cx="3370216" cy="508973"/>
            <a:chOff x="0" y="543361"/>
            <a:chExt cx="3370216" cy="508973"/>
          </a:xfrm>
        </p:grpSpPr>
        <p:grpSp>
          <p:nvGrpSpPr>
            <p:cNvPr id="10" name="组合 9"/>
            <p:cNvGrpSpPr/>
            <p:nvPr/>
          </p:nvGrpSpPr>
          <p:grpSpPr>
            <a:xfrm>
              <a:off x="0" y="543361"/>
              <a:ext cx="3370216" cy="493479"/>
              <a:chOff x="0" y="288813"/>
              <a:chExt cx="3370216" cy="493479"/>
            </a:xfrm>
            <a:solidFill>
              <a:srgbClr val="131426"/>
            </a:solidFill>
          </p:grpSpPr>
          <p:sp>
            <p:nvSpPr>
              <p:cNvPr id="12" name="矩形 11"/>
              <p:cNvSpPr/>
              <p:nvPr/>
            </p:nvSpPr>
            <p:spPr>
              <a:xfrm>
                <a:off x="0" y="288813"/>
                <a:ext cx="3052812" cy="49347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直角三角形 12"/>
              <p:cNvSpPr/>
              <p:nvPr/>
            </p:nvSpPr>
            <p:spPr>
              <a:xfrm>
                <a:off x="3052811" y="292635"/>
                <a:ext cx="317405" cy="489657"/>
              </a:xfrm>
              <a:prstGeom prst="r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1" name="文本框 3"/>
            <p:cNvSpPr txBox="1"/>
            <p:nvPr/>
          </p:nvSpPr>
          <p:spPr>
            <a:xfrm>
              <a:off x="898051" y="590669"/>
              <a:ext cx="1895949" cy="457200"/>
            </a:xfrm>
            <a:prstGeom prst="rect">
              <a:avLst/>
            </a:prstGeom>
            <a:noFill/>
          </p:spPr>
          <p:txBody>
            <a:bodyPr rtlCol="0" wrap="square">
              <a:spAutoFit/>
            </a:bodyPr>
            <a:lstStyle/>
            <a:p>
              <a:r>
                <a:rPr altLang="zh-CN" lang="en-US" sz="2400">
                  <a:solidFill>
                    <a:schemeClr val="bg1"/>
                  </a:solidFill>
                  <a:latin charset="-122" pitchFamily="34" typeface="微软雅黑"/>
                  <a:ea charset="-122" pitchFamily="34" typeface="微软雅黑"/>
                </a:rPr>
                <a:t>6.论文总结</a:t>
              </a:r>
            </a:p>
          </p:txBody>
        </p:sp>
      </p:grpSp>
      <p:sp>
        <p:nvSpPr>
          <p:cNvPr id="16" name="TextBox 15"/>
          <p:cNvSpPr txBox="1"/>
          <p:nvPr/>
        </p:nvSpPr>
        <p:spPr>
          <a:xfrm>
            <a:off x="2046515" y="1735527"/>
            <a:ext cx="8055428" cy="2529840"/>
          </a:xfrm>
          <a:prstGeom prst="rect">
            <a:avLst/>
          </a:prstGeom>
          <a:noFill/>
        </p:spPr>
        <p:txBody>
          <a:bodyPr rtlCol="0" wrap="square">
            <a:spAutoFit/>
          </a:bodyPr>
          <a:lstStyle/>
          <a:p>
            <a:pPr algn="just">
              <a:lnSpc>
                <a:spcPct val="200000"/>
              </a:lnSpc>
            </a:pPr>
            <a:r>
              <a:rPr altLang="en-US" lang="zh-CN" smtClean="0" sz="2000">
                <a:solidFill>
                  <a:schemeClr val="bg1">
                    <a:lumMod val="50000"/>
                  </a:schemeClr>
                </a:solidFill>
                <a:latin charset="-122" pitchFamily="34" typeface="微软雅黑"/>
                <a:ea charset="-122" pitchFamily="34" typeface="微软雅黑"/>
              </a:rPr>
              <a:t>      大学本科的学习生活即将结束。在此，我要感谢所有曾经教导过我的老师和关心过我的同学，你们在我成长过程中给予了我很大的帮助。本文能够顺利完成，要特别感谢我的导师某某某老师，感谢各位老师的关心和帮助！</a:t>
            </a:r>
          </a:p>
        </p:txBody>
      </p:sp>
      <p:sp>
        <p:nvSpPr>
          <p:cNvPr id="17" name="TextBox 16"/>
          <p:cNvSpPr txBox="1"/>
          <p:nvPr/>
        </p:nvSpPr>
        <p:spPr>
          <a:xfrm>
            <a:off x="2311118" y="4799103"/>
            <a:ext cx="7526221" cy="822960"/>
          </a:xfrm>
          <a:prstGeom prst="rect">
            <a:avLst/>
          </a:prstGeom>
          <a:noFill/>
        </p:spPr>
        <p:txBody>
          <a:bodyPr rtlCol="0" wrap="square">
            <a:spAutoFit/>
          </a:bodyPr>
          <a:lstStyle/>
          <a:p>
            <a:pPr algn="just">
              <a:lnSpc>
                <a:spcPct val="200000"/>
              </a:lnSpc>
            </a:pPr>
            <a:r>
              <a:rPr altLang="en-US" b="1" lang="zh-CN" smtClean="0" sz="2400">
                <a:solidFill>
                  <a:schemeClr val="tx2"/>
                </a:solidFill>
                <a:latin charset="-122" pitchFamily="34" typeface="微软雅黑"/>
                <a:ea charset="-122" pitchFamily="34" typeface="微软雅黑"/>
              </a:rPr>
              <a:t>      最后向所有关心和帮助过我的人表示衷心的感谢！</a:t>
            </a:r>
          </a:p>
        </p:txBody>
      </p:sp>
      <p:grpSp>
        <p:nvGrpSpPr>
          <p:cNvPr id="24" name="组合 23"/>
          <p:cNvGrpSpPr/>
          <p:nvPr/>
        </p:nvGrpSpPr>
        <p:grpSpPr>
          <a:xfrm>
            <a:off x="11550315" y="6507183"/>
            <a:ext cx="299785" cy="299785"/>
            <a:chOff x="11550315" y="6496550"/>
            <a:chExt cx="299785" cy="299785"/>
          </a:xfrm>
        </p:grpSpPr>
        <p:sp>
          <p:nvSpPr>
            <p:cNvPr id="25" name="椭圆 24"/>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右箭头 25"/>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7" name="组合 26"/>
          <p:cNvGrpSpPr/>
          <p:nvPr/>
        </p:nvGrpSpPr>
        <p:grpSpPr>
          <a:xfrm flipH="1">
            <a:off x="11055771" y="6507183"/>
            <a:ext cx="299785" cy="299785"/>
            <a:chOff x="11550315" y="6496550"/>
            <a:chExt cx="299785" cy="299785"/>
          </a:xfrm>
        </p:grpSpPr>
        <p:sp>
          <p:nvSpPr>
            <p:cNvPr id="28" name="椭圆 27"/>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右箭头 28"/>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1584506584"/>
      </p:ext>
    </p:extLst>
  </p:cSld>
  <p:clrMapOvr>
    <a:masterClrMapping/>
  </p:clrMapOvr>
  <mc:AlternateContent>
    <mc:Choice Requires="p14">
      <p:transition advTm="4000" p14:dur="2000" spd="slow"/>
    </mc:Choice>
    <mc:Fallback>
      <p:transition advTm="4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250" fill="hold" id="7"/>
                                        <p:tgtEl>
                                          <p:spTgt spid="9"/>
                                        </p:tgtEl>
                                        <p:attrNameLst>
                                          <p:attrName>ppt_x</p:attrName>
                                        </p:attrNameLst>
                                      </p:cBhvr>
                                      <p:tavLst>
                                        <p:tav tm="0">
                                          <p:val>
                                            <p:strVal val="0-#ppt_w/2"/>
                                          </p:val>
                                        </p:tav>
                                        <p:tav tm="100000">
                                          <p:val>
                                            <p:strVal val="#ppt_x"/>
                                          </p:val>
                                        </p:tav>
                                      </p:tavLst>
                                    </p:anim>
                                    <p:anim calcmode="lin" valueType="num">
                                      <p:cBhvr additive="base">
                                        <p:cTn dur="250" fill="hold" id="8"/>
                                        <p:tgtEl>
                                          <p:spTgt spid="9"/>
                                        </p:tgtEl>
                                        <p:attrNameLst>
                                          <p:attrName>ppt_y</p:attrName>
                                        </p:attrNameLst>
                                      </p:cBhvr>
                                      <p:tavLst>
                                        <p:tav tm="0">
                                          <p:val>
                                            <p:strVal val="#ppt_y"/>
                                          </p:val>
                                        </p:tav>
                                        <p:tav tm="100000">
                                          <p:val>
                                            <p:strVal val="#ppt_y"/>
                                          </p:val>
                                        </p:tav>
                                      </p:tavLst>
                                    </p:anim>
                                  </p:childTnLst>
                                </p:cTn>
                              </p:par>
                              <p:par>
                                <p:cTn fill="hold" grpId="0" id="9" nodeType="withEffect" presetClass="entr" presetID="10" presetSubtype="0">
                                  <p:stCondLst>
                                    <p:cond delay="500"/>
                                  </p:stCondLst>
                                  <p:childTnLst>
                                    <p:set>
                                      <p:cBhvr>
                                        <p:cTn dur="1" fill="hold" id="10">
                                          <p:stCondLst>
                                            <p:cond delay="0"/>
                                          </p:stCondLst>
                                        </p:cTn>
                                        <p:tgtEl>
                                          <p:spTgt spid="16"/>
                                        </p:tgtEl>
                                        <p:attrNameLst>
                                          <p:attrName>style.visibility</p:attrName>
                                        </p:attrNameLst>
                                      </p:cBhvr>
                                      <p:to>
                                        <p:strVal val="visible"/>
                                      </p:to>
                                    </p:set>
                                    <p:animEffect filter="fade" transition="in">
                                      <p:cBhvr>
                                        <p:cTn dur="500" id="11"/>
                                        <p:tgtEl>
                                          <p:spTgt spid="16"/>
                                        </p:tgtEl>
                                      </p:cBhvr>
                                    </p:animEffect>
                                  </p:childTnLst>
                                </p:cTn>
                              </p:par>
                              <p:par>
                                <p:cTn fill="hold" grpId="0" id="12" nodeType="withEffect" presetClass="entr" presetID="10" presetSubtype="0">
                                  <p:stCondLst>
                                    <p:cond delay="500"/>
                                  </p:stCondLst>
                                  <p:childTnLst>
                                    <p:set>
                                      <p:cBhvr>
                                        <p:cTn dur="1" fill="hold" id="13">
                                          <p:stCondLst>
                                            <p:cond delay="0"/>
                                          </p:stCondLst>
                                        </p:cTn>
                                        <p:tgtEl>
                                          <p:spTgt spid="17"/>
                                        </p:tgtEl>
                                        <p:attrNameLst>
                                          <p:attrName>style.visibility</p:attrName>
                                        </p:attrNameLst>
                                      </p:cBhvr>
                                      <p:to>
                                        <p:strVal val="visible"/>
                                      </p:to>
                                    </p:set>
                                    <p:animEffect filter="fade" transition="in">
                                      <p:cBhvr>
                                        <p:cTn dur="500" id="14"/>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P grpId="0" spid="17"/>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矩形 20"/>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4" name="单圆角矩形 3"/>
          <p:cNvSpPr/>
          <p:nvPr/>
        </p:nvSpPr>
        <p:spPr>
          <a:xfrm flipV="1">
            <a:off x="5667375" y="701110"/>
            <a:ext cx="5649915" cy="5307012"/>
          </a:xfrm>
          <a:prstGeom prst="round1Rect">
            <a:avLst>
              <a:gd fmla="val 9703" name="adj"/>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5" name="单圆角矩形 4"/>
          <p:cNvSpPr/>
          <p:nvPr/>
        </p:nvSpPr>
        <p:spPr>
          <a:xfrm flipH="1">
            <a:off x="4676773" y="1733550"/>
            <a:ext cx="5822841" cy="890022"/>
          </a:xfrm>
          <a:prstGeom prst="round1Rect">
            <a:avLst>
              <a:gd fmla="val 32752" name="adj"/>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en-US" lang="zh-CN" smtClean="0" sz="4400">
                <a:latin charset="-122" pitchFamily="34" typeface="微软雅黑"/>
                <a:ea charset="-122" pitchFamily="34" typeface="微软雅黑"/>
              </a:rPr>
              <a:t>选题背景及意义</a:t>
            </a:r>
          </a:p>
        </p:txBody>
      </p:sp>
      <p:sp>
        <p:nvSpPr>
          <p:cNvPr id="6" name="TextBox 5"/>
          <p:cNvSpPr txBox="1"/>
          <p:nvPr/>
        </p:nvSpPr>
        <p:spPr>
          <a:xfrm>
            <a:off x="7647963" y="2971235"/>
            <a:ext cx="2191364" cy="548640"/>
          </a:xfrm>
          <a:prstGeom prst="rect">
            <a:avLst/>
          </a:prstGeom>
          <a:noFill/>
        </p:spPr>
        <p:txBody>
          <a:bodyPr wrap="square">
            <a:spAutoFit/>
          </a:bodyPr>
          <a:lstStyle/>
          <a:p>
            <a:pPr fontAlgn="auto">
              <a:lnSpc>
                <a:spcPct val="150000"/>
              </a:lnSpc>
              <a:spcBef>
                <a:spcPct val="0"/>
              </a:spcBef>
              <a:spcAft>
                <a:spcPct val="0"/>
              </a:spcAft>
              <a:defRPr/>
            </a:pPr>
            <a:r>
              <a:rPr altLang="zh-CN" lang="en-US" sz="2000">
                <a:solidFill>
                  <a:schemeClr val="tx1">
                    <a:lumMod val="85000"/>
                    <a:lumOff val="15000"/>
                  </a:schemeClr>
                </a:solidFill>
                <a:latin charset="-122" pitchFamily="34" typeface="微软雅黑"/>
                <a:ea charset="-122" pitchFamily="34" typeface="微软雅黑"/>
              </a:rPr>
              <a:t>——选题的背景</a:t>
            </a:r>
          </a:p>
        </p:txBody>
      </p:sp>
      <p:grpSp>
        <p:nvGrpSpPr>
          <p:cNvPr id="16" name="组合 15"/>
          <p:cNvGrpSpPr/>
          <p:nvPr/>
        </p:nvGrpSpPr>
        <p:grpSpPr>
          <a:xfrm>
            <a:off x="10347130" y="5029201"/>
            <a:ext cx="1255597" cy="977724"/>
            <a:chOff x="10318555" y="4914901"/>
            <a:chExt cx="1255597" cy="977724"/>
          </a:xfrm>
        </p:grpSpPr>
        <p:sp>
          <p:nvSpPr>
            <p:cNvPr id="8" name="椭圆 7"/>
            <p:cNvSpPr/>
            <p:nvPr/>
          </p:nvSpPr>
          <p:spPr>
            <a:xfrm>
              <a:off x="10419138" y="5139784"/>
              <a:ext cx="686843" cy="335280"/>
            </a:xfrm>
            <a:prstGeom prst="ellipse">
              <a:avLst/>
            </a:prstGeom>
            <a:solidFill>
              <a:srgbClr val="002060"/>
            </a:solidFill>
            <a:ln w="12700">
              <a:noFill/>
            </a:ln>
            <a:effectLst/>
          </p:spPr>
          <p:txBody>
            <a:bodyPr anchor="ctr" rtlCol="0" wrap="square">
              <a:spAutoFit/>
            </a:bodyPr>
            <a:lstStyle/>
            <a:p>
              <a:pPr algn="ctr"/>
              <a:endParaRPr altLang="en-US" b="1" lang="zh-CN" sz="1600">
                <a:solidFill>
                  <a:schemeClr val="bg1"/>
                </a:solidFill>
                <a:latin charset="-122" pitchFamily="34" typeface="微软雅黑"/>
                <a:ea charset="-122" pitchFamily="34" typeface="微软雅黑"/>
                <a:cs charset="0" pitchFamily="34" typeface="Lao UI"/>
              </a:endParaRPr>
            </a:p>
          </p:txBody>
        </p:sp>
        <p:sp>
          <p:nvSpPr>
            <p:cNvPr id="9" name="TextBox 8"/>
            <p:cNvSpPr txBox="1"/>
            <p:nvPr/>
          </p:nvSpPr>
          <p:spPr>
            <a:xfrm>
              <a:off x="10526972" y="4969295"/>
              <a:ext cx="1047179" cy="914400"/>
            </a:xfrm>
            <a:prstGeom prst="rect">
              <a:avLst/>
            </a:prstGeom>
            <a:noFill/>
          </p:spPr>
          <p:txBody>
            <a:bodyPr rtlCol="0" wrap="square">
              <a:spAutoFit/>
            </a:bodyPr>
            <a:lstStyle/>
            <a:p>
              <a:r>
                <a:rPr altLang="zh-CN" b="1" lang="en-US" smtClean="0" sz="5400">
                  <a:solidFill>
                    <a:schemeClr val="bg1"/>
                  </a:solidFill>
                  <a:latin charset="-122" pitchFamily="34" typeface="微软雅黑"/>
                  <a:ea charset="-122" pitchFamily="34" typeface="微软雅黑"/>
                </a:rPr>
                <a:t>1</a:t>
              </a:r>
            </a:p>
          </p:txBody>
        </p:sp>
      </p:grpSp>
      <p:cxnSp>
        <p:nvCxnSpPr>
          <p:cNvPr id="11" name="直接连接符 10"/>
          <p:cNvCxnSpPr/>
          <p:nvPr/>
        </p:nvCxnSpPr>
        <p:spPr>
          <a:xfrm>
            <a:off x="460905" y="6033722"/>
            <a:ext cx="4297388"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647963" y="3508394"/>
            <a:ext cx="2191364" cy="548640"/>
          </a:xfrm>
          <a:prstGeom prst="rect">
            <a:avLst/>
          </a:prstGeom>
          <a:noFill/>
        </p:spPr>
        <p:txBody>
          <a:bodyPr wrap="square">
            <a:spAutoFit/>
          </a:bodyPr>
          <a:lstStyle/>
          <a:p>
            <a:pPr fontAlgn="auto">
              <a:lnSpc>
                <a:spcPct val="150000"/>
              </a:lnSpc>
              <a:spcBef>
                <a:spcPct val="0"/>
              </a:spcBef>
              <a:spcAft>
                <a:spcPct val="0"/>
              </a:spcAft>
              <a:defRPr/>
            </a:pPr>
            <a:r>
              <a:rPr altLang="zh-CN" lang="en-US" smtClean="0" sz="2000">
                <a:solidFill>
                  <a:schemeClr val="tx1">
                    <a:lumMod val="85000"/>
                    <a:lumOff val="15000"/>
                  </a:schemeClr>
                </a:solidFill>
                <a:latin charset="-122" pitchFamily="34" typeface="微软雅黑"/>
                <a:ea charset="-122" pitchFamily="34" typeface="微软雅黑"/>
              </a:rPr>
              <a:t>——选题的意义</a:t>
            </a:r>
          </a:p>
        </p:txBody>
      </p:sp>
      <p:grpSp>
        <p:nvGrpSpPr>
          <p:cNvPr id="20" name="组合 19"/>
          <p:cNvGrpSpPr/>
          <p:nvPr/>
        </p:nvGrpSpPr>
        <p:grpSpPr>
          <a:xfrm>
            <a:off x="480120" y="3725901"/>
            <a:ext cx="3203249" cy="2223168"/>
            <a:chOff x="480120" y="4242235"/>
            <a:chExt cx="2459290" cy="1706834"/>
          </a:xfrm>
        </p:grpSpPr>
        <p:pic>
          <p:nvPicPr>
            <p:cNvPr id="10" name="图片 9"/>
            <p:cNvPicPr>
              <a:picLocks noChangeAspect="1"/>
            </p:cNvPicPr>
            <p:nvPr/>
          </p:nvPicPr>
          <p:blipFill>
            <a:blip r:embed="rId3">
              <a:extLst>
                <a:ext uri="{28A0092B-C50C-407E-A947-70E740481C1C}">
                  <a14:useLocalDpi val="0"/>
                </a:ext>
              </a:extLst>
            </a:blip>
            <a:stretch>
              <a:fillRect/>
            </a:stretch>
          </p:blipFill>
          <p:spPr>
            <a:xfrm>
              <a:off x="480120" y="4242235"/>
              <a:ext cx="1793776" cy="1345332"/>
            </a:xfrm>
            <a:prstGeom prst="rect">
              <a:avLst/>
            </a:prstGeom>
          </p:spPr>
        </p:pic>
        <p:sp>
          <p:nvSpPr>
            <p:cNvPr id="19" name="TextBox 18"/>
            <p:cNvSpPr txBox="1"/>
            <p:nvPr/>
          </p:nvSpPr>
          <p:spPr>
            <a:xfrm>
              <a:off x="748046" y="5449445"/>
              <a:ext cx="2191364" cy="421218"/>
            </a:xfrm>
            <a:prstGeom prst="rect">
              <a:avLst/>
            </a:prstGeom>
            <a:noFill/>
          </p:spPr>
          <p:txBody>
            <a:bodyPr wrap="square">
              <a:spAutoFit/>
            </a:bodyPr>
            <a:lstStyle/>
            <a:p>
              <a:pPr fontAlgn="auto">
                <a:lnSpc>
                  <a:spcPct val="150000"/>
                </a:lnSpc>
                <a:spcBef>
                  <a:spcPct val="0"/>
                </a:spcBef>
                <a:spcAft>
                  <a:spcPct val="0"/>
                </a:spcAft>
                <a:defRPr/>
              </a:pPr>
              <a:r>
                <a:rPr altLang="en-US" lang="zh-CN" smtClean="0" sz="2000">
                  <a:solidFill>
                    <a:schemeClr val="tx1">
                      <a:lumMod val="85000"/>
                      <a:lumOff val="15000"/>
                    </a:schemeClr>
                  </a:solidFill>
                  <a:latin charset="-122" pitchFamily="34" typeface="微软雅黑"/>
                  <a:ea charset="-122" pitchFamily="34" typeface="微软雅黑"/>
                </a:rPr>
                <a:t>替换您的图片</a:t>
              </a:r>
            </a:p>
          </p:txBody>
        </p:sp>
      </p:grpSp>
    </p:spTree>
    <p:extLst>
      <p:ext uri="{BB962C8B-B14F-4D97-AF65-F5344CB8AC3E}">
        <p14:creationId val="1109665019"/>
      </p:ext>
    </p:extLst>
  </p:cSld>
  <p:clrMapOvr>
    <a:masterClrMapping/>
  </p:clrMapOvr>
  <mc:AlternateContent>
    <mc:Choice Requires="p14">
      <p:transition advTm="4000" p14:dur="2000" spd="slow"/>
    </mc:Choice>
    <mc:Fallback>
      <p:transition advTm="4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 presetSubtype="0">
                                  <p:stCondLst>
                                    <p:cond delay="0"/>
                                  </p:stCondLst>
                                  <p:childTnLst>
                                    <p:set>
                                      <p:cBhvr>
                                        <p:cTn dur="1" fill="hold" id="6">
                                          <p:stCondLst>
                                            <p:cond delay="0"/>
                                          </p:stCondLst>
                                        </p:cTn>
                                        <p:tgtEl>
                                          <p:spTgt spid="16"/>
                                        </p:tgtEl>
                                        <p:attrNameLst>
                                          <p:attrName>style.visibility</p:attrName>
                                        </p:attrNameLst>
                                      </p:cBhvr>
                                      <p:to>
                                        <p:strVal val="visible"/>
                                      </p:to>
                                    </p:set>
                                  </p:childTnLst>
                                </p:cTn>
                              </p:par>
                              <p:par>
                                <p:cTn accel="50000" decel="50000" fill="hold" id="7" nodeType="withEffect" presetClass="path" presetID="0" presetSubtype="0">
                                  <p:stCondLst>
                                    <p:cond delay="0"/>
                                  </p:stCondLst>
                                  <p:childTnLst>
                                    <p:animMotion origin="layout" path="M -3.18927E-06 -1.19861 L -3.18927E-06 7.40741E-07 L 0.00039 -0.12153 L -3.18927E-06 7.40741E-07" pathEditMode="relative" ptsTypes="AAAA" rAng="0">
                                      <p:cBhvr>
                                        <p:cTn dur="600" fill="hold" id="8"/>
                                        <p:tgtEl>
                                          <p:spTgt spid="16"/>
                                        </p:tgtEl>
                                        <p:attrNameLst>
                                          <p:attrName>ppt_x</p:attrName>
                                          <p:attrName>ppt_y</p:attrName>
                                        </p:attrNameLst>
                                      </p:cBhvr>
                                      <p:rCtr x="13" y="59931"/>
                                    </p:animMotion>
                                  </p:childTnLst>
                                </p:cTn>
                              </p:par>
                            </p:childTnLst>
                          </p:cTn>
                        </p:par>
                        <p:par>
                          <p:cTn fill="hold" id="9" nodeType="afterGroup">
                            <p:stCondLst>
                              <p:cond delay="600"/>
                            </p:stCondLst>
                            <p:childTnLst>
                              <p:par>
                                <p:cTn fill="hold" grpId="0" id="10" nodeType="afterEffect" presetClass="entr" presetID="10" presetSubtype="0">
                                  <p:stCondLst>
                                    <p:cond delay="0"/>
                                  </p:stCondLst>
                                  <p:childTnLst>
                                    <p:set>
                                      <p:cBhvr>
                                        <p:cTn dur="1" fill="hold" id="11">
                                          <p:stCondLst>
                                            <p:cond delay="0"/>
                                          </p:stCondLst>
                                        </p:cTn>
                                        <p:tgtEl>
                                          <p:spTgt spid="5"/>
                                        </p:tgtEl>
                                        <p:attrNameLst>
                                          <p:attrName>style.visibility</p:attrName>
                                        </p:attrNameLst>
                                      </p:cBhvr>
                                      <p:to>
                                        <p:strVal val="visible"/>
                                      </p:to>
                                    </p:set>
                                    <p:animEffect filter="fade" transition="in">
                                      <p:cBhvr>
                                        <p:cTn dur="500" id="12"/>
                                        <p:tgtEl>
                                          <p:spTgt spid="5"/>
                                        </p:tgtEl>
                                      </p:cBhvr>
                                    </p:animEffect>
                                  </p:childTnLst>
                                </p:cTn>
                              </p:par>
                              <p:par>
                                <p:cTn accel="50000" fill="hold" grpId="1" id="13" nodeType="withEffect" presetClass="path" presetID="63" presetSubtype="0">
                                  <p:stCondLst>
                                    <p:cond delay="0"/>
                                  </p:stCondLst>
                                  <p:childTnLst>
                                    <p:animMotion origin="layout" path="M -0.8792 3.7037E-07 L -1.55168E-06 3.7037E-07" pathEditMode="relative" ptsTypes="AA" rAng="0">
                                      <p:cBhvr>
                                        <p:cTn dur="500" fill="hold" id="14"/>
                                        <p:tgtEl>
                                          <p:spTgt spid="5"/>
                                        </p:tgtEl>
                                        <p:attrNameLst>
                                          <p:attrName>ppt_x</p:attrName>
                                          <p:attrName>ppt_y</p:attrName>
                                        </p:attrNameLst>
                                      </p:cBhvr>
                                      <p:rCtr x="43960" y="0"/>
                                    </p:animMotion>
                                  </p:childTnLst>
                                </p:cTn>
                              </p:par>
                            </p:childTnLst>
                          </p:cTn>
                        </p:par>
                        <p:par>
                          <p:cTn fill="hold" id="15" nodeType="afterGroup">
                            <p:stCondLst>
                              <p:cond delay="1100"/>
                            </p:stCondLst>
                            <p:childTnLst>
                              <p:par>
                                <p:cTn fill="hold" grpId="0" id="16" nodeType="afterEffect" presetClass="entr" presetID="52" presetSubtype="0">
                                  <p:stCondLst>
                                    <p:cond delay="0"/>
                                  </p:stCondLst>
                                  <p:childTnLst>
                                    <p:set>
                                      <p:cBhvr>
                                        <p:cTn dur="1" fill="hold" id="17">
                                          <p:stCondLst>
                                            <p:cond delay="0"/>
                                          </p:stCondLst>
                                        </p:cTn>
                                        <p:tgtEl>
                                          <p:spTgt spid="6"/>
                                        </p:tgtEl>
                                        <p:attrNameLst>
                                          <p:attrName>style.visibility</p:attrName>
                                        </p:attrNameLst>
                                      </p:cBhvr>
                                      <p:to>
                                        <p:strVal val="visible"/>
                                      </p:to>
                                    </p:set>
                                    <p:animScale>
                                      <p:cBhvr>
                                        <p:cTn decel="50000" dur="1000" fill="hold" id="18">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9">
                                          <p:stCondLst>
                                            <p:cond delay="0"/>
                                          </p:stCondLst>
                                        </p:cTn>
                                        <p:tgtEl>
                                          <p:spTgt spid="6"/>
                                        </p:tgtEl>
                                        <p:attrNameLst>
                                          <p:attrName>ppt_x</p:attrName>
                                          <p:attrName>ppt_y</p:attrName>
                                        </p:attrNameLst>
                                      </p:cBhvr>
                                    </p:animMotion>
                                    <p:animEffect filter="fade" transition="in">
                                      <p:cBhvr>
                                        <p:cTn dur="1000" id="20"/>
                                        <p:tgtEl>
                                          <p:spTgt spid="6"/>
                                        </p:tgtEl>
                                      </p:cBhvr>
                                    </p:animEffect>
                                  </p:childTnLst>
                                </p:cTn>
                              </p:par>
                              <p:par>
                                <p:cTn fill="hold" grpId="0" id="21" nodeType="withEffect" presetClass="entr" presetID="52" presetSubtype="0">
                                  <p:stCondLst>
                                    <p:cond delay="200"/>
                                  </p:stCondLst>
                                  <p:iterate type="lt">
                                    <p:tmPct val="0"/>
                                  </p:iterate>
                                  <p:childTnLst>
                                    <p:set>
                                      <p:cBhvr>
                                        <p:cTn dur="1" fill="hold" id="22">
                                          <p:stCondLst>
                                            <p:cond delay="0"/>
                                          </p:stCondLst>
                                        </p:cTn>
                                        <p:tgtEl>
                                          <p:spTgt spid="17"/>
                                        </p:tgtEl>
                                        <p:attrNameLst>
                                          <p:attrName>style.visibility</p:attrName>
                                        </p:attrNameLst>
                                      </p:cBhvr>
                                      <p:to>
                                        <p:strVal val="visible"/>
                                      </p:to>
                                    </p:set>
                                    <p:animScale>
                                      <p:cBhvr>
                                        <p:cTn decel="50000" dur="1000" fill="hold" id="23">
                                          <p:stCondLst>
                                            <p:cond delay="0"/>
                                          </p:stCondLst>
                                        </p:cTn>
                                        <p:tgtEl>
                                          <p:spTgt spid="17"/>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24">
                                          <p:stCondLst>
                                            <p:cond delay="0"/>
                                          </p:stCondLst>
                                        </p:cTn>
                                        <p:tgtEl>
                                          <p:spTgt spid="17"/>
                                        </p:tgtEl>
                                        <p:attrNameLst>
                                          <p:attrName>ppt_x</p:attrName>
                                          <p:attrName>ppt_y</p:attrName>
                                        </p:attrNameLst>
                                      </p:cBhvr>
                                    </p:animMotion>
                                    <p:animEffect filter="fade" transition="in">
                                      <p:cBhvr>
                                        <p:cTn dur="1000" id="25"/>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1" spid="5"/>
      <p:bldP grpId="0" spid="6"/>
      <p:bldP grpId="0" spid="17"/>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0" y="543361"/>
            <a:ext cx="3370217" cy="508973"/>
            <a:chOff x="0" y="543361"/>
            <a:chExt cx="3370217" cy="508973"/>
          </a:xfrm>
        </p:grpSpPr>
        <p:grpSp>
          <p:nvGrpSpPr>
            <p:cNvPr id="5" name="组合 4"/>
            <p:cNvGrpSpPr/>
            <p:nvPr/>
          </p:nvGrpSpPr>
          <p:grpSpPr>
            <a:xfrm>
              <a:off x="0" y="543361"/>
              <a:ext cx="3370216" cy="493479"/>
              <a:chOff x="0" y="288813"/>
              <a:chExt cx="3370216" cy="493479"/>
            </a:xfrm>
            <a:solidFill>
              <a:srgbClr val="131426"/>
            </a:solidFill>
          </p:grpSpPr>
          <p:sp>
            <p:nvSpPr>
              <p:cNvPr id="7" name="矩形 6"/>
              <p:cNvSpPr/>
              <p:nvPr/>
            </p:nvSpPr>
            <p:spPr>
              <a:xfrm>
                <a:off x="0" y="288813"/>
                <a:ext cx="3052812" cy="49347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直角三角形 7"/>
              <p:cNvSpPr/>
              <p:nvPr/>
            </p:nvSpPr>
            <p:spPr>
              <a:xfrm>
                <a:off x="3052811" y="292635"/>
                <a:ext cx="317405" cy="489657"/>
              </a:xfrm>
              <a:prstGeom prst="r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6" name="文本框 3"/>
            <p:cNvSpPr txBox="1"/>
            <p:nvPr/>
          </p:nvSpPr>
          <p:spPr>
            <a:xfrm>
              <a:off x="551543" y="590669"/>
              <a:ext cx="2818674" cy="457200"/>
            </a:xfrm>
            <a:prstGeom prst="rect">
              <a:avLst/>
            </a:prstGeom>
            <a:noFill/>
          </p:spPr>
          <p:txBody>
            <a:bodyPr rtlCol="0" wrap="square">
              <a:spAutoFit/>
            </a:bodyPr>
            <a:lstStyle/>
            <a:p>
              <a:r>
                <a:rPr altLang="zh-CN" lang="en-US" smtClean="0" sz="2400">
                  <a:solidFill>
                    <a:schemeClr val="bg1"/>
                  </a:solidFill>
                  <a:latin charset="-122" pitchFamily="34" typeface="微软雅黑"/>
                  <a:ea charset="-122" pitchFamily="34" typeface="微软雅黑"/>
                </a:rPr>
                <a:t>1.选题背景及意义</a:t>
              </a:r>
            </a:p>
          </p:txBody>
        </p:sp>
      </p:grpSp>
      <p:grpSp>
        <p:nvGrpSpPr>
          <p:cNvPr id="9" name="组合 8"/>
          <p:cNvGrpSpPr/>
          <p:nvPr/>
        </p:nvGrpSpPr>
        <p:grpSpPr>
          <a:xfrm>
            <a:off x="11550315" y="6507183"/>
            <a:ext cx="299785" cy="299785"/>
            <a:chOff x="11550315" y="6496550"/>
            <a:chExt cx="299785" cy="299785"/>
          </a:xfrm>
        </p:grpSpPr>
        <p:sp>
          <p:nvSpPr>
            <p:cNvPr id="10" name="椭圆 9"/>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右箭头 10"/>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2" name="组合 11"/>
          <p:cNvGrpSpPr/>
          <p:nvPr/>
        </p:nvGrpSpPr>
        <p:grpSpPr>
          <a:xfrm flipH="1">
            <a:off x="11055771" y="6507183"/>
            <a:ext cx="299785" cy="299785"/>
            <a:chOff x="11550315" y="6496550"/>
            <a:chExt cx="299785" cy="299785"/>
          </a:xfrm>
        </p:grpSpPr>
        <p:sp>
          <p:nvSpPr>
            <p:cNvPr id="13" name="椭圆 12"/>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右箭头 13"/>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8" name="圆角矩形 17"/>
          <p:cNvSpPr/>
          <p:nvPr/>
        </p:nvSpPr>
        <p:spPr bwMode="auto">
          <a:xfrm>
            <a:off x="2538252" y="2136521"/>
            <a:ext cx="7146926" cy="3600400"/>
          </a:xfrm>
          <a:prstGeom prst="roundRect">
            <a:avLst>
              <a:gd fmla="val 7635" name="adj"/>
            </a:avLst>
          </a:prstGeom>
          <a:gradFill flip="none" rotWithShape="1">
            <a:gsLst>
              <a:gs pos="50000">
                <a:sysClr lastClr="FFFFFF" val="window">
                  <a:lumMod val="95000"/>
                </a:sysClr>
              </a:gs>
              <a:gs pos="100000">
                <a:sysClr lastClr="FFFFFF" val="window">
                  <a:lumMod val="75000"/>
                </a:sysClr>
              </a:gs>
            </a:gsLst>
            <a:lin ang="2700000" scaled="1"/>
          </a:gradFill>
          <a:ln algn="ctr" cap="flat" cmpd="sng" w="38100">
            <a:solidFill>
              <a:srgbClr val="002060"/>
            </a:solidFill>
            <a:prstDash val="solid"/>
          </a:ln>
          <a:effectLst>
            <a:outerShdw algn="ctr" blurRad="225425" dir="5220000" dist="38100">
              <a:srgbClr val="000000">
                <a:alpha val="33000"/>
              </a:srgbClr>
            </a:outerShdw>
          </a:effectLst>
          <a:scene3d>
            <a:camera prst="orthographicFront"/>
            <a:lightRig dir="t" rig="flat"/>
          </a:scene3d>
          <a:sp3d contourW="19050">
            <a:bevelT prst="convex" w="127000"/>
            <a:bevelB h="0" w="0"/>
            <a:contourClr>
              <a:sysClr lastClr="FFFFFF" val="window"/>
            </a:contourClr>
          </a:sp3d>
        </p:spPr>
        <p:txBody>
          <a:bodyPr anchor="ctr" bIns="45709" lIns="91418" rIns="91418" tIns="45709">
            <a:sp3d/>
          </a:bodyPr>
          <a:lstStyle/>
          <a:p>
            <a:pPr algn="ctr" defTabSz="1283974" eaLnBrk="0" fontAlgn="ctr" hangingPunct="0" indent="-369798" latinLnBrk="0" lvl="2" marL="0" marR="0">
              <a:lnSpc>
                <a:spcPct val="100000"/>
              </a:lnSpc>
              <a:spcBef>
                <a:spcPct val="0"/>
              </a:spcBef>
              <a:spcAft>
                <a:spcPct val="0"/>
              </a:spcAft>
              <a:buClr>
                <a:srgbClr val="FF0000"/>
              </a:buClr>
              <a:buSzPct val="70000"/>
              <a:buFont charset="2" pitchFamily="2" typeface="Wingdings"/>
              <a:buChar char="n"/>
              <a:tabLst>
                <a:tab pos="136492"/>
              </a:tabLst>
              <a:defRPr/>
            </a:pPr>
            <a:endParaRPr altLang="en-US" b="0" baseline="0" cap="none" i="0" kern="0" kumimoji="0" lang="zh-CN" noProof="0" normalizeH="0" spc="0" strike="noStrike" sz="1400" u="none">
              <a:ln>
                <a:noFill/>
              </a:ln>
              <a:solidFill>
                <a:prstClr val="black"/>
              </a:solidFill>
              <a:effectLst/>
              <a:uLnTx/>
              <a:uFillTx/>
              <a:latin charset="-122" pitchFamily="34" typeface="微软雅黑"/>
              <a:ea charset="-122" pitchFamily="34" typeface="微软雅黑"/>
            </a:endParaRPr>
          </a:p>
        </p:txBody>
      </p:sp>
      <p:sp>
        <p:nvSpPr>
          <p:cNvPr id="19" name="TextBox 61"/>
          <p:cNvSpPr txBox="1">
            <a:spLocks noChangeArrowheads="1"/>
          </p:cNvSpPr>
          <p:nvPr/>
        </p:nvSpPr>
        <p:spPr bwMode="auto">
          <a:xfrm>
            <a:off x="2748697" y="2724318"/>
            <a:ext cx="6921500" cy="2285978"/>
          </a:xfrm>
          <a:prstGeom prst="rect">
            <a:avLst/>
          </a:prstGeom>
          <a:noFill/>
          <a:ln w="9525">
            <a:noFill/>
            <a:miter lim="800000"/>
          </a:ln>
        </p:spPr>
        <p:txBody>
          <a:bodyPr bIns="45709" lIns="91418" rIns="91418" tIns="45709">
            <a:spAutoFit/>
          </a:bodyPr>
          <a:lstStyle/>
          <a:p>
            <a:pPr defTabSz="1283974" eaLnBrk="0" fontAlgn="base" hangingPunct="0">
              <a:lnSpc>
                <a:spcPct val="200000"/>
              </a:lnSpc>
              <a:spcBef>
                <a:spcPct val="0"/>
              </a:spcBef>
              <a:spcAft>
                <a:spcPct val="0"/>
              </a:spcAft>
              <a:defRPr/>
            </a:pPr>
            <a:r>
              <a:rPr altLang="en-US" lang="zh-CN">
                <a:solidFill>
                  <a:schemeClr val="tx1">
                    <a:lumMod val="65000"/>
                    <a:lumOff val="35000"/>
                  </a:schemeClr>
                </a:solidFill>
                <a:latin charset="-122" pitchFamily="34" typeface="微软雅黑"/>
                <a:ea charset="-122" pitchFamily="34" typeface="微软雅黑"/>
              </a:rPr>
              <a:t>单击输入您的文字单击输入您的文字单击输入您的文字单击输入您的文字单击输入您的文字单击输入您的文字单击输入您的文字单击输入您的文字单击输入您的文字单击输入您的文字单击输入您的文字单击输入您的文字</a:t>
            </a:r>
          </a:p>
        </p:txBody>
      </p:sp>
      <p:sp>
        <p:nvSpPr>
          <p:cNvPr id="20" name="AutoShape 3"/>
          <p:cNvSpPr>
            <a:spLocks noChangeArrowheads="1"/>
          </p:cNvSpPr>
          <p:nvPr/>
        </p:nvSpPr>
        <p:spPr bwMode="auto">
          <a:xfrm>
            <a:off x="4845662" y="1524553"/>
            <a:ext cx="2553099" cy="900000"/>
          </a:xfrm>
          <a:prstGeom prst="rect">
            <a:avLst/>
          </a:prstGeom>
          <a:gradFill flip="none" rotWithShape="1">
            <a:gsLst>
              <a:gs pos="0">
                <a:srgbClr val="0070C0"/>
              </a:gs>
              <a:gs pos="90000">
                <a:srgbClr val="002060"/>
              </a:gs>
            </a:gsLst>
            <a:lin ang="2700000" scaled="1"/>
          </a:gradFill>
          <a:ln algn="ctr" cap="flat" cmpd="sng" w="25400">
            <a:noFill/>
            <a:prstDash val="solid"/>
          </a:ln>
          <a:effectLst>
            <a:outerShdw algn="ctr" blurRad="225425" dir="5220000" dist="38100">
              <a:srgbClr val="000000">
                <a:alpha val="33000"/>
              </a:srgbClr>
            </a:outerShdw>
          </a:effectLst>
          <a:scene3d>
            <a:camera prst="orthographicFront"/>
            <a:lightRig dir="t" rig="flat"/>
          </a:scene3d>
          <a:sp3d contourW="19050" extrusionH="304800">
            <a:bevelT prst="convex" w="101600"/>
            <a:bevelB h="63500" w="0"/>
            <a:contourClr>
              <a:srgbClr val="AFEAFF"/>
            </a:contourClr>
          </a:sp3d>
        </p:spPr>
        <p:txBody>
          <a:bodyPr anchor="ctr" bIns="45709" lIns="91418" rIns="91418" tIns="45709">
            <a:sp3d/>
          </a:bodyPr>
          <a:lstStyle/>
          <a:p>
            <a:pPr algn="ctr" defTabSz="1283974" eaLnBrk="0" fontAlgn="ctr" hangingPunct="0" indent="0" latinLnBrk="0" lvl="0" marL="0" marR="0">
              <a:lnSpc>
                <a:spcPct val="100000"/>
              </a:lnSpc>
              <a:spcBef>
                <a:spcPct val="0"/>
              </a:spcBef>
              <a:spcAft>
                <a:spcPct val="0"/>
              </a:spcAft>
              <a:buClr>
                <a:srgbClr val="FF0000"/>
              </a:buClr>
              <a:buSzPct val="70000"/>
              <a:buFontTx/>
              <a:buNone/>
              <a:defRPr/>
            </a:pPr>
            <a:r>
              <a:rPr altLang="en-US" b="0" baseline="0" cap="none" i="0" kern="0" kumimoji="0" lang="zh-CN" noProof="0" normalizeH="0" smtClean="0" spc="0" strike="noStrike" sz="2000" u="none">
                <a:ln>
                  <a:noFill/>
                </a:ln>
                <a:solidFill>
                  <a:prstClr val="white"/>
                </a:solidFill>
                <a:effectLst>
                  <a:reflection algn="bl" blurRad="6350" dir="5400000" dist="29997" endA="300" endPos="50000" rotWithShape="0" stA="50000" sy="-100000"/>
                </a:effectLst>
                <a:uLnTx/>
                <a:uFillTx/>
                <a:latin charset="-122" pitchFamily="34" typeface="微软雅黑"/>
                <a:ea charset="-122" pitchFamily="34" typeface="微软雅黑"/>
              </a:rPr>
              <a:t>输入文字</a:t>
            </a:r>
          </a:p>
        </p:txBody>
      </p:sp>
    </p:spTree>
    <p:extLst>
      <p:ext uri="{BB962C8B-B14F-4D97-AF65-F5344CB8AC3E}">
        <p14:creationId val="1446507028"/>
      </p:ext>
    </p:extLst>
  </p:cSld>
  <p:clrMapOvr>
    <a:masterClrMapping/>
  </p:clrMapOvr>
  <mc:AlternateContent>
    <mc:Choice Requires="p14">
      <p:transition advTm="4000" p14:dur="2000" spd="slow"/>
    </mc:Choice>
    <mc:Fallback>
      <p:transition advTm="4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250" fill="hold" id="7"/>
                                        <p:tgtEl>
                                          <p:spTgt spid="4"/>
                                        </p:tgtEl>
                                        <p:attrNameLst>
                                          <p:attrName>ppt_x</p:attrName>
                                        </p:attrNameLst>
                                      </p:cBhvr>
                                      <p:tavLst>
                                        <p:tav tm="0">
                                          <p:val>
                                            <p:strVal val="0-#ppt_w/2"/>
                                          </p:val>
                                        </p:tav>
                                        <p:tav tm="100000">
                                          <p:val>
                                            <p:strVal val="#ppt_x"/>
                                          </p:val>
                                        </p:tav>
                                      </p:tavLst>
                                    </p:anim>
                                    <p:anim calcmode="lin" valueType="num">
                                      <p:cBhvr additive="base">
                                        <p:cTn dur="25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250"/>
                            </p:stCondLst>
                            <p:childTnLst>
                              <p:par>
                                <p:cTn fill="hold" id="10" nodeType="afterEffect" presetClass="entr" presetID="42" presetSubtype="0">
                                  <p:stCondLst>
                                    <p:cond delay="0"/>
                                  </p:stCondLst>
                                  <p:childTnLst>
                                    <p:set>
                                      <p:cBhvr>
                                        <p:cTn dur="1" fill="hold" id="11">
                                          <p:stCondLst>
                                            <p:cond delay="0"/>
                                          </p:stCondLst>
                                        </p:cTn>
                                        <p:tgtEl>
                                          <p:spTgt spid="18"/>
                                        </p:tgtEl>
                                        <p:attrNameLst>
                                          <p:attrName>style.visibility</p:attrName>
                                        </p:attrNameLst>
                                      </p:cBhvr>
                                      <p:to>
                                        <p:strVal val="visible"/>
                                      </p:to>
                                    </p:set>
                                    <p:animEffect filter="fade" transition="in">
                                      <p:cBhvr>
                                        <p:cTn dur="1000" id="12"/>
                                        <p:tgtEl>
                                          <p:spTgt spid="18"/>
                                        </p:tgtEl>
                                      </p:cBhvr>
                                    </p:animEffect>
                                    <p:anim calcmode="lin" valueType="num">
                                      <p:cBhvr>
                                        <p:cTn dur="1000" fill="hold" id="13"/>
                                        <p:tgtEl>
                                          <p:spTgt spid="18"/>
                                        </p:tgtEl>
                                        <p:attrNameLst>
                                          <p:attrName>ppt_x</p:attrName>
                                        </p:attrNameLst>
                                      </p:cBhvr>
                                      <p:tavLst>
                                        <p:tav tm="0">
                                          <p:val>
                                            <p:strVal val="#ppt_x"/>
                                          </p:val>
                                        </p:tav>
                                        <p:tav tm="100000">
                                          <p:val>
                                            <p:strVal val="#ppt_x"/>
                                          </p:val>
                                        </p:tav>
                                      </p:tavLst>
                                    </p:anim>
                                    <p:anim calcmode="lin" valueType="num">
                                      <p:cBhvr>
                                        <p:cTn dur="1000" fill="hold" id="14"/>
                                        <p:tgtEl>
                                          <p:spTgt spid="18"/>
                                        </p:tgtEl>
                                        <p:attrNameLst>
                                          <p:attrName>ppt_y</p:attrName>
                                        </p:attrNameLst>
                                      </p:cBhvr>
                                      <p:tavLst>
                                        <p:tav tm="0">
                                          <p:val>
                                            <p:strVal val="#ppt_y+.1"/>
                                          </p:val>
                                        </p:tav>
                                        <p:tav tm="100000">
                                          <p:val>
                                            <p:strVal val="#ppt_y"/>
                                          </p:val>
                                        </p:tav>
                                      </p:tavLst>
                                    </p:anim>
                                  </p:childTnLst>
                                </p:cTn>
                              </p:par>
                              <p:par>
                                <p:cTn fill="hold" grpId="0" id="15" nodeType="withEffect" presetClass="entr" presetID="42" presetSubtype="0">
                                  <p:stCondLst>
                                    <p:cond delay="0"/>
                                  </p:stCondLst>
                                  <p:childTnLst>
                                    <p:set>
                                      <p:cBhvr>
                                        <p:cTn dur="1" fill="hold" id="16">
                                          <p:stCondLst>
                                            <p:cond delay="0"/>
                                          </p:stCondLst>
                                        </p:cTn>
                                        <p:tgtEl>
                                          <p:spTgt spid="19"/>
                                        </p:tgtEl>
                                        <p:attrNameLst>
                                          <p:attrName>style.visibility</p:attrName>
                                        </p:attrNameLst>
                                      </p:cBhvr>
                                      <p:to>
                                        <p:strVal val="visible"/>
                                      </p:to>
                                    </p:set>
                                    <p:animEffect filter="fade" transition="in">
                                      <p:cBhvr>
                                        <p:cTn dur="1000" id="17"/>
                                        <p:tgtEl>
                                          <p:spTgt spid="19"/>
                                        </p:tgtEl>
                                      </p:cBhvr>
                                    </p:animEffect>
                                    <p:anim calcmode="lin" valueType="num">
                                      <p:cBhvr>
                                        <p:cTn dur="1000" fill="hold" id="18"/>
                                        <p:tgtEl>
                                          <p:spTgt spid="19"/>
                                        </p:tgtEl>
                                        <p:attrNameLst>
                                          <p:attrName>ppt_x</p:attrName>
                                        </p:attrNameLst>
                                      </p:cBhvr>
                                      <p:tavLst>
                                        <p:tav tm="0">
                                          <p:val>
                                            <p:strVal val="#ppt_x"/>
                                          </p:val>
                                        </p:tav>
                                        <p:tav tm="100000">
                                          <p:val>
                                            <p:strVal val="#ppt_x"/>
                                          </p:val>
                                        </p:tav>
                                      </p:tavLst>
                                    </p:anim>
                                    <p:anim calcmode="lin" valueType="num">
                                      <p:cBhvr>
                                        <p:cTn dur="1000" fill="hold" id="19"/>
                                        <p:tgtEl>
                                          <p:spTgt spid="19"/>
                                        </p:tgtEl>
                                        <p:attrNameLst>
                                          <p:attrName>ppt_y</p:attrName>
                                        </p:attrNameLst>
                                      </p:cBhvr>
                                      <p:tavLst>
                                        <p:tav tm="0">
                                          <p:val>
                                            <p:strVal val="#ppt_y+.1"/>
                                          </p:val>
                                        </p:tav>
                                        <p:tav tm="100000">
                                          <p:val>
                                            <p:strVal val="#ppt_y"/>
                                          </p:val>
                                        </p:tav>
                                      </p:tavLst>
                                    </p:anim>
                                  </p:childTnLst>
                                </p:cTn>
                              </p:par>
                            </p:childTnLst>
                          </p:cTn>
                        </p:par>
                        <p:par>
                          <p:cTn fill="hold" id="20" nodeType="afterGroup">
                            <p:stCondLst>
                              <p:cond delay="1250"/>
                            </p:stCondLst>
                            <p:childTnLst>
                              <p:par>
                                <p:cTn fill="hold" id="21" nodeType="afterEffect" presetClass="entr" presetID="10" presetSubtype="0">
                                  <p:stCondLst>
                                    <p:cond delay="0"/>
                                  </p:stCondLst>
                                  <p:childTnLst>
                                    <p:set>
                                      <p:cBhvr>
                                        <p:cTn dur="1" fill="hold" id="22">
                                          <p:stCondLst>
                                            <p:cond delay="0"/>
                                          </p:stCondLst>
                                        </p:cTn>
                                        <p:tgtEl>
                                          <p:spTgt spid="20"/>
                                        </p:tgtEl>
                                        <p:attrNameLst>
                                          <p:attrName>style.visibility</p:attrName>
                                        </p:attrNameLst>
                                      </p:cBhvr>
                                      <p:to>
                                        <p:strVal val="visible"/>
                                      </p:to>
                                    </p:set>
                                    <p:animEffect filter="fade" transition="in">
                                      <p:cBhvr>
                                        <p:cTn dur="500" id="23"/>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圆角矩形 3"/>
          <p:cNvSpPr/>
          <p:nvPr/>
        </p:nvSpPr>
        <p:spPr>
          <a:xfrm>
            <a:off x="7574423" y="3160435"/>
            <a:ext cx="1483395" cy="403317"/>
          </a:xfrm>
          <a:prstGeom prst="roundRect">
            <a:avLst>
              <a:gd fmla="val 50000" name="adj"/>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en-US" lang="zh-CN" smtClean="0">
                <a:latin charset="-122" pitchFamily="34" typeface="微软雅黑"/>
                <a:ea charset="-122" pitchFamily="34" typeface="微软雅黑"/>
              </a:rPr>
              <a:t>输入文字</a:t>
            </a:r>
          </a:p>
        </p:txBody>
      </p:sp>
      <p:grpSp>
        <p:nvGrpSpPr>
          <p:cNvPr id="5" name="组合 4"/>
          <p:cNvGrpSpPr/>
          <p:nvPr/>
        </p:nvGrpSpPr>
        <p:grpSpPr>
          <a:xfrm>
            <a:off x="1292460" y="2252455"/>
            <a:ext cx="4127865" cy="437607"/>
            <a:chOff x="1292460" y="2252455"/>
            <a:chExt cx="4127865" cy="437607"/>
          </a:xfrm>
        </p:grpSpPr>
        <p:sp>
          <p:nvSpPr>
            <p:cNvPr id="6" name="椭圆 5"/>
            <p:cNvSpPr/>
            <p:nvPr/>
          </p:nvSpPr>
          <p:spPr>
            <a:xfrm>
              <a:off x="1292460" y="2252455"/>
              <a:ext cx="437607" cy="437607"/>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smtClean="0" sz="2000">
                  <a:latin charset="-122" pitchFamily="34" typeface="微软雅黑"/>
                  <a:ea charset="-122" pitchFamily="34" typeface="微软雅黑"/>
                </a:rPr>
                <a:t>1</a:t>
              </a:r>
            </a:p>
          </p:txBody>
        </p:sp>
        <p:sp>
          <p:nvSpPr>
            <p:cNvPr id="7" name="文本框 22"/>
            <p:cNvSpPr txBox="1"/>
            <p:nvPr/>
          </p:nvSpPr>
          <p:spPr>
            <a:xfrm>
              <a:off x="1730066" y="2280647"/>
              <a:ext cx="3690259" cy="365760"/>
            </a:xfrm>
            <a:prstGeom prst="rect">
              <a:avLst/>
            </a:prstGeom>
            <a:noFill/>
          </p:spPr>
          <p:txBody>
            <a:bodyPr rtlCol="0" wrap="square">
              <a:spAutoFit/>
            </a:bodyPr>
            <a:lstStyle/>
            <a:p>
              <a:r>
                <a:rPr altLang="en-US" lang="zh-CN" smtClean="0">
                  <a:latin charset="-122" pitchFamily="34" typeface="微软雅黑"/>
                  <a:ea charset="-122" pitchFamily="34" typeface="微软雅黑"/>
                </a:rPr>
                <a:t>此处单击输入您的文字</a:t>
              </a:r>
            </a:p>
          </p:txBody>
        </p:sp>
      </p:grpSp>
      <p:grpSp>
        <p:nvGrpSpPr>
          <p:cNvPr id="8" name="组合 7"/>
          <p:cNvGrpSpPr/>
          <p:nvPr/>
        </p:nvGrpSpPr>
        <p:grpSpPr>
          <a:xfrm>
            <a:off x="1292460" y="3005366"/>
            <a:ext cx="4127865" cy="437607"/>
            <a:chOff x="1292460" y="3005366"/>
            <a:chExt cx="4127865" cy="437607"/>
          </a:xfrm>
        </p:grpSpPr>
        <p:sp>
          <p:nvSpPr>
            <p:cNvPr id="9" name="椭圆 8"/>
            <p:cNvSpPr/>
            <p:nvPr/>
          </p:nvSpPr>
          <p:spPr>
            <a:xfrm>
              <a:off x="1292460" y="3005366"/>
              <a:ext cx="437607" cy="437607"/>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smtClean="0" sz="2000">
                  <a:latin charset="-122" pitchFamily="34" typeface="微软雅黑"/>
                  <a:ea charset="-122" pitchFamily="34" typeface="微软雅黑"/>
                </a:rPr>
                <a:t>2</a:t>
              </a:r>
            </a:p>
          </p:txBody>
        </p:sp>
        <p:sp>
          <p:nvSpPr>
            <p:cNvPr id="10" name="文本框 24"/>
            <p:cNvSpPr txBox="1"/>
            <p:nvPr/>
          </p:nvSpPr>
          <p:spPr>
            <a:xfrm>
              <a:off x="1730066" y="3050979"/>
              <a:ext cx="3690259" cy="365760"/>
            </a:xfrm>
            <a:prstGeom prst="rect">
              <a:avLst/>
            </a:prstGeom>
            <a:noFill/>
          </p:spPr>
          <p:txBody>
            <a:bodyPr rtlCol="0" wrap="square">
              <a:spAutoFit/>
            </a:bodyPr>
            <a:lstStyle/>
            <a:p>
              <a:r>
                <a:rPr altLang="en-US" lang="zh-CN">
                  <a:latin charset="-122" pitchFamily="34" typeface="微软雅黑"/>
                  <a:ea charset="-122" pitchFamily="34" typeface="微软雅黑"/>
                </a:rPr>
                <a:t>此处单击输入您的文字</a:t>
              </a:r>
            </a:p>
          </p:txBody>
        </p:sp>
      </p:grpSp>
      <p:grpSp>
        <p:nvGrpSpPr>
          <p:cNvPr id="11" name="组合 10"/>
          <p:cNvGrpSpPr/>
          <p:nvPr/>
        </p:nvGrpSpPr>
        <p:grpSpPr>
          <a:xfrm>
            <a:off x="1292460" y="3782335"/>
            <a:ext cx="4127865" cy="437607"/>
            <a:chOff x="1292460" y="3782335"/>
            <a:chExt cx="4127865" cy="437607"/>
          </a:xfrm>
        </p:grpSpPr>
        <p:sp>
          <p:nvSpPr>
            <p:cNvPr id="12" name="椭圆 11"/>
            <p:cNvSpPr/>
            <p:nvPr/>
          </p:nvSpPr>
          <p:spPr>
            <a:xfrm>
              <a:off x="1292460" y="3782335"/>
              <a:ext cx="437607" cy="437607"/>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smtClean="0" sz="2000">
                  <a:latin charset="-122" pitchFamily="34" typeface="微软雅黑"/>
                  <a:ea charset="-122" pitchFamily="34" typeface="微软雅黑"/>
                </a:rPr>
                <a:t>3</a:t>
              </a:r>
            </a:p>
          </p:txBody>
        </p:sp>
        <p:sp>
          <p:nvSpPr>
            <p:cNvPr id="13" name="文本框 26"/>
            <p:cNvSpPr txBox="1"/>
            <p:nvPr/>
          </p:nvSpPr>
          <p:spPr>
            <a:xfrm>
              <a:off x="1730066" y="3845365"/>
              <a:ext cx="3690259" cy="365760"/>
            </a:xfrm>
            <a:prstGeom prst="rect">
              <a:avLst/>
            </a:prstGeom>
            <a:noFill/>
          </p:spPr>
          <p:txBody>
            <a:bodyPr rtlCol="0" wrap="square">
              <a:spAutoFit/>
            </a:bodyPr>
            <a:lstStyle/>
            <a:p>
              <a:r>
                <a:rPr altLang="en-US" lang="zh-CN">
                  <a:latin charset="-122" pitchFamily="34" typeface="微软雅黑"/>
                  <a:ea charset="-122" pitchFamily="34" typeface="微软雅黑"/>
                </a:rPr>
                <a:t>此处单击输入您的文字</a:t>
              </a:r>
            </a:p>
          </p:txBody>
        </p:sp>
      </p:grpSp>
      <p:grpSp>
        <p:nvGrpSpPr>
          <p:cNvPr id="14" name="组合 13"/>
          <p:cNvGrpSpPr/>
          <p:nvPr/>
        </p:nvGrpSpPr>
        <p:grpSpPr>
          <a:xfrm>
            <a:off x="1292460" y="4559304"/>
            <a:ext cx="4127865" cy="437607"/>
            <a:chOff x="1292460" y="4559304"/>
            <a:chExt cx="4127865" cy="437607"/>
          </a:xfrm>
        </p:grpSpPr>
        <p:sp>
          <p:nvSpPr>
            <p:cNvPr id="15" name="椭圆 14"/>
            <p:cNvSpPr/>
            <p:nvPr/>
          </p:nvSpPr>
          <p:spPr>
            <a:xfrm>
              <a:off x="1292460" y="4559304"/>
              <a:ext cx="437607" cy="437607"/>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smtClean="0" sz="2000">
                  <a:latin charset="-122" pitchFamily="34" typeface="微软雅黑"/>
                  <a:ea charset="-122" pitchFamily="34" typeface="微软雅黑"/>
                </a:rPr>
                <a:t>4</a:t>
              </a:r>
            </a:p>
          </p:txBody>
        </p:sp>
        <p:sp>
          <p:nvSpPr>
            <p:cNvPr id="16" name="文本框 28"/>
            <p:cNvSpPr txBox="1"/>
            <p:nvPr/>
          </p:nvSpPr>
          <p:spPr>
            <a:xfrm>
              <a:off x="1730066" y="4604915"/>
              <a:ext cx="3690259" cy="365760"/>
            </a:xfrm>
            <a:prstGeom prst="rect">
              <a:avLst/>
            </a:prstGeom>
            <a:noFill/>
          </p:spPr>
          <p:txBody>
            <a:bodyPr rtlCol="0" wrap="square">
              <a:spAutoFit/>
            </a:bodyPr>
            <a:lstStyle/>
            <a:p>
              <a:r>
                <a:rPr altLang="en-US" lang="zh-CN">
                  <a:latin charset="-122" pitchFamily="34" typeface="微软雅黑"/>
                  <a:ea charset="-122" pitchFamily="34" typeface="微软雅黑"/>
                </a:rPr>
                <a:t>此处单击输入您的文字</a:t>
              </a:r>
            </a:p>
          </p:txBody>
        </p:sp>
      </p:grpSp>
      <p:grpSp>
        <p:nvGrpSpPr>
          <p:cNvPr id="17" name="组合 16"/>
          <p:cNvGrpSpPr/>
          <p:nvPr/>
        </p:nvGrpSpPr>
        <p:grpSpPr>
          <a:xfrm>
            <a:off x="4576593" y="883496"/>
            <a:ext cx="7451634" cy="4963884"/>
            <a:chOff x="4576593" y="883496"/>
            <a:chExt cx="7451634" cy="4963884"/>
          </a:xfrm>
        </p:grpSpPr>
        <p:graphicFrame>
          <p:nvGraphicFramePr>
            <p:cNvPr id="18" name="图表 17"/>
            <p:cNvGraphicFramePr/>
            <p:nvPr>
              <p:extLst>
                <p:ext uri="{D42A27DB-BD31-4B8C-83A1-F6EECF244321}">
                  <p14:modId val="1323181187"/>
                </p:ext>
              </p:extLst>
            </p:nvPr>
          </p:nvGraphicFramePr>
          <p:xfrm>
            <a:off x="4576593" y="883496"/>
            <a:ext cx="7451634" cy="4963884"/>
          </p:xfrm>
          <a:graphic>
            <a:graphicData uri="http://schemas.openxmlformats.org/drawingml/2006/chart">
              <c:chart xmlns:c="http://schemas.openxmlformats.org/drawingml/2006/chart" r:id="rId3"/>
            </a:graphicData>
          </a:graphic>
        </p:graphicFrame>
        <p:sp>
          <p:nvSpPr>
            <p:cNvPr id="19" name="直角三角形 18"/>
            <p:cNvSpPr/>
            <p:nvPr/>
          </p:nvSpPr>
          <p:spPr>
            <a:xfrm rot="10800000">
              <a:off x="9594179" y="1484387"/>
              <a:ext cx="744583" cy="744583"/>
            </a:xfrm>
            <a:prstGeom prst="rtTriangl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20" name="直角三角形 19"/>
            <p:cNvSpPr/>
            <p:nvPr/>
          </p:nvSpPr>
          <p:spPr>
            <a:xfrm>
              <a:off x="6328466" y="4537832"/>
              <a:ext cx="744583" cy="744583"/>
            </a:xfrm>
            <a:prstGeom prst="rtTriangl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21" name="直角三角形 20"/>
            <p:cNvSpPr/>
            <p:nvPr/>
          </p:nvSpPr>
          <p:spPr>
            <a:xfrm flipH="1" rot="10800000">
              <a:off x="6328467" y="1484388"/>
              <a:ext cx="744583" cy="744583"/>
            </a:xfrm>
            <a:prstGeom prst="r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22" name="直角三角形 21"/>
            <p:cNvSpPr/>
            <p:nvPr/>
          </p:nvSpPr>
          <p:spPr>
            <a:xfrm flipH="1">
              <a:off x="9594178" y="4407202"/>
              <a:ext cx="744583" cy="744583"/>
            </a:xfrm>
            <a:prstGeom prst="r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23" name="文本框 20"/>
            <p:cNvSpPr txBox="1"/>
            <p:nvPr/>
          </p:nvSpPr>
          <p:spPr>
            <a:xfrm rot="18900000">
              <a:off x="6326253" y="1573618"/>
              <a:ext cx="901337" cy="640080"/>
            </a:xfrm>
            <a:prstGeom prst="rect">
              <a:avLst/>
            </a:prstGeom>
            <a:noFill/>
          </p:spPr>
          <p:txBody>
            <a:bodyPr rtlCol="0" wrap="square">
              <a:spAutoFit/>
            </a:bodyPr>
            <a:lstStyle/>
            <a:p>
              <a:pPr algn="ctr"/>
              <a:r>
                <a:rPr altLang="zh-CN" b="1" lang="en-US" smtClean="0" sz="3600">
                  <a:solidFill>
                    <a:schemeClr val="bg1"/>
                  </a:solidFill>
                  <a:latin charset="-122" panose="02010601030101010101" pitchFamily="2" typeface="方正姚体"/>
                  <a:ea charset="-122" panose="02010601030101010101" pitchFamily="2" typeface="方正姚体"/>
                </a:rPr>
                <a:t>01</a:t>
              </a:r>
            </a:p>
          </p:txBody>
        </p:sp>
        <p:sp>
          <p:nvSpPr>
            <p:cNvPr id="24" name="文本框 21"/>
            <p:cNvSpPr txBox="1"/>
            <p:nvPr/>
          </p:nvSpPr>
          <p:spPr>
            <a:xfrm rot="18900000">
              <a:off x="6138620" y="2024566"/>
              <a:ext cx="2057405" cy="396240"/>
            </a:xfrm>
            <a:prstGeom prst="rect">
              <a:avLst/>
            </a:prstGeom>
            <a:noFill/>
          </p:spPr>
          <p:txBody>
            <a:bodyPr rtlCol="0" wrap="square">
              <a:spAutoFit/>
            </a:bodyPr>
            <a:lstStyle/>
            <a:p>
              <a:pPr algn="ctr"/>
              <a:r>
                <a:rPr altLang="en-US" lang="zh-CN" smtClean="0" sz="2000">
                  <a:solidFill>
                    <a:schemeClr val="bg1"/>
                  </a:solidFill>
                  <a:latin charset="-122" pitchFamily="34" typeface="微软雅黑"/>
                  <a:ea charset="-122" pitchFamily="34" typeface="微软雅黑"/>
                </a:rPr>
                <a:t>此处输入文字</a:t>
              </a:r>
            </a:p>
          </p:txBody>
        </p:sp>
        <p:sp>
          <p:nvSpPr>
            <p:cNvPr id="25" name="文本框 32"/>
            <p:cNvSpPr txBox="1"/>
            <p:nvPr/>
          </p:nvSpPr>
          <p:spPr>
            <a:xfrm flipH="1" rot="2700000">
              <a:off x="9382311" y="1593585"/>
              <a:ext cx="901337" cy="640080"/>
            </a:xfrm>
            <a:prstGeom prst="rect">
              <a:avLst/>
            </a:prstGeom>
            <a:noFill/>
          </p:spPr>
          <p:txBody>
            <a:bodyPr rtlCol="0" wrap="square">
              <a:spAutoFit/>
            </a:bodyPr>
            <a:lstStyle/>
            <a:p>
              <a:pPr algn="ctr"/>
              <a:r>
                <a:rPr altLang="zh-CN" b="1" lang="en-US" smtClean="0" sz="3600">
                  <a:solidFill>
                    <a:schemeClr val="bg1"/>
                  </a:solidFill>
                  <a:latin charset="-122" panose="02010601030101010101" pitchFamily="2" typeface="方正姚体"/>
                  <a:ea charset="-122" panose="02010601030101010101" pitchFamily="2" typeface="方正姚体"/>
                </a:rPr>
                <a:t>02</a:t>
              </a:r>
            </a:p>
          </p:txBody>
        </p:sp>
        <p:sp>
          <p:nvSpPr>
            <p:cNvPr id="26" name="文本框 33"/>
            <p:cNvSpPr txBox="1"/>
            <p:nvPr/>
          </p:nvSpPr>
          <p:spPr>
            <a:xfrm flipH="1" rot="2700000">
              <a:off x="8455631" y="2044185"/>
              <a:ext cx="2057405" cy="396240"/>
            </a:xfrm>
            <a:prstGeom prst="rect">
              <a:avLst/>
            </a:prstGeom>
            <a:noFill/>
          </p:spPr>
          <p:txBody>
            <a:bodyPr rtlCol="0" wrap="square">
              <a:spAutoFit/>
            </a:bodyPr>
            <a:lstStyle/>
            <a:p>
              <a:pPr algn="ctr"/>
              <a:r>
                <a:rPr altLang="en-US" lang="zh-CN" smtClean="0" sz="2000">
                  <a:solidFill>
                    <a:schemeClr val="bg1"/>
                  </a:solidFill>
                  <a:latin charset="-122" pitchFamily="34" typeface="微软雅黑"/>
                  <a:ea charset="-122" pitchFamily="34" typeface="微软雅黑"/>
                </a:rPr>
                <a:t>此处输入文字</a:t>
              </a:r>
            </a:p>
          </p:txBody>
        </p:sp>
        <p:sp>
          <p:nvSpPr>
            <p:cNvPr id="27" name="文本框 34"/>
            <p:cNvSpPr txBox="1"/>
            <p:nvPr/>
          </p:nvSpPr>
          <p:spPr>
            <a:xfrm rot="13500000">
              <a:off x="6093079" y="4236577"/>
              <a:ext cx="2057405" cy="396240"/>
            </a:xfrm>
            <a:prstGeom prst="rect">
              <a:avLst/>
            </a:prstGeom>
            <a:noFill/>
          </p:spPr>
          <p:txBody>
            <a:bodyPr rtlCol="0" wrap="square">
              <a:spAutoFit/>
            </a:bodyPr>
            <a:lstStyle/>
            <a:p>
              <a:pPr algn="ctr"/>
              <a:r>
                <a:rPr altLang="en-US" lang="zh-CN" smtClean="0" sz="2000">
                  <a:solidFill>
                    <a:schemeClr val="bg1"/>
                  </a:solidFill>
                  <a:latin charset="-122" pitchFamily="34" typeface="微软雅黑"/>
                  <a:ea charset="-122" pitchFamily="34" typeface="微软雅黑"/>
                </a:rPr>
                <a:t>此处输入文字</a:t>
              </a:r>
            </a:p>
          </p:txBody>
        </p:sp>
        <p:sp>
          <p:nvSpPr>
            <p:cNvPr id="28" name="文本框 35"/>
            <p:cNvSpPr txBox="1"/>
            <p:nvPr/>
          </p:nvSpPr>
          <p:spPr>
            <a:xfrm rot="13500000">
              <a:off x="6326254" y="4504291"/>
              <a:ext cx="901337" cy="640080"/>
            </a:xfrm>
            <a:prstGeom prst="rect">
              <a:avLst/>
            </a:prstGeom>
            <a:noFill/>
          </p:spPr>
          <p:txBody>
            <a:bodyPr rtlCol="0" wrap="square">
              <a:spAutoFit/>
            </a:bodyPr>
            <a:lstStyle/>
            <a:p>
              <a:pPr algn="ctr"/>
              <a:r>
                <a:rPr altLang="zh-CN" b="1" lang="en-US" smtClean="0" sz="3600">
                  <a:solidFill>
                    <a:schemeClr val="bg1"/>
                  </a:solidFill>
                  <a:latin charset="-122" panose="02010601030101010101" pitchFamily="2" typeface="方正姚体"/>
                  <a:ea charset="-122" panose="02010601030101010101" pitchFamily="2" typeface="方正姚体"/>
                </a:rPr>
                <a:t>03</a:t>
              </a:r>
            </a:p>
          </p:txBody>
        </p:sp>
        <p:sp>
          <p:nvSpPr>
            <p:cNvPr id="29" name="文本框 36"/>
            <p:cNvSpPr txBox="1"/>
            <p:nvPr/>
          </p:nvSpPr>
          <p:spPr>
            <a:xfrm rot="8100000">
              <a:off x="9432298" y="4394538"/>
              <a:ext cx="901337" cy="640080"/>
            </a:xfrm>
            <a:prstGeom prst="rect">
              <a:avLst/>
            </a:prstGeom>
            <a:noFill/>
          </p:spPr>
          <p:txBody>
            <a:bodyPr rtlCol="0" wrap="square">
              <a:spAutoFit/>
            </a:bodyPr>
            <a:lstStyle/>
            <a:p>
              <a:pPr algn="ctr"/>
              <a:r>
                <a:rPr altLang="zh-CN" b="1" lang="en-US" smtClean="0" sz="3600">
                  <a:solidFill>
                    <a:schemeClr val="bg1"/>
                  </a:solidFill>
                  <a:latin charset="-122" panose="02010601030101010101" pitchFamily="2" typeface="方正姚体"/>
                  <a:ea charset="-122" panose="02010601030101010101" pitchFamily="2" typeface="方正姚体"/>
                </a:rPr>
                <a:t>04</a:t>
              </a:r>
            </a:p>
          </p:txBody>
        </p:sp>
        <p:sp>
          <p:nvSpPr>
            <p:cNvPr id="30" name="文本框 37"/>
            <p:cNvSpPr txBox="1"/>
            <p:nvPr/>
          </p:nvSpPr>
          <p:spPr>
            <a:xfrm flipH="1" rot="8100000">
              <a:off x="8481755" y="4236577"/>
              <a:ext cx="2057405" cy="396240"/>
            </a:xfrm>
            <a:prstGeom prst="rect">
              <a:avLst/>
            </a:prstGeom>
            <a:noFill/>
          </p:spPr>
          <p:txBody>
            <a:bodyPr rtlCol="0" wrap="square">
              <a:spAutoFit/>
            </a:bodyPr>
            <a:lstStyle/>
            <a:p>
              <a:pPr algn="ctr"/>
              <a:r>
                <a:rPr altLang="en-US" lang="zh-CN" smtClean="0" sz="2000">
                  <a:solidFill>
                    <a:schemeClr val="bg1"/>
                  </a:solidFill>
                  <a:latin charset="-122" pitchFamily="34" typeface="微软雅黑"/>
                  <a:ea charset="-122" pitchFamily="34" typeface="微软雅黑"/>
                </a:rPr>
                <a:t>此处输入文字</a:t>
              </a:r>
            </a:p>
          </p:txBody>
        </p:sp>
      </p:grpSp>
      <p:grpSp>
        <p:nvGrpSpPr>
          <p:cNvPr id="31" name="组合 30"/>
          <p:cNvGrpSpPr/>
          <p:nvPr/>
        </p:nvGrpSpPr>
        <p:grpSpPr>
          <a:xfrm>
            <a:off x="11550315" y="6507183"/>
            <a:ext cx="299785" cy="299785"/>
            <a:chOff x="11550315" y="6496550"/>
            <a:chExt cx="299785" cy="299785"/>
          </a:xfrm>
        </p:grpSpPr>
        <p:sp>
          <p:nvSpPr>
            <p:cNvPr id="32" name="椭圆 31"/>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右箭头 32"/>
            <p:cNvSpPr/>
            <p:nvPr/>
          </p:nvSpPr>
          <p:spPr>
            <a:xfrm>
              <a:off x="11640049" y="6556709"/>
              <a:ext cx="144379" cy="168442"/>
            </a:xfrm>
            <a:prstGeom prst="rightArrow">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4" name="组合 33"/>
          <p:cNvGrpSpPr/>
          <p:nvPr/>
        </p:nvGrpSpPr>
        <p:grpSpPr>
          <a:xfrm flipH="1">
            <a:off x="11055771" y="6507183"/>
            <a:ext cx="299785" cy="299785"/>
            <a:chOff x="11550315" y="6496550"/>
            <a:chExt cx="299785" cy="299785"/>
          </a:xfrm>
        </p:grpSpPr>
        <p:sp>
          <p:nvSpPr>
            <p:cNvPr id="35" name="椭圆 34"/>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右箭头 35"/>
            <p:cNvSpPr/>
            <p:nvPr/>
          </p:nvSpPr>
          <p:spPr>
            <a:xfrm>
              <a:off x="11640049" y="6556709"/>
              <a:ext cx="144379" cy="168442"/>
            </a:xfrm>
            <a:prstGeom prst="rightArrow">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8" name="组合 37"/>
          <p:cNvGrpSpPr/>
          <p:nvPr/>
        </p:nvGrpSpPr>
        <p:grpSpPr>
          <a:xfrm>
            <a:off x="0" y="543361"/>
            <a:ext cx="3370216" cy="508973"/>
            <a:chOff x="0" y="543361"/>
            <a:chExt cx="3370216" cy="508973"/>
          </a:xfrm>
        </p:grpSpPr>
        <p:grpSp>
          <p:nvGrpSpPr>
            <p:cNvPr id="39" name="组合 38"/>
            <p:cNvGrpSpPr/>
            <p:nvPr/>
          </p:nvGrpSpPr>
          <p:grpSpPr>
            <a:xfrm>
              <a:off x="0" y="543361"/>
              <a:ext cx="3370216" cy="493479"/>
              <a:chOff x="0" y="288813"/>
              <a:chExt cx="3370216" cy="493479"/>
            </a:xfrm>
            <a:solidFill>
              <a:srgbClr val="131426"/>
            </a:solidFill>
          </p:grpSpPr>
          <p:sp>
            <p:nvSpPr>
              <p:cNvPr id="41" name="矩形 40"/>
              <p:cNvSpPr/>
              <p:nvPr/>
            </p:nvSpPr>
            <p:spPr>
              <a:xfrm>
                <a:off x="0" y="288813"/>
                <a:ext cx="3052812" cy="49347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直角三角形 41"/>
              <p:cNvSpPr/>
              <p:nvPr/>
            </p:nvSpPr>
            <p:spPr>
              <a:xfrm>
                <a:off x="3052811" y="292635"/>
                <a:ext cx="317405" cy="489657"/>
              </a:xfrm>
              <a:prstGeom prst="r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0" name="文本框 3"/>
            <p:cNvSpPr txBox="1"/>
            <p:nvPr/>
          </p:nvSpPr>
          <p:spPr>
            <a:xfrm>
              <a:off x="557351" y="590669"/>
              <a:ext cx="2812865" cy="457200"/>
            </a:xfrm>
            <a:prstGeom prst="rect">
              <a:avLst/>
            </a:prstGeom>
            <a:noFill/>
          </p:spPr>
          <p:txBody>
            <a:bodyPr rtlCol="0" wrap="square">
              <a:spAutoFit/>
            </a:bodyPr>
            <a:lstStyle/>
            <a:p>
              <a:r>
                <a:rPr altLang="zh-CN" lang="en-US" smtClean="0" sz="2400">
                  <a:solidFill>
                    <a:schemeClr val="bg1"/>
                  </a:solidFill>
                  <a:latin charset="-122" pitchFamily="34" typeface="微软雅黑"/>
                  <a:ea charset="-122" pitchFamily="34" typeface="微软雅黑"/>
                </a:rPr>
                <a:t>1.选题背景及意义</a:t>
              </a:r>
            </a:p>
          </p:txBody>
        </p:sp>
      </p:grpSp>
    </p:spTree>
    <p:extLst>
      <p:ext uri="{BB962C8B-B14F-4D97-AF65-F5344CB8AC3E}">
        <p14:creationId val="835055382"/>
      </p:ext>
    </p:extLst>
  </p:cSld>
  <p:clrMapOvr>
    <a:masterClrMapping/>
  </p:clrMapOvr>
  <mc:AlternateContent>
    <mc:Choice Requires="p14">
      <p:transition advTm="4000" p14:dur="2000" spd="slow"/>
    </mc:Choice>
    <mc:Fallback>
      <p:transition advTm="4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0"/>
                                  </p:stCondLst>
                                  <p:childTnLst>
                                    <p:set>
                                      <p:cBhvr>
                                        <p:cTn dur="1" fill="hold" id="6">
                                          <p:stCondLst>
                                            <p:cond delay="0"/>
                                          </p:stCondLst>
                                        </p:cTn>
                                        <p:tgtEl>
                                          <p:spTgt spid="38"/>
                                        </p:tgtEl>
                                        <p:attrNameLst>
                                          <p:attrName>style.visibility</p:attrName>
                                        </p:attrNameLst>
                                      </p:cBhvr>
                                      <p:to>
                                        <p:strVal val="visible"/>
                                      </p:to>
                                    </p:set>
                                    <p:anim calcmode="lin" valueType="num">
                                      <p:cBhvr additive="base">
                                        <p:cTn dur="250" fill="hold" id="7"/>
                                        <p:tgtEl>
                                          <p:spTgt spid="38"/>
                                        </p:tgtEl>
                                        <p:attrNameLst>
                                          <p:attrName>ppt_x</p:attrName>
                                        </p:attrNameLst>
                                      </p:cBhvr>
                                      <p:tavLst>
                                        <p:tav tm="0">
                                          <p:val>
                                            <p:strVal val="0-#ppt_w/2"/>
                                          </p:val>
                                        </p:tav>
                                        <p:tav tm="100000">
                                          <p:val>
                                            <p:strVal val="#ppt_x"/>
                                          </p:val>
                                        </p:tav>
                                      </p:tavLst>
                                    </p:anim>
                                    <p:anim calcmode="lin" valueType="num">
                                      <p:cBhvr additive="base">
                                        <p:cTn dur="250" fill="hold" id="8"/>
                                        <p:tgtEl>
                                          <p:spTgt spid="38"/>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250"/>
                            </p:stCondLst>
                            <p:childTnLst>
                              <p:par>
                                <p:cTn fill="hold" id="10" nodeType="afterEffect" presetClass="entr" presetID="37" presetSubtype="0">
                                  <p:stCondLst>
                                    <p:cond delay="0"/>
                                  </p:stCondLst>
                                  <p:childTnLst>
                                    <p:set>
                                      <p:cBhvr>
                                        <p:cTn dur="1" fill="hold" id="11">
                                          <p:stCondLst>
                                            <p:cond delay="0"/>
                                          </p:stCondLst>
                                        </p:cTn>
                                        <p:tgtEl>
                                          <p:spTgt spid="5"/>
                                        </p:tgtEl>
                                        <p:attrNameLst>
                                          <p:attrName>style.visibility</p:attrName>
                                        </p:attrNameLst>
                                      </p:cBhvr>
                                      <p:to>
                                        <p:strVal val="visible"/>
                                      </p:to>
                                    </p:set>
                                    <p:animEffect filter="fade" transition="in">
                                      <p:cBhvr>
                                        <p:cTn dur="750" id="12"/>
                                        <p:tgtEl>
                                          <p:spTgt spid="5"/>
                                        </p:tgtEl>
                                      </p:cBhvr>
                                    </p:animEffect>
                                    <p:anim calcmode="lin" valueType="num">
                                      <p:cBhvr>
                                        <p:cTn dur="750" fill="hold" id="13"/>
                                        <p:tgtEl>
                                          <p:spTgt spid="5"/>
                                        </p:tgtEl>
                                        <p:attrNameLst>
                                          <p:attrName>ppt_x</p:attrName>
                                        </p:attrNameLst>
                                      </p:cBhvr>
                                      <p:tavLst>
                                        <p:tav tm="0">
                                          <p:val>
                                            <p:strVal val="#ppt_x"/>
                                          </p:val>
                                        </p:tav>
                                        <p:tav tm="100000">
                                          <p:val>
                                            <p:strVal val="#ppt_x"/>
                                          </p:val>
                                        </p:tav>
                                      </p:tavLst>
                                    </p:anim>
                                    <p:anim calcmode="lin" valueType="num">
                                      <p:cBhvr>
                                        <p:cTn decel="100000" dur="675" fill="hold" id="14"/>
                                        <p:tgtEl>
                                          <p:spTgt spid="5"/>
                                        </p:tgtEl>
                                        <p:attrNameLst>
                                          <p:attrName>ppt_y</p:attrName>
                                        </p:attrNameLst>
                                      </p:cBhvr>
                                      <p:tavLst>
                                        <p:tav tm="0">
                                          <p:val>
                                            <p:strVal val="#ppt_y+1"/>
                                          </p:val>
                                        </p:tav>
                                        <p:tav tm="100000">
                                          <p:val>
                                            <p:strVal val="#ppt_y-.03"/>
                                          </p:val>
                                        </p:tav>
                                      </p:tavLst>
                                    </p:anim>
                                    <p:anim calcmode="lin" valueType="num">
                                      <p:cBhvr>
                                        <p:cTn accel="100000" dur="75" fill="hold" id="15">
                                          <p:stCondLst>
                                            <p:cond delay="675"/>
                                          </p:stCondLst>
                                        </p:cTn>
                                        <p:tgtEl>
                                          <p:spTgt spid="5"/>
                                        </p:tgtEl>
                                        <p:attrNameLst>
                                          <p:attrName>ppt_y</p:attrName>
                                        </p:attrNameLst>
                                      </p:cBhvr>
                                      <p:tavLst>
                                        <p:tav tm="0">
                                          <p:val>
                                            <p:strVal val="#ppt_y-.03"/>
                                          </p:val>
                                        </p:tav>
                                        <p:tav tm="100000">
                                          <p:val>
                                            <p:strVal val="#ppt_y"/>
                                          </p:val>
                                        </p:tav>
                                      </p:tavLst>
                                    </p:anim>
                                  </p:childTnLst>
                                </p:cTn>
                              </p:par>
                            </p:childTnLst>
                          </p:cTn>
                        </p:par>
                        <p:par>
                          <p:cTn fill="hold" id="16" nodeType="afterGroup">
                            <p:stCondLst>
                              <p:cond delay="1000"/>
                            </p:stCondLst>
                            <p:childTnLst>
                              <p:par>
                                <p:cTn fill="hold" id="17" nodeType="afterEffect" presetClass="entr" presetID="37" presetSubtype="0">
                                  <p:stCondLst>
                                    <p:cond delay="0"/>
                                  </p:stCondLst>
                                  <p:childTnLst>
                                    <p:set>
                                      <p:cBhvr>
                                        <p:cTn dur="1" fill="hold" id="18">
                                          <p:stCondLst>
                                            <p:cond delay="0"/>
                                          </p:stCondLst>
                                        </p:cTn>
                                        <p:tgtEl>
                                          <p:spTgt spid="8"/>
                                        </p:tgtEl>
                                        <p:attrNameLst>
                                          <p:attrName>style.visibility</p:attrName>
                                        </p:attrNameLst>
                                      </p:cBhvr>
                                      <p:to>
                                        <p:strVal val="visible"/>
                                      </p:to>
                                    </p:set>
                                    <p:animEffect filter="fade" transition="in">
                                      <p:cBhvr>
                                        <p:cTn dur="750" id="19"/>
                                        <p:tgtEl>
                                          <p:spTgt spid="8"/>
                                        </p:tgtEl>
                                      </p:cBhvr>
                                    </p:animEffect>
                                    <p:anim calcmode="lin" valueType="num">
                                      <p:cBhvr>
                                        <p:cTn dur="750" fill="hold" id="20"/>
                                        <p:tgtEl>
                                          <p:spTgt spid="8"/>
                                        </p:tgtEl>
                                        <p:attrNameLst>
                                          <p:attrName>ppt_x</p:attrName>
                                        </p:attrNameLst>
                                      </p:cBhvr>
                                      <p:tavLst>
                                        <p:tav tm="0">
                                          <p:val>
                                            <p:strVal val="#ppt_x"/>
                                          </p:val>
                                        </p:tav>
                                        <p:tav tm="100000">
                                          <p:val>
                                            <p:strVal val="#ppt_x"/>
                                          </p:val>
                                        </p:tav>
                                      </p:tavLst>
                                    </p:anim>
                                    <p:anim calcmode="lin" valueType="num">
                                      <p:cBhvr>
                                        <p:cTn decel="100000" dur="675" fill="hold" id="21"/>
                                        <p:tgtEl>
                                          <p:spTgt spid="8"/>
                                        </p:tgtEl>
                                        <p:attrNameLst>
                                          <p:attrName>ppt_y</p:attrName>
                                        </p:attrNameLst>
                                      </p:cBhvr>
                                      <p:tavLst>
                                        <p:tav tm="0">
                                          <p:val>
                                            <p:strVal val="#ppt_y+1"/>
                                          </p:val>
                                        </p:tav>
                                        <p:tav tm="100000">
                                          <p:val>
                                            <p:strVal val="#ppt_y-.03"/>
                                          </p:val>
                                        </p:tav>
                                      </p:tavLst>
                                    </p:anim>
                                    <p:anim calcmode="lin" valueType="num">
                                      <p:cBhvr>
                                        <p:cTn accel="100000" dur="75" fill="hold" id="22">
                                          <p:stCondLst>
                                            <p:cond delay="675"/>
                                          </p:stCondLst>
                                        </p:cTn>
                                        <p:tgtEl>
                                          <p:spTgt spid="8"/>
                                        </p:tgtEl>
                                        <p:attrNameLst>
                                          <p:attrName>ppt_y</p:attrName>
                                        </p:attrNameLst>
                                      </p:cBhvr>
                                      <p:tavLst>
                                        <p:tav tm="0">
                                          <p:val>
                                            <p:strVal val="#ppt_y-.03"/>
                                          </p:val>
                                        </p:tav>
                                        <p:tav tm="100000">
                                          <p:val>
                                            <p:strVal val="#ppt_y"/>
                                          </p:val>
                                        </p:tav>
                                      </p:tavLst>
                                    </p:anim>
                                  </p:childTnLst>
                                </p:cTn>
                              </p:par>
                            </p:childTnLst>
                          </p:cTn>
                        </p:par>
                        <p:par>
                          <p:cTn fill="hold" id="23" nodeType="afterGroup">
                            <p:stCondLst>
                              <p:cond delay="1750"/>
                            </p:stCondLst>
                            <p:childTnLst>
                              <p:par>
                                <p:cTn fill="hold" id="24" nodeType="afterEffect" presetClass="entr" presetID="37" presetSubtype="0">
                                  <p:stCondLst>
                                    <p:cond delay="0"/>
                                  </p:stCondLst>
                                  <p:childTnLst>
                                    <p:set>
                                      <p:cBhvr>
                                        <p:cTn dur="1" fill="hold" id="25">
                                          <p:stCondLst>
                                            <p:cond delay="0"/>
                                          </p:stCondLst>
                                        </p:cTn>
                                        <p:tgtEl>
                                          <p:spTgt spid="11"/>
                                        </p:tgtEl>
                                        <p:attrNameLst>
                                          <p:attrName>style.visibility</p:attrName>
                                        </p:attrNameLst>
                                      </p:cBhvr>
                                      <p:to>
                                        <p:strVal val="visible"/>
                                      </p:to>
                                    </p:set>
                                    <p:animEffect filter="fade" transition="in">
                                      <p:cBhvr>
                                        <p:cTn dur="750" id="26"/>
                                        <p:tgtEl>
                                          <p:spTgt spid="11"/>
                                        </p:tgtEl>
                                      </p:cBhvr>
                                    </p:animEffect>
                                    <p:anim calcmode="lin" valueType="num">
                                      <p:cBhvr>
                                        <p:cTn dur="750" fill="hold" id="27"/>
                                        <p:tgtEl>
                                          <p:spTgt spid="11"/>
                                        </p:tgtEl>
                                        <p:attrNameLst>
                                          <p:attrName>ppt_x</p:attrName>
                                        </p:attrNameLst>
                                      </p:cBhvr>
                                      <p:tavLst>
                                        <p:tav tm="0">
                                          <p:val>
                                            <p:strVal val="#ppt_x"/>
                                          </p:val>
                                        </p:tav>
                                        <p:tav tm="100000">
                                          <p:val>
                                            <p:strVal val="#ppt_x"/>
                                          </p:val>
                                        </p:tav>
                                      </p:tavLst>
                                    </p:anim>
                                    <p:anim calcmode="lin" valueType="num">
                                      <p:cBhvr>
                                        <p:cTn decel="100000" dur="675" fill="hold" id="28"/>
                                        <p:tgtEl>
                                          <p:spTgt spid="11"/>
                                        </p:tgtEl>
                                        <p:attrNameLst>
                                          <p:attrName>ppt_y</p:attrName>
                                        </p:attrNameLst>
                                      </p:cBhvr>
                                      <p:tavLst>
                                        <p:tav tm="0">
                                          <p:val>
                                            <p:strVal val="#ppt_y+1"/>
                                          </p:val>
                                        </p:tav>
                                        <p:tav tm="100000">
                                          <p:val>
                                            <p:strVal val="#ppt_y-.03"/>
                                          </p:val>
                                        </p:tav>
                                      </p:tavLst>
                                    </p:anim>
                                    <p:anim calcmode="lin" valueType="num">
                                      <p:cBhvr>
                                        <p:cTn accel="100000" dur="75" fill="hold" id="29">
                                          <p:stCondLst>
                                            <p:cond delay="675"/>
                                          </p:stCondLst>
                                        </p:cTn>
                                        <p:tgtEl>
                                          <p:spTgt spid="11"/>
                                        </p:tgtEl>
                                        <p:attrNameLst>
                                          <p:attrName>ppt_y</p:attrName>
                                        </p:attrNameLst>
                                      </p:cBhvr>
                                      <p:tavLst>
                                        <p:tav tm="0">
                                          <p:val>
                                            <p:strVal val="#ppt_y-.03"/>
                                          </p:val>
                                        </p:tav>
                                        <p:tav tm="100000">
                                          <p:val>
                                            <p:strVal val="#ppt_y"/>
                                          </p:val>
                                        </p:tav>
                                      </p:tavLst>
                                    </p:anim>
                                  </p:childTnLst>
                                </p:cTn>
                              </p:par>
                            </p:childTnLst>
                          </p:cTn>
                        </p:par>
                        <p:par>
                          <p:cTn fill="hold" id="30" nodeType="afterGroup">
                            <p:stCondLst>
                              <p:cond delay="2500"/>
                            </p:stCondLst>
                            <p:childTnLst>
                              <p:par>
                                <p:cTn fill="hold" id="31" nodeType="afterEffect" presetClass="entr" presetID="37" presetSubtype="0">
                                  <p:stCondLst>
                                    <p:cond delay="0"/>
                                  </p:stCondLst>
                                  <p:childTnLst>
                                    <p:set>
                                      <p:cBhvr>
                                        <p:cTn dur="1" fill="hold" id="32">
                                          <p:stCondLst>
                                            <p:cond delay="0"/>
                                          </p:stCondLst>
                                        </p:cTn>
                                        <p:tgtEl>
                                          <p:spTgt spid="14"/>
                                        </p:tgtEl>
                                        <p:attrNameLst>
                                          <p:attrName>style.visibility</p:attrName>
                                        </p:attrNameLst>
                                      </p:cBhvr>
                                      <p:to>
                                        <p:strVal val="visible"/>
                                      </p:to>
                                    </p:set>
                                    <p:animEffect filter="fade" transition="in">
                                      <p:cBhvr>
                                        <p:cTn dur="750" id="33"/>
                                        <p:tgtEl>
                                          <p:spTgt spid="14"/>
                                        </p:tgtEl>
                                      </p:cBhvr>
                                    </p:animEffect>
                                    <p:anim calcmode="lin" valueType="num">
                                      <p:cBhvr>
                                        <p:cTn dur="750" fill="hold" id="34"/>
                                        <p:tgtEl>
                                          <p:spTgt spid="14"/>
                                        </p:tgtEl>
                                        <p:attrNameLst>
                                          <p:attrName>ppt_x</p:attrName>
                                        </p:attrNameLst>
                                      </p:cBhvr>
                                      <p:tavLst>
                                        <p:tav tm="0">
                                          <p:val>
                                            <p:strVal val="#ppt_x"/>
                                          </p:val>
                                        </p:tav>
                                        <p:tav tm="100000">
                                          <p:val>
                                            <p:strVal val="#ppt_x"/>
                                          </p:val>
                                        </p:tav>
                                      </p:tavLst>
                                    </p:anim>
                                    <p:anim calcmode="lin" valueType="num">
                                      <p:cBhvr>
                                        <p:cTn decel="100000" dur="675" fill="hold" id="35"/>
                                        <p:tgtEl>
                                          <p:spTgt spid="14"/>
                                        </p:tgtEl>
                                        <p:attrNameLst>
                                          <p:attrName>ppt_y</p:attrName>
                                        </p:attrNameLst>
                                      </p:cBhvr>
                                      <p:tavLst>
                                        <p:tav tm="0">
                                          <p:val>
                                            <p:strVal val="#ppt_y+1"/>
                                          </p:val>
                                        </p:tav>
                                        <p:tav tm="100000">
                                          <p:val>
                                            <p:strVal val="#ppt_y-.03"/>
                                          </p:val>
                                        </p:tav>
                                      </p:tavLst>
                                    </p:anim>
                                    <p:anim calcmode="lin" valueType="num">
                                      <p:cBhvr>
                                        <p:cTn accel="100000" dur="75" fill="hold" id="36">
                                          <p:stCondLst>
                                            <p:cond delay="675"/>
                                          </p:stCondLst>
                                        </p:cTn>
                                        <p:tgtEl>
                                          <p:spTgt spid="14"/>
                                        </p:tgtEl>
                                        <p:attrNameLst>
                                          <p:attrName>ppt_y</p:attrName>
                                        </p:attrNameLst>
                                      </p:cBhvr>
                                      <p:tavLst>
                                        <p:tav tm="0">
                                          <p:val>
                                            <p:strVal val="#ppt_y-.03"/>
                                          </p:val>
                                        </p:tav>
                                        <p:tav tm="100000">
                                          <p:val>
                                            <p:strVal val="#ppt_y"/>
                                          </p:val>
                                        </p:tav>
                                      </p:tavLst>
                                    </p:anim>
                                  </p:childTnLst>
                                </p:cTn>
                              </p:par>
                            </p:childTnLst>
                          </p:cTn>
                        </p:par>
                        <p:par>
                          <p:cTn fill="hold" id="37" nodeType="afterGroup">
                            <p:stCondLst>
                              <p:cond delay="3250"/>
                            </p:stCondLst>
                            <p:childTnLst>
                              <p:par>
                                <p:cTn fill="hold" id="38" nodeType="afterEffect" presetClass="entr" presetID="31" presetSubtype="0">
                                  <p:stCondLst>
                                    <p:cond delay="0"/>
                                  </p:stCondLst>
                                  <p:childTnLst>
                                    <p:set>
                                      <p:cBhvr>
                                        <p:cTn dur="1" fill="hold" id="39">
                                          <p:stCondLst>
                                            <p:cond delay="0"/>
                                          </p:stCondLst>
                                        </p:cTn>
                                        <p:tgtEl>
                                          <p:spTgt spid="17"/>
                                        </p:tgtEl>
                                        <p:attrNameLst>
                                          <p:attrName>style.visibility</p:attrName>
                                        </p:attrNameLst>
                                      </p:cBhvr>
                                      <p:to>
                                        <p:strVal val="visible"/>
                                      </p:to>
                                    </p:set>
                                    <p:anim calcmode="lin" valueType="num">
                                      <p:cBhvr>
                                        <p:cTn dur="750" fill="hold" id="40"/>
                                        <p:tgtEl>
                                          <p:spTgt spid="17"/>
                                        </p:tgtEl>
                                        <p:attrNameLst>
                                          <p:attrName>ppt_w</p:attrName>
                                        </p:attrNameLst>
                                      </p:cBhvr>
                                      <p:tavLst>
                                        <p:tav tm="0">
                                          <p:val>
                                            <p:fltVal val="0"/>
                                          </p:val>
                                        </p:tav>
                                        <p:tav tm="100000">
                                          <p:val>
                                            <p:strVal val="#ppt_w"/>
                                          </p:val>
                                        </p:tav>
                                      </p:tavLst>
                                    </p:anim>
                                    <p:anim calcmode="lin" valueType="num">
                                      <p:cBhvr>
                                        <p:cTn dur="750" fill="hold" id="41"/>
                                        <p:tgtEl>
                                          <p:spTgt spid="17"/>
                                        </p:tgtEl>
                                        <p:attrNameLst>
                                          <p:attrName>ppt_h</p:attrName>
                                        </p:attrNameLst>
                                      </p:cBhvr>
                                      <p:tavLst>
                                        <p:tav tm="0">
                                          <p:val>
                                            <p:fltVal val="0"/>
                                          </p:val>
                                        </p:tav>
                                        <p:tav tm="100000">
                                          <p:val>
                                            <p:strVal val="#ppt_h"/>
                                          </p:val>
                                        </p:tav>
                                      </p:tavLst>
                                    </p:anim>
                                    <p:anim calcmode="lin" valueType="num">
                                      <p:cBhvr>
                                        <p:cTn dur="750" fill="hold" id="42"/>
                                        <p:tgtEl>
                                          <p:spTgt spid="17"/>
                                        </p:tgtEl>
                                        <p:attrNameLst>
                                          <p:attrName>style.rotation</p:attrName>
                                        </p:attrNameLst>
                                      </p:cBhvr>
                                      <p:tavLst>
                                        <p:tav tm="0">
                                          <p:val>
                                            <p:fltVal val="90"/>
                                          </p:val>
                                        </p:tav>
                                        <p:tav tm="100000">
                                          <p:val>
                                            <p:fltVal val="0"/>
                                          </p:val>
                                        </p:tav>
                                      </p:tavLst>
                                    </p:anim>
                                    <p:animEffect filter="fade" transition="in">
                                      <p:cBhvr>
                                        <p:cTn dur="750" id="43"/>
                                        <p:tgtEl>
                                          <p:spTgt spid="17"/>
                                        </p:tgtEl>
                                      </p:cBhvr>
                                    </p:animEffect>
                                  </p:childTnLst>
                                </p:cTn>
                              </p:par>
                            </p:childTnLst>
                          </p:cTn>
                        </p:par>
                        <p:par>
                          <p:cTn fill="hold" id="44" nodeType="afterGroup">
                            <p:stCondLst>
                              <p:cond delay="4000"/>
                            </p:stCondLst>
                            <p:childTnLst>
                              <p:par>
                                <p:cTn decel="100000" fill="hold" grpId="0" id="45" nodeType="afterEffect" presetClass="entr" presetID="50" presetSubtype="0">
                                  <p:stCondLst>
                                    <p:cond delay="500"/>
                                  </p:stCondLst>
                                  <p:childTnLst>
                                    <p:set>
                                      <p:cBhvr>
                                        <p:cTn dur="1" fill="hold" id="46">
                                          <p:stCondLst>
                                            <p:cond delay="0"/>
                                          </p:stCondLst>
                                        </p:cTn>
                                        <p:tgtEl>
                                          <p:spTgt spid="4"/>
                                        </p:tgtEl>
                                        <p:attrNameLst>
                                          <p:attrName>style.visibility</p:attrName>
                                        </p:attrNameLst>
                                      </p:cBhvr>
                                      <p:to>
                                        <p:strVal val="visible"/>
                                      </p:to>
                                    </p:set>
                                    <p:anim calcmode="lin" valueType="num">
                                      <p:cBhvr>
                                        <p:cTn dur="1000" fill="hold" id="47"/>
                                        <p:tgtEl>
                                          <p:spTgt spid="4"/>
                                        </p:tgtEl>
                                        <p:attrNameLst>
                                          <p:attrName>ppt_w</p:attrName>
                                        </p:attrNameLst>
                                      </p:cBhvr>
                                      <p:tavLst>
                                        <p:tav tm="0">
                                          <p:val>
                                            <p:strVal val="#ppt_w+.3"/>
                                          </p:val>
                                        </p:tav>
                                        <p:tav tm="100000">
                                          <p:val>
                                            <p:strVal val="#ppt_w"/>
                                          </p:val>
                                        </p:tav>
                                      </p:tavLst>
                                    </p:anim>
                                    <p:anim calcmode="lin" valueType="num">
                                      <p:cBhvr>
                                        <p:cTn dur="1000" fill="hold" id="48"/>
                                        <p:tgtEl>
                                          <p:spTgt spid="4"/>
                                        </p:tgtEl>
                                        <p:attrNameLst>
                                          <p:attrName>ppt_h</p:attrName>
                                        </p:attrNameLst>
                                      </p:cBhvr>
                                      <p:tavLst>
                                        <p:tav tm="0">
                                          <p:val>
                                            <p:strVal val="#ppt_h"/>
                                          </p:val>
                                        </p:tav>
                                        <p:tav tm="100000">
                                          <p:val>
                                            <p:strVal val="#ppt_h"/>
                                          </p:val>
                                        </p:tav>
                                      </p:tavLst>
                                    </p:anim>
                                    <p:animEffect filter="fade" transition="in">
                                      <p:cBhvr>
                                        <p:cTn dur="1000" id="49"/>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2" name="矩形 21"/>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23" name="单圆角矩形 22"/>
          <p:cNvSpPr/>
          <p:nvPr/>
        </p:nvSpPr>
        <p:spPr>
          <a:xfrm flipV="1">
            <a:off x="5667375" y="701110"/>
            <a:ext cx="5649915" cy="5307012"/>
          </a:xfrm>
          <a:prstGeom prst="round1Rect">
            <a:avLst>
              <a:gd fmla="val 9703" name="adj"/>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24" name="单圆角矩形 23"/>
          <p:cNvSpPr/>
          <p:nvPr/>
        </p:nvSpPr>
        <p:spPr>
          <a:xfrm flipH="1">
            <a:off x="4676773" y="1733550"/>
            <a:ext cx="5822841" cy="890022"/>
          </a:xfrm>
          <a:prstGeom prst="round1Rect">
            <a:avLst>
              <a:gd fmla="val 32752" name="adj"/>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en-US" lang="zh-CN" sz="4400">
                <a:latin charset="-122" pitchFamily="34" typeface="微软雅黑"/>
                <a:ea charset="-122" pitchFamily="34" typeface="微软雅黑"/>
              </a:rPr>
              <a:t>现状与研究目标</a:t>
            </a:r>
          </a:p>
        </p:txBody>
      </p:sp>
      <p:sp>
        <p:nvSpPr>
          <p:cNvPr id="25" name="TextBox 24"/>
          <p:cNvSpPr txBox="1"/>
          <p:nvPr/>
        </p:nvSpPr>
        <p:spPr>
          <a:xfrm>
            <a:off x="7647963" y="2971235"/>
            <a:ext cx="2191364" cy="548640"/>
          </a:xfrm>
          <a:prstGeom prst="rect">
            <a:avLst/>
          </a:prstGeom>
          <a:noFill/>
        </p:spPr>
        <p:txBody>
          <a:bodyPr wrap="square">
            <a:spAutoFit/>
          </a:bodyPr>
          <a:lstStyle/>
          <a:p>
            <a:pPr fontAlgn="auto">
              <a:lnSpc>
                <a:spcPct val="150000"/>
              </a:lnSpc>
              <a:spcBef>
                <a:spcPct val="0"/>
              </a:spcBef>
              <a:spcAft>
                <a:spcPct val="0"/>
              </a:spcAft>
              <a:defRPr/>
            </a:pPr>
            <a:r>
              <a:rPr altLang="zh-CN" lang="en-US" sz="2000">
                <a:solidFill>
                  <a:schemeClr val="tx1">
                    <a:lumMod val="85000"/>
                    <a:lumOff val="15000"/>
                  </a:schemeClr>
                </a:solidFill>
                <a:latin charset="-122" pitchFamily="34" typeface="微软雅黑"/>
                <a:ea charset="-122" pitchFamily="34" typeface="微软雅黑"/>
              </a:rPr>
              <a:t>——选题的现状</a:t>
            </a:r>
          </a:p>
        </p:txBody>
      </p:sp>
      <p:grpSp>
        <p:nvGrpSpPr>
          <p:cNvPr id="26" name="组合 25"/>
          <p:cNvGrpSpPr/>
          <p:nvPr/>
        </p:nvGrpSpPr>
        <p:grpSpPr>
          <a:xfrm>
            <a:off x="10347130" y="5029201"/>
            <a:ext cx="1255597" cy="977724"/>
            <a:chOff x="10318555" y="4914901"/>
            <a:chExt cx="1255597" cy="977724"/>
          </a:xfrm>
        </p:grpSpPr>
        <p:sp>
          <p:nvSpPr>
            <p:cNvPr id="27" name="椭圆 26"/>
            <p:cNvSpPr/>
            <p:nvPr/>
          </p:nvSpPr>
          <p:spPr>
            <a:xfrm>
              <a:off x="10419138" y="5139784"/>
              <a:ext cx="686843" cy="335280"/>
            </a:xfrm>
            <a:prstGeom prst="ellipse">
              <a:avLst/>
            </a:prstGeom>
            <a:solidFill>
              <a:srgbClr val="002060"/>
            </a:solidFill>
            <a:ln w="12700">
              <a:noFill/>
            </a:ln>
            <a:effectLst/>
          </p:spPr>
          <p:txBody>
            <a:bodyPr anchor="ctr" rtlCol="0" wrap="square">
              <a:spAutoFit/>
            </a:bodyPr>
            <a:lstStyle/>
            <a:p>
              <a:pPr algn="ctr"/>
              <a:endParaRPr altLang="en-US" b="1" lang="zh-CN" sz="1600">
                <a:solidFill>
                  <a:schemeClr val="bg1"/>
                </a:solidFill>
                <a:latin charset="-122" pitchFamily="34" typeface="微软雅黑"/>
                <a:ea charset="-122" pitchFamily="34" typeface="微软雅黑"/>
                <a:cs charset="0" pitchFamily="34" typeface="Lao UI"/>
              </a:endParaRPr>
            </a:p>
          </p:txBody>
        </p:sp>
        <p:sp>
          <p:nvSpPr>
            <p:cNvPr id="28" name="TextBox 27"/>
            <p:cNvSpPr txBox="1"/>
            <p:nvPr/>
          </p:nvSpPr>
          <p:spPr>
            <a:xfrm>
              <a:off x="10526972" y="4969295"/>
              <a:ext cx="1047179" cy="914400"/>
            </a:xfrm>
            <a:prstGeom prst="rect">
              <a:avLst/>
            </a:prstGeom>
            <a:noFill/>
          </p:spPr>
          <p:txBody>
            <a:bodyPr rtlCol="0" wrap="square">
              <a:spAutoFit/>
            </a:bodyPr>
            <a:lstStyle/>
            <a:p>
              <a:r>
                <a:rPr altLang="zh-CN" b="1" lang="en-US" smtClean="0" sz="5400">
                  <a:solidFill>
                    <a:schemeClr val="bg1"/>
                  </a:solidFill>
                  <a:latin charset="-122" pitchFamily="34" typeface="微软雅黑"/>
                  <a:ea charset="-122" pitchFamily="34" typeface="微软雅黑"/>
                </a:rPr>
                <a:t>2</a:t>
              </a:r>
            </a:p>
          </p:txBody>
        </p:sp>
      </p:grpSp>
      <p:cxnSp>
        <p:nvCxnSpPr>
          <p:cNvPr id="29" name="直接连接符 28"/>
          <p:cNvCxnSpPr/>
          <p:nvPr/>
        </p:nvCxnSpPr>
        <p:spPr>
          <a:xfrm>
            <a:off x="460905" y="6033722"/>
            <a:ext cx="4297388"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7162799" y="3508394"/>
            <a:ext cx="2676526" cy="548640"/>
          </a:xfrm>
          <a:prstGeom prst="rect">
            <a:avLst/>
          </a:prstGeom>
          <a:noFill/>
        </p:spPr>
        <p:txBody>
          <a:bodyPr wrap="square">
            <a:spAutoFit/>
          </a:bodyPr>
          <a:lstStyle/>
          <a:p>
            <a:pPr fontAlgn="auto">
              <a:lnSpc>
                <a:spcPct val="150000"/>
              </a:lnSpc>
              <a:spcBef>
                <a:spcPct val="0"/>
              </a:spcBef>
              <a:spcAft>
                <a:spcPct val="0"/>
              </a:spcAft>
              <a:defRPr/>
            </a:pPr>
            <a:r>
              <a:rPr altLang="zh-CN" lang="en-US" smtClean="0" sz="2000">
                <a:solidFill>
                  <a:schemeClr val="tx1">
                    <a:lumMod val="85000"/>
                    <a:lumOff val="15000"/>
                  </a:schemeClr>
                </a:solidFill>
                <a:latin charset="-122" pitchFamily="34" typeface="微软雅黑"/>
                <a:ea charset="-122" pitchFamily="34" typeface="微软雅黑"/>
              </a:rPr>
              <a:t>——选题的研究目标</a:t>
            </a:r>
          </a:p>
        </p:txBody>
      </p:sp>
      <p:grpSp>
        <p:nvGrpSpPr>
          <p:cNvPr id="31" name="组合 30"/>
          <p:cNvGrpSpPr/>
          <p:nvPr/>
        </p:nvGrpSpPr>
        <p:grpSpPr>
          <a:xfrm>
            <a:off x="480120" y="3725901"/>
            <a:ext cx="3203249" cy="2223168"/>
            <a:chOff x="480120" y="4242235"/>
            <a:chExt cx="2459290" cy="1706834"/>
          </a:xfrm>
        </p:grpSpPr>
        <p:pic>
          <p:nvPicPr>
            <p:cNvPr id="32" name="图片 31"/>
            <p:cNvPicPr>
              <a:picLocks noChangeAspect="1"/>
            </p:cNvPicPr>
            <p:nvPr/>
          </p:nvPicPr>
          <p:blipFill>
            <a:blip r:embed="rId3">
              <a:extLst>
                <a:ext uri="{28A0092B-C50C-407E-A947-70E740481C1C}">
                  <a14:useLocalDpi val="0"/>
                </a:ext>
              </a:extLst>
            </a:blip>
            <a:stretch>
              <a:fillRect/>
            </a:stretch>
          </p:blipFill>
          <p:spPr>
            <a:xfrm>
              <a:off x="480120" y="4242235"/>
              <a:ext cx="1793776" cy="1345332"/>
            </a:xfrm>
            <a:prstGeom prst="rect">
              <a:avLst/>
            </a:prstGeom>
          </p:spPr>
        </p:pic>
        <p:sp>
          <p:nvSpPr>
            <p:cNvPr id="33" name="TextBox 32"/>
            <p:cNvSpPr txBox="1"/>
            <p:nvPr/>
          </p:nvSpPr>
          <p:spPr>
            <a:xfrm>
              <a:off x="748046" y="5449445"/>
              <a:ext cx="2191364" cy="421218"/>
            </a:xfrm>
            <a:prstGeom prst="rect">
              <a:avLst/>
            </a:prstGeom>
            <a:noFill/>
          </p:spPr>
          <p:txBody>
            <a:bodyPr wrap="square">
              <a:spAutoFit/>
            </a:bodyPr>
            <a:lstStyle/>
            <a:p>
              <a:pPr fontAlgn="auto">
                <a:lnSpc>
                  <a:spcPct val="150000"/>
                </a:lnSpc>
                <a:spcBef>
                  <a:spcPct val="0"/>
                </a:spcBef>
                <a:spcAft>
                  <a:spcPct val="0"/>
                </a:spcAft>
                <a:defRPr/>
              </a:pPr>
              <a:r>
                <a:rPr altLang="en-US" lang="zh-CN" smtClean="0" sz="2000">
                  <a:solidFill>
                    <a:schemeClr val="tx1">
                      <a:lumMod val="85000"/>
                      <a:lumOff val="15000"/>
                    </a:schemeClr>
                  </a:solidFill>
                  <a:latin charset="-122" pitchFamily="34" typeface="微软雅黑"/>
                  <a:ea charset="-122" pitchFamily="34" typeface="微软雅黑"/>
                </a:rPr>
                <a:t>替换您的图片</a:t>
              </a:r>
            </a:p>
          </p:txBody>
        </p:sp>
      </p:grpSp>
    </p:spTree>
    <p:extLst>
      <p:ext uri="{BB962C8B-B14F-4D97-AF65-F5344CB8AC3E}">
        <p14:creationId val="467027029"/>
      </p:ext>
    </p:extLst>
  </p:cSld>
  <p:clrMapOvr>
    <a:masterClrMapping/>
  </p:clrMapOvr>
  <mc:AlternateContent>
    <mc:Choice Requires="p14">
      <p:transition advTm="4000" p14:dur="2000" spd="slow"/>
    </mc:Choice>
    <mc:Fallback>
      <p:transition advTm="4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 presetSubtype="0">
                                  <p:stCondLst>
                                    <p:cond delay="0"/>
                                  </p:stCondLst>
                                  <p:childTnLst>
                                    <p:set>
                                      <p:cBhvr>
                                        <p:cTn dur="1" fill="hold" id="6">
                                          <p:stCondLst>
                                            <p:cond delay="0"/>
                                          </p:stCondLst>
                                        </p:cTn>
                                        <p:tgtEl>
                                          <p:spTgt spid="26"/>
                                        </p:tgtEl>
                                        <p:attrNameLst>
                                          <p:attrName>style.visibility</p:attrName>
                                        </p:attrNameLst>
                                      </p:cBhvr>
                                      <p:to>
                                        <p:strVal val="visible"/>
                                      </p:to>
                                    </p:set>
                                  </p:childTnLst>
                                </p:cTn>
                              </p:par>
                              <p:par>
                                <p:cTn accel="50000" decel="50000" fill="hold" id="7" nodeType="withEffect" presetClass="path" presetID="0" presetSubtype="0">
                                  <p:stCondLst>
                                    <p:cond delay="0"/>
                                  </p:stCondLst>
                                  <p:childTnLst>
                                    <p:animMotion origin="layout" path="M -3.18927E-06 -1.19861 L -3.18927E-06 7.40741E-07 L 0.00039 -0.12153 L -3.18927E-06 7.40741E-07" pathEditMode="relative" ptsTypes="AAAA" rAng="0">
                                      <p:cBhvr>
                                        <p:cTn dur="600" fill="hold" id="8"/>
                                        <p:tgtEl>
                                          <p:spTgt spid="26"/>
                                        </p:tgtEl>
                                        <p:attrNameLst>
                                          <p:attrName>ppt_x</p:attrName>
                                          <p:attrName>ppt_y</p:attrName>
                                        </p:attrNameLst>
                                      </p:cBhvr>
                                      <p:rCtr x="13" y="59931"/>
                                    </p:animMotion>
                                  </p:childTnLst>
                                </p:cTn>
                              </p:par>
                            </p:childTnLst>
                          </p:cTn>
                        </p:par>
                        <p:par>
                          <p:cTn fill="hold" id="9" nodeType="afterGroup">
                            <p:stCondLst>
                              <p:cond delay="600"/>
                            </p:stCondLst>
                            <p:childTnLst>
                              <p:par>
                                <p:cTn fill="hold" grpId="0" id="10" nodeType="afterEffect" presetClass="entr" presetID="10" presetSubtype="0">
                                  <p:stCondLst>
                                    <p:cond delay="0"/>
                                  </p:stCondLst>
                                  <p:childTnLst>
                                    <p:set>
                                      <p:cBhvr>
                                        <p:cTn dur="1" fill="hold" id="11">
                                          <p:stCondLst>
                                            <p:cond delay="0"/>
                                          </p:stCondLst>
                                        </p:cTn>
                                        <p:tgtEl>
                                          <p:spTgt spid="24"/>
                                        </p:tgtEl>
                                        <p:attrNameLst>
                                          <p:attrName>style.visibility</p:attrName>
                                        </p:attrNameLst>
                                      </p:cBhvr>
                                      <p:to>
                                        <p:strVal val="visible"/>
                                      </p:to>
                                    </p:set>
                                    <p:animEffect filter="fade" transition="in">
                                      <p:cBhvr>
                                        <p:cTn dur="500" id="12"/>
                                        <p:tgtEl>
                                          <p:spTgt spid="24"/>
                                        </p:tgtEl>
                                      </p:cBhvr>
                                    </p:animEffect>
                                  </p:childTnLst>
                                </p:cTn>
                              </p:par>
                              <p:par>
                                <p:cTn accel="50000" fill="hold" grpId="1" id="13" nodeType="withEffect" presetClass="path" presetID="63" presetSubtype="0">
                                  <p:stCondLst>
                                    <p:cond delay="0"/>
                                  </p:stCondLst>
                                  <p:childTnLst>
                                    <p:animMotion origin="layout" path="M -0.8792 3.7037E-07 L -1.55168E-06 3.7037E-07" pathEditMode="relative" ptsTypes="AA" rAng="0">
                                      <p:cBhvr>
                                        <p:cTn dur="500" fill="hold" id="14"/>
                                        <p:tgtEl>
                                          <p:spTgt spid="24"/>
                                        </p:tgtEl>
                                        <p:attrNameLst>
                                          <p:attrName>ppt_x</p:attrName>
                                          <p:attrName>ppt_y</p:attrName>
                                        </p:attrNameLst>
                                      </p:cBhvr>
                                      <p:rCtr x="43960" y="0"/>
                                    </p:animMotion>
                                  </p:childTnLst>
                                </p:cTn>
                              </p:par>
                            </p:childTnLst>
                          </p:cTn>
                        </p:par>
                        <p:par>
                          <p:cTn fill="hold" id="15" nodeType="afterGroup">
                            <p:stCondLst>
                              <p:cond delay="1100"/>
                            </p:stCondLst>
                            <p:childTnLst>
                              <p:par>
                                <p:cTn fill="hold" grpId="0" id="16" nodeType="afterEffect" presetClass="entr" presetID="52" presetSubtype="0">
                                  <p:stCondLst>
                                    <p:cond delay="0"/>
                                  </p:stCondLst>
                                  <p:childTnLst>
                                    <p:set>
                                      <p:cBhvr>
                                        <p:cTn dur="1" fill="hold" id="17">
                                          <p:stCondLst>
                                            <p:cond delay="0"/>
                                          </p:stCondLst>
                                        </p:cTn>
                                        <p:tgtEl>
                                          <p:spTgt spid="25"/>
                                        </p:tgtEl>
                                        <p:attrNameLst>
                                          <p:attrName>style.visibility</p:attrName>
                                        </p:attrNameLst>
                                      </p:cBhvr>
                                      <p:to>
                                        <p:strVal val="visible"/>
                                      </p:to>
                                    </p:set>
                                    <p:animScale>
                                      <p:cBhvr>
                                        <p:cTn decel="50000" dur="1000" fill="hold" id="18">
                                          <p:stCondLst>
                                            <p:cond delay="0"/>
                                          </p:stCondLst>
                                        </p:cTn>
                                        <p:tgtEl>
                                          <p:spTgt spid="25"/>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9">
                                          <p:stCondLst>
                                            <p:cond delay="0"/>
                                          </p:stCondLst>
                                        </p:cTn>
                                        <p:tgtEl>
                                          <p:spTgt spid="25"/>
                                        </p:tgtEl>
                                        <p:attrNameLst>
                                          <p:attrName>ppt_x</p:attrName>
                                          <p:attrName>ppt_y</p:attrName>
                                        </p:attrNameLst>
                                      </p:cBhvr>
                                    </p:animMotion>
                                    <p:animEffect filter="fade" transition="in">
                                      <p:cBhvr>
                                        <p:cTn dur="1000" id="20"/>
                                        <p:tgtEl>
                                          <p:spTgt spid="25"/>
                                        </p:tgtEl>
                                      </p:cBhvr>
                                    </p:animEffect>
                                  </p:childTnLst>
                                </p:cTn>
                              </p:par>
                              <p:par>
                                <p:cTn fill="hold" grpId="0" id="21" nodeType="withEffect" presetClass="entr" presetID="52" presetSubtype="0">
                                  <p:stCondLst>
                                    <p:cond delay="200"/>
                                  </p:stCondLst>
                                  <p:iterate type="lt">
                                    <p:tmPct val="0"/>
                                  </p:iterate>
                                  <p:childTnLst>
                                    <p:set>
                                      <p:cBhvr>
                                        <p:cTn dur="1" fill="hold" id="22">
                                          <p:stCondLst>
                                            <p:cond delay="0"/>
                                          </p:stCondLst>
                                        </p:cTn>
                                        <p:tgtEl>
                                          <p:spTgt spid="30"/>
                                        </p:tgtEl>
                                        <p:attrNameLst>
                                          <p:attrName>style.visibility</p:attrName>
                                        </p:attrNameLst>
                                      </p:cBhvr>
                                      <p:to>
                                        <p:strVal val="visible"/>
                                      </p:to>
                                    </p:set>
                                    <p:animScale>
                                      <p:cBhvr>
                                        <p:cTn decel="50000" dur="1000" fill="hold" id="23">
                                          <p:stCondLst>
                                            <p:cond delay="0"/>
                                          </p:stCondLst>
                                        </p:cTn>
                                        <p:tgtEl>
                                          <p:spTgt spid="30"/>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24">
                                          <p:stCondLst>
                                            <p:cond delay="0"/>
                                          </p:stCondLst>
                                        </p:cTn>
                                        <p:tgtEl>
                                          <p:spTgt spid="30"/>
                                        </p:tgtEl>
                                        <p:attrNameLst>
                                          <p:attrName>ppt_x</p:attrName>
                                          <p:attrName>ppt_y</p:attrName>
                                        </p:attrNameLst>
                                      </p:cBhvr>
                                    </p:animMotion>
                                    <p:animEffect filter="fade" transition="in">
                                      <p:cBhvr>
                                        <p:cTn dur="1000" id="25"/>
                                        <p:tgtEl>
                                          <p:spTgt spid="3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1" spid="24"/>
      <p:bldP grpId="0" spid="25"/>
      <p:bldP grpId="0" spid="30"/>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0" y="543361"/>
            <a:ext cx="3370216" cy="508973"/>
            <a:chOff x="0" y="543361"/>
            <a:chExt cx="3370216" cy="508973"/>
          </a:xfrm>
        </p:grpSpPr>
        <p:grpSp>
          <p:nvGrpSpPr>
            <p:cNvPr id="5" name="组合 4"/>
            <p:cNvGrpSpPr/>
            <p:nvPr/>
          </p:nvGrpSpPr>
          <p:grpSpPr>
            <a:xfrm>
              <a:off x="0" y="543361"/>
              <a:ext cx="3370216" cy="493479"/>
              <a:chOff x="0" y="288813"/>
              <a:chExt cx="3370216" cy="493479"/>
            </a:xfrm>
            <a:solidFill>
              <a:srgbClr val="131426"/>
            </a:solidFill>
          </p:grpSpPr>
          <p:sp>
            <p:nvSpPr>
              <p:cNvPr id="7" name="矩形 6"/>
              <p:cNvSpPr/>
              <p:nvPr/>
            </p:nvSpPr>
            <p:spPr>
              <a:xfrm>
                <a:off x="0" y="288813"/>
                <a:ext cx="3052812" cy="49347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直角三角形 7"/>
              <p:cNvSpPr/>
              <p:nvPr/>
            </p:nvSpPr>
            <p:spPr>
              <a:xfrm>
                <a:off x="3052811" y="292635"/>
                <a:ext cx="317405" cy="489657"/>
              </a:xfrm>
              <a:prstGeom prst="r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6" name="文本框 3"/>
            <p:cNvSpPr txBox="1"/>
            <p:nvPr/>
          </p:nvSpPr>
          <p:spPr>
            <a:xfrm>
              <a:off x="537029" y="590669"/>
              <a:ext cx="2833187" cy="457200"/>
            </a:xfrm>
            <a:prstGeom prst="rect">
              <a:avLst/>
            </a:prstGeom>
            <a:noFill/>
          </p:spPr>
          <p:txBody>
            <a:bodyPr rtlCol="0" wrap="square">
              <a:spAutoFit/>
            </a:bodyPr>
            <a:lstStyle/>
            <a:p>
              <a:r>
                <a:rPr altLang="zh-CN" lang="en-US" sz="2400">
                  <a:solidFill>
                    <a:schemeClr val="bg1"/>
                  </a:solidFill>
                  <a:latin charset="-122" pitchFamily="34" typeface="微软雅黑"/>
                  <a:ea charset="-122" pitchFamily="34" typeface="微软雅黑"/>
                </a:rPr>
                <a:t>2.现状与研究目标</a:t>
              </a:r>
            </a:p>
          </p:txBody>
        </p:sp>
      </p:grpSp>
      <p:sp>
        <p:nvSpPr>
          <p:cNvPr id="104" name="矩形 103"/>
          <p:cNvSpPr/>
          <p:nvPr/>
        </p:nvSpPr>
        <p:spPr>
          <a:xfrm>
            <a:off x="2098350" y="5511464"/>
            <a:ext cx="7849641" cy="914378"/>
          </a:xfrm>
          <a:prstGeom prst="rect">
            <a:avLst/>
          </a:prstGeom>
        </p:spPr>
        <p:txBody>
          <a:bodyPr bIns="45709" lIns="91418" rIns="91418" tIns="45709" wrap="square">
            <a:spAutoFit/>
          </a:bodyPr>
          <a:lstStyle/>
          <a:p>
            <a:pPr defTabSz="1283974" eaLnBrk="0" fontAlgn="base" hangingPunct="0">
              <a:lnSpc>
                <a:spcPct val="150000"/>
              </a:lnSpc>
              <a:spcBef>
                <a:spcPct val="0"/>
              </a:spcBef>
              <a:spcAft>
                <a:spcPct val="0"/>
              </a:spcAft>
              <a:defRPr/>
            </a:pPr>
            <a:r>
              <a:rPr altLang="en-US" lang="zh-CN">
                <a:solidFill>
                  <a:prstClr val="black">
                    <a:lumMod val="50000"/>
                    <a:lumOff val="50000"/>
                  </a:prstClr>
                </a:solidFill>
                <a:latin charset="-122" pitchFamily="34" typeface="微软雅黑"/>
                <a:ea charset="-122" pitchFamily="34" typeface="微软雅黑"/>
              </a:rPr>
              <a:t>单击输入您的文字单击输入您的文字单击输入您的文字单击输入您的文字单击输入您的文字单击输入您的文字</a:t>
            </a:r>
          </a:p>
        </p:txBody>
      </p:sp>
      <p:grpSp>
        <p:nvGrpSpPr>
          <p:cNvPr id="105" name="组合 18"/>
          <p:cNvGrpSpPr/>
          <p:nvPr/>
        </p:nvGrpSpPr>
        <p:grpSpPr>
          <a:xfrm>
            <a:off x="2446916" y="1774348"/>
            <a:ext cx="3575734" cy="1225550"/>
            <a:chOff x="3246334" y="1659968"/>
            <a:chExt cx="3576253" cy="1225695"/>
          </a:xfrm>
        </p:grpSpPr>
        <p:cxnSp>
          <p:nvCxnSpPr>
            <p:cNvPr id="106" name="直接连接符 105"/>
            <p:cNvCxnSpPr/>
            <p:nvPr/>
          </p:nvCxnSpPr>
          <p:spPr>
            <a:xfrm flipH="1" flipV="1">
              <a:off x="6103345" y="1934639"/>
              <a:ext cx="719242" cy="487420"/>
            </a:xfrm>
            <a:prstGeom prst="line">
              <a:avLst/>
            </a:prstGeom>
            <a:noFill/>
            <a:ln algn="ctr" cap="flat" cmpd="sng" w="38100">
              <a:solidFill>
                <a:schemeClr val="accent1">
                  <a:lumMod val="50000"/>
                </a:schemeClr>
              </a:solidFill>
              <a:prstDash val="solid"/>
            </a:ln>
            <a:effectLst>
              <a:outerShdw blurRad="40000" dir="5400000" dist="23000" rotWithShape="0">
                <a:srgbClr val="000000">
                  <a:alpha val="35000"/>
                </a:srgbClr>
              </a:outerShdw>
            </a:effectLst>
          </p:spPr>
        </p:cxnSp>
        <p:cxnSp>
          <p:nvCxnSpPr>
            <p:cNvPr id="107" name="直接连接符 106"/>
            <p:cNvCxnSpPr/>
            <p:nvPr/>
          </p:nvCxnSpPr>
          <p:spPr>
            <a:xfrm flipH="1">
              <a:off x="6103345" y="1720300"/>
              <a:ext cx="0" cy="1165363"/>
            </a:xfrm>
            <a:prstGeom prst="line">
              <a:avLst/>
            </a:prstGeom>
            <a:noFill/>
            <a:ln algn="ctr" cap="flat" cmpd="sng" w="38100">
              <a:solidFill>
                <a:schemeClr val="accent1">
                  <a:lumMod val="50000"/>
                </a:schemeClr>
              </a:solidFill>
              <a:prstDash val="solid"/>
            </a:ln>
            <a:effectLst>
              <a:outerShdw blurRad="40000" dir="5400000" dist="23000" rotWithShape="0">
                <a:srgbClr val="000000">
                  <a:alpha val="35000"/>
                </a:srgbClr>
              </a:outerShdw>
            </a:effectLst>
          </p:spPr>
        </p:cxnSp>
        <p:sp>
          <p:nvSpPr>
            <p:cNvPr id="108" name="TextBox 107"/>
            <p:cNvSpPr txBox="1"/>
            <p:nvPr/>
          </p:nvSpPr>
          <p:spPr>
            <a:xfrm>
              <a:off x="3246334" y="1659968"/>
              <a:ext cx="2529939" cy="1188861"/>
            </a:xfrm>
            <a:prstGeom prst="rect">
              <a:avLst/>
            </a:prstGeom>
            <a:noFill/>
          </p:spPr>
          <p:txBody>
            <a:bodyPr wrap="square">
              <a:spAutoFit/>
            </a:bodyPr>
            <a:lstStyle/>
            <a:p>
              <a:pPr>
                <a:lnSpc>
                  <a:spcPct val="150000"/>
                </a:lnSpc>
                <a:defRPr/>
              </a:pPr>
              <a:r>
                <a:rPr altLang="en-US" kern="0" lang="zh-CN" sz="1600">
                  <a:solidFill>
                    <a:srgbClr val="646464"/>
                  </a:solidFill>
                  <a:latin charset="0" panose="020b0604020202020204" pitchFamily="34" typeface="Arial"/>
                  <a:ea charset="-122" pitchFamily="34" typeface="微软雅黑"/>
                </a:rPr>
                <a:t>点击此处添加段落文本</a:t>
              </a:r>
            </a:p>
            <a:p>
              <a:pPr>
                <a:lnSpc>
                  <a:spcPct val="150000"/>
                </a:lnSpc>
                <a:defRPr/>
              </a:pPr>
              <a:r>
                <a:rPr altLang="en-US" kern="0" lang="zh-CN" sz="1600">
                  <a:solidFill>
                    <a:srgbClr val="646464"/>
                  </a:solidFill>
                  <a:latin charset="0" panose="020b0604020202020204" pitchFamily="34" typeface="Arial"/>
                  <a:ea charset="-122" pitchFamily="34" typeface="微软雅黑"/>
                </a:rPr>
                <a:t>点击此处添加段落文本</a:t>
              </a:r>
            </a:p>
            <a:p>
              <a:pPr>
                <a:lnSpc>
                  <a:spcPct val="150000"/>
                </a:lnSpc>
                <a:defRPr/>
              </a:pPr>
              <a:r>
                <a:rPr altLang="en-US" kern="0" lang="zh-CN" sz="1600">
                  <a:solidFill>
                    <a:srgbClr val="646464"/>
                  </a:solidFill>
                  <a:latin charset="0" panose="020b0604020202020204" pitchFamily="34" typeface="Arial"/>
                  <a:ea charset="-122" pitchFamily="34" typeface="微软雅黑"/>
                </a:rPr>
                <a:t>点击此处添加段落文本</a:t>
              </a:r>
            </a:p>
          </p:txBody>
        </p:sp>
      </p:grpSp>
      <p:grpSp>
        <p:nvGrpSpPr>
          <p:cNvPr id="109" name="组合 42"/>
          <p:cNvGrpSpPr/>
          <p:nvPr/>
        </p:nvGrpSpPr>
        <p:grpSpPr>
          <a:xfrm>
            <a:off x="2099119" y="3791961"/>
            <a:ext cx="3488557" cy="1200329"/>
            <a:chOff x="3433206" y="1930598"/>
            <a:chExt cx="3488759" cy="1200193"/>
          </a:xfrm>
        </p:grpSpPr>
        <p:cxnSp>
          <p:nvCxnSpPr>
            <p:cNvPr id="110" name="直接连接符 109"/>
            <p:cNvCxnSpPr/>
            <p:nvPr/>
          </p:nvCxnSpPr>
          <p:spPr>
            <a:xfrm flipH="1" flipV="1">
              <a:off x="6317092" y="2265622"/>
              <a:ext cx="604873" cy="387306"/>
            </a:xfrm>
            <a:prstGeom prst="line">
              <a:avLst/>
            </a:prstGeom>
            <a:noFill/>
            <a:ln algn="ctr" cap="flat" cmpd="sng" w="38100">
              <a:solidFill>
                <a:srgbClr val="002060"/>
              </a:solidFill>
              <a:prstDash val="solid"/>
            </a:ln>
            <a:effectLst>
              <a:outerShdw blurRad="40000" dir="5400000" dist="23000" rotWithShape="0">
                <a:srgbClr val="000000">
                  <a:alpha val="35000"/>
                </a:srgbClr>
              </a:outerShdw>
            </a:effectLst>
          </p:spPr>
        </p:cxnSp>
        <p:cxnSp>
          <p:nvCxnSpPr>
            <p:cNvPr id="111" name="直接连接符 110"/>
            <p:cNvCxnSpPr/>
            <p:nvPr/>
          </p:nvCxnSpPr>
          <p:spPr>
            <a:xfrm flipH="1">
              <a:off x="6310742" y="1979904"/>
              <a:ext cx="3175" cy="958741"/>
            </a:xfrm>
            <a:prstGeom prst="line">
              <a:avLst/>
            </a:prstGeom>
            <a:noFill/>
            <a:ln algn="ctr" cap="flat" cmpd="sng" w="38100">
              <a:solidFill>
                <a:srgbClr val="002060"/>
              </a:solidFill>
              <a:prstDash val="solid"/>
            </a:ln>
            <a:effectLst>
              <a:outerShdw blurRad="40000" dir="5400000" dist="23000" rotWithShape="0">
                <a:srgbClr val="000000">
                  <a:alpha val="35000"/>
                </a:srgbClr>
              </a:outerShdw>
            </a:effectLst>
          </p:spPr>
        </p:cxnSp>
        <p:sp>
          <p:nvSpPr>
            <p:cNvPr id="112" name="TextBox 111"/>
            <p:cNvSpPr txBox="1"/>
            <p:nvPr/>
          </p:nvSpPr>
          <p:spPr>
            <a:xfrm>
              <a:off x="3433206" y="1930598"/>
              <a:ext cx="2215008" cy="1188585"/>
            </a:xfrm>
            <a:prstGeom prst="rect">
              <a:avLst/>
            </a:prstGeom>
            <a:noFill/>
          </p:spPr>
          <p:txBody>
            <a:bodyPr wrap="none">
              <a:spAutoFit/>
            </a:bodyPr>
            <a:lstStyle/>
            <a:p>
              <a:pPr>
                <a:lnSpc>
                  <a:spcPct val="150000"/>
                </a:lnSpc>
                <a:defRPr/>
              </a:pPr>
              <a:r>
                <a:rPr altLang="en-US" kern="0" lang="zh-CN" sz="1600">
                  <a:solidFill>
                    <a:srgbClr val="646464"/>
                  </a:solidFill>
                  <a:latin charset="0" panose="020b0604020202020204" pitchFamily="34" typeface="Arial"/>
                  <a:ea charset="-122" pitchFamily="34" typeface="微软雅黑"/>
                </a:rPr>
                <a:t>点击此处添加段落文本</a:t>
              </a:r>
            </a:p>
            <a:p>
              <a:pPr>
                <a:lnSpc>
                  <a:spcPct val="150000"/>
                </a:lnSpc>
                <a:defRPr/>
              </a:pPr>
              <a:r>
                <a:rPr altLang="en-US" kern="0" lang="zh-CN" sz="1600">
                  <a:solidFill>
                    <a:srgbClr val="646464"/>
                  </a:solidFill>
                  <a:latin charset="0" panose="020b0604020202020204" pitchFamily="34" typeface="Arial"/>
                  <a:ea charset="-122" pitchFamily="34" typeface="微软雅黑"/>
                </a:rPr>
                <a:t>点击此处添加段落文本</a:t>
              </a:r>
            </a:p>
            <a:p>
              <a:pPr>
                <a:lnSpc>
                  <a:spcPct val="150000"/>
                </a:lnSpc>
                <a:defRPr/>
              </a:pPr>
              <a:r>
                <a:rPr altLang="en-US" kern="0" lang="zh-CN" sz="1600">
                  <a:solidFill>
                    <a:srgbClr val="646464"/>
                  </a:solidFill>
                  <a:latin charset="0" panose="020b0604020202020204" pitchFamily="34" typeface="Arial"/>
                  <a:ea charset="-122" pitchFamily="34" typeface="微软雅黑"/>
                </a:rPr>
                <a:t>点击此处添加段落文本</a:t>
              </a:r>
            </a:p>
          </p:txBody>
        </p:sp>
      </p:grpSp>
      <p:grpSp>
        <p:nvGrpSpPr>
          <p:cNvPr id="113" name="组合 55"/>
          <p:cNvGrpSpPr/>
          <p:nvPr/>
        </p:nvGrpSpPr>
        <p:grpSpPr>
          <a:xfrm>
            <a:off x="7645075" y="1284494"/>
            <a:ext cx="2652712" cy="1970977"/>
            <a:chOff x="3542181" y="1484793"/>
            <a:chExt cx="2653849" cy="1969835"/>
          </a:xfrm>
        </p:grpSpPr>
        <p:cxnSp>
          <p:nvCxnSpPr>
            <p:cNvPr id="114" name="直接连接符 113"/>
            <p:cNvCxnSpPr/>
            <p:nvPr/>
          </p:nvCxnSpPr>
          <p:spPr>
            <a:xfrm flipV="1">
              <a:off x="4326742" y="2780333"/>
              <a:ext cx="277931" cy="674295"/>
            </a:xfrm>
            <a:prstGeom prst="line">
              <a:avLst/>
            </a:prstGeom>
            <a:noFill/>
            <a:ln algn="ctr" cap="flat" cmpd="sng" w="38100">
              <a:solidFill>
                <a:schemeClr val="bg2">
                  <a:lumMod val="50000"/>
                </a:schemeClr>
              </a:solidFill>
              <a:prstDash val="solid"/>
            </a:ln>
            <a:effectLst>
              <a:outerShdw blurRad="40000" dir="5400000" dist="23000" rotWithShape="0">
                <a:srgbClr val="000000">
                  <a:alpha val="35000"/>
                </a:srgbClr>
              </a:outerShdw>
            </a:effectLst>
          </p:spPr>
        </p:cxnSp>
        <p:cxnSp>
          <p:nvCxnSpPr>
            <p:cNvPr id="115" name="直接连接符 114"/>
            <p:cNvCxnSpPr/>
            <p:nvPr/>
          </p:nvCxnSpPr>
          <p:spPr>
            <a:xfrm flipH="1">
              <a:off x="3648589" y="2767641"/>
              <a:ext cx="2340978" cy="12693"/>
            </a:xfrm>
            <a:prstGeom prst="line">
              <a:avLst/>
            </a:prstGeom>
            <a:noFill/>
            <a:ln algn="ctr" cap="flat" cmpd="sng" w="38100">
              <a:solidFill>
                <a:schemeClr val="bg2">
                  <a:lumMod val="50000"/>
                </a:schemeClr>
              </a:solidFill>
              <a:prstDash val="solid"/>
            </a:ln>
            <a:effectLst>
              <a:outerShdw blurRad="40000" dir="5400000" dist="23000" rotWithShape="0">
                <a:srgbClr val="000000">
                  <a:alpha val="35000"/>
                </a:srgbClr>
              </a:outerShdw>
            </a:effectLst>
          </p:spPr>
        </p:cxnSp>
        <p:sp>
          <p:nvSpPr>
            <p:cNvPr id="116" name="TextBox 115"/>
            <p:cNvSpPr txBox="1"/>
            <p:nvPr/>
          </p:nvSpPr>
          <p:spPr>
            <a:xfrm>
              <a:off x="3542180" y="1484793"/>
              <a:ext cx="2653849" cy="1188031"/>
            </a:xfrm>
            <a:prstGeom prst="rect">
              <a:avLst/>
            </a:prstGeom>
            <a:noFill/>
          </p:spPr>
          <p:txBody>
            <a:bodyPr>
              <a:spAutoFit/>
            </a:bodyPr>
            <a:lstStyle/>
            <a:p>
              <a:pPr>
                <a:lnSpc>
                  <a:spcPct val="150000"/>
                </a:lnSpc>
                <a:defRPr/>
              </a:pPr>
              <a:r>
                <a:rPr altLang="en-US" kern="0" lang="zh-CN" sz="1600">
                  <a:solidFill>
                    <a:srgbClr val="646464"/>
                  </a:solidFill>
                  <a:latin charset="0" panose="020b0604020202020204" pitchFamily="34" typeface="Arial"/>
                  <a:ea charset="-122" pitchFamily="34" typeface="微软雅黑"/>
                </a:rPr>
                <a:t>点击此处添加段落文本</a:t>
              </a:r>
            </a:p>
            <a:p>
              <a:pPr>
                <a:lnSpc>
                  <a:spcPct val="150000"/>
                </a:lnSpc>
                <a:defRPr/>
              </a:pPr>
              <a:r>
                <a:rPr altLang="en-US" kern="0" lang="zh-CN" sz="1600">
                  <a:solidFill>
                    <a:srgbClr val="646464"/>
                  </a:solidFill>
                  <a:latin charset="0" panose="020b0604020202020204" pitchFamily="34" typeface="Arial"/>
                  <a:ea charset="-122" pitchFamily="34" typeface="微软雅黑"/>
                </a:rPr>
                <a:t>点击此处添加段落文本</a:t>
              </a:r>
            </a:p>
            <a:p>
              <a:pPr>
                <a:lnSpc>
                  <a:spcPct val="150000"/>
                </a:lnSpc>
                <a:defRPr/>
              </a:pPr>
              <a:r>
                <a:rPr altLang="en-US" kern="0" lang="zh-CN" sz="1600">
                  <a:solidFill>
                    <a:srgbClr val="646464"/>
                  </a:solidFill>
                  <a:latin charset="0" panose="020b0604020202020204" pitchFamily="34" typeface="Arial"/>
                  <a:ea charset="-122" pitchFamily="34" typeface="微软雅黑"/>
                </a:rPr>
                <a:t>点击此处添加段落文本</a:t>
              </a:r>
            </a:p>
          </p:txBody>
        </p:sp>
      </p:grpSp>
      <p:grpSp>
        <p:nvGrpSpPr>
          <p:cNvPr id="117" name="组合 3"/>
          <p:cNvGrpSpPr/>
          <p:nvPr/>
        </p:nvGrpSpPr>
        <p:grpSpPr>
          <a:xfrm>
            <a:off x="5013000" y="2971323"/>
            <a:ext cx="2300287" cy="2298700"/>
            <a:chOff x="851328" y="3470854"/>
            <a:chExt cx="2299859" cy="2299859"/>
          </a:xfrm>
        </p:grpSpPr>
        <p:sp>
          <p:nvSpPr>
            <p:cNvPr id="118" name="等腰三角形 117"/>
            <p:cNvSpPr/>
            <p:nvPr/>
          </p:nvSpPr>
          <p:spPr>
            <a:xfrm>
              <a:off x="851328" y="3470854"/>
              <a:ext cx="2299859" cy="2299859"/>
            </a:xfrm>
            <a:prstGeom prst="triangle">
              <a:avLst/>
            </a:prstGeom>
            <a:solidFill>
              <a:srgbClr val="002060"/>
            </a:solidFill>
            <a:ln>
              <a:noFill/>
            </a:ln>
            <a:effectLst>
              <a:outerShdw blurRad="40000" dir="5400000" dist="23000" rotWithShape="0">
                <a:srgbClr val="000000">
                  <a:alpha val="35000"/>
                </a:srgbClr>
              </a:outerShdw>
            </a:effectLst>
            <a:scene3d>
              <a:camera prst="perspectiveRelaxed">
                <a:rot lat="19149996" lon="20104178" rev="1577324"/>
              </a:camera>
              <a:lightRig dir="t" rig="soft"/>
              <a:backdrop>
                <a:anchor x="0" y="0" z="-210000"/>
                <a:norm dx="0" dy="0" dz="12700"/>
                <a:up dx="0" dy="12700" dz="0"/>
              </a:backdrop>
            </a:scene3d>
            <a:sp3d extrusionH="152250" prstMaterial="matte">
              <a:bevelT prst="coolSlant" w="165100"/>
            </a:sp3d>
          </p:spPr>
          <p:txBody>
            <a:bodyPr/>
            <a:lstStyle/>
            <a:p/>
          </p:txBody>
        </p:sp>
        <p:sp>
          <p:nvSpPr>
            <p:cNvPr id="119" name="等腰三角形 6"/>
            <p:cNvSpPr/>
            <p:nvPr/>
          </p:nvSpPr>
          <p:spPr>
            <a:xfrm>
              <a:off x="1426293" y="4338786"/>
              <a:ext cx="1149929" cy="1149929"/>
            </a:xfrm>
            <a:prstGeom prst="rect">
              <a:avLst/>
            </a:prstGeom>
            <a:noFill/>
            <a:ln>
              <a:noFill/>
            </a:ln>
            <a:effectLst/>
            <a:scene3d>
              <a:camera prst="perspectiveRelaxed">
                <a:rot lat="19149996" lon="20104178" rev="1577324"/>
              </a:camera>
              <a:lightRig dir="t" rig="soft"/>
              <a:backdrop>
                <a:anchor x="0" y="0" z="-210000"/>
                <a:norm dx="0" dy="0" dz="12700"/>
                <a:up dx="0" dy="12700" dz="0"/>
              </a:backdrop>
            </a:scene3d>
          </p:spPr>
          <p:txBody>
            <a:bodyPr anchor="ctr" bIns="91440" tIns="91440">
              <a:sp3d extrusionH="28000" prstMaterial="matte"/>
            </a:bodyPr>
            <a:lstStyle/>
            <a:p>
              <a:pPr algn="ctr" defTabSz="1066539" eaLnBrk="1" fontAlgn="base" hangingPunct="1" indent="0" latinLnBrk="0" lvl="0" marL="0" marR="0">
                <a:lnSpc>
                  <a:spcPct val="90000"/>
                </a:lnSpc>
                <a:spcBef>
                  <a:spcPct val="0"/>
                </a:spcBef>
                <a:spcAft>
                  <a:spcPct val="35000"/>
                </a:spcAft>
                <a:buClrTx/>
                <a:buSzTx/>
                <a:buFontTx/>
                <a:buNone/>
                <a:defRPr/>
              </a:pPr>
              <a:r>
                <a:rPr altLang="zh-CN" b="0" baseline="0" cap="none" i="0" kern="0" kumimoji="0" lang="en-US" noProof="0" normalizeH="0" spc="0" strike="noStrike" sz="2400" u="none">
                  <a:ln>
                    <a:noFill/>
                  </a:ln>
                  <a:solidFill>
                    <a:prstClr val="white"/>
                  </a:solidFill>
                  <a:effectLst>
                    <a:outerShdw algn="tl" blurRad="38100" dir="2700000" dist="38100">
                      <a:srgbClr val="000000">
                        <a:alpha val="43137"/>
                      </a:srgbClr>
                    </a:outerShdw>
                  </a:effectLst>
                  <a:uLnTx/>
                  <a:uFillTx/>
                  <a:latin charset="-122" pitchFamily="34" typeface="微软雅黑"/>
                  <a:ea charset="-122" pitchFamily="34" typeface="微软雅黑"/>
                </a:rPr>
                <a:t>Your Text</a:t>
              </a:r>
            </a:p>
          </p:txBody>
        </p:sp>
      </p:grpSp>
      <p:grpSp>
        <p:nvGrpSpPr>
          <p:cNvPr id="120" name="组合 4"/>
          <p:cNvGrpSpPr/>
          <p:nvPr/>
        </p:nvGrpSpPr>
        <p:grpSpPr>
          <a:xfrm>
            <a:off x="7240262" y="2568098"/>
            <a:ext cx="2300288" cy="2300288"/>
            <a:chOff x="3151187" y="3470854"/>
            <a:chExt cx="2299859" cy="2299859"/>
          </a:xfrm>
        </p:grpSpPr>
        <p:sp>
          <p:nvSpPr>
            <p:cNvPr id="121" name="等腰三角形 120"/>
            <p:cNvSpPr/>
            <p:nvPr/>
          </p:nvSpPr>
          <p:spPr>
            <a:xfrm>
              <a:off x="3151187" y="3470854"/>
              <a:ext cx="2299859" cy="2299859"/>
            </a:xfrm>
            <a:prstGeom prst="triangle">
              <a:avLst/>
            </a:prstGeom>
            <a:solidFill>
              <a:schemeClr val="bg2">
                <a:lumMod val="50000"/>
              </a:schemeClr>
            </a:solidFill>
            <a:ln>
              <a:noFill/>
            </a:ln>
            <a:effectLst>
              <a:outerShdw blurRad="40000" dir="5400000" dist="23000" rotWithShape="0">
                <a:srgbClr val="000000">
                  <a:alpha val="35000"/>
                </a:srgbClr>
              </a:outerShdw>
            </a:effectLst>
            <a:scene3d>
              <a:camera prst="perspectiveRelaxed">
                <a:rot lat="19149996" lon="20104178" rev="1577324"/>
              </a:camera>
              <a:lightRig dir="t" rig="soft"/>
              <a:backdrop>
                <a:anchor x="0" y="0" z="-210000"/>
                <a:norm dx="0" dy="0" dz="12700"/>
                <a:up dx="0" dy="12700" dz="0"/>
              </a:backdrop>
            </a:scene3d>
            <a:sp3d extrusionH="152250" prstMaterial="matte">
              <a:bevelT prst="coolSlant" w="165100"/>
            </a:sp3d>
          </p:spPr>
          <p:txBody>
            <a:bodyPr/>
            <a:lstStyle/>
            <a:p/>
          </p:txBody>
        </p:sp>
        <p:sp>
          <p:nvSpPr>
            <p:cNvPr id="122" name="等腰三角形 10"/>
            <p:cNvSpPr/>
            <p:nvPr/>
          </p:nvSpPr>
          <p:spPr>
            <a:xfrm>
              <a:off x="3762698" y="4266778"/>
              <a:ext cx="1149929" cy="1149929"/>
            </a:xfrm>
            <a:prstGeom prst="rect">
              <a:avLst/>
            </a:prstGeom>
            <a:noFill/>
            <a:ln>
              <a:noFill/>
            </a:ln>
            <a:effectLst/>
            <a:scene3d>
              <a:camera prst="perspectiveRelaxed">
                <a:rot lat="19149996" lon="20104178" rev="1577324"/>
              </a:camera>
              <a:lightRig dir="t" rig="soft"/>
              <a:backdrop>
                <a:anchor x="0" y="0" z="-210000"/>
                <a:norm dx="0" dy="0" dz="12700"/>
                <a:up dx="0" dy="12700" dz="0"/>
              </a:backdrop>
            </a:scene3d>
          </p:spPr>
          <p:txBody>
            <a:bodyPr anchor="ctr" bIns="91440" tIns="91440">
              <a:sp3d extrusionH="28000" prstMaterial="matte"/>
            </a:bodyPr>
            <a:lstStyle/>
            <a:p>
              <a:pPr algn="ctr" defTabSz="1066539" eaLnBrk="1" fontAlgn="base" hangingPunct="1" indent="0" latinLnBrk="0" lvl="0" marL="0" marR="0">
                <a:lnSpc>
                  <a:spcPct val="90000"/>
                </a:lnSpc>
                <a:spcBef>
                  <a:spcPct val="0"/>
                </a:spcBef>
                <a:spcAft>
                  <a:spcPct val="35000"/>
                </a:spcAft>
                <a:buClrTx/>
                <a:buSzTx/>
                <a:buFontTx/>
                <a:buNone/>
                <a:defRPr/>
              </a:pPr>
              <a:r>
                <a:rPr altLang="zh-CN" b="0" baseline="0" cap="none" i="0" kern="0" kumimoji="0" lang="en-US" noProof="0" normalizeH="0" spc="0" strike="noStrike" sz="2400" u="none">
                  <a:ln>
                    <a:noFill/>
                  </a:ln>
                  <a:solidFill>
                    <a:prstClr val="white"/>
                  </a:solidFill>
                  <a:effectLst>
                    <a:outerShdw algn="tl" blurRad="38100" dir="2700000" dist="38100">
                      <a:srgbClr val="000000">
                        <a:alpha val="43137"/>
                      </a:srgbClr>
                    </a:outerShdw>
                  </a:effectLst>
                  <a:uLnTx/>
                  <a:uFillTx/>
                  <a:latin charset="-122" pitchFamily="34" typeface="微软雅黑"/>
                  <a:ea charset="-122" pitchFamily="34" typeface="微软雅黑"/>
                </a:rPr>
                <a:t>Your Text</a:t>
              </a:r>
            </a:p>
          </p:txBody>
        </p:sp>
      </p:grpSp>
      <p:grpSp>
        <p:nvGrpSpPr>
          <p:cNvPr id="123" name="组合 2"/>
          <p:cNvGrpSpPr/>
          <p:nvPr/>
        </p:nvGrpSpPr>
        <p:grpSpPr>
          <a:xfrm>
            <a:off x="6135362" y="2999898"/>
            <a:ext cx="2300288" cy="2300288"/>
            <a:chOff x="2001258" y="3470854"/>
            <a:chExt cx="2299859" cy="2299859"/>
          </a:xfrm>
        </p:grpSpPr>
        <p:sp>
          <p:nvSpPr>
            <p:cNvPr id="124" name="等腰三角形 123"/>
            <p:cNvSpPr/>
            <p:nvPr/>
          </p:nvSpPr>
          <p:spPr>
            <a:xfrm rot="10800000">
              <a:off x="2001258" y="3470854"/>
              <a:ext cx="2299859" cy="2299859"/>
            </a:xfrm>
            <a:prstGeom prst="triangle">
              <a:avLst/>
            </a:prstGeom>
            <a:solidFill>
              <a:schemeClr val="bg1">
                <a:lumMod val="65000"/>
              </a:schemeClr>
            </a:solidFill>
            <a:ln>
              <a:noFill/>
            </a:ln>
            <a:effectLst>
              <a:outerShdw blurRad="40000" dir="5400000" dist="23000" rotWithShape="0">
                <a:srgbClr val="000000">
                  <a:alpha val="35000"/>
                </a:srgbClr>
              </a:outerShdw>
            </a:effectLst>
            <a:scene3d>
              <a:camera prst="perspectiveRelaxed">
                <a:rot lat="19149996" lon="20104178" rev="1577324"/>
              </a:camera>
              <a:lightRig dir="t" rig="soft"/>
              <a:backdrop>
                <a:anchor x="0" y="0" z="-210000"/>
                <a:norm dx="0" dy="0" dz="12700"/>
                <a:up dx="0" dy="12700" dz="0"/>
              </a:backdrop>
            </a:scene3d>
            <a:sp3d extrusionH="152250" prstMaterial="matte">
              <a:bevelT prst="coolSlant" w="165100"/>
            </a:sp3d>
          </p:spPr>
          <p:txBody>
            <a:bodyPr/>
            <a:lstStyle/>
            <a:p/>
          </p:txBody>
        </p:sp>
        <p:sp>
          <p:nvSpPr>
            <p:cNvPr id="125" name="等腰三角形 8"/>
            <p:cNvSpPr/>
            <p:nvPr/>
          </p:nvSpPr>
          <p:spPr>
            <a:xfrm>
              <a:off x="2466554" y="3692913"/>
              <a:ext cx="1149929" cy="1149929"/>
            </a:xfrm>
            <a:prstGeom prst="rect">
              <a:avLst/>
            </a:prstGeom>
            <a:noFill/>
            <a:ln>
              <a:noFill/>
            </a:ln>
            <a:effectLst/>
            <a:scene3d>
              <a:camera prst="perspectiveRelaxed">
                <a:rot lat="19149996" lon="20104178" rev="1577324"/>
              </a:camera>
              <a:lightRig dir="t" rig="soft"/>
              <a:backdrop>
                <a:anchor x="0" y="0" z="-210000"/>
                <a:norm dx="0" dy="0" dz="12700"/>
                <a:up dx="0" dy="12700" dz="0"/>
              </a:backdrop>
            </a:scene3d>
          </p:spPr>
          <p:txBody>
            <a:bodyPr anchor="ctr" bIns="91440" tIns="91440">
              <a:sp3d extrusionH="28000" prstMaterial="matte"/>
            </a:bodyPr>
            <a:lstStyle/>
            <a:p>
              <a:pPr algn="ctr" defTabSz="1066539" eaLnBrk="1" fontAlgn="base" hangingPunct="1" indent="0" latinLnBrk="0" lvl="0" marL="0" marR="0">
                <a:lnSpc>
                  <a:spcPct val="90000"/>
                </a:lnSpc>
                <a:spcBef>
                  <a:spcPct val="0"/>
                </a:spcBef>
                <a:spcAft>
                  <a:spcPct val="35000"/>
                </a:spcAft>
                <a:buClrTx/>
                <a:buSzTx/>
                <a:buFontTx/>
                <a:buNone/>
                <a:defRPr/>
              </a:pPr>
              <a:r>
                <a:rPr altLang="zh-CN" b="0" baseline="0" cap="none" i="0" kern="0" kumimoji="0" lang="en-US" noProof="0" normalizeH="0" spc="0" strike="noStrike" sz="2400" u="none">
                  <a:ln>
                    <a:noFill/>
                  </a:ln>
                  <a:solidFill>
                    <a:prstClr val="white"/>
                  </a:solidFill>
                  <a:effectLst>
                    <a:outerShdw algn="tl" blurRad="38100" dir="2700000" dist="38100">
                      <a:srgbClr val="000000">
                        <a:alpha val="43137"/>
                      </a:srgbClr>
                    </a:outerShdw>
                  </a:effectLst>
                  <a:uLnTx/>
                  <a:uFillTx/>
                  <a:latin charset="-122" pitchFamily="34" typeface="微软雅黑"/>
                  <a:ea charset="-122" pitchFamily="34" typeface="微软雅黑"/>
                </a:rPr>
                <a:t>Your Text</a:t>
              </a:r>
            </a:p>
          </p:txBody>
        </p:sp>
      </p:grpSp>
      <p:grpSp>
        <p:nvGrpSpPr>
          <p:cNvPr id="126" name="组合 1"/>
          <p:cNvGrpSpPr/>
          <p:nvPr/>
        </p:nvGrpSpPr>
        <p:grpSpPr>
          <a:xfrm>
            <a:off x="5411462" y="1159985"/>
            <a:ext cx="2300288" cy="2300287"/>
            <a:chOff x="2001258" y="1170994"/>
            <a:chExt cx="2299859" cy="2299859"/>
          </a:xfrm>
        </p:grpSpPr>
        <p:sp>
          <p:nvSpPr>
            <p:cNvPr id="127" name="等腰三角形 126"/>
            <p:cNvSpPr/>
            <p:nvPr/>
          </p:nvSpPr>
          <p:spPr>
            <a:xfrm>
              <a:off x="2001258" y="1170994"/>
              <a:ext cx="2299859" cy="2299859"/>
            </a:xfrm>
            <a:prstGeom prst="triangle">
              <a:avLst/>
            </a:prstGeom>
            <a:solidFill>
              <a:schemeClr val="accent2">
                <a:lumMod val="75000"/>
              </a:schemeClr>
            </a:solidFill>
            <a:ln>
              <a:noFill/>
            </a:ln>
            <a:effectLst>
              <a:outerShdw blurRad="40000" dir="5400000" dist="23000" rotWithShape="0">
                <a:srgbClr val="000000">
                  <a:alpha val="35000"/>
                </a:srgbClr>
              </a:outerShdw>
            </a:effectLst>
            <a:scene3d>
              <a:camera prst="perspectiveRelaxed">
                <a:rot lat="19149996" lon="20104178" rev="1577324"/>
              </a:camera>
              <a:lightRig dir="t" rig="soft"/>
              <a:backdrop>
                <a:anchor x="0" y="0" z="-210000"/>
                <a:norm dx="0" dy="0" dz="12700"/>
                <a:up dx="0" dy="12700" dz="0"/>
              </a:backdrop>
            </a:scene3d>
            <a:sp3d extrusionH="152250" prstMaterial="matte">
              <a:bevelT prst="coolSlant" w="165100"/>
            </a:sp3d>
          </p:spPr>
          <p:txBody>
            <a:bodyPr/>
            <a:lstStyle/>
            <a:p/>
          </p:txBody>
        </p:sp>
        <p:sp>
          <p:nvSpPr>
            <p:cNvPr id="128" name="等腰三角形 4"/>
            <p:cNvSpPr/>
            <p:nvPr/>
          </p:nvSpPr>
          <p:spPr>
            <a:xfrm>
              <a:off x="2612769" y="2106538"/>
              <a:ext cx="1149929" cy="1149929"/>
            </a:xfrm>
            <a:prstGeom prst="rect">
              <a:avLst/>
            </a:prstGeom>
            <a:noFill/>
            <a:ln>
              <a:noFill/>
            </a:ln>
            <a:effectLst/>
            <a:scene3d>
              <a:camera prst="perspectiveRelaxed">
                <a:rot lat="19149996" lon="20104178" rev="1577324"/>
              </a:camera>
              <a:lightRig dir="t" rig="soft"/>
              <a:backdrop>
                <a:anchor x="0" y="0" z="-210000"/>
                <a:norm dx="0" dy="0" dz="12700"/>
                <a:up dx="0" dy="12700" dz="0"/>
              </a:backdrop>
            </a:scene3d>
          </p:spPr>
          <p:txBody>
            <a:bodyPr anchor="ctr" bIns="91440" tIns="91440">
              <a:sp3d extrusionH="28000" prstMaterial="matte"/>
            </a:bodyPr>
            <a:lstStyle/>
            <a:p>
              <a:pPr algn="ctr" defTabSz="1066539" eaLnBrk="1" fontAlgn="base" hangingPunct="1" indent="0" latinLnBrk="0" lvl="0" marL="0" marR="0">
                <a:lnSpc>
                  <a:spcPct val="90000"/>
                </a:lnSpc>
                <a:spcBef>
                  <a:spcPct val="0"/>
                </a:spcBef>
                <a:spcAft>
                  <a:spcPct val="35000"/>
                </a:spcAft>
                <a:buClrTx/>
                <a:buSzTx/>
                <a:buFontTx/>
                <a:buNone/>
                <a:defRPr/>
              </a:pPr>
              <a:r>
                <a:rPr altLang="zh-CN" b="0" baseline="0" cap="none" i="0" kern="0" kumimoji="0" lang="en-US" noProof="0" normalizeH="0" spc="0" strike="noStrike" sz="2400" u="none">
                  <a:ln>
                    <a:noFill/>
                  </a:ln>
                  <a:solidFill>
                    <a:prstClr val="white"/>
                  </a:solidFill>
                  <a:effectLst>
                    <a:outerShdw algn="tl" blurRad="38100" dir="2700000" dist="38100">
                      <a:srgbClr val="000000">
                        <a:alpha val="43137"/>
                      </a:srgbClr>
                    </a:outerShdw>
                  </a:effectLst>
                  <a:uLnTx/>
                  <a:uFillTx/>
                  <a:latin charset="-122" pitchFamily="34" typeface="微软雅黑"/>
                  <a:ea charset="-122" pitchFamily="34" typeface="微软雅黑"/>
                </a:rPr>
                <a:t>Your Text</a:t>
              </a:r>
            </a:p>
          </p:txBody>
        </p:sp>
      </p:grpSp>
      <p:grpSp>
        <p:nvGrpSpPr>
          <p:cNvPr id="129" name="组合 128"/>
          <p:cNvGrpSpPr/>
          <p:nvPr/>
        </p:nvGrpSpPr>
        <p:grpSpPr>
          <a:xfrm>
            <a:off x="11550315" y="6507183"/>
            <a:ext cx="299785" cy="299785"/>
            <a:chOff x="11550315" y="6496550"/>
            <a:chExt cx="299785" cy="299785"/>
          </a:xfrm>
        </p:grpSpPr>
        <p:sp>
          <p:nvSpPr>
            <p:cNvPr id="130" name="椭圆 129"/>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1" name="右箭头 130"/>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32" name="组合 131"/>
          <p:cNvGrpSpPr/>
          <p:nvPr/>
        </p:nvGrpSpPr>
        <p:grpSpPr>
          <a:xfrm flipH="1">
            <a:off x="11055771" y="6507183"/>
            <a:ext cx="299785" cy="299785"/>
            <a:chOff x="11550315" y="6496550"/>
            <a:chExt cx="299785" cy="299785"/>
          </a:xfrm>
        </p:grpSpPr>
        <p:sp>
          <p:nvSpPr>
            <p:cNvPr id="133" name="椭圆 132"/>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4" name="右箭头 133"/>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4224509747"/>
      </p:ext>
    </p:extLst>
  </p:cSld>
  <p:clrMapOvr>
    <a:masterClrMapping/>
  </p:clrMapOvr>
  <mc:AlternateContent>
    <mc:Choice Requires="p14">
      <p:transition advTm="4000" p14:dur="2000" spd="slow"/>
    </mc:Choice>
    <mc:Fallback>
      <p:transition advTm="4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250" fill="hold" id="7"/>
                                        <p:tgtEl>
                                          <p:spTgt spid="4"/>
                                        </p:tgtEl>
                                        <p:attrNameLst>
                                          <p:attrName>ppt_x</p:attrName>
                                        </p:attrNameLst>
                                      </p:cBhvr>
                                      <p:tavLst>
                                        <p:tav tm="0">
                                          <p:val>
                                            <p:strVal val="0-#ppt_w/2"/>
                                          </p:val>
                                        </p:tav>
                                        <p:tav tm="100000">
                                          <p:val>
                                            <p:strVal val="#ppt_x"/>
                                          </p:val>
                                        </p:tav>
                                      </p:tavLst>
                                    </p:anim>
                                    <p:anim calcmode="lin" valueType="num">
                                      <p:cBhvr additive="base">
                                        <p:cTn dur="250" fill="hold" id="8"/>
                                        <p:tgtEl>
                                          <p:spTgt spid="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250"/>
                            </p:stCondLst>
                            <p:childTnLst>
                              <p:par>
                                <p:cTn fill="hold" grpId="0" id="10" nodeType="afterEffect" presetClass="entr" presetID="53" presetSubtype="0">
                                  <p:stCondLst>
                                    <p:cond delay="0"/>
                                  </p:stCondLst>
                                  <p:childTnLst>
                                    <p:set>
                                      <p:cBhvr>
                                        <p:cTn dur="1" fill="hold" id="11">
                                          <p:stCondLst>
                                            <p:cond delay="0"/>
                                          </p:stCondLst>
                                        </p:cTn>
                                        <p:tgtEl>
                                          <p:spTgt spid="104"/>
                                        </p:tgtEl>
                                        <p:attrNameLst>
                                          <p:attrName>style.visibility</p:attrName>
                                        </p:attrNameLst>
                                      </p:cBhvr>
                                      <p:to>
                                        <p:strVal val="visible"/>
                                      </p:to>
                                    </p:set>
                                    <p:anim calcmode="lin" valueType="num">
                                      <p:cBhvr>
                                        <p:cTn dur="500" fill="hold" id="12"/>
                                        <p:tgtEl>
                                          <p:spTgt spid="104"/>
                                        </p:tgtEl>
                                        <p:attrNameLst>
                                          <p:attrName>ppt_w</p:attrName>
                                        </p:attrNameLst>
                                      </p:cBhvr>
                                      <p:tavLst>
                                        <p:tav tm="0">
                                          <p:val>
                                            <p:fltVal val="0"/>
                                          </p:val>
                                        </p:tav>
                                        <p:tav tm="100000">
                                          <p:val>
                                            <p:strVal val="#ppt_w"/>
                                          </p:val>
                                        </p:tav>
                                      </p:tavLst>
                                    </p:anim>
                                    <p:anim calcmode="lin" valueType="num">
                                      <p:cBhvr>
                                        <p:cTn dur="500" fill="hold" id="13"/>
                                        <p:tgtEl>
                                          <p:spTgt spid="104"/>
                                        </p:tgtEl>
                                        <p:attrNameLst>
                                          <p:attrName>ppt_h</p:attrName>
                                        </p:attrNameLst>
                                      </p:cBhvr>
                                      <p:tavLst>
                                        <p:tav tm="0">
                                          <p:val>
                                            <p:fltVal val="0"/>
                                          </p:val>
                                        </p:tav>
                                        <p:tav tm="100000">
                                          <p:val>
                                            <p:strVal val="#ppt_h"/>
                                          </p:val>
                                        </p:tav>
                                      </p:tavLst>
                                    </p:anim>
                                    <p:animEffect filter="fade" transition="in">
                                      <p:cBhvr>
                                        <p:cTn dur="500" id="14"/>
                                        <p:tgtEl>
                                          <p:spTgt spid="104"/>
                                        </p:tgtEl>
                                      </p:cBhvr>
                                    </p:animEffect>
                                  </p:childTnLst>
                                </p:cTn>
                              </p:par>
                            </p:childTnLst>
                          </p:cTn>
                        </p:par>
                        <p:par>
                          <p:cTn fill="hold" id="15" nodeType="afterGroup">
                            <p:stCondLst>
                              <p:cond delay="750"/>
                            </p:stCondLst>
                            <p:childTnLst>
                              <p:par>
                                <p:cTn fill="hold" id="16" nodeType="afterEffect" presetClass="entr" presetID="47" presetSubtype="0">
                                  <p:stCondLst>
                                    <p:cond delay="0"/>
                                  </p:stCondLst>
                                  <p:childTnLst>
                                    <p:set>
                                      <p:cBhvr>
                                        <p:cTn dur="1" fill="hold" id="17">
                                          <p:stCondLst>
                                            <p:cond delay="0"/>
                                          </p:stCondLst>
                                        </p:cTn>
                                        <p:tgtEl>
                                          <p:spTgt spid="123"/>
                                        </p:tgtEl>
                                        <p:attrNameLst>
                                          <p:attrName>style.visibility</p:attrName>
                                        </p:attrNameLst>
                                      </p:cBhvr>
                                      <p:to>
                                        <p:strVal val="visible"/>
                                      </p:to>
                                    </p:set>
                                    <p:animEffect filter="fade" transition="in">
                                      <p:cBhvr>
                                        <p:cTn dur="1000" id="18"/>
                                        <p:tgtEl>
                                          <p:spTgt spid="123"/>
                                        </p:tgtEl>
                                      </p:cBhvr>
                                    </p:animEffect>
                                    <p:anim calcmode="lin" valueType="num">
                                      <p:cBhvr>
                                        <p:cTn dur="1000" fill="hold" id="19"/>
                                        <p:tgtEl>
                                          <p:spTgt spid="123"/>
                                        </p:tgtEl>
                                        <p:attrNameLst>
                                          <p:attrName>ppt_x</p:attrName>
                                        </p:attrNameLst>
                                      </p:cBhvr>
                                      <p:tavLst>
                                        <p:tav tm="0">
                                          <p:val>
                                            <p:strVal val="#ppt_x"/>
                                          </p:val>
                                        </p:tav>
                                        <p:tav tm="100000">
                                          <p:val>
                                            <p:strVal val="#ppt_x"/>
                                          </p:val>
                                        </p:tav>
                                      </p:tavLst>
                                    </p:anim>
                                    <p:anim calcmode="lin" valueType="num">
                                      <p:cBhvr>
                                        <p:cTn dur="1000" fill="hold" id="20"/>
                                        <p:tgtEl>
                                          <p:spTgt spid="123"/>
                                        </p:tgtEl>
                                        <p:attrNameLst>
                                          <p:attrName>ppt_y</p:attrName>
                                        </p:attrNameLst>
                                      </p:cBhvr>
                                      <p:tavLst>
                                        <p:tav tm="0">
                                          <p:val>
                                            <p:strVal val="#ppt_y-.1"/>
                                          </p:val>
                                        </p:tav>
                                        <p:tav tm="100000">
                                          <p:val>
                                            <p:strVal val="#ppt_y"/>
                                          </p:val>
                                        </p:tav>
                                      </p:tavLst>
                                    </p:anim>
                                  </p:childTnLst>
                                </p:cTn>
                              </p:par>
                            </p:childTnLst>
                          </p:cTn>
                        </p:par>
                        <p:par>
                          <p:cTn fill="hold" id="21" nodeType="afterGroup">
                            <p:stCondLst>
                              <p:cond delay="1750"/>
                            </p:stCondLst>
                            <p:childTnLst>
                              <p:par>
                                <p:cTn fill="hold" id="22" nodeType="afterEffect" presetClass="entr" presetID="42" presetSubtype="0">
                                  <p:stCondLst>
                                    <p:cond delay="0"/>
                                  </p:stCondLst>
                                  <p:childTnLst>
                                    <p:set>
                                      <p:cBhvr>
                                        <p:cTn dur="1" fill="hold" id="23">
                                          <p:stCondLst>
                                            <p:cond delay="0"/>
                                          </p:stCondLst>
                                        </p:cTn>
                                        <p:tgtEl>
                                          <p:spTgt spid="117"/>
                                        </p:tgtEl>
                                        <p:attrNameLst>
                                          <p:attrName>style.visibility</p:attrName>
                                        </p:attrNameLst>
                                      </p:cBhvr>
                                      <p:to>
                                        <p:strVal val="visible"/>
                                      </p:to>
                                    </p:set>
                                    <p:animEffect filter="fade" transition="in">
                                      <p:cBhvr>
                                        <p:cTn dur="1000" id="24"/>
                                        <p:tgtEl>
                                          <p:spTgt spid="117"/>
                                        </p:tgtEl>
                                      </p:cBhvr>
                                    </p:animEffect>
                                    <p:anim calcmode="lin" valueType="num">
                                      <p:cBhvr>
                                        <p:cTn dur="1000" fill="hold" id="25"/>
                                        <p:tgtEl>
                                          <p:spTgt spid="117"/>
                                        </p:tgtEl>
                                        <p:attrNameLst>
                                          <p:attrName>ppt_x</p:attrName>
                                        </p:attrNameLst>
                                      </p:cBhvr>
                                      <p:tavLst>
                                        <p:tav tm="0">
                                          <p:val>
                                            <p:strVal val="#ppt_x"/>
                                          </p:val>
                                        </p:tav>
                                        <p:tav tm="100000">
                                          <p:val>
                                            <p:strVal val="#ppt_x"/>
                                          </p:val>
                                        </p:tav>
                                      </p:tavLst>
                                    </p:anim>
                                    <p:anim calcmode="lin" valueType="num">
                                      <p:cBhvr>
                                        <p:cTn dur="1000" fill="hold" id="26"/>
                                        <p:tgtEl>
                                          <p:spTgt spid="117"/>
                                        </p:tgtEl>
                                        <p:attrNameLst>
                                          <p:attrName>ppt_y</p:attrName>
                                        </p:attrNameLst>
                                      </p:cBhvr>
                                      <p:tavLst>
                                        <p:tav tm="0">
                                          <p:val>
                                            <p:strVal val="#ppt_y+.1"/>
                                          </p:val>
                                        </p:tav>
                                        <p:tav tm="100000">
                                          <p:val>
                                            <p:strVal val="#ppt_y"/>
                                          </p:val>
                                        </p:tav>
                                      </p:tavLst>
                                    </p:anim>
                                  </p:childTnLst>
                                </p:cTn>
                              </p:par>
                            </p:childTnLst>
                          </p:cTn>
                        </p:par>
                        <p:par>
                          <p:cTn fill="hold" id="27" nodeType="afterGroup">
                            <p:stCondLst>
                              <p:cond delay="2750"/>
                            </p:stCondLst>
                            <p:childTnLst>
                              <p:par>
                                <p:cTn fill="hold" id="28" nodeType="afterEffect" presetClass="entr" presetID="22" presetSubtype="2">
                                  <p:stCondLst>
                                    <p:cond delay="0"/>
                                  </p:stCondLst>
                                  <p:childTnLst>
                                    <p:set>
                                      <p:cBhvr>
                                        <p:cTn dur="1" fill="hold" id="29">
                                          <p:stCondLst>
                                            <p:cond delay="0"/>
                                          </p:stCondLst>
                                        </p:cTn>
                                        <p:tgtEl>
                                          <p:spTgt spid="109"/>
                                        </p:tgtEl>
                                        <p:attrNameLst>
                                          <p:attrName>style.visibility</p:attrName>
                                        </p:attrNameLst>
                                      </p:cBhvr>
                                      <p:to>
                                        <p:strVal val="visible"/>
                                      </p:to>
                                    </p:set>
                                    <p:animEffect filter="wipe(right)" transition="in">
                                      <p:cBhvr>
                                        <p:cTn dur="500" id="30"/>
                                        <p:tgtEl>
                                          <p:spTgt spid="109"/>
                                        </p:tgtEl>
                                      </p:cBhvr>
                                    </p:animEffect>
                                  </p:childTnLst>
                                </p:cTn>
                              </p:par>
                            </p:childTnLst>
                          </p:cTn>
                        </p:par>
                        <p:par>
                          <p:cTn fill="hold" id="31" nodeType="afterGroup">
                            <p:stCondLst>
                              <p:cond delay="3250"/>
                            </p:stCondLst>
                            <p:childTnLst>
                              <p:par>
                                <p:cTn fill="hold" id="32" nodeType="afterEffect" presetClass="entr" presetID="42" presetSubtype="0">
                                  <p:stCondLst>
                                    <p:cond delay="0"/>
                                  </p:stCondLst>
                                  <p:childTnLst>
                                    <p:set>
                                      <p:cBhvr>
                                        <p:cTn dur="1" fill="hold" id="33">
                                          <p:stCondLst>
                                            <p:cond delay="0"/>
                                          </p:stCondLst>
                                        </p:cTn>
                                        <p:tgtEl>
                                          <p:spTgt spid="120"/>
                                        </p:tgtEl>
                                        <p:attrNameLst>
                                          <p:attrName>style.visibility</p:attrName>
                                        </p:attrNameLst>
                                      </p:cBhvr>
                                      <p:to>
                                        <p:strVal val="visible"/>
                                      </p:to>
                                    </p:set>
                                    <p:animEffect filter="fade" transition="in">
                                      <p:cBhvr>
                                        <p:cTn dur="1000" id="34"/>
                                        <p:tgtEl>
                                          <p:spTgt spid="120"/>
                                        </p:tgtEl>
                                      </p:cBhvr>
                                    </p:animEffect>
                                    <p:anim calcmode="lin" valueType="num">
                                      <p:cBhvr>
                                        <p:cTn dur="1000" fill="hold" id="35"/>
                                        <p:tgtEl>
                                          <p:spTgt spid="120"/>
                                        </p:tgtEl>
                                        <p:attrNameLst>
                                          <p:attrName>ppt_x</p:attrName>
                                        </p:attrNameLst>
                                      </p:cBhvr>
                                      <p:tavLst>
                                        <p:tav tm="0">
                                          <p:val>
                                            <p:strVal val="#ppt_x"/>
                                          </p:val>
                                        </p:tav>
                                        <p:tav tm="100000">
                                          <p:val>
                                            <p:strVal val="#ppt_x"/>
                                          </p:val>
                                        </p:tav>
                                      </p:tavLst>
                                    </p:anim>
                                    <p:anim calcmode="lin" valueType="num">
                                      <p:cBhvr>
                                        <p:cTn dur="1000" fill="hold" id="36"/>
                                        <p:tgtEl>
                                          <p:spTgt spid="120"/>
                                        </p:tgtEl>
                                        <p:attrNameLst>
                                          <p:attrName>ppt_y</p:attrName>
                                        </p:attrNameLst>
                                      </p:cBhvr>
                                      <p:tavLst>
                                        <p:tav tm="0">
                                          <p:val>
                                            <p:strVal val="#ppt_y+.1"/>
                                          </p:val>
                                        </p:tav>
                                        <p:tav tm="100000">
                                          <p:val>
                                            <p:strVal val="#ppt_y"/>
                                          </p:val>
                                        </p:tav>
                                      </p:tavLst>
                                    </p:anim>
                                  </p:childTnLst>
                                </p:cTn>
                              </p:par>
                            </p:childTnLst>
                          </p:cTn>
                        </p:par>
                        <p:par>
                          <p:cTn fill="hold" id="37" nodeType="afterGroup">
                            <p:stCondLst>
                              <p:cond delay="4250"/>
                            </p:stCondLst>
                            <p:childTnLst>
                              <p:par>
                                <p:cTn fill="hold" id="38" nodeType="afterEffect" presetClass="entr" presetID="42" presetSubtype="0">
                                  <p:stCondLst>
                                    <p:cond delay="0"/>
                                  </p:stCondLst>
                                  <p:childTnLst>
                                    <p:set>
                                      <p:cBhvr>
                                        <p:cTn dur="1" fill="hold" id="39">
                                          <p:stCondLst>
                                            <p:cond delay="0"/>
                                          </p:stCondLst>
                                        </p:cTn>
                                        <p:tgtEl>
                                          <p:spTgt spid="113"/>
                                        </p:tgtEl>
                                        <p:attrNameLst>
                                          <p:attrName>style.visibility</p:attrName>
                                        </p:attrNameLst>
                                      </p:cBhvr>
                                      <p:to>
                                        <p:strVal val="visible"/>
                                      </p:to>
                                    </p:set>
                                    <p:animEffect filter="fade" transition="in">
                                      <p:cBhvr>
                                        <p:cTn dur="1000" id="40"/>
                                        <p:tgtEl>
                                          <p:spTgt spid="113"/>
                                        </p:tgtEl>
                                      </p:cBhvr>
                                    </p:animEffect>
                                    <p:anim calcmode="lin" valueType="num">
                                      <p:cBhvr>
                                        <p:cTn dur="1000" fill="hold" id="41"/>
                                        <p:tgtEl>
                                          <p:spTgt spid="113"/>
                                        </p:tgtEl>
                                        <p:attrNameLst>
                                          <p:attrName>ppt_x</p:attrName>
                                        </p:attrNameLst>
                                      </p:cBhvr>
                                      <p:tavLst>
                                        <p:tav tm="0">
                                          <p:val>
                                            <p:strVal val="#ppt_x"/>
                                          </p:val>
                                        </p:tav>
                                        <p:tav tm="100000">
                                          <p:val>
                                            <p:strVal val="#ppt_x"/>
                                          </p:val>
                                        </p:tav>
                                      </p:tavLst>
                                    </p:anim>
                                    <p:anim calcmode="lin" valueType="num">
                                      <p:cBhvr>
                                        <p:cTn dur="1000" fill="hold" id="42"/>
                                        <p:tgtEl>
                                          <p:spTgt spid="113"/>
                                        </p:tgtEl>
                                        <p:attrNameLst>
                                          <p:attrName>ppt_y</p:attrName>
                                        </p:attrNameLst>
                                      </p:cBhvr>
                                      <p:tavLst>
                                        <p:tav tm="0">
                                          <p:val>
                                            <p:strVal val="#ppt_y+.1"/>
                                          </p:val>
                                        </p:tav>
                                        <p:tav tm="100000">
                                          <p:val>
                                            <p:strVal val="#ppt_y"/>
                                          </p:val>
                                        </p:tav>
                                      </p:tavLst>
                                    </p:anim>
                                  </p:childTnLst>
                                </p:cTn>
                              </p:par>
                            </p:childTnLst>
                          </p:cTn>
                        </p:par>
                        <p:par>
                          <p:cTn fill="hold" id="43" nodeType="afterGroup">
                            <p:stCondLst>
                              <p:cond delay="5250"/>
                            </p:stCondLst>
                            <p:childTnLst>
                              <p:par>
                                <p:cTn fill="hold" id="44" nodeType="afterEffect" presetClass="entr" presetID="47" presetSubtype="0">
                                  <p:stCondLst>
                                    <p:cond delay="0"/>
                                  </p:stCondLst>
                                  <p:childTnLst>
                                    <p:set>
                                      <p:cBhvr>
                                        <p:cTn dur="1" fill="hold" id="45">
                                          <p:stCondLst>
                                            <p:cond delay="0"/>
                                          </p:stCondLst>
                                        </p:cTn>
                                        <p:tgtEl>
                                          <p:spTgt spid="126"/>
                                        </p:tgtEl>
                                        <p:attrNameLst>
                                          <p:attrName>style.visibility</p:attrName>
                                        </p:attrNameLst>
                                      </p:cBhvr>
                                      <p:to>
                                        <p:strVal val="visible"/>
                                      </p:to>
                                    </p:set>
                                    <p:animEffect filter="fade" transition="in">
                                      <p:cBhvr>
                                        <p:cTn dur="1000" id="46"/>
                                        <p:tgtEl>
                                          <p:spTgt spid="126"/>
                                        </p:tgtEl>
                                      </p:cBhvr>
                                    </p:animEffect>
                                    <p:anim calcmode="lin" valueType="num">
                                      <p:cBhvr>
                                        <p:cTn dur="1000" fill="hold" id="47"/>
                                        <p:tgtEl>
                                          <p:spTgt spid="126"/>
                                        </p:tgtEl>
                                        <p:attrNameLst>
                                          <p:attrName>ppt_x</p:attrName>
                                        </p:attrNameLst>
                                      </p:cBhvr>
                                      <p:tavLst>
                                        <p:tav tm="0">
                                          <p:val>
                                            <p:strVal val="#ppt_x"/>
                                          </p:val>
                                        </p:tav>
                                        <p:tav tm="100000">
                                          <p:val>
                                            <p:strVal val="#ppt_x"/>
                                          </p:val>
                                        </p:tav>
                                      </p:tavLst>
                                    </p:anim>
                                    <p:anim calcmode="lin" valueType="num">
                                      <p:cBhvr>
                                        <p:cTn dur="1000" fill="hold" id="48"/>
                                        <p:tgtEl>
                                          <p:spTgt spid="126"/>
                                        </p:tgtEl>
                                        <p:attrNameLst>
                                          <p:attrName>ppt_y</p:attrName>
                                        </p:attrNameLst>
                                      </p:cBhvr>
                                      <p:tavLst>
                                        <p:tav tm="0">
                                          <p:val>
                                            <p:strVal val="#ppt_y-.1"/>
                                          </p:val>
                                        </p:tav>
                                        <p:tav tm="100000">
                                          <p:val>
                                            <p:strVal val="#ppt_y"/>
                                          </p:val>
                                        </p:tav>
                                      </p:tavLst>
                                    </p:anim>
                                  </p:childTnLst>
                                </p:cTn>
                              </p:par>
                            </p:childTnLst>
                          </p:cTn>
                        </p:par>
                        <p:par>
                          <p:cTn fill="hold" id="49" nodeType="afterGroup">
                            <p:stCondLst>
                              <p:cond delay="6250"/>
                            </p:stCondLst>
                            <p:childTnLst>
                              <p:par>
                                <p:cTn fill="hold" id="50" nodeType="afterEffect" presetClass="entr" presetID="22" presetSubtype="2">
                                  <p:stCondLst>
                                    <p:cond delay="0"/>
                                  </p:stCondLst>
                                  <p:childTnLst>
                                    <p:set>
                                      <p:cBhvr>
                                        <p:cTn dur="1" fill="hold" id="51">
                                          <p:stCondLst>
                                            <p:cond delay="0"/>
                                          </p:stCondLst>
                                        </p:cTn>
                                        <p:tgtEl>
                                          <p:spTgt spid="105"/>
                                        </p:tgtEl>
                                        <p:attrNameLst>
                                          <p:attrName>style.visibility</p:attrName>
                                        </p:attrNameLst>
                                      </p:cBhvr>
                                      <p:to>
                                        <p:strVal val="visible"/>
                                      </p:to>
                                    </p:set>
                                    <p:animEffect filter="wipe(right)" transition="in">
                                      <p:cBhvr>
                                        <p:cTn dur="500" id="52"/>
                                        <p:tgtEl>
                                          <p:spTgt spid="10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4"/>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9" name="组合 8"/>
          <p:cNvGrpSpPr/>
          <p:nvPr/>
        </p:nvGrpSpPr>
        <p:grpSpPr>
          <a:xfrm>
            <a:off x="0" y="543361"/>
            <a:ext cx="3370217" cy="508973"/>
            <a:chOff x="0" y="543361"/>
            <a:chExt cx="3370217" cy="508973"/>
          </a:xfrm>
        </p:grpSpPr>
        <p:grpSp>
          <p:nvGrpSpPr>
            <p:cNvPr id="10" name="组合 9"/>
            <p:cNvGrpSpPr/>
            <p:nvPr/>
          </p:nvGrpSpPr>
          <p:grpSpPr>
            <a:xfrm>
              <a:off x="0" y="543361"/>
              <a:ext cx="3370216" cy="493479"/>
              <a:chOff x="0" y="288813"/>
              <a:chExt cx="3370216" cy="493479"/>
            </a:xfrm>
            <a:solidFill>
              <a:srgbClr val="131426"/>
            </a:solidFill>
          </p:grpSpPr>
          <p:sp>
            <p:nvSpPr>
              <p:cNvPr id="12" name="矩形 11"/>
              <p:cNvSpPr/>
              <p:nvPr/>
            </p:nvSpPr>
            <p:spPr>
              <a:xfrm>
                <a:off x="0" y="288813"/>
                <a:ext cx="3052812" cy="49347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直角三角形 12"/>
              <p:cNvSpPr/>
              <p:nvPr/>
            </p:nvSpPr>
            <p:spPr>
              <a:xfrm>
                <a:off x="3052811" y="292635"/>
                <a:ext cx="317405" cy="489657"/>
              </a:xfrm>
              <a:prstGeom prst="r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1" name="文本框 3"/>
            <p:cNvSpPr txBox="1"/>
            <p:nvPr/>
          </p:nvSpPr>
          <p:spPr>
            <a:xfrm>
              <a:off x="508001" y="590669"/>
              <a:ext cx="2862216" cy="457200"/>
            </a:xfrm>
            <a:prstGeom prst="rect">
              <a:avLst/>
            </a:prstGeom>
            <a:noFill/>
          </p:spPr>
          <p:txBody>
            <a:bodyPr rtlCol="0" wrap="square">
              <a:spAutoFit/>
            </a:bodyPr>
            <a:lstStyle/>
            <a:p>
              <a:r>
                <a:rPr altLang="zh-CN" lang="en-US" sz="2400">
                  <a:solidFill>
                    <a:schemeClr val="bg1"/>
                  </a:solidFill>
                  <a:latin charset="-122" pitchFamily="34" typeface="微软雅黑"/>
                  <a:ea charset="-122" pitchFamily="34" typeface="微软雅黑"/>
                </a:rPr>
                <a:t>2.现状与研究目标</a:t>
              </a:r>
            </a:p>
          </p:txBody>
        </p:sp>
      </p:grpSp>
      <p:grpSp>
        <p:nvGrpSpPr>
          <p:cNvPr id="41" name="组合 40"/>
          <p:cNvGrpSpPr/>
          <p:nvPr/>
        </p:nvGrpSpPr>
        <p:grpSpPr>
          <a:xfrm>
            <a:off x="1865367" y="1281609"/>
            <a:ext cx="9004661" cy="1463040"/>
            <a:chOff x="1865367" y="1223553"/>
            <a:chExt cx="9004661" cy="1463040"/>
          </a:xfrm>
        </p:grpSpPr>
        <p:sp>
          <p:nvSpPr>
            <p:cNvPr id="42" name="矩形 41"/>
            <p:cNvSpPr/>
            <p:nvPr/>
          </p:nvSpPr>
          <p:spPr>
            <a:xfrm>
              <a:off x="1995994" y="1223553"/>
              <a:ext cx="8874034" cy="146304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43" name="组合 42"/>
            <p:cNvGrpSpPr/>
            <p:nvPr/>
          </p:nvGrpSpPr>
          <p:grpSpPr>
            <a:xfrm>
              <a:off x="1865367" y="2007324"/>
              <a:ext cx="2403566" cy="527725"/>
              <a:chOff x="1497875" y="2001592"/>
              <a:chExt cx="2403566" cy="381059"/>
            </a:xfrm>
            <a:solidFill>
              <a:srgbClr val="E74C2E"/>
            </a:solidFill>
          </p:grpSpPr>
          <p:grpSp>
            <p:nvGrpSpPr>
              <p:cNvPr id="48" name="组合 47"/>
              <p:cNvGrpSpPr/>
              <p:nvPr/>
            </p:nvGrpSpPr>
            <p:grpSpPr>
              <a:xfrm>
                <a:off x="1497875" y="2067429"/>
                <a:ext cx="2403566" cy="315222"/>
                <a:chOff x="0" y="296091"/>
                <a:chExt cx="3187337" cy="418012"/>
              </a:xfrm>
              <a:grpFill/>
            </p:grpSpPr>
            <p:sp>
              <p:nvSpPr>
                <p:cNvPr id="50" name="矩形 49"/>
                <p:cNvSpPr/>
                <p:nvPr/>
              </p:nvSpPr>
              <p:spPr>
                <a:xfrm>
                  <a:off x="0" y="296091"/>
                  <a:ext cx="2979937" cy="4180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直角三角形 50"/>
                <p:cNvSpPr/>
                <p:nvPr/>
              </p:nvSpPr>
              <p:spPr>
                <a:xfrm>
                  <a:off x="2979937" y="296091"/>
                  <a:ext cx="207400" cy="418012"/>
                </a:xfrm>
                <a:prstGeom prst="r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9" name="直角三角形 48"/>
              <p:cNvSpPr/>
              <p:nvPr/>
            </p:nvSpPr>
            <p:spPr>
              <a:xfrm flipH="1">
                <a:off x="1497875" y="2001592"/>
                <a:ext cx="130627" cy="65837"/>
              </a:xfrm>
              <a:prstGeom prst="r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cxnSp>
          <p:nvCxnSpPr>
            <p:cNvPr id="44" name="直接连接符 43"/>
            <p:cNvCxnSpPr/>
            <p:nvPr/>
          </p:nvCxnSpPr>
          <p:spPr>
            <a:xfrm flipH="1">
              <a:off x="8688531" y="1223553"/>
              <a:ext cx="0" cy="1463039"/>
            </a:xfrm>
            <a:prstGeom prst="line">
              <a:avLst/>
            </a:prstGeom>
            <a:ln w="12700">
              <a:solidFill>
                <a:srgbClr val="FCF8ED"/>
              </a:solidFill>
              <a:prstDash val="dash"/>
            </a:ln>
          </p:spPr>
          <p:style>
            <a:lnRef idx="1">
              <a:schemeClr val="accent1"/>
            </a:lnRef>
            <a:fillRef idx="0">
              <a:schemeClr val="accent1"/>
            </a:fillRef>
            <a:effectRef idx="0">
              <a:schemeClr val="accent1"/>
            </a:effectRef>
            <a:fontRef idx="minor">
              <a:schemeClr val="tx1"/>
            </a:fontRef>
          </p:style>
        </p:cxnSp>
        <p:sp>
          <p:nvSpPr>
            <p:cNvPr id="45" name="文本框 66"/>
            <p:cNvSpPr txBox="1"/>
            <p:nvPr/>
          </p:nvSpPr>
          <p:spPr>
            <a:xfrm>
              <a:off x="2231127" y="2113465"/>
              <a:ext cx="1756539" cy="396240"/>
            </a:xfrm>
            <a:prstGeom prst="rect">
              <a:avLst/>
            </a:prstGeom>
            <a:noFill/>
          </p:spPr>
          <p:txBody>
            <a:bodyPr rtlCol="0" wrap="square">
              <a:spAutoFit/>
            </a:bodyPr>
            <a:lstStyle/>
            <a:p>
              <a:r>
                <a:rPr altLang="en-US" lang="zh-CN" smtClean="0" sz="2000">
                  <a:solidFill>
                    <a:schemeClr val="bg1"/>
                  </a:solidFill>
                  <a:latin charset="-122" pitchFamily="34" typeface="微软雅黑"/>
                  <a:ea charset="-122" pitchFamily="34" typeface="微软雅黑"/>
                </a:rPr>
                <a:t>此处输入文字</a:t>
              </a:r>
            </a:p>
          </p:txBody>
        </p:sp>
        <p:sp>
          <p:nvSpPr>
            <p:cNvPr id="46" name="圆角矩形 45"/>
            <p:cNvSpPr/>
            <p:nvPr/>
          </p:nvSpPr>
          <p:spPr>
            <a:xfrm>
              <a:off x="9056147" y="1779582"/>
              <a:ext cx="1446265" cy="457200"/>
            </a:xfrm>
            <a:prstGeom prst="roundRect">
              <a:avLst>
                <a:gd fmla="val 50000" name="adj"/>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en-US" lang="zh-CN" smtClean="0">
                  <a:latin charset="-122" pitchFamily="34" typeface="微软雅黑"/>
                  <a:ea charset="-122" pitchFamily="34" typeface="微软雅黑"/>
                </a:rPr>
                <a:t>您的文字</a:t>
              </a:r>
            </a:p>
          </p:txBody>
        </p:sp>
        <p:sp>
          <p:nvSpPr>
            <p:cNvPr id="47" name="文本框 74"/>
            <p:cNvSpPr txBox="1"/>
            <p:nvPr/>
          </p:nvSpPr>
          <p:spPr>
            <a:xfrm>
              <a:off x="4497369" y="1416463"/>
              <a:ext cx="3871283" cy="1188720"/>
            </a:xfrm>
            <a:prstGeom prst="rect">
              <a:avLst/>
            </a:prstGeom>
            <a:noFill/>
          </p:spPr>
          <p:txBody>
            <a:bodyPr rtlCol="0" wrap="square">
              <a:spAutoFit/>
            </a:bodyPr>
            <a:lstStyle/>
            <a:p>
              <a:pPr defTabSz="1283974" eaLnBrk="0" fontAlgn="base" hangingPunct="0">
                <a:lnSpc>
                  <a:spcPct val="150000"/>
                </a:lnSpc>
                <a:spcBef>
                  <a:spcPct val="0"/>
                </a:spcBef>
                <a:spcAft>
                  <a:spcPct val="0"/>
                </a:spcAft>
                <a:defRPr/>
              </a:pPr>
              <a:r>
                <a:rPr altLang="en-US" lang="zh-CN" sz="1600">
                  <a:solidFill>
                    <a:schemeClr val="bg1"/>
                  </a:solidFill>
                  <a:latin charset="-122" pitchFamily="34" typeface="微软雅黑"/>
                  <a:ea charset="-122" pitchFamily="34" typeface="微软雅黑"/>
                </a:rPr>
                <a:t>单击输入您的文字单击输入您的文字单击输入您的文字单击输入您的文字单击输入您的文字单击输入您的文字</a:t>
              </a:r>
            </a:p>
          </p:txBody>
        </p:sp>
      </p:grpSp>
      <p:grpSp>
        <p:nvGrpSpPr>
          <p:cNvPr id="52" name="组合 51"/>
          <p:cNvGrpSpPr/>
          <p:nvPr/>
        </p:nvGrpSpPr>
        <p:grpSpPr>
          <a:xfrm>
            <a:off x="1865367" y="2901404"/>
            <a:ext cx="9004661" cy="1463040"/>
            <a:chOff x="1865367" y="2843348"/>
            <a:chExt cx="9004661" cy="1463040"/>
          </a:xfrm>
        </p:grpSpPr>
        <p:sp>
          <p:nvSpPr>
            <p:cNvPr id="53" name="矩形 52"/>
            <p:cNvSpPr/>
            <p:nvPr/>
          </p:nvSpPr>
          <p:spPr>
            <a:xfrm>
              <a:off x="1995994" y="2843348"/>
              <a:ext cx="8874034" cy="146304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4" name="组合 53"/>
            <p:cNvGrpSpPr/>
            <p:nvPr/>
          </p:nvGrpSpPr>
          <p:grpSpPr>
            <a:xfrm>
              <a:off x="1865367" y="3627119"/>
              <a:ext cx="2403566" cy="527725"/>
              <a:chOff x="1497875" y="2001592"/>
              <a:chExt cx="2403566" cy="381059"/>
            </a:xfrm>
            <a:solidFill>
              <a:srgbClr val="E74C2E"/>
            </a:solidFill>
          </p:grpSpPr>
          <p:grpSp>
            <p:nvGrpSpPr>
              <p:cNvPr id="59" name="组合 58"/>
              <p:cNvGrpSpPr/>
              <p:nvPr/>
            </p:nvGrpSpPr>
            <p:grpSpPr>
              <a:xfrm>
                <a:off x="1497875" y="2067429"/>
                <a:ext cx="2403566" cy="315222"/>
                <a:chOff x="0" y="296091"/>
                <a:chExt cx="3187337" cy="418012"/>
              </a:xfrm>
              <a:grpFill/>
            </p:grpSpPr>
            <p:sp>
              <p:nvSpPr>
                <p:cNvPr id="61" name="矩形 60"/>
                <p:cNvSpPr/>
                <p:nvPr/>
              </p:nvSpPr>
              <p:spPr>
                <a:xfrm>
                  <a:off x="0" y="296091"/>
                  <a:ext cx="2979937" cy="4180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直角三角形 61"/>
                <p:cNvSpPr/>
                <p:nvPr/>
              </p:nvSpPr>
              <p:spPr>
                <a:xfrm>
                  <a:off x="2979937" y="296091"/>
                  <a:ext cx="207400" cy="418012"/>
                </a:xfrm>
                <a:prstGeom prst="r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0070C0"/>
                    </a:solidFill>
                  </a:endParaRPr>
                </a:p>
              </p:txBody>
            </p:sp>
          </p:grpSp>
          <p:sp>
            <p:nvSpPr>
              <p:cNvPr id="60" name="直角三角形 59"/>
              <p:cNvSpPr/>
              <p:nvPr/>
            </p:nvSpPr>
            <p:spPr>
              <a:xfrm flipH="1">
                <a:off x="1497875" y="2001592"/>
                <a:ext cx="130627" cy="65837"/>
              </a:xfrm>
              <a:prstGeom prst="r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cxnSp>
          <p:nvCxnSpPr>
            <p:cNvPr id="55" name="直接连接符 54"/>
            <p:cNvCxnSpPr/>
            <p:nvPr/>
          </p:nvCxnSpPr>
          <p:spPr>
            <a:xfrm flipH="1">
              <a:off x="8688531" y="2843348"/>
              <a:ext cx="0" cy="1463039"/>
            </a:xfrm>
            <a:prstGeom prst="line">
              <a:avLst/>
            </a:prstGeom>
            <a:ln w="12700">
              <a:solidFill>
                <a:srgbClr val="FCF8ED"/>
              </a:solidFill>
              <a:prstDash val="dash"/>
            </a:ln>
          </p:spPr>
          <p:style>
            <a:lnRef idx="1">
              <a:schemeClr val="accent1"/>
            </a:lnRef>
            <a:fillRef idx="0">
              <a:schemeClr val="accent1"/>
            </a:fillRef>
            <a:effectRef idx="0">
              <a:schemeClr val="accent1"/>
            </a:effectRef>
            <a:fontRef idx="minor">
              <a:schemeClr val="tx1"/>
            </a:fontRef>
          </p:style>
        </p:cxnSp>
        <p:sp>
          <p:nvSpPr>
            <p:cNvPr id="56" name="文本框 67"/>
            <p:cNvSpPr txBox="1"/>
            <p:nvPr/>
          </p:nvSpPr>
          <p:spPr>
            <a:xfrm>
              <a:off x="2231126" y="3718296"/>
              <a:ext cx="1756539" cy="396240"/>
            </a:xfrm>
            <a:prstGeom prst="rect">
              <a:avLst/>
            </a:prstGeom>
            <a:noFill/>
          </p:spPr>
          <p:txBody>
            <a:bodyPr rtlCol="0" wrap="square">
              <a:spAutoFit/>
            </a:bodyPr>
            <a:lstStyle/>
            <a:p>
              <a:r>
                <a:rPr altLang="en-US" lang="zh-CN" smtClean="0" sz="2000">
                  <a:solidFill>
                    <a:schemeClr val="bg1"/>
                  </a:solidFill>
                  <a:latin charset="-122" pitchFamily="34" typeface="微软雅黑"/>
                  <a:ea charset="-122" pitchFamily="34" typeface="微软雅黑"/>
                </a:rPr>
                <a:t>此处输入文字</a:t>
              </a:r>
            </a:p>
          </p:txBody>
        </p:sp>
        <p:sp>
          <p:nvSpPr>
            <p:cNvPr id="57" name="圆角矩形 56"/>
            <p:cNvSpPr/>
            <p:nvPr/>
          </p:nvSpPr>
          <p:spPr>
            <a:xfrm>
              <a:off x="9056147" y="3346267"/>
              <a:ext cx="1446265" cy="457200"/>
            </a:xfrm>
            <a:prstGeom prst="roundRect">
              <a:avLst>
                <a:gd fmla="val 50000" name="adj"/>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en-US" lang="zh-CN">
                  <a:latin charset="-122" pitchFamily="34" typeface="微软雅黑"/>
                  <a:ea charset="-122" pitchFamily="34" typeface="微软雅黑"/>
                </a:rPr>
                <a:t>您的文字</a:t>
              </a:r>
            </a:p>
          </p:txBody>
        </p:sp>
        <p:sp>
          <p:nvSpPr>
            <p:cNvPr id="58" name="文本框 75"/>
            <p:cNvSpPr txBox="1"/>
            <p:nvPr/>
          </p:nvSpPr>
          <p:spPr>
            <a:xfrm>
              <a:off x="4497369" y="3041188"/>
              <a:ext cx="3871283" cy="1188720"/>
            </a:xfrm>
            <a:prstGeom prst="rect">
              <a:avLst/>
            </a:prstGeom>
            <a:noFill/>
          </p:spPr>
          <p:txBody>
            <a:bodyPr rtlCol="0" wrap="square">
              <a:spAutoFit/>
            </a:bodyPr>
            <a:lstStyle/>
            <a:p>
              <a:pPr defTabSz="1283974" eaLnBrk="0" fontAlgn="base" hangingPunct="0">
                <a:lnSpc>
                  <a:spcPct val="150000"/>
                </a:lnSpc>
                <a:spcBef>
                  <a:spcPct val="0"/>
                </a:spcBef>
                <a:spcAft>
                  <a:spcPct val="0"/>
                </a:spcAft>
                <a:defRPr/>
              </a:pPr>
              <a:r>
                <a:rPr altLang="en-US" lang="zh-CN" sz="1600">
                  <a:solidFill>
                    <a:schemeClr val="bg1"/>
                  </a:solidFill>
                  <a:latin charset="-122" pitchFamily="34" typeface="微软雅黑"/>
                  <a:ea charset="-122" pitchFamily="34" typeface="微软雅黑"/>
                </a:rPr>
                <a:t>单击输入您的文字单击输入您的文字单击输入您的文字单击输入您的文字单击输入您的文字单击输入您的文字</a:t>
              </a:r>
            </a:p>
          </p:txBody>
        </p:sp>
      </p:grpSp>
      <p:grpSp>
        <p:nvGrpSpPr>
          <p:cNvPr id="63" name="组合 62"/>
          <p:cNvGrpSpPr/>
          <p:nvPr/>
        </p:nvGrpSpPr>
        <p:grpSpPr>
          <a:xfrm>
            <a:off x="1865367" y="4521198"/>
            <a:ext cx="9004661" cy="1463040"/>
            <a:chOff x="1865367" y="4463142"/>
            <a:chExt cx="9004661" cy="1463040"/>
          </a:xfrm>
        </p:grpSpPr>
        <p:sp>
          <p:nvSpPr>
            <p:cNvPr id="64" name="矩形 63"/>
            <p:cNvSpPr/>
            <p:nvPr/>
          </p:nvSpPr>
          <p:spPr>
            <a:xfrm>
              <a:off x="1995994" y="4463142"/>
              <a:ext cx="8874034" cy="146304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65" name="组合 64"/>
            <p:cNvGrpSpPr/>
            <p:nvPr/>
          </p:nvGrpSpPr>
          <p:grpSpPr>
            <a:xfrm>
              <a:off x="1865367" y="5246913"/>
              <a:ext cx="2403566" cy="527725"/>
              <a:chOff x="1497875" y="2001592"/>
              <a:chExt cx="2403566" cy="381059"/>
            </a:xfrm>
            <a:solidFill>
              <a:srgbClr val="E74C2E"/>
            </a:solidFill>
          </p:grpSpPr>
          <p:grpSp>
            <p:nvGrpSpPr>
              <p:cNvPr id="70" name="组合 69"/>
              <p:cNvGrpSpPr/>
              <p:nvPr/>
            </p:nvGrpSpPr>
            <p:grpSpPr>
              <a:xfrm>
                <a:off x="1497875" y="2067429"/>
                <a:ext cx="2403566" cy="315222"/>
                <a:chOff x="0" y="296091"/>
                <a:chExt cx="3187337" cy="418012"/>
              </a:xfrm>
              <a:grpFill/>
            </p:grpSpPr>
            <p:sp>
              <p:nvSpPr>
                <p:cNvPr id="72" name="矩形 71"/>
                <p:cNvSpPr/>
                <p:nvPr/>
              </p:nvSpPr>
              <p:spPr>
                <a:xfrm>
                  <a:off x="0" y="296091"/>
                  <a:ext cx="2979937" cy="4180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直角三角形 72"/>
                <p:cNvSpPr/>
                <p:nvPr/>
              </p:nvSpPr>
              <p:spPr>
                <a:xfrm>
                  <a:off x="2979937" y="296091"/>
                  <a:ext cx="207400" cy="418012"/>
                </a:xfrm>
                <a:prstGeom prst="r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71" name="直角三角形 70"/>
              <p:cNvSpPr/>
              <p:nvPr/>
            </p:nvSpPr>
            <p:spPr>
              <a:xfrm flipH="1">
                <a:off x="1497875" y="2001592"/>
                <a:ext cx="130627" cy="65837"/>
              </a:xfrm>
              <a:prstGeom prst="r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cxnSp>
          <p:nvCxnSpPr>
            <p:cNvPr id="66" name="直接连接符 65"/>
            <p:cNvCxnSpPr/>
            <p:nvPr/>
          </p:nvCxnSpPr>
          <p:spPr>
            <a:xfrm flipH="1">
              <a:off x="8688531" y="4463142"/>
              <a:ext cx="0" cy="1463039"/>
            </a:xfrm>
            <a:prstGeom prst="line">
              <a:avLst/>
            </a:prstGeom>
            <a:ln w="12700">
              <a:solidFill>
                <a:srgbClr val="FCF8ED"/>
              </a:solidFill>
              <a:prstDash val="dash"/>
            </a:ln>
          </p:spPr>
          <p:style>
            <a:lnRef idx="1">
              <a:schemeClr val="accent1"/>
            </a:lnRef>
            <a:fillRef idx="0">
              <a:schemeClr val="accent1"/>
            </a:fillRef>
            <a:effectRef idx="0">
              <a:schemeClr val="accent1"/>
            </a:effectRef>
            <a:fontRef idx="minor">
              <a:schemeClr val="tx1"/>
            </a:fontRef>
          </p:style>
        </p:cxnSp>
        <p:sp>
          <p:nvSpPr>
            <p:cNvPr id="67" name="文本框 68"/>
            <p:cNvSpPr txBox="1"/>
            <p:nvPr/>
          </p:nvSpPr>
          <p:spPr>
            <a:xfrm>
              <a:off x="2253267" y="5338090"/>
              <a:ext cx="1756539" cy="396240"/>
            </a:xfrm>
            <a:prstGeom prst="rect">
              <a:avLst/>
            </a:prstGeom>
            <a:noFill/>
          </p:spPr>
          <p:txBody>
            <a:bodyPr rtlCol="0" wrap="square">
              <a:spAutoFit/>
            </a:bodyPr>
            <a:lstStyle/>
            <a:p>
              <a:r>
                <a:rPr altLang="en-US" lang="zh-CN" smtClean="0" sz="2000">
                  <a:solidFill>
                    <a:schemeClr val="bg1"/>
                  </a:solidFill>
                  <a:latin charset="-122" pitchFamily="34" typeface="微软雅黑"/>
                  <a:ea charset="-122" pitchFamily="34" typeface="微软雅黑"/>
                </a:rPr>
                <a:t>此处输入文字</a:t>
              </a:r>
            </a:p>
          </p:txBody>
        </p:sp>
        <p:sp>
          <p:nvSpPr>
            <p:cNvPr id="68" name="圆角矩形 67"/>
            <p:cNvSpPr/>
            <p:nvPr/>
          </p:nvSpPr>
          <p:spPr>
            <a:xfrm>
              <a:off x="9056147" y="4966061"/>
              <a:ext cx="1446265" cy="457200"/>
            </a:xfrm>
            <a:prstGeom prst="roundRect">
              <a:avLst>
                <a:gd fmla="val 50000" name="adj"/>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en-US" lang="zh-CN">
                  <a:latin charset="-122" pitchFamily="34" typeface="微软雅黑"/>
                  <a:ea charset="-122" pitchFamily="34" typeface="微软雅黑"/>
                </a:rPr>
                <a:t>您的文字</a:t>
              </a:r>
            </a:p>
          </p:txBody>
        </p:sp>
        <p:sp>
          <p:nvSpPr>
            <p:cNvPr id="69" name="文本框 76"/>
            <p:cNvSpPr txBox="1"/>
            <p:nvPr/>
          </p:nvSpPr>
          <p:spPr>
            <a:xfrm>
              <a:off x="4497369" y="4660982"/>
              <a:ext cx="3871283" cy="1188720"/>
            </a:xfrm>
            <a:prstGeom prst="rect">
              <a:avLst/>
            </a:prstGeom>
            <a:noFill/>
          </p:spPr>
          <p:txBody>
            <a:bodyPr rtlCol="0" wrap="square">
              <a:spAutoFit/>
            </a:bodyPr>
            <a:lstStyle/>
            <a:p>
              <a:pPr defTabSz="1283974" eaLnBrk="0" fontAlgn="base" hangingPunct="0">
                <a:lnSpc>
                  <a:spcPct val="150000"/>
                </a:lnSpc>
                <a:spcBef>
                  <a:spcPct val="0"/>
                </a:spcBef>
                <a:spcAft>
                  <a:spcPct val="0"/>
                </a:spcAft>
                <a:defRPr/>
              </a:pPr>
              <a:r>
                <a:rPr altLang="en-US" lang="zh-CN" sz="1600">
                  <a:solidFill>
                    <a:schemeClr val="bg1"/>
                  </a:solidFill>
                  <a:latin charset="-122" pitchFamily="34" typeface="微软雅黑"/>
                  <a:ea charset="-122" pitchFamily="34" typeface="微软雅黑"/>
                </a:rPr>
                <a:t>单击输入您的文字单击输入您的文字单击输入您的文字单击输入您的文字单击输入您的文字单击输入您的文字</a:t>
              </a:r>
            </a:p>
          </p:txBody>
        </p:sp>
      </p:grpSp>
      <p:grpSp>
        <p:nvGrpSpPr>
          <p:cNvPr id="74" name="组合 73"/>
          <p:cNvGrpSpPr/>
          <p:nvPr/>
        </p:nvGrpSpPr>
        <p:grpSpPr>
          <a:xfrm>
            <a:off x="11550315" y="6507183"/>
            <a:ext cx="299785" cy="299785"/>
            <a:chOff x="11550315" y="6496550"/>
            <a:chExt cx="299785" cy="299785"/>
          </a:xfrm>
        </p:grpSpPr>
        <p:sp>
          <p:nvSpPr>
            <p:cNvPr id="75" name="椭圆 74"/>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6" name="右箭头 75"/>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77" name="组合 76"/>
          <p:cNvGrpSpPr/>
          <p:nvPr/>
        </p:nvGrpSpPr>
        <p:grpSpPr>
          <a:xfrm flipH="1">
            <a:off x="11055771" y="6507183"/>
            <a:ext cx="299785" cy="299785"/>
            <a:chOff x="11550315" y="6496550"/>
            <a:chExt cx="299785" cy="299785"/>
          </a:xfrm>
        </p:grpSpPr>
        <p:sp>
          <p:nvSpPr>
            <p:cNvPr id="78" name="椭圆 77"/>
            <p:cNvSpPr/>
            <p:nvPr/>
          </p:nvSpPr>
          <p:spPr>
            <a:xfrm>
              <a:off x="11550315" y="6496550"/>
              <a:ext cx="299785" cy="299785"/>
            </a:xfrm>
            <a:prstGeom prst="ellipse">
              <a:avLst/>
            </a:prstGeom>
            <a:solidFill>
              <a:srgbClr val="FCF8E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右箭头 78"/>
            <p:cNvSpPr/>
            <p:nvPr/>
          </p:nvSpPr>
          <p:spPr>
            <a:xfrm>
              <a:off x="11640049" y="6556709"/>
              <a:ext cx="144379" cy="168442"/>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1777026295"/>
      </p:ext>
    </p:extLst>
  </p:cSld>
  <p:clrMapOvr>
    <a:masterClrMapping/>
  </p:clrMapOvr>
  <mc:AlternateContent>
    <mc:Choice Requires="p14">
      <p:transition advTm="4000" p14:dur="2000" spd="slow"/>
    </mc:Choice>
    <mc:Fallback>
      <p:transition advTm="4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250" fill="hold" id="7"/>
                                        <p:tgtEl>
                                          <p:spTgt spid="9"/>
                                        </p:tgtEl>
                                        <p:attrNameLst>
                                          <p:attrName>ppt_x</p:attrName>
                                        </p:attrNameLst>
                                      </p:cBhvr>
                                      <p:tavLst>
                                        <p:tav tm="0">
                                          <p:val>
                                            <p:strVal val="0-#ppt_w/2"/>
                                          </p:val>
                                        </p:tav>
                                        <p:tav tm="100000">
                                          <p:val>
                                            <p:strVal val="#ppt_x"/>
                                          </p:val>
                                        </p:tav>
                                      </p:tavLst>
                                    </p:anim>
                                    <p:anim calcmode="lin" valueType="num">
                                      <p:cBhvr additive="base">
                                        <p:cTn dur="250" fill="hold" id="8"/>
                                        <p:tgtEl>
                                          <p:spTgt spid="9"/>
                                        </p:tgtEl>
                                        <p:attrNameLst>
                                          <p:attrName>ppt_y</p:attrName>
                                        </p:attrNameLst>
                                      </p:cBhvr>
                                      <p:tavLst>
                                        <p:tav tm="0">
                                          <p:val>
                                            <p:strVal val="#ppt_y"/>
                                          </p:val>
                                        </p:tav>
                                        <p:tav tm="100000">
                                          <p:val>
                                            <p:strVal val="#ppt_y"/>
                                          </p:val>
                                        </p:tav>
                                      </p:tavLst>
                                    </p:anim>
                                  </p:childTnLst>
                                </p:cTn>
                              </p:par>
                              <p:par>
                                <p:cTn fill="hold" id="9" nodeType="withEffect" presetClass="entr" presetID="37" presetSubtype="0">
                                  <p:stCondLst>
                                    <p:cond delay="500"/>
                                  </p:stCondLst>
                                  <p:childTnLst>
                                    <p:set>
                                      <p:cBhvr>
                                        <p:cTn dur="1" fill="hold" id="10">
                                          <p:stCondLst>
                                            <p:cond delay="0"/>
                                          </p:stCondLst>
                                        </p:cTn>
                                        <p:tgtEl>
                                          <p:spTgt spid="41"/>
                                        </p:tgtEl>
                                        <p:attrNameLst>
                                          <p:attrName>style.visibility</p:attrName>
                                        </p:attrNameLst>
                                      </p:cBhvr>
                                      <p:to>
                                        <p:strVal val="visible"/>
                                      </p:to>
                                    </p:set>
                                    <p:animEffect filter="fade" transition="in">
                                      <p:cBhvr>
                                        <p:cTn dur="750" id="11"/>
                                        <p:tgtEl>
                                          <p:spTgt spid="41"/>
                                        </p:tgtEl>
                                      </p:cBhvr>
                                    </p:animEffect>
                                    <p:anim calcmode="lin" valueType="num">
                                      <p:cBhvr>
                                        <p:cTn dur="750" fill="hold" id="12"/>
                                        <p:tgtEl>
                                          <p:spTgt spid="41"/>
                                        </p:tgtEl>
                                        <p:attrNameLst>
                                          <p:attrName>ppt_x</p:attrName>
                                        </p:attrNameLst>
                                      </p:cBhvr>
                                      <p:tavLst>
                                        <p:tav tm="0">
                                          <p:val>
                                            <p:strVal val="#ppt_x"/>
                                          </p:val>
                                        </p:tav>
                                        <p:tav tm="100000">
                                          <p:val>
                                            <p:strVal val="#ppt_x"/>
                                          </p:val>
                                        </p:tav>
                                      </p:tavLst>
                                    </p:anim>
                                    <p:anim calcmode="lin" valueType="num">
                                      <p:cBhvr>
                                        <p:cTn decel="100000" dur="675" fill="hold" id="13"/>
                                        <p:tgtEl>
                                          <p:spTgt spid="41"/>
                                        </p:tgtEl>
                                        <p:attrNameLst>
                                          <p:attrName>ppt_y</p:attrName>
                                        </p:attrNameLst>
                                      </p:cBhvr>
                                      <p:tavLst>
                                        <p:tav tm="0">
                                          <p:val>
                                            <p:strVal val="#ppt_y+1"/>
                                          </p:val>
                                        </p:tav>
                                        <p:tav tm="100000">
                                          <p:val>
                                            <p:strVal val="#ppt_y-.03"/>
                                          </p:val>
                                        </p:tav>
                                      </p:tavLst>
                                    </p:anim>
                                    <p:anim calcmode="lin" valueType="num">
                                      <p:cBhvr>
                                        <p:cTn accel="100000" dur="75" fill="hold" id="14">
                                          <p:stCondLst>
                                            <p:cond delay="675"/>
                                          </p:stCondLst>
                                        </p:cTn>
                                        <p:tgtEl>
                                          <p:spTgt spid="41"/>
                                        </p:tgtEl>
                                        <p:attrNameLst>
                                          <p:attrName>ppt_y</p:attrName>
                                        </p:attrNameLst>
                                      </p:cBhvr>
                                      <p:tavLst>
                                        <p:tav tm="0">
                                          <p:val>
                                            <p:strVal val="#ppt_y-.03"/>
                                          </p:val>
                                        </p:tav>
                                        <p:tav tm="100000">
                                          <p:val>
                                            <p:strVal val="#ppt_y"/>
                                          </p:val>
                                        </p:tav>
                                      </p:tavLst>
                                    </p:anim>
                                  </p:childTnLst>
                                </p:cTn>
                              </p:par>
                              <p:par>
                                <p:cTn fill="hold" id="15" nodeType="withEffect" presetClass="entr" presetID="37" presetSubtype="0">
                                  <p:stCondLst>
                                    <p:cond delay="750"/>
                                  </p:stCondLst>
                                  <p:childTnLst>
                                    <p:set>
                                      <p:cBhvr>
                                        <p:cTn dur="1" fill="hold" id="16">
                                          <p:stCondLst>
                                            <p:cond delay="0"/>
                                          </p:stCondLst>
                                        </p:cTn>
                                        <p:tgtEl>
                                          <p:spTgt spid="52"/>
                                        </p:tgtEl>
                                        <p:attrNameLst>
                                          <p:attrName>style.visibility</p:attrName>
                                        </p:attrNameLst>
                                      </p:cBhvr>
                                      <p:to>
                                        <p:strVal val="visible"/>
                                      </p:to>
                                    </p:set>
                                    <p:animEffect filter="fade" transition="in">
                                      <p:cBhvr>
                                        <p:cTn dur="750" id="17"/>
                                        <p:tgtEl>
                                          <p:spTgt spid="52"/>
                                        </p:tgtEl>
                                      </p:cBhvr>
                                    </p:animEffect>
                                    <p:anim calcmode="lin" valueType="num">
                                      <p:cBhvr>
                                        <p:cTn dur="750" fill="hold" id="18"/>
                                        <p:tgtEl>
                                          <p:spTgt spid="52"/>
                                        </p:tgtEl>
                                        <p:attrNameLst>
                                          <p:attrName>ppt_x</p:attrName>
                                        </p:attrNameLst>
                                      </p:cBhvr>
                                      <p:tavLst>
                                        <p:tav tm="0">
                                          <p:val>
                                            <p:strVal val="#ppt_x"/>
                                          </p:val>
                                        </p:tav>
                                        <p:tav tm="100000">
                                          <p:val>
                                            <p:strVal val="#ppt_x"/>
                                          </p:val>
                                        </p:tav>
                                      </p:tavLst>
                                    </p:anim>
                                    <p:anim calcmode="lin" valueType="num">
                                      <p:cBhvr>
                                        <p:cTn decel="100000" dur="675" fill="hold" id="19"/>
                                        <p:tgtEl>
                                          <p:spTgt spid="52"/>
                                        </p:tgtEl>
                                        <p:attrNameLst>
                                          <p:attrName>ppt_y</p:attrName>
                                        </p:attrNameLst>
                                      </p:cBhvr>
                                      <p:tavLst>
                                        <p:tav tm="0">
                                          <p:val>
                                            <p:strVal val="#ppt_y+1"/>
                                          </p:val>
                                        </p:tav>
                                        <p:tav tm="100000">
                                          <p:val>
                                            <p:strVal val="#ppt_y-.03"/>
                                          </p:val>
                                        </p:tav>
                                      </p:tavLst>
                                    </p:anim>
                                    <p:anim calcmode="lin" valueType="num">
                                      <p:cBhvr>
                                        <p:cTn accel="100000" dur="75" fill="hold" id="20">
                                          <p:stCondLst>
                                            <p:cond delay="675"/>
                                          </p:stCondLst>
                                        </p:cTn>
                                        <p:tgtEl>
                                          <p:spTgt spid="52"/>
                                        </p:tgtEl>
                                        <p:attrNameLst>
                                          <p:attrName>ppt_y</p:attrName>
                                        </p:attrNameLst>
                                      </p:cBhvr>
                                      <p:tavLst>
                                        <p:tav tm="0">
                                          <p:val>
                                            <p:strVal val="#ppt_y-.03"/>
                                          </p:val>
                                        </p:tav>
                                        <p:tav tm="100000">
                                          <p:val>
                                            <p:strVal val="#ppt_y"/>
                                          </p:val>
                                        </p:tav>
                                      </p:tavLst>
                                    </p:anim>
                                  </p:childTnLst>
                                </p:cTn>
                              </p:par>
                              <p:par>
                                <p:cTn fill="hold" id="21" nodeType="withEffect" presetClass="entr" presetID="37" presetSubtype="0">
                                  <p:stCondLst>
                                    <p:cond delay="1000"/>
                                  </p:stCondLst>
                                  <p:childTnLst>
                                    <p:set>
                                      <p:cBhvr>
                                        <p:cTn dur="1" fill="hold" id="22">
                                          <p:stCondLst>
                                            <p:cond delay="0"/>
                                          </p:stCondLst>
                                        </p:cTn>
                                        <p:tgtEl>
                                          <p:spTgt spid="63"/>
                                        </p:tgtEl>
                                        <p:attrNameLst>
                                          <p:attrName>style.visibility</p:attrName>
                                        </p:attrNameLst>
                                      </p:cBhvr>
                                      <p:to>
                                        <p:strVal val="visible"/>
                                      </p:to>
                                    </p:set>
                                    <p:animEffect filter="fade" transition="in">
                                      <p:cBhvr>
                                        <p:cTn dur="750" id="23"/>
                                        <p:tgtEl>
                                          <p:spTgt spid="63"/>
                                        </p:tgtEl>
                                      </p:cBhvr>
                                    </p:animEffect>
                                    <p:anim calcmode="lin" valueType="num">
                                      <p:cBhvr>
                                        <p:cTn dur="750" fill="hold" id="24"/>
                                        <p:tgtEl>
                                          <p:spTgt spid="63"/>
                                        </p:tgtEl>
                                        <p:attrNameLst>
                                          <p:attrName>ppt_x</p:attrName>
                                        </p:attrNameLst>
                                      </p:cBhvr>
                                      <p:tavLst>
                                        <p:tav tm="0">
                                          <p:val>
                                            <p:strVal val="#ppt_x"/>
                                          </p:val>
                                        </p:tav>
                                        <p:tav tm="100000">
                                          <p:val>
                                            <p:strVal val="#ppt_x"/>
                                          </p:val>
                                        </p:tav>
                                      </p:tavLst>
                                    </p:anim>
                                    <p:anim calcmode="lin" valueType="num">
                                      <p:cBhvr>
                                        <p:cTn decel="100000" dur="675" fill="hold" id="25"/>
                                        <p:tgtEl>
                                          <p:spTgt spid="63"/>
                                        </p:tgtEl>
                                        <p:attrNameLst>
                                          <p:attrName>ppt_y</p:attrName>
                                        </p:attrNameLst>
                                      </p:cBhvr>
                                      <p:tavLst>
                                        <p:tav tm="0">
                                          <p:val>
                                            <p:strVal val="#ppt_y+1"/>
                                          </p:val>
                                        </p:tav>
                                        <p:tav tm="100000">
                                          <p:val>
                                            <p:strVal val="#ppt_y-.03"/>
                                          </p:val>
                                        </p:tav>
                                      </p:tavLst>
                                    </p:anim>
                                    <p:anim calcmode="lin" valueType="num">
                                      <p:cBhvr>
                                        <p:cTn accel="100000" dur="75" fill="hold" id="26">
                                          <p:stCondLst>
                                            <p:cond delay="675"/>
                                          </p:stCondLst>
                                        </p:cTn>
                                        <p:tgtEl>
                                          <p:spTgt spid="63"/>
                                        </p:tgtEl>
                                        <p:attrNameLst>
                                          <p:attrName>ppt_y</p:attrName>
                                        </p:attrNameLst>
                                      </p:cBhvr>
                                      <p:tavLst>
                                        <p:tav tm="0">
                                          <p:val>
                                            <p:strVal val="#ppt_y-.03"/>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矩形 15"/>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7" name="单圆角矩形 16"/>
          <p:cNvSpPr/>
          <p:nvPr/>
        </p:nvSpPr>
        <p:spPr>
          <a:xfrm flipV="1">
            <a:off x="5667375" y="701110"/>
            <a:ext cx="5649915" cy="5307012"/>
          </a:xfrm>
          <a:prstGeom prst="round1Rect">
            <a:avLst>
              <a:gd fmla="val 9703" name="adj"/>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a:p>
        </p:txBody>
      </p:sp>
      <p:sp>
        <p:nvSpPr>
          <p:cNvPr id="18" name="单圆角矩形 17"/>
          <p:cNvSpPr/>
          <p:nvPr/>
        </p:nvSpPr>
        <p:spPr>
          <a:xfrm flipH="1">
            <a:off x="4676773" y="1733550"/>
            <a:ext cx="5822841" cy="890022"/>
          </a:xfrm>
          <a:prstGeom prst="round1Rect">
            <a:avLst>
              <a:gd fmla="val 32752" name="adj"/>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en-US" lang="zh-CN" sz="4400">
                <a:latin charset="-122" pitchFamily="34" typeface="微软雅黑"/>
                <a:ea charset="-122" pitchFamily="34" typeface="微软雅黑"/>
              </a:rPr>
              <a:t>研究方法及过程</a:t>
            </a:r>
          </a:p>
        </p:txBody>
      </p:sp>
      <p:sp>
        <p:nvSpPr>
          <p:cNvPr id="19" name="TextBox 18"/>
          <p:cNvSpPr txBox="1"/>
          <p:nvPr/>
        </p:nvSpPr>
        <p:spPr>
          <a:xfrm>
            <a:off x="7162802" y="2971235"/>
            <a:ext cx="2676526" cy="548640"/>
          </a:xfrm>
          <a:prstGeom prst="rect">
            <a:avLst/>
          </a:prstGeom>
          <a:noFill/>
        </p:spPr>
        <p:txBody>
          <a:bodyPr wrap="square">
            <a:spAutoFit/>
          </a:bodyPr>
          <a:lstStyle/>
          <a:p>
            <a:pPr fontAlgn="auto">
              <a:lnSpc>
                <a:spcPct val="150000"/>
              </a:lnSpc>
              <a:spcBef>
                <a:spcPct val="0"/>
              </a:spcBef>
              <a:spcAft>
                <a:spcPct val="0"/>
              </a:spcAft>
              <a:defRPr/>
            </a:pPr>
            <a:r>
              <a:rPr altLang="zh-CN" lang="en-US" sz="2000">
                <a:solidFill>
                  <a:schemeClr val="tx1">
                    <a:lumMod val="85000"/>
                    <a:lumOff val="15000"/>
                  </a:schemeClr>
                </a:solidFill>
                <a:latin charset="-122" pitchFamily="34" typeface="微软雅黑"/>
                <a:ea charset="-122" pitchFamily="34" typeface="微软雅黑"/>
              </a:rPr>
              <a:t>——选题的研究方法</a:t>
            </a:r>
          </a:p>
        </p:txBody>
      </p:sp>
      <p:grpSp>
        <p:nvGrpSpPr>
          <p:cNvPr id="20" name="组合 19"/>
          <p:cNvGrpSpPr/>
          <p:nvPr/>
        </p:nvGrpSpPr>
        <p:grpSpPr>
          <a:xfrm>
            <a:off x="10347130" y="5029201"/>
            <a:ext cx="1255597" cy="977724"/>
            <a:chOff x="10318555" y="4914901"/>
            <a:chExt cx="1255597" cy="977724"/>
          </a:xfrm>
        </p:grpSpPr>
        <p:sp>
          <p:nvSpPr>
            <p:cNvPr id="21" name="椭圆 20"/>
            <p:cNvSpPr/>
            <p:nvPr/>
          </p:nvSpPr>
          <p:spPr>
            <a:xfrm>
              <a:off x="10419138" y="5139784"/>
              <a:ext cx="686843" cy="335280"/>
            </a:xfrm>
            <a:prstGeom prst="ellipse">
              <a:avLst/>
            </a:prstGeom>
            <a:solidFill>
              <a:srgbClr val="002060"/>
            </a:solidFill>
            <a:ln w="12700">
              <a:noFill/>
            </a:ln>
            <a:effectLst/>
          </p:spPr>
          <p:txBody>
            <a:bodyPr anchor="ctr" rtlCol="0" wrap="square">
              <a:spAutoFit/>
            </a:bodyPr>
            <a:lstStyle/>
            <a:p>
              <a:pPr algn="ctr"/>
              <a:endParaRPr altLang="en-US" b="1" lang="zh-CN" sz="1600">
                <a:solidFill>
                  <a:schemeClr val="bg1"/>
                </a:solidFill>
                <a:latin charset="-122" pitchFamily="34" typeface="微软雅黑"/>
                <a:ea charset="-122" pitchFamily="34" typeface="微软雅黑"/>
                <a:cs charset="0" pitchFamily="34" typeface="Lao UI"/>
              </a:endParaRPr>
            </a:p>
          </p:txBody>
        </p:sp>
        <p:sp>
          <p:nvSpPr>
            <p:cNvPr id="22" name="TextBox 21"/>
            <p:cNvSpPr txBox="1"/>
            <p:nvPr/>
          </p:nvSpPr>
          <p:spPr>
            <a:xfrm>
              <a:off x="10526972" y="4969295"/>
              <a:ext cx="1047179" cy="914400"/>
            </a:xfrm>
            <a:prstGeom prst="rect">
              <a:avLst/>
            </a:prstGeom>
            <a:noFill/>
          </p:spPr>
          <p:txBody>
            <a:bodyPr rtlCol="0" wrap="square">
              <a:spAutoFit/>
            </a:bodyPr>
            <a:lstStyle/>
            <a:p>
              <a:r>
                <a:rPr altLang="zh-CN" b="1" lang="en-US" smtClean="0" sz="5400">
                  <a:solidFill>
                    <a:schemeClr val="bg1"/>
                  </a:solidFill>
                  <a:latin charset="-122" pitchFamily="34" typeface="微软雅黑"/>
                  <a:ea charset="-122" pitchFamily="34" typeface="微软雅黑"/>
                </a:rPr>
                <a:t>3</a:t>
              </a:r>
            </a:p>
          </p:txBody>
        </p:sp>
      </p:grpSp>
      <p:cxnSp>
        <p:nvCxnSpPr>
          <p:cNvPr id="23" name="直接连接符 22"/>
          <p:cNvCxnSpPr/>
          <p:nvPr/>
        </p:nvCxnSpPr>
        <p:spPr>
          <a:xfrm>
            <a:off x="460905" y="6033722"/>
            <a:ext cx="4297388"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162799" y="3508394"/>
            <a:ext cx="2676526" cy="548640"/>
          </a:xfrm>
          <a:prstGeom prst="rect">
            <a:avLst/>
          </a:prstGeom>
          <a:noFill/>
        </p:spPr>
        <p:txBody>
          <a:bodyPr wrap="square">
            <a:spAutoFit/>
          </a:bodyPr>
          <a:lstStyle/>
          <a:p>
            <a:pPr fontAlgn="auto">
              <a:lnSpc>
                <a:spcPct val="150000"/>
              </a:lnSpc>
              <a:spcBef>
                <a:spcPct val="0"/>
              </a:spcBef>
              <a:spcAft>
                <a:spcPct val="0"/>
              </a:spcAft>
              <a:defRPr/>
            </a:pPr>
            <a:r>
              <a:rPr altLang="zh-CN" lang="en-US" smtClean="0" sz="2000">
                <a:solidFill>
                  <a:schemeClr val="tx1">
                    <a:lumMod val="85000"/>
                    <a:lumOff val="15000"/>
                  </a:schemeClr>
                </a:solidFill>
                <a:latin charset="-122" pitchFamily="34" typeface="微软雅黑"/>
                <a:ea charset="-122" pitchFamily="34" typeface="微软雅黑"/>
              </a:rPr>
              <a:t>——选题的研究过程</a:t>
            </a:r>
          </a:p>
        </p:txBody>
      </p:sp>
      <p:grpSp>
        <p:nvGrpSpPr>
          <p:cNvPr id="25" name="组合 24"/>
          <p:cNvGrpSpPr/>
          <p:nvPr/>
        </p:nvGrpSpPr>
        <p:grpSpPr>
          <a:xfrm>
            <a:off x="480120" y="3725901"/>
            <a:ext cx="3203249" cy="2223168"/>
            <a:chOff x="480120" y="4242235"/>
            <a:chExt cx="2459290" cy="1706834"/>
          </a:xfrm>
        </p:grpSpPr>
        <p:pic>
          <p:nvPicPr>
            <p:cNvPr id="26" name="图片 25"/>
            <p:cNvPicPr>
              <a:picLocks noChangeAspect="1"/>
            </p:cNvPicPr>
            <p:nvPr/>
          </p:nvPicPr>
          <p:blipFill>
            <a:blip r:embed="rId3">
              <a:extLst>
                <a:ext uri="{28A0092B-C50C-407E-A947-70E740481C1C}">
                  <a14:useLocalDpi val="0"/>
                </a:ext>
              </a:extLst>
            </a:blip>
            <a:stretch>
              <a:fillRect/>
            </a:stretch>
          </p:blipFill>
          <p:spPr>
            <a:xfrm>
              <a:off x="480120" y="4242235"/>
              <a:ext cx="1793776" cy="1345332"/>
            </a:xfrm>
            <a:prstGeom prst="rect">
              <a:avLst/>
            </a:prstGeom>
          </p:spPr>
        </p:pic>
        <p:sp>
          <p:nvSpPr>
            <p:cNvPr id="27" name="TextBox 26"/>
            <p:cNvSpPr txBox="1"/>
            <p:nvPr/>
          </p:nvSpPr>
          <p:spPr>
            <a:xfrm>
              <a:off x="748046" y="5449445"/>
              <a:ext cx="2191364" cy="421218"/>
            </a:xfrm>
            <a:prstGeom prst="rect">
              <a:avLst/>
            </a:prstGeom>
            <a:noFill/>
          </p:spPr>
          <p:txBody>
            <a:bodyPr wrap="square">
              <a:spAutoFit/>
            </a:bodyPr>
            <a:lstStyle/>
            <a:p>
              <a:pPr fontAlgn="auto">
                <a:lnSpc>
                  <a:spcPct val="150000"/>
                </a:lnSpc>
                <a:spcBef>
                  <a:spcPct val="0"/>
                </a:spcBef>
                <a:spcAft>
                  <a:spcPct val="0"/>
                </a:spcAft>
                <a:defRPr/>
              </a:pPr>
              <a:r>
                <a:rPr altLang="en-US" lang="zh-CN" smtClean="0" sz="2000">
                  <a:solidFill>
                    <a:schemeClr val="tx1">
                      <a:lumMod val="85000"/>
                      <a:lumOff val="15000"/>
                    </a:schemeClr>
                  </a:solidFill>
                  <a:latin charset="-122" pitchFamily="34" typeface="微软雅黑"/>
                  <a:ea charset="-122" pitchFamily="34" typeface="微软雅黑"/>
                </a:rPr>
                <a:t>替换您的图片</a:t>
              </a:r>
            </a:p>
          </p:txBody>
        </p:sp>
      </p:grpSp>
    </p:spTree>
    <p:extLst>
      <p:ext uri="{BB962C8B-B14F-4D97-AF65-F5344CB8AC3E}">
        <p14:creationId val="1820996049"/>
      </p:ext>
    </p:extLst>
  </p:cSld>
  <p:clrMapOvr>
    <a:masterClrMapping/>
  </p:clrMapOvr>
  <mc:AlternateContent>
    <mc:Choice Requires="p14">
      <p:transition advTm="4000" p14:dur="2000" spd="slow"/>
    </mc:Choice>
    <mc:Fallback>
      <p:transition advTm="4000"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 presetSubtype="0">
                                  <p:stCondLst>
                                    <p:cond delay="0"/>
                                  </p:stCondLst>
                                  <p:childTnLst>
                                    <p:set>
                                      <p:cBhvr>
                                        <p:cTn dur="1" fill="hold" id="6">
                                          <p:stCondLst>
                                            <p:cond delay="0"/>
                                          </p:stCondLst>
                                        </p:cTn>
                                        <p:tgtEl>
                                          <p:spTgt spid="20"/>
                                        </p:tgtEl>
                                        <p:attrNameLst>
                                          <p:attrName>style.visibility</p:attrName>
                                        </p:attrNameLst>
                                      </p:cBhvr>
                                      <p:to>
                                        <p:strVal val="visible"/>
                                      </p:to>
                                    </p:set>
                                  </p:childTnLst>
                                </p:cTn>
                              </p:par>
                              <p:par>
                                <p:cTn accel="50000" decel="50000" fill="hold" id="7" nodeType="withEffect" presetClass="path" presetID="0" presetSubtype="0">
                                  <p:stCondLst>
                                    <p:cond delay="0"/>
                                  </p:stCondLst>
                                  <p:childTnLst>
                                    <p:animMotion origin="layout" path="M -3.18927E-06 -1.19861 L -3.18927E-06 7.40741E-07 L 0.00039 -0.12153 L -3.18927E-06 7.40741E-07" pathEditMode="relative" ptsTypes="AAAA" rAng="0">
                                      <p:cBhvr>
                                        <p:cTn dur="600" fill="hold" id="8"/>
                                        <p:tgtEl>
                                          <p:spTgt spid="20"/>
                                        </p:tgtEl>
                                        <p:attrNameLst>
                                          <p:attrName>ppt_x</p:attrName>
                                          <p:attrName>ppt_y</p:attrName>
                                        </p:attrNameLst>
                                      </p:cBhvr>
                                      <p:rCtr x="13" y="59931"/>
                                    </p:animMotion>
                                  </p:childTnLst>
                                </p:cTn>
                              </p:par>
                            </p:childTnLst>
                          </p:cTn>
                        </p:par>
                        <p:par>
                          <p:cTn fill="hold" id="9" nodeType="afterGroup">
                            <p:stCondLst>
                              <p:cond delay="600"/>
                            </p:stCondLst>
                            <p:childTnLst>
                              <p:par>
                                <p:cTn fill="hold" grpId="0" id="10" nodeType="afterEffect" presetClass="entr" presetID="10" presetSubtype="0">
                                  <p:stCondLst>
                                    <p:cond delay="0"/>
                                  </p:stCondLst>
                                  <p:childTnLst>
                                    <p:set>
                                      <p:cBhvr>
                                        <p:cTn dur="1" fill="hold" id="11">
                                          <p:stCondLst>
                                            <p:cond delay="0"/>
                                          </p:stCondLst>
                                        </p:cTn>
                                        <p:tgtEl>
                                          <p:spTgt spid="18"/>
                                        </p:tgtEl>
                                        <p:attrNameLst>
                                          <p:attrName>style.visibility</p:attrName>
                                        </p:attrNameLst>
                                      </p:cBhvr>
                                      <p:to>
                                        <p:strVal val="visible"/>
                                      </p:to>
                                    </p:set>
                                    <p:animEffect filter="fade" transition="in">
                                      <p:cBhvr>
                                        <p:cTn dur="500" id="12"/>
                                        <p:tgtEl>
                                          <p:spTgt spid="18"/>
                                        </p:tgtEl>
                                      </p:cBhvr>
                                    </p:animEffect>
                                  </p:childTnLst>
                                </p:cTn>
                              </p:par>
                              <p:par>
                                <p:cTn accel="50000" fill="hold" grpId="1" id="13" nodeType="withEffect" presetClass="path" presetID="63" presetSubtype="0">
                                  <p:stCondLst>
                                    <p:cond delay="0"/>
                                  </p:stCondLst>
                                  <p:childTnLst>
                                    <p:animMotion origin="layout" path="M -0.8792 3.7037E-07 L -1.55168E-06 3.7037E-07" pathEditMode="relative" ptsTypes="AA" rAng="0">
                                      <p:cBhvr>
                                        <p:cTn dur="500" fill="hold" id="14"/>
                                        <p:tgtEl>
                                          <p:spTgt spid="18"/>
                                        </p:tgtEl>
                                        <p:attrNameLst>
                                          <p:attrName>ppt_x</p:attrName>
                                          <p:attrName>ppt_y</p:attrName>
                                        </p:attrNameLst>
                                      </p:cBhvr>
                                      <p:rCtr x="43960" y="0"/>
                                    </p:animMotion>
                                  </p:childTnLst>
                                </p:cTn>
                              </p:par>
                            </p:childTnLst>
                          </p:cTn>
                        </p:par>
                        <p:par>
                          <p:cTn fill="hold" id="15" nodeType="afterGroup">
                            <p:stCondLst>
                              <p:cond delay="1100"/>
                            </p:stCondLst>
                            <p:childTnLst>
                              <p:par>
                                <p:cTn fill="hold" grpId="0" id="16" nodeType="afterEffect" presetClass="entr" presetID="52" presetSubtype="0">
                                  <p:stCondLst>
                                    <p:cond delay="0"/>
                                  </p:stCondLst>
                                  <p:childTnLst>
                                    <p:set>
                                      <p:cBhvr>
                                        <p:cTn dur="1" fill="hold" id="17">
                                          <p:stCondLst>
                                            <p:cond delay="0"/>
                                          </p:stCondLst>
                                        </p:cTn>
                                        <p:tgtEl>
                                          <p:spTgt spid="19"/>
                                        </p:tgtEl>
                                        <p:attrNameLst>
                                          <p:attrName>style.visibility</p:attrName>
                                        </p:attrNameLst>
                                      </p:cBhvr>
                                      <p:to>
                                        <p:strVal val="visible"/>
                                      </p:to>
                                    </p:set>
                                    <p:animScale>
                                      <p:cBhvr>
                                        <p:cTn decel="50000" dur="1000" fill="hold" id="18">
                                          <p:stCondLst>
                                            <p:cond delay="0"/>
                                          </p:stCondLst>
                                        </p:cTn>
                                        <p:tgtEl>
                                          <p:spTgt spid="19"/>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9">
                                          <p:stCondLst>
                                            <p:cond delay="0"/>
                                          </p:stCondLst>
                                        </p:cTn>
                                        <p:tgtEl>
                                          <p:spTgt spid="19"/>
                                        </p:tgtEl>
                                        <p:attrNameLst>
                                          <p:attrName>ppt_x</p:attrName>
                                          <p:attrName>ppt_y</p:attrName>
                                        </p:attrNameLst>
                                      </p:cBhvr>
                                    </p:animMotion>
                                    <p:animEffect filter="fade" transition="in">
                                      <p:cBhvr>
                                        <p:cTn dur="1000" id="20"/>
                                        <p:tgtEl>
                                          <p:spTgt spid="19"/>
                                        </p:tgtEl>
                                      </p:cBhvr>
                                    </p:animEffect>
                                  </p:childTnLst>
                                </p:cTn>
                              </p:par>
                              <p:par>
                                <p:cTn fill="hold" grpId="0" id="21" nodeType="withEffect" presetClass="entr" presetID="52" presetSubtype="0">
                                  <p:stCondLst>
                                    <p:cond delay="200"/>
                                  </p:stCondLst>
                                  <p:iterate type="lt">
                                    <p:tmPct val="0"/>
                                  </p:iterate>
                                  <p:childTnLst>
                                    <p:set>
                                      <p:cBhvr>
                                        <p:cTn dur="1" fill="hold" id="22">
                                          <p:stCondLst>
                                            <p:cond delay="0"/>
                                          </p:stCondLst>
                                        </p:cTn>
                                        <p:tgtEl>
                                          <p:spTgt spid="24"/>
                                        </p:tgtEl>
                                        <p:attrNameLst>
                                          <p:attrName>style.visibility</p:attrName>
                                        </p:attrNameLst>
                                      </p:cBhvr>
                                      <p:to>
                                        <p:strVal val="visible"/>
                                      </p:to>
                                    </p:set>
                                    <p:animScale>
                                      <p:cBhvr>
                                        <p:cTn decel="50000" dur="1000" fill="hold" id="23">
                                          <p:stCondLst>
                                            <p:cond delay="0"/>
                                          </p:stCondLst>
                                        </p:cTn>
                                        <p:tgtEl>
                                          <p:spTgt spid="24"/>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24">
                                          <p:stCondLst>
                                            <p:cond delay="0"/>
                                          </p:stCondLst>
                                        </p:cTn>
                                        <p:tgtEl>
                                          <p:spTgt spid="24"/>
                                        </p:tgtEl>
                                        <p:attrNameLst>
                                          <p:attrName>ppt_x</p:attrName>
                                          <p:attrName>ppt_y</p:attrName>
                                        </p:attrNameLst>
                                      </p:cBhvr>
                                    </p:animMotion>
                                    <p:animEffect filter="fade" transition="in">
                                      <p:cBhvr>
                                        <p:cTn dur="1000" id="25"/>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P grpId="1" spid="18"/>
      <p:bldP grpId="0" spid="19"/>
      <p:bldP grpId="0" spid="24"/>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lumMod val="50000"/>
          </a:schemeClr>
        </a:solidFill>
        <a:ln>
          <a:noFill/>
        </a:ln>
      </a:spPr>
      <a:bodyPr anchor="ctr" rtlCol="0"/>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196</Paragraphs>
  <Slides>20</Slides>
  <Notes>20</Notes>
  <TotalTime>0</TotalTime>
  <HiddenSlides>0</HiddenSlides>
  <MMClips>0</MMClips>
  <ScaleCrop>0</ScaleCrop>
  <HeadingPairs>
    <vt:vector baseType="variant" size="6">
      <vt:variant>
        <vt:lpstr>Fonts used</vt:lpstr>
      </vt:variant>
      <vt:variant>
        <vt:i4>12</vt:i4>
      </vt:variant>
      <vt:variant>
        <vt:lpstr>Theme</vt:lpstr>
      </vt:variant>
      <vt:variant>
        <vt:i4>1</vt:i4>
      </vt:variant>
      <vt:variant>
        <vt:lpstr>Slide Titles</vt:lpstr>
      </vt:variant>
      <vt:variant>
        <vt:i4>20</vt:i4>
      </vt:variant>
    </vt:vector>
  </HeadingPairs>
  <TitlesOfParts>
    <vt:vector baseType="lpstr" size="33">
      <vt:lpstr>Arial</vt:lpstr>
      <vt:lpstr>Calibri Light</vt:lpstr>
      <vt:lpstr>Calibri</vt:lpstr>
      <vt:lpstr>微软雅黑</vt:lpstr>
      <vt:lpstr>Lao UI</vt:lpstr>
      <vt:lpstr>Wingdings</vt:lpstr>
      <vt:lpstr>方正姚体</vt:lpstr>
      <vt:lpstr>Segoe UI</vt:lpstr>
      <vt:lpstr>Adobe 黑体 Std R</vt:lpstr>
      <vt:lpstr>宋体</vt:lpstr>
      <vt:lpstr>Impact</vt:lpstr>
      <vt:lpstr>黑体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2021-08-22T12:01:22Z</dcterms:created>
  <cp:lastPrinted>2021-08-22T12:01:22Z</cp:lastPrinted>
  <dcterms:modified xsi:type="dcterms:W3CDTF">2021-08-22T05:53:02Z</dcterms:modified>
  <cp:revision>1</cp:revision>
</cp:coreProperties>
</file>