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p:sldMasterIdLst>
    <p:sldMasterId id="2147483648" r:id="rId1"/>
    <p:sldMasterId id="2147483661" r:id="rId2"/>
  </p:sldMasterIdLst>
  <p:notesMasterIdLst>
    <p:notesMasterId r:id="rId3"/>
  </p:notesMasterIdLst>
  <p:handoutMasterIdLst>
    <p:handoutMasterId r:id="rId4"/>
  </p:handoutMasterIdLst>
  <p:sldIdLst>
    <p:sldId id="609" r:id="rId5"/>
    <p:sldId id="461" r:id="rId6"/>
    <p:sldId id="583" r:id="rId7"/>
    <p:sldId id="610" r:id="rId8"/>
    <p:sldId id="611" r:id="rId9"/>
    <p:sldId id="612" r:id="rId10"/>
    <p:sldId id="613" r:id="rId11"/>
    <p:sldId id="614" r:id="rId12"/>
    <p:sldId id="637" r:id="rId13"/>
    <p:sldId id="616" r:id="rId14"/>
    <p:sldId id="617" r:id="rId15"/>
    <p:sldId id="618" r:id="rId16"/>
    <p:sldId id="619" r:id="rId17"/>
    <p:sldId id="638" r:id="rId18"/>
    <p:sldId id="621" r:id="rId19"/>
    <p:sldId id="622" r:id="rId20"/>
    <p:sldId id="623" r:id="rId21"/>
    <p:sldId id="639" r:id="rId22"/>
    <p:sldId id="625" r:id="rId23"/>
    <p:sldId id="626" r:id="rId24"/>
    <p:sldId id="627" r:id="rId25"/>
    <p:sldId id="640" r:id="rId26"/>
    <p:sldId id="629" r:id="rId27"/>
    <p:sldId id="630" r:id="rId28"/>
    <p:sldId id="631" r:id="rId29"/>
    <p:sldId id="632" r:id="rId30"/>
    <p:sldId id="633" r:id="rId31"/>
    <p:sldId id="634" r:id="rId32"/>
    <p:sldId id="641" r:id="rId33"/>
  </p:sldIdLst>
  <p:sldSz cx="12198350" cy="6858000"/>
  <p:notesSz cx="6858000" cy="9144000"/>
  <p:custDataLst>
    <p:tags r:id="rId34"/>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2">
          <p15:clr>
            <a:srgbClr val="A4A3A4"/>
          </p15:clr>
        </p15:guide>
        <p15:guide id="2" pos="384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2" autoAdjust="0"/>
    <p:restoredTop sz="96314" autoAdjust="0"/>
  </p:normalViewPr>
  <p:slideViewPr>
    <p:cSldViewPr snapToObjects="1">
      <p:cViewPr varScale="1">
        <p:scale>
          <a:sx n="108" d="100"/>
          <a:sy n="108" d="100"/>
        </p:scale>
        <p:origin x="522" y="114"/>
      </p:cViewPr>
      <p:guideLst>
        <p:guide orient="horz" pos="2142"/>
        <p:guide pos="384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p:cViewPr varScale="1">
        <p:scale>
          <a:sx n="81" d="100"/>
          <a:sy n="81" d="100"/>
        </p:scale>
        <p:origin x="-2088" y="-102"/>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tags/tag1.xml" Type="http://schemas.openxmlformats.org/officeDocument/2006/relationships/tags"/><Relationship Id="rId35" Target="presProps.xml" Type="http://schemas.openxmlformats.org/officeDocument/2006/relationships/presProps"/><Relationship Id="rId36" Target="viewProps.xml" Type="http://schemas.openxmlformats.org/officeDocument/2006/relationships/viewProps"/><Relationship Id="rId37" Target="theme/theme1.xml" Type="http://schemas.openxmlformats.org/officeDocument/2006/relationships/theme"/><Relationship Id="rId38" Target="tableStyles.xml" Type="http://schemas.openxmlformats.org/officeDocument/2006/relationships/tableStyles"/><Relationship Id="rId4" Target="handoutMasters/handoutMaster1.xml" Type="http://schemas.openxmlformats.org/officeDocument/2006/relationships/handoutMaster"/><Relationship Id="rId40" Target="revisionInfo.xml" Type="http://schemas.microsoft.com/office/2015/10/relationships/revisionInfo"/><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t>2020/4/9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t>‹#›</a:t>
            </a:fld>
            <a:endParaRPr lang="zh-CN" altLang="en-US"/>
          </a:p>
        </p:txBody>
      </p:sp>
    </p:spTree>
    <p:extLst>
      <p:ext uri="{BB962C8B-B14F-4D97-AF65-F5344CB8AC3E}">
        <p14:creationId xmlns:p14="http://schemas.microsoft.com/office/powerpoint/2010/main" val="804470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2020/4/9</a:t>
            </a:fld>
            <a:endParaRPr lang="en-US"/>
          </a:p>
        </p:txBody>
      </p:sp>
      <p:sp>
        <p:nvSpPr>
          <p:cNvPr id="3076" name="Rectangle 4"/>
          <p:cNvSpPr>
            <a:spLocks noGrp="1" noRot="1" noChangeAspect="1" noChangeArrowheads="1"/>
          </p:cNvSpPr>
          <p:nvPr>
            <p:ph type="sldImg" idx="2"/>
          </p:nvPr>
        </p:nvSpPr>
        <p:spPr bwMode="auto">
          <a:xfrm>
            <a:off x="379413" y="685800"/>
            <a:ext cx="6099175" cy="34290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extLst>
      <p:ext uri="{BB962C8B-B14F-4D97-AF65-F5344CB8AC3E}">
        <p14:creationId val="1271070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3246186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557334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0025688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6107997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433376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90732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4243582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4429427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29561337"/>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5870432"/>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3409221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8667888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158453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7716620"/>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91884183"/>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2196777"/>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5053874"/>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888785"/>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15984907"/>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502454"/>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63691841"/>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4615969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9632771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1885589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336908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8097408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579403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1626928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590877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media/image3.png" Type="http://schemas.openxmlformats.org/officeDocument/2006/relationships/image"/><Relationship Id="rId10" Target="../media/image12.png" Type="http://schemas.openxmlformats.org/officeDocument/2006/relationships/image"/><Relationship Id="rId11" Target="../media/image13.png" Type="http://schemas.openxmlformats.org/officeDocument/2006/relationships/image"/><Relationship Id="rId12" Target="../media/image14.png" Type="http://schemas.openxmlformats.org/officeDocument/2006/relationships/image"/><Relationship Id="rId13" Target="../media/image15.png" Type="http://schemas.openxmlformats.org/officeDocument/2006/relationships/image"/><Relationship Id="rId14" Target="../slideMasters/slideMaster1.xml" Type="http://schemas.openxmlformats.org/officeDocument/2006/relationships/slideMaster"/><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 Id="rId7" Target="../media/image9.png" Type="http://schemas.openxmlformats.org/officeDocument/2006/relationships/image"/><Relationship Id="rId8" Target="../media/image10.png" Type="http://schemas.openxmlformats.org/officeDocument/2006/relationships/image"/><Relationship Id="rId9" Target="../media/image11.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2.jpe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标题幻灯片">
    <p:bg bwMode="auto">
      <p:bgPr>
        <a:solidFill>
          <a:srgbClr val="F8F8F8"/>
        </a:solidFill>
        <a:effectLst/>
      </p:bgPr>
    </p:bg>
    <p:spTree>
      <p:nvGrpSpPr>
        <p:cNvPr id="1" name=""/>
        <p:cNvGrpSpPr/>
        <p:nvPr/>
      </p:nvGrpSpPr>
      <p:grpSpPr>
        <a:xfrm>
          <a:off x="0" y="0"/>
          <a:ext cx="0" cy="0"/>
        </a:xfrm>
      </p:grpSpPr>
      <p:sp>
        <p:nvSpPr>
          <p:cNvPr id="2050" name="Rectangle 2"/>
          <p:cNvSpPr>
            <a:spLocks noGrp="1" noChangeArrowheads="1"/>
          </p:cNvSpPr>
          <p:nvPr>
            <p:ph type="ctrTitle"/>
          </p:nvPr>
        </p:nvSpPr>
        <p:spPr>
          <a:xfrm>
            <a:off x="2714360" y="2420888"/>
            <a:ext cx="6334949" cy="863600"/>
          </a:xfrm>
        </p:spPr>
        <p:txBody>
          <a:bodyPr/>
          <a:lstStyle>
            <a:lvl1pPr algn="ctr">
              <a:defRPr sz="3600"/>
            </a:lvl1pPr>
          </a:lstStyle>
          <a:p>
            <a:pPr lvl="0"/>
            <a:r>
              <a:rPr lang="zh-CN" noProof="0"/>
              <a:t>单击此处编辑母版标题样式</a:t>
            </a:r>
          </a:p>
        </p:txBody>
      </p:sp>
      <p:sp>
        <p:nvSpPr>
          <p:cNvPr id="2051" name="Rectangle 3"/>
          <p:cNvSpPr>
            <a:spLocks noGrp="1" noChangeArrowheads="1"/>
          </p:cNvSpPr>
          <p:nvPr>
            <p:ph type="subTitle" idx="1"/>
          </p:nvPr>
        </p:nvSpPr>
        <p:spPr>
          <a:xfrm>
            <a:off x="2715947" y="3500388"/>
            <a:ext cx="6336536" cy="647700"/>
          </a:xfrm>
        </p:spPr>
        <p:txBody>
          <a:bodyPr/>
          <a:lstStyle>
            <a:lvl1pPr marL="0" indent="0" algn="ctr">
              <a:buFontTx/>
              <a:buNone/>
              <a:defRPr sz="2400"/>
            </a:lvl1pPr>
          </a:lstStyle>
          <a:p>
            <a:pPr lvl="0"/>
            <a:r>
              <a:rPr lang="zh-CN" noProof="0"/>
              <a:t>单击此处编辑母版副标题样式</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45113" y="908050"/>
            <a:ext cx="2743557" cy="52181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80" y="908050"/>
            <a:ext cx="8083014" cy="52181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1_标题幻灯片">
    <p:spTree>
      <p:nvGrpSpPr>
        <p:cNvPr id="1" name=""/>
        <p:cNvGrpSpPr/>
        <p:nvPr/>
      </p:nvGrpSpPr>
      <p:grpSpPr>
        <a:xfrm>
          <a:off x="0" y="0"/>
          <a:ext cx="0" cy="0"/>
        </a:xfrm>
      </p:grpSpPr>
      <p:pic>
        <p:nvPicPr>
          <p:cNvPr id="4" name="Picture 2" descr="PPECLOGO-eff-0-1"/>
          <p:cNvPicPr>
            <a:picLocks noChangeAspect="1" noChangeArrowheads="1"/>
          </p:cNvPicPr>
          <p:nvPr userDrawn="1"/>
        </p:nvPicPr>
        <p:blipFill>
          <a:blip r:embed="rId1"/>
          <a:stretch>
            <a:fillRect/>
          </a:stretch>
        </p:blipFill>
        <p:spPr bwMode="auto">
          <a:xfrm>
            <a:off x="4147454" y="2886611"/>
            <a:ext cx="1060487" cy="798789"/>
          </a:xfrm>
          <a:prstGeom prst="rect">
            <a:avLst/>
          </a:prstGeom>
          <a:noFill/>
          <a:extLst>
            <a:ext uri="{909E8E84-426E-40DD-AFC4-6F175D3DCCD1}">
              <a14:hiddenFill>
                <a:solidFill>
                  <a:srgbClr val="FFFFFF"/>
                </a:solidFill>
              </a14:hiddenFill>
            </a:ext>
          </a:extLst>
        </p:spPr>
      </p:pic>
      <p:pic>
        <p:nvPicPr>
          <p:cNvPr id="5" name="Picture 3" descr="PPECLOGO-eff-0-2"/>
          <p:cNvPicPr>
            <a:picLocks noChangeAspect="1" noChangeArrowheads="1"/>
          </p:cNvPicPr>
          <p:nvPr userDrawn="1"/>
        </p:nvPicPr>
        <p:blipFill>
          <a:blip r:embed="rId2"/>
          <a:stretch>
            <a:fillRect/>
          </a:stretch>
        </p:blipFill>
        <p:spPr bwMode="auto">
          <a:xfrm>
            <a:off x="8431559" y="2758267"/>
            <a:ext cx="1096957" cy="838939"/>
          </a:xfrm>
          <a:prstGeom prst="rect">
            <a:avLst/>
          </a:prstGeom>
          <a:noFill/>
          <a:extLst>
            <a:ext uri="{909E8E84-426E-40DD-AFC4-6F175D3DCCD1}">
              <a14:hiddenFill>
                <a:solidFill>
                  <a:srgbClr val="FFFFFF"/>
                </a:solidFill>
              </a14:hiddenFill>
            </a:ext>
          </a:extLst>
        </p:spPr>
      </p:pic>
      <p:pic>
        <p:nvPicPr>
          <p:cNvPr id="6" name="Picture 4" descr="PPECLOGO-eff-0-3"/>
          <p:cNvPicPr>
            <a:picLocks noChangeAspect="1" noChangeArrowheads="1"/>
          </p:cNvPicPr>
          <p:nvPr userDrawn="1"/>
        </p:nvPicPr>
        <p:blipFill>
          <a:blip r:embed="rId3"/>
          <a:stretch>
            <a:fillRect/>
          </a:stretch>
        </p:blipFill>
        <p:spPr bwMode="auto">
          <a:xfrm>
            <a:off x="1040587" y="1447781"/>
            <a:ext cx="3014123" cy="2376211"/>
          </a:xfrm>
          <a:prstGeom prst="rect">
            <a:avLst/>
          </a:prstGeom>
          <a:noFill/>
          <a:extLst>
            <a:ext uri="{909E8E84-426E-40DD-AFC4-6F175D3DCCD1}">
              <a14:hiddenFill>
                <a:solidFill>
                  <a:srgbClr val="FFFFFF"/>
                </a:solidFill>
              </a14:hiddenFill>
            </a:ext>
          </a:extLst>
        </p:spPr>
      </p:pic>
      <p:pic>
        <p:nvPicPr>
          <p:cNvPr id="7" name="Picture 5" descr="PPECLOGO-eff-0-1"/>
          <p:cNvPicPr>
            <a:picLocks noChangeAspect="1" noChangeArrowheads="1"/>
          </p:cNvPicPr>
          <p:nvPr userDrawn="1"/>
        </p:nvPicPr>
        <p:blipFill>
          <a:blip r:embed="rId4"/>
          <a:stretch>
            <a:fillRect/>
          </a:stretch>
        </p:blipFill>
        <p:spPr bwMode="auto">
          <a:xfrm>
            <a:off x="4468018" y="3771071"/>
            <a:ext cx="524195" cy="395616"/>
          </a:xfrm>
          <a:prstGeom prst="rect">
            <a:avLst/>
          </a:prstGeom>
          <a:noFill/>
          <a:extLst>
            <a:ext uri="{909E8E84-426E-40DD-AFC4-6F175D3DCCD1}">
              <a14:hiddenFill>
                <a:solidFill>
                  <a:srgbClr val="FFFFFF"/>
                </a:solidFill>
              </a14:hiddenFill>
            </a:ext>
          </a:extLst>
        </p:spPr>
      </p:pic>
      <p:pic>
        <p:nvPicPr>
          <p:cNvPr id="8" name="Picture 6" descr="PPECLOGO-eff-0-1"/>
          <p:cNvPicPr>
            <a:picLocks noChangeAspect="1" noChangeArrowheads="1"/>
          </p:cNvPicPr>
          <p:nvPr userDrawn="1"/>
        </p:nvPicPr>
        <p:blipFill>
          <a:blip r:embed="rId5"/>
          <a:stretch>
            <a:fillRect/>
          </a:stretch>
        </p:blipFill>
        <p:spPr bwMode="auto">
          <a:xfrm>
            <a:off x="7377300" y="2904248"/>
            <a:ext cx="401210" cy="302381"/>
          </a:xfrm>
          <a:prstGeom prst="rect">
            <a:avLst/>
          </a:prstGeom>
          <a:noFill/>
          <a:extLst>
            <a:ext uri="{909E8E84-426E-40DD-AFC4-6F175D3DCCD1}">
              <a14:hiddenFill>
                <a:solidFill>
                  <a:srgbClr val="FFFFFF"/>
                </a:solidFill>
              </a14:hiddenFill>
            </a:ext>
          </a:extLst>
        </p:spPr>
      </p:pic>
      <p:pic>
        <p:nvPicPr>
          <p:cNvPr id="9" name="Picture 8" descr="PPECLOGO-eff-0-2"/>
          <p:cNvPicPr>
            <a:picLocks noChangeAspect="1" noChangeArrowheads="1"/>
          </p:cNvPicPr>
          <p:nvPr userDrawn="1"/>
        </p:nvPicPr>
        <p:blipFill>
          <a:blip r:embed="rId6"/>
          <a:stretch>
            <a:fillRect/>
          </a:stretch>
        </p:blipFill>
        <p:spPr bwMode="auto">
          <a:xfrm>
            <a:off x="5278504" y="2574151"/>
            <a:ext cx="981859" cy="750913"/>
          </a:xfrm>
          <a:prstGeom prst="rect">
            <a:avLst/>
          </a:prstGeom>
          <a:noFill/>
          <a:extLst>
            <a:ext uri="{909E8E84-426E-40DD-AFC4-6F175D3DCCD1}">
              <a14:hiddenFill>
                <a:solidFill>
                  <a:srgbClr val="FFFFFF"/>
                </a:solidFill>
              </a14:hiddenFill>
            </a:ext>
          </a:extLst>
        </p:spPr>
      </p:pic>
      <p:pic>
        <p:nvPicPr>
          <p:cNvPr id="10" name="Picture 9" descr="PPECLOGO-eff-5-4"/>
          <p:cNvPicPr>
            <a:picLocks noChangeAspect="1" noChangeArrowheads="1"/>
          </p:cNvPicPr>
          <p:nvPr userDrawn="1"/>
        </p:nvPicPr>
        <p:blipFill>
          <a:blip r:embed="rId7"/>
          <a:stretch>
            <a:fillRect/>
          </a:stretch>
        </p:blipFill>
        <p:spPr bwMode="auto">
          <a:xfrm>
            <a:off x="3262367" y="3206628"/>
            <a:ext cx="1477829" cy="1123849"/>
          </a:xfrm>
          <a:prstGeom prst="rect">
            <a:avLst/>
          </a:prstGeom>
          <a:noFill/>
          <a:extLst>
            <a:ext uri="{909E8E84-426E-40DD-AFC4-6F175D3DCCD1}">
              <a14:hiddenFill>
                <a:solidFill>
                  <a:srgbClr val="FFFFFF"/>
                </a:solidFill>
              </a14:hiddenFill>
            </a:ext>
          </a:extLst>
        </p:spPr>
      </p:pic>
      <p:pic>
        <p:nvPicPr>
          <p:cNvPr id="11" name="Picture 10" descr="PPECLOGO-eff-5-2"/>
          <p:cNvPicPr>
            <a:picLocks noChangeAspect="1" noChangeArrowheads="1"/>
          </p:cNvPicPr>
          <p:nvPr userDrawn="1"/>
        </p:nvPicPr>
        <p:blipFill>
          <a:blip r:embed="rId8"/>
          <a:stretch>
            <a:fillRect/>
          </a:stretch>
        </p:blipFill>
        <p:spPr bwMode="auto">
          <a:xfrm>
            <a:off x="5353101" y="3446016"/>
            <a:ext cx="1834683" cy="1436309"/>
          </a:xfrm>
          <a:prstGeom prst="rect">
            <a:avLst/>
          </a:prstGeom>
          <a:noFill/>
          <a:extLst>
            <a:ext uri="{909E8E84-426E-40DD-AFC4-6F175D3DCCD1}">
              <a14:hiddenFill>
                <a:solidFill>
                  <a:srgbClr val="FFFFFF"/>
                </a:solidFill>
              </a14:hiddenFill>
            </a:ext>
          </a:extLst>
        </p:spPr>
      </p:pic>
      <p:pic>
        <p:nvPicPr>
          <p:cNvPr id="12" name="Picture 11" descr="PPECLOGO-eff-5-4"/>
          <p:cNvPicPr>
            <a:picLocks noChangeAspect="1" noChangeArrowheads="1"/>
          </p:cNvPicPr>
          <p:nvPr userDrawn="1"/>
        </p:nvPicPr>
        <p:blipFill>
          <a:blip r:embed="rId9"/>
          <a:stretch>
            <a:fillRect/>
          </a:stretch>
        </p:blipFill>
        <p:spPr bwMode="auto">
          <a:xfrm>
            <a:off x="9887388" y="2725340"/>
            <a:ext cx="1116940" cy="851707"/>
          </a:xfrm>
          <a:prstGeom prst="rect">
            <a:avLst/>
          </a:prstGeom>
          <a:noFill/>
          <a:extLst>
            <a:ext uri="{909E8E84-426E-40DD-AFC4-6F175D3DCCD1}">
              <a14:hiddenFill>
                <a:solidFill>
                  <a:srgbClr val="FFFFFF"/>
                </a:solidFill>
              </a14:hiddenFill>
            </a:ext>
          </a:extLst>
        </p:spPr>
      </p:pic>
      <p:pic>
        <p:nvPicPr>
          <p:cNvPr id="13" name="Picture 12" descr="PPECLOGO-eff-0-1"/>
          <p:cNvPicPr>
            <a:picLocks noChangeAspect="1" noChangeArrowheads="1"/>
          </p:cNvPicPr>
          <p:nvPr userDrawn="1"/>
        </p:nvPicPr>
        <p:blipFill>
          <a:blip r:embed="rId10"/>
          <a:stretch>
            <a:fillRect/>
          </a:stretch>
        </p:blipFill>
        <p:spPr bwMode="auto">
          <a:xfrm>
            <a:off x="7943834" y="3624921"/>
            <a:ext cx="522180" cy="393095"/>
          </a:xfrm>
          <a:prstGeom prst="rect">
            <a:avLst/>
          </a:prstGeom>
          <a:noFill/>
          <a:extLst>
            <a:ext uri="{909E8E84-426E-40DD-AFC4-6F175D3DCCD1}">
              <a14:hiddenFill>
                <a:solidFill>
                  <a:srgbClr val="FFFFFF"/>
                </a:solidFill>
              </a14:hiddenFill>
            </a:ext>
          </a:extLst>
        </p:spPr>
      </p:pic>
      <p:pic>
        <p:nvPicPr>
          <p:cNvPr id="14" name="Picture 13" descr="PPECLOGO-eff-0-1"/>
          <p:cNvPicPr>
            <a:picLocks noChangeAspect="1" noChangeArrowheads="1"/>
          </p:cNvPicPr>
          <p:nvPr userDrawn="1"/>
        </p:nvPicPr>
        <p:blipFill>
          <a:blip r:embed="rId10"/>
          <a:stretch>
            <a:fillRect/>
          </a:stretch>
        </p:blipFill>
        <p:spPr bwMode="auto">
          <a:xfrm>
            <a:off x="11256344" y="2365002"/>
            <a:ext cx="522179" cy="393095"/>
          </a:xfrm>
          <a:prstGeom prst="rect">
            <a:avLst/>
          </a:prstGeom>
          <a:noFill/>
          <a:extLst>
            <a:ext uri="{909E8E84-426E-40DD-AFC4-6F175D3DCCD1}">
              <a14:hiddenFill>
                <a:solidFill>
                  <a:srgbClr val="FFFFFF"/>
                </a:solidFill>
              </a14:hiddenFill>
            </a:ext>
          </a:extLst>
        </p:spPr>
      </p:pic>
      <p:pic>
        <p:nvPicPr>
          <p:cNvPr id="15" name="Picture 14" descr="PPECLOGO-eff2-1-2"/>
          <p:cNvPicPr>
            <a:picLocks noChangeAspect="1" noChangeArrowheads="1"/>
          </p:cNvPicPr>
          <p:nvPr userDrawn="1"/>
        </p:nvPicPr>
        <p:blipFill>
          <a:blip r:embed="rId11"/>
          <a:stretch>
            <a:fillRect/>
          </a:stretch>
        </p:blipFill>
        <p:spPr bwMode="auto">
          <a:xfrm>
            <a:off x="2054705" y="2795896"/>
            <a:ext cx="1697586" cy="1428749"/>
          </a:xfrm>
          <a:prstGeom prst="rect">
            <a:avLst/>
          </a:prstGeom>
          <a:noFill/>
          <a:extLst>
            <a:ext uri="{909E8E84-426E-40DD-AFC4-6F175D3DCCD1}">
              <a14:hiddenFill>
                <a:solidFill>
                  <a:srgbClr val="FFFFFF"/>
                </a:solidFill>
              </a14:hiddenFill>
            </a:ext>
          </a:extLst>
        </p:spPr>
      </p:pic>
      <p:pic>
        <p:nvPicPr>
          <p:cNvPr id="16" name="Picture 15" descr="PPECLOGO-eff2-1-3"/>
          <p:cNvPicPr>
            <a:picLocks noChangeAspect="1" noChangeArrowheads="1"/>
          </p:cNvPicPr>
          <p:nvPr userDrawn="1"/>
        </p:nvPicPr>
        <p:blipFill>
          <a:blip r:embed="rId12"/>
          <a:stretch>
            <a:fillRect/>
          </a:stretch>
        </p:blipFill>
        <p:spPr bwMode="auto">
          <a:xfrm>
            <a:off x="3984146" y="2785815"/>
            <a:ext cx="437502" cy="365376"/>
          </a:xfrm>
          <a:prstGeom prst="rect">
            <a:avLst/>
          </a:prstGeom>
          <a:noFill/>
          <a:extLst>
            <a:ext uri="{909E8E84-426E-40DD-AFC4-6F175D3DCCD1}">
              <a14:hiddenFill>
                <a:solidFill>
                  <a:srgbClr val="FFFFFF"/>
                </a:solidFill>
              </a14:hiddenFill>
            </a:ext>
          </a:extLst>
        </p:spPr>
      </p:pic>
      <p:pic>
        <p:nvPicPr>
          <p:cNvPr id="17" name="Picture 16" descr="PPECLOGO-eff2-1-4"/>
          <p:cNvPicPr>
            <a:picLocks noChangeAspect="1" noChangeArrowheads="1"/>
          </p:cNvPicPr>
          <p:nvPr userDrawn="1"/>
        </p:nvPicPr>
        <p:blipFill>
          <a:blip r:embed="rId13"/>
          <a:stretch>
            <a:fillRect/>
          </a:stretch>
        </p:blipFill>
        <p:spPr bwMode="auto">
          <a:xfrm>
            <a:off x="8520449" y="3325063"/>
            <a:ext cx="703632" cy="587123"/>
          </a:xfrm>
          <a:prstGeom prst="rect">
            <a:avLst/>
          </a:prstGeom>
          <a:noFill/>
          <a:extLst>
            <a:ext uri="{909E8E84-426E-40DD-AFC4-6F175D3DCCD1}">
              <a14:hiddenFill>
                <a:solidFill>
                  <a:srgbClr val="FFFFFF"/>
                </a:solidFill>
              </a14:hiddenFill>
            </a:ext>
          </a:extLst>
        </p:spPr>
      </p:pic>
      <p:pic>
        <p:nvPicPr>
          <p:cNvPr id="18" name="Picture 17" descr="PPECLOGO-eff2-1-3"/>
          <p:cNvPicPr>
            <a:picLocks noChangeAspect="1" noChangeArrowheads="1"/>
          </p:cNvPicPr>
          <p:nvPr userDrawn="1"/>
        </p:nvPicPr>
        <p:blipFill>
          <a:blip r:embed="rId12"/>
          <a:stretch>
            <a:fillRect/>
          </a:stretch>
        </p:blipFill>
        <p:spPr bwMode="auto">
          <a:xfrm>
            <a:off x="9240210" y="2909287"/>
            <a:ext cx="360888" cy="302381"/>
          </a:xfrm>
          <a:prstGeom prst="rect">
            <a:avLst/>
          </a:prstGeom>
          <a:noFill/>
          <a:extLst>
            <a:ext uri="{909E8E84-426E-40DD-AFC4-6F175D3DCCD1}">
              <a14:hiddenFill>
                <a:solidFill>
                  <a:srgbClr val="FFFFFF"/>
                </a:solidFill>
              </a14:hiddenFill>
            </a:ext>
          </a:extLst>
        </p:spPr>
      </p:pic>
      <p:pic>
        <p:nvPicPr>
          <p:cNvPr id="19" name="Picture 18" descr="PPECLOGO-eff2-1-3"/>
          <p:cNvPicPr>
            <a:picLocks noChangeAspect="1" noChangeArrowheads="1"/>
          </p:cNvPicPr>
          <p:nvPr userDrawn="1"/>
        </p:nvPicPr>
        <p:blipFill>
          <a:blip r:embed="rId12"/>
          <a:stretch>
            <a:fillRect/>
          </a:stretch>
        </p:blipFill>
        <p:spPr bwMode="auto">
          <a:xfrm>
            <a:off x="9746259" y="3446015"/>
            <a:ext cx="282259" cy="236865"/>
          </a:xfrm>
          <a:prstGeom prst="rect">
            <a:avLst/>
          </a:prstGeom>
          <a:noFill/>
          <a:extLst>
            <a:ext uri="{909E8E84-426E-40DD-AFC4-6F175D3DCCD1}">
              <a14:hiddenFill>
                <a:solidFill>
                  <a:srgbClr val="FFFFFF"/>
                </a:solidFill>
              </a14:hiddenFill>
            </a:ext>
          </a:extLst>
        </p:spPr>
      </p:pic>
    </p:spTree>
  </p:cSld>
  <p:clrMapOvr>
    <a:masterClrMapping/>
  </p:clrMapOvr>
  <mc:AlternateContent>
    <mc:Choice Requires="p14">
      <p:transition spd="slow" advTm="10224" p14:dur="1500">
        <p:random/>
      </p:transition>
    </mc:Choice>
    <mc:Fallback>
      <p:transition spd="slow" advTm="10224">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12"/>
                                        </p:tgtEl>
                                        <p:attrNameLst>
                                          <p:attrName>ppt_x</p:attrName>
                                          <p:attrName>ppt_y</p:attrName>
                                        </p:attrNameLst>
                                      </p:cBhvr>
                                      <p:rCtr x="0" y="0"/>
                                    </p:animMotion>
                                  </p:childTnLst>
                                </p:cTn>
                              </p:par>
                              <p:par>
                                <p:cTn id="40" presetID="35" presetClass="path" presetSubtype="0" fill="hold" nodeType="withEffect">
                                  <p:stCondLst>
                                    <p:cond delay="0"/>
                                  </p:stCondLst>
                                  <p:childTnLst>
                                    <p:animMotion origin="layout" path="M 4.16667E-06 3.33333E-06 L -0.31632 3.33333E-06" pathEditMode="relative" rAng="0" ptsTypes="AA">
                                      <p:cBhvr>
                                        <p:cTn id="41" dur="3000" fill="hold"/>
                                        <p:tgtEl>
                                          <p:spTgt spid="5"/>
                                        </p:tgtEl>
                                        <p:attrNameLst>
                                          <p:attrName>ppt_x</p:attrName>
                                          <p:attrName>ppt_y</p:attrName>
                                        </p:attrNameLst>
                                      </p:cBhvr>
                                      <p:rCtr x="-15816" y="0"/>
                                    </p:animMotion>
                                  </p:childTnLst>
                                </p:cTn>
                              </p:par>
                              <p:par>
                                <p:cTn id="42" presetID="35" presetClass="path" presetSubtype="0" fill="hold" nodeType="withEffect">
                                  <p:stCondLst>
                                    <p:cond delay="0"/>
                                  </p:stCondLst>
                                  <p:childTnLst>
                                    <p:animMotion origin="layout" path="M 0.00504 -1.85185E-06 L -0.46684 -1.85185E-06" pathEditMode="relative" rAng="0" ptsTypes="AA">
                                      <p:cBhvr>
                                        <p:cTn id="43" dur="3000" fill="hold"/>
                                        <p:tgtEl>
                                          <p:spTgt spid="8"/>
                                        </p:tgtEl>
                                        <p:attrNameLst>
                                          <p:attrName>ppt_x</p:attrName>
                                          <p:attrName>ppt_y</p:attrName>
                                        </p:attrNameLst>
                                      </p:cBhvr>
                                      <p:rCtr x="-23594" y="0"/>
                                    </p:animMotion>
                                  </p:childTnLst>
                                </p:cTn>
                              </p:par>
                              <p:par>
                                <p:cTn id="44" presetID="35" presetClass="path" presetSubtype="0" fill="hold" nodeType="withEffect">
                                  <p:stCondLst>
                                    <p:cond delay="0"/>
                                  </p:stCondLst>
                                  <p:childTnLst>
                                    <p:animMotion origin="layout" path="M -3.05556E-06 1.11111E-06 L -0.19531 1.11111E-06" pathEditMode="relative" rAng="0" ptsTypes="AA">
                                      <p:cBhvr>
                                        <p:cTn id="45" dur="3000" fill="hold"/>
                                        <p:tgtEl>
                                          <p:spTgt spid="9"/>
                                        </p:tgtEl>
                                        <p:attrNameLst>
                                          <p:attrName>ppt_x</p:attrName>
                                          <p:attrName>ppt_y</p:attrName>
                                        </p:attrNameLst>
                                      </p:cBhvr>
                                      <p:rCtr x="-9774" y="0"/>
                                    </p:animMotion>
                                  </p:childTnLst>
                                </p:cTn>
                              </p:par>
                              <p:par>
                                <p:cTn id="46" presetID="35" presetClass="path" presetSubtype="0" fill="hold" nodeType="withEffect">
                                  <p:stCondLst>
                                    <p:cond delay="0"/>
                                  </p:stCondLst>
                                  <p:childTnLst>
                                    <p:animMotion origin="layout" path="M 5.55556E-07 2.59259E-06 L -0.43594 2.59259E-06" pathEditMode="relative" rAng="0" ptsTypes="AA">
                                      <p:cBhvr>
                                        <p:cTn id="47" dur="3000" fill="hold"/>
                                        <p:tgtEl>
                                          <p:spTgt spid="7"/>
                                        </p:tgtEl>
                                        <p:attrNameLst>
                                          <p:attrName>ppt_x</p:attrName>
                                          <p:attrName>ppt_y</p:attrName>
                                        </p:attrNameLst>
                                      </p:cBhvr>
                                      <p:rCtr x="-21806" y="0"/>
                                    </p:animMotion>
                                  </p:childTnLst>
                                </p:cTn>
                              </p:par>
                              <p:par>
                                <p:cTn id="48" presetID="35" presetClass="path" presetSubtype="0" fill="hold" nodeType="withEffect">
                                  <p:stCondLst>
                                    <p:cond delay="0"/>
                                  </p:stCondLst>
                                  <p:childTnLst>
                                    <p:animMotion origin="layout" path="M 3.05556E-06 -1.85185E-06 L -0.33577 -1.85185E-06" pathEditMode="relative" rAng="0" ptsTypes="AA">
                                      <p:cBhvr>
                                        <p:cTn id="49" dur="3000" fill="hold"/>
                                        <p:tgtEl>
                                          <p:spTgt spid="4"/>
                                        </p:tgtEl>
                                        <p:attrNameLst>
                                          <p:attrName>ppt_x</p:attrName>
                                          <p:attrName>ppt_y</p:attrName>
                                        </p:attrNameLst>
                                      </p:cBhvr>
                                      <p:rCtr x="-16788" y="0"/>
                                    </p:animMotion>
                                  </p:childTnLst>
                                </p:cTn>
                              </p:par>
                              <p:par>
                                <p:cTn id="50" presetID="35" presetClass="path" presetSubtype="0" fill="hold" nodeType="withEffect">
                                  <p:stCondLst>
                                    <p:cond delay="0"/>
                                  </p:stCondLst>
                                  <p:childTnLst>
                                    <p:animMotion origin="layout" path="M 1.66667E-06 -1.85185E-06 L -0.57188 -1.85185E-06" pathEditMode="relative" rAng="0" ptsTypes="AA">
                                      <p:cBhvr>
                                        <p:cTn id="51" dur="3000" fill="hold"/>
                                        <p:tgtEl>
                                          <p:spTgt spid="13"/>
                                        </p:tgtEl>
                                        <p:attrNameLst>
                                          <p:attrName>ppt_x</p:attrName>
                                          <p:attrName>ppt_y</p:attrName>
                                        </p:attrNameLst>
                                      </p:cBhvr>
                                      <p:rCtr x="-28594" y="0"/>
                                    </p:animMotion>
                                  </p:childTnLst>
                                </p:cTn>
                              </p:par>
                              <p:par>
                                <p:cTn id="52" presetID="35" presetClass="path" presetSubtype="0" fill="hold" nodeType="withEffect">
                                  <p:stCondLst>
                                    <p:cond delay="0"/>
                                  </p:stCondLst>
                                  <p:childTnLst>
                                    <p:animMotion origin="layout" path="M 1.66667E-06 -1.85185E-06 L -0.57188 -1.85185E-06" pathEditMode="relative" rAng="0" ptsTypes="AA">
                                      <p:cBhvr>
                                        <p:cTn id="53" dur="3000" fill="hold"/>
                                        <p:tgtEl>
                                          <p:spTgt spid="14"/>
                                        </p:tgtEl>
                                        <p:attrNameLst>
                                          <p:attrName>ppt_x</p:attrName>
                                          <p:attrName>ppt_y</p:attrName>
                                        </p:attrNameLst>
                                      </p:cBhvr>
                                      <p:rCtr x="-28594" y="0"/>
                                    </p:animMotion>
                                  </p:childTnLst>
                                </p:cTn>
                              </p:par>
                              <p:par>
                                <p:cTn id="54" presetID="63" presetClass="path" presetSubtype="0" fill="hold" nodeType="withEffect">
                                  <p:stCondLst>
                                    <p:cond delay="0"/>
                                  </p:stCondLst>
                                  <p:childTnLst>
                                    <p:animMotion origin="layout" path="M 5.55556E-07 2.59259E-06 L 0.43906 2.59259E-06" pathEditMode="relative" rAng="0" ptsTypes="AA">
                                      <p:cBhvr>
                                        <p:cTn id="55" dur="3000" fill="hold"/>
                                        <p:tgtEl>
                                          <p:spTgt spid="11"/>
                                        </p:tgtEl>
                                        <p:attrNameLst>
                                          <p:attrName>ppt_x</p:attrName>
                                          <p:attrName>ppt_y</p:attrName>
                                        </p:attrNameLst>
                                      </p:cBhvr>
                                      <p:rCtr x="21944" y="0"/>
                                    </p:animMotion>
                                  </p:childTnLst>
                                </p:cTn>
                              </p:par>
                              <p:par>
                                <p:cTn id="56" presetID="63" presetClass="path" presetSubtype="0" fill="hold" nodeType="withEffect">
                                  <p:stCondLst>
                                    <p:cond delay="0"/>
                                  </p:stCondLst>
                                  <p:childTnLst>
                                    <p:animMotion origin="layout" path="M -1.38889E-06 2.96296E-06 L 0.62813 2.96296E-06" pathEditMode="relative" rAng="0" ptsTypes="AA">
                                      <p:cBhvr>
                                        <p:cTn id="57" dur="3000" fill="hold"/>
                                        <p:tgtEl>
                                          <p:spTgt spid="10"/>
                                        </p:tgtEl>
                                        <p:attrNameLst>
                                          <p:attrName>ppt_x</p:attrName>
                                          <p:attrName>ppt_y</p:attrName>
                                        </p:attrNameLst>
                                      </p:cBhvr>
                                      <p:rCtr x="31406" y="0"/>
                                    </p:animMotion>
                                  </p:childTnLst>
                                </p:cTn>
                              </p:par>
                              <p:par>
                                <p:cTn id="58" presetID="63" presetClass="path" presetSubtype="0" fill="hold" nodeType="withEffect">
                                  <p:stCondLst>
                                    <p:cond delay="0"/>
                                  </p:stCondLst>
                                  <p:childTnLst>
                                    <p:animMotion origin="layout" path="M 2.77778E-06 -2.96296E-06 L 0.42465 -2.96296E-06" pathEditMode="relative" rAng="0" ptsTypes="AA">
                                      <p:cBhvr>
                                        <p:cTn id="59" dur="3000" fill="hold"/>
                                        <p:tgtEl>
                                          <p:spTgt spid="6"/>
                                        </p:tgtEl>
                                        <p:attrNameLst>
                                          <p:attrName>ppt_x</p:attrName>
                                          <p:attrName>ppt_y</p:attrName>
                                        </p:attrNameLst>
                                      </p:cBhvr>
                                      <p:rCtr x="21233" y="0"/>
                                    </p:animMotion>
                                  </p:childTnLst>
                                </p:cTn>
                              </p:par>
                              <p:par>
                                <p:cTn id="60" presetID="10" presetClass="exit" presetSubtype="0" fill="hold" nodeType="withEffect">
                                  <p:stCondLst>
                                    <p:cond delay="250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13"/>
                                        </p:tgtEl>
                                      </p:cBhvr>
                                    </p:animEffect>
                                    <p:set>
                                      <p:cBhvr>
                                        <p:cTn id="68" dur="1" fill="hold">
                                          <p:stCondLst>
                                            <p:cond delay="499"/>
                                          </p:stCondLst>
                                        </p:cTn>
                                        <p:tgtEl>
                                          <p:spTgt spid="13"/>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
                                        </p:tgtEl>
                                      </p:cBhvr>
                                    </p:animEffect>
                                    <p:set>
                                      <p:cBhvr>
                                        <p:cTn id="71" dur="1" fill="hold">
                                          <p:stCondLst>
                                            <p:cond delay="499"/>
                                          </p:stCondLst>
                                        </p:cTn>
                                        <p:tgtEl>
                                          <p:spTgt spid="7"/>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4"/>
                                        </p:tgtEl>
                                      </p:cBhvr>
                                    </p:animEffect>
                                    <p:set>
                                      <p:cBhvr>
                                        <p:cTn id="89" dur="1" fill="hold">
                                          <p:stCondLst>
                                            <p:cond delay="499"/>
                                          </p:stCondLst>
                                        </p:cTn>
                                        <p:tgtEl>
                                          <p:spTgt spid="4"/>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8"/>
                                        </p:tgtEl>
                                      </p:cBhvr>
                                    </p:animEffect>
                                    <p:set>
                                      <p:cBhvr>
                                        <p:cTn id="92" dur="1" fill="hold">
                                          <p:stCondLst>
                                            <p:cond delay="499"/>
                                          </p:stCondLst>
                                        </p:cTn>
                                        <p:tgtEl>
                                          <p:spTgt spid="8"/>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
                                        <p:tgtEl>
                                          <p:spTgt spid="15"/>
                                        </p:tgtEl>
                                      </p:cBhvr>
                                    </p:animEffect>
                                  </p:childTnLst>
                                </p:cTn>
                              </p:par>
                              <p:par>
                                <p:cTn id="96" presetID="10" presetClass="entr" presetSubtype="0" fill="hold" nodeType="withEffect">
                                  <p:stCondLst>
                                    <p:cond delay="60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
                                        <p:tgtEl>
                                          <p:spTgt spid="16"/>
                                        </p:tgtEl>
                                      </p:cBhvr>
                                    </p:animEffect>
                                  </p:childTnLst>
                                </p:cTn>
                              </p:par>
                              <p:par>
                                <p:cTn id="99" presetID="10" presetClass="entr" presetSubtype="0" fill="hold" nodeType="withEffect">
                                  <p:stCondLst>
                                    <p:cond delay="2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100"/>
                                        <p:tgtEl>
                                          <p:spTgt spid="17"/>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100"/>
                                        <p:tgtEl>
                                          <p:spTgt spid="18"/>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
                                        <p:tgtEl>
                                          <p:spTgt spid="19"/>
                                        </p:tgtEl>
                                      </p:cBhvr>
                                    </p:animEffect>
                                  </p:childTnLst>
                                </p:cTn>
                              </p:par>
                              <p:par>
                                <p:cTn id="108" presetID="53" presetClass="exit" presetSubtype="0" fill="hold" nodeType="withEffect">
                                  <p:stCondLst>
                                    <p:cond delay="100"/>
                                  </p:stCondLst>
                                  <p:childTnLst>
                                    <p:anim calcmode="lin" valueType="num">
                                      <p:cBhvr>
                                        <p:cTn id="109" dur="1000"/>
                                        <p:tgtEl>
                                          <p:spTgt spid="15"/>
                                        </p:tgtEl>
                                        <p:attrNameLst>
                                          <p:attrName>ppt_w</p:attrName>
                                        </p:attrNameLst>
                                      </p:cBhvr>
                                      <p:tavLst>
                                        <p:tav tm="0">
                                          <p:val>
                                            <p:strVal val="ppt_w"/>
                                          </p:val>
                                        </p:tav>
                                        <p:tav tm="100000">
                                          <p:val>
                                            <p:fltVal val="0"/>
                                          </p:val>
                                        </p:tav>
                                      </p:tavLst>
                                    </p:anim>
                                    <p:anim calcmode="lin" valueType="num">
                                      <p:cBhvr>
                                        <p:cTn id="110" dur="1000"/>
                                        <p:tgtEl>
                                          <p:spTgt spid="15"/>
                                        </p:tgtEl>
                                        <p:attrNameLst>
                                          <p:attrName>ppt_h</p:attrName>
                                        </p:attrNameLst>
                                      </p:cBhvr>
                                      <p:tavLst>
                                        <p:tav tm="0">
                                          <p:val>
                                            <p:strVal val="ppt_h"/>
                                          </p:val>
                                        </p:tav>
                                        <p:tav tm="100000">
                                          <p:val>
                                            <p:fltVal val="0"/>
                                          </p:val>
                                        </p:tav>
                                      </p:tavLst>
                                    </p:anim>
                                    <p:animEffect transition="out" filter="fade">
                                      <p:cBhvr>
                                        <p:cTn id="111" dur="1000"/>
                                        <p:tgtEl>
                                          <p:spTgt spid="15"/>
                                        </p:tgtEl>
                                      </p:cBhvr>
                                    </p:animEffect>
                                    <p:set>
                                      <p:cBhvr>
                                        <p:cTn id="112" dur="1" fill="hold">
                                          <p:stCondLst>
                                            <p:cond delay="999"/>
                                          </p:stCondLst>
                                        </p:cTn>
                                        <p:tgtEl>
                                          <p:spTgt spid="15"/>
                                        </p:tgtEl>
                                        <p:attrNameLst>
                                          <p:attrName>style.visibility</p:attrName>
                                        </p:attrNameLst>
                                      </p:cBhvr>
                                      <p:to>
                                        <p:strVal val="hidden"/>
                                      </p:to>
                                    </p:set>
                                  </p:childTnLst>
                                </p:cTn>
                              </p:par>
                              <p:par>
                                <p:cTn id="113" presetID="53" presetClass="exit" presetSubtype="0" fill="hold" nodeType="withEffect">
                                  <p:stCondLst>
                                    <p:cond delay="700"/>
                                  </p:stCondLst>
                                  <p:childTnLst>
                                    <p:anim calcmode="lin" valueType="num">
                                      <p:cBhvr>
                                        <p:cTn id="114" dur="500"/>
                                        <p:tgtEl>
                                          <p:spTgt spid="16"/>
                                        </p:tgtEl>
                                        <p:attrNameLst>
                                          <p:attrName>ppt_w</p:attrName>
                                        </p:attrNameLst>
                                      </p:cBhvr>
                                      <p:tavLst>
                                        <p:tav tm="0">
                                          <p:val>
                                            <p:strVal val="ppt_w"/>
                                          </p:val>
                                        </p:tav>
                                        <p:tav tm="100000">
                                          <p:val>
                                            <p:fltVal val="0"/>
                                          </p:val>
                                        </p:tav>
                                      </p:tavLst>
                                    </p:anim>
                                    <p:anim calcmode="lin" valueType="num">
                                      <p:cBhvr>
                                        <p:cTn id="115" dur="500"/>
                                        <p:tgtEl>
                                          <p:spTgt spid="16"/>
                                        </p:tgtEl>
                                        <p:attrNameLst>
                                          <p:attrName>ppt_h</p:attrName>
                                        </p:attrNameLst>
                                      </p:cBhvr>
                                      <p:tavLst>
                                        <p:tav tm="0">
                                          <p:val>
                                            <p:strVal val="ppt_h"/>
                                          </p:val>
                                        </p:tav>
                                        <p:tav tm="100000">
                                          <p:val>
                                            <p:fltVal val="0"/>
                                          </p:val>
                                        </p:tav>
                                      </p:tavLst>
                                    </p:anim>
                                    <p:animEffect transition="out" filter="fade">
                                      <p:cBhvr>
                                        <p:cTn id="116" dur="500"/>
                                        <p:tgtEl>
                                          <p:spTgt spid="16"/>
                                        </p:tgtEl>
                                      </p:cBhvr>
                                    </p:animEffect>
                                    <p:set>
                                      <p:cBhvr>
                                        <p:cTn id="117" dur="1" fill="hold">
                                          <p:stCondLst>
                                            <p:cond delay="499"/>
                                          </p:stCondLst>
                                        </p:cTn>
                                        <p:tgtEl>
                                          <p:spTgt spid="16"/>
                                        </p:tgtEl>
                                        <p:attrNameLst>
                                          <p:attrName>style.visibility</p:attrName>
                                        </p:attrNameLst>
                                      </p:cBhvr>
                                      <p:to>
                                        <p:strVal val="hidden"/>
                                      </p:to>
                                    </p:set>
                                  </p:childTnLst>
                                </p:cTn>
                              </p:par>
                              <p:par>
                                <p:cTn id="118" presetID="53" presetClass="exit" presetSubtype="0" fill="hold" nodeType="withEffect">
                                  <p:stCondLst>
                                    <p:cond delay="300"/>
                                  </p:stCondLst>
                                  <p:childTnLst>
                                    <p:anim calcmode="lin" valueType="num">
                                      <p:cBhvr>
                                        <p:cTn id="119" dur="500"/>
                                        <p:tgtEl>
                                          <p:spTgt spid="17"/>
                                        </p:tgtEl>
                                        <p:attrNameLst>
                                          <p:attrName>ppt_w</p:attrName>
                                        </p:attrNameLst>
                                      </p:cBhvr>
                                      <p:tavLst>
                                        <p:tav tm="0">
                                          <p:val>
                                            <p:strVal val="ppt_w"/>
                                          </p:val>
                                        </p:tav>
                                        <p:tav tm="100000">
                                          <p:val>
                                            <p:fltVal val="0"/>
                                          </p:val>
                                        </p:tav>
                                      </p:tavLst>
                                    </p:anim>
                                    <p:anim calcmode="lin" valueType="num">
                                      <p:cBhvr>
                                        <p:cTn id="120" dur="500"/>
                                        <p:tgtEl>
                                          <p:spTgt spid="17"/>
                                        </p:tgtEl>
                                        <p:attrNameLst>
                                          <p:attrName>ppt_h</p:attrName>
                                        </p:attrNameLst>
                                      </p:cBhvr>
                                      <p:tavLst>
                                        <p:tav tm="0">
                                          <p:val>
                                            <p:strVal val="ppt_h"/>
                                          </p:val>
                                        </p:tav>
                                        <p:tav tm="100000">
                                          <p:val>
                                            <p:fltVal val="0"/>
                                          </p:val>
                                        </p:tav>
                                      </p:tavLst>
                                    </p:anim>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par>
                                <p:cTn id="123" presetID="53" presetClass="exit" presetSubtype="0" fill="hold" nodeType="withEffect">
                                  <p:stCondLst>
                                    <p:cond delay="1900"/>
                                  </p:stCondLst>
                                  <p:childTnLst>
                                    <p:anim calcmode="lin" valueType="num">
                                      <p:cBhvr>
                                        <p:cTn id="124" dur="500"/>
                                        <p:tgtEl>
                                          <p:spTgt spid="18"/>
                                        </p:tgtEl>
                                        <p:attrNameLst>
                                          <p:attrName>ppt_w</p:attrName>
                                        </p:attrNameLst>
                                      </p:cBhvr>
                                      <p:tavLst>
                                        <p:tav tm="0">
                                          <p:val>
                                            <p:strVal val="ppt_w"/>
                                          </p:val>
                                        </p:tav>
                                        <p:tav tm="100000">
                                          <p:val>
                                            <p:fltVal val="0"/>
                                          </p:val>
                                        </p:tav>
                                      </p:tavLst>
                                    </p:anim>
                                    <p:anim calcmode="lin" valueType="num">
                                      <p:cBhvr>
                                        <p:cTn id="125" dur="500"/>
                                        <p:tgtEl>
                                          <p:spTgt spid="18"/>
                                        </p:tgtEl>
                                        <p:attrNameLst>
                                          <p:attrName>ppt_h</p:attrName>
                                        </p:attrNameLst>
                                      </p:cBhvr>
                                      <p:tavLst>
                                        <p:tav tm="0">
                                          <p:val>
                                            <p:strVal val="ppt_h"/>
                                          </p:val>
                                        </p:tav>
                                        <p:tav tm="100000">
                                          <p:val>
                                            <p:fltVal val="0"/>
                                          </p:val>
                                        </p:tav>
                                      </p:tavLst>
                                    </p:anim>
                                    <p:animEffect transition="out" filter="fade">
                                      <p:cBhvr>
                                        <p:cTn id="126" dur="500"/>
                                        <p:tgtEl>
                                          <p:spTgt spid="18"/>
                                        </p:tgtEl>
                                      </p:cBhvr>
                                    </p:animEffect>
                                    <p:set>
                                      <p:cBhvr>
                                        <p:cTn id="127" dur="1" fill="hold">
                                          <p:stCondLst>
                                            <p:cond delay="499"/>
                                          </p:stCondLst>
                                        </p:cTn>
                                        <p:tgtEl>
                                          <p:spTgt spid="18"/>
                                        </p:tgtEl>
                                        <p:attrNameLst>
                                          <p:attrName>style.visibility</p:attrName>
                                        </p:attrNameLst>
                                      </p:cBhvr>
                                      <p:to>
                                        <p:strVal val="hidden"/>
                                      </p:to>
                                    </p:set>
                                  </p:childTnLst>
                                </p:cTn>
                              </p:par>
                              <p:par>
                                <p:cTn id="128" presetID="53" presetClass="exit" presetSubtype="0" fill="hold" nodeType="withEffect">
                                  <p:stCondLst>
                                    <p:cond delay="2300"/>
                                  </p:stCondLst>
                                  <p:childTnLst>
                                    <p:anim calcmode="lin" valueType="num">
                                      <p:cBhvr>
                                        <p:cTn id="129" dur="500"/>
                                        <p:tgtEl>
                                          <p:spTgt spid="19"/>
                                        </p:tgtEl>
                                        <p:attrNameLst>
                                          <p:attrName>ppt_w</p:attrName>
                                        </p:attrNameLst>
                                      </p:cBhvr>
                                      <p:tavLst>
                                        <p:tav tm="0">
                                          <p:val>
                                            <p:strVal val="ppt_w"/>
                                          </p:val>
                                        </p:tav>
                                        <p:tav tm="100000">
                                          <p:val>
                                            <p:fltVal val="0"/>
                                          </p:val>
                                        </p:tav>
                                      </p:tavLst>
                                    </p:anim>
                                    <p:anim calcmode="lin" valueType="num">
                                      <p:cBhvr>
                                        <p:cTn id="130" dur="500"/>
                                        <p:tgtEl>
                                          <p:spTgt spid="19"/>
                                        </p:tgtEl>
                                        <p:attrNameLst>
                                          <p:attrName>ppt_h</p:attrName>
                                        </p:attrNameLst>
                                      </p:cBhvr>
                                      <p:tavLst>
                                        <p:tav tm="0">
                                          <p:val>
                                            <p:strVal val="ppt_h"/>
                                          </p:val>
                                        </p:tav>
                                        <p:tav tm="100000">
                                          <p:val>
                                            <p:fltVal val="0"/>
                                          </p:val>
                                        </p:tav>
                                      </p:tavLst>
                                    </p:anim>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794" y="1122363"/>
            <a:ext cx="9148763"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794"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2274312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9999322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2283" y="1709739"/>
            <a:ext cx="10521077"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2283" y="4589464"/>
            <a:ext cx="1052107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013263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636" y="1825625"/>
            <a:ext cx="5184299"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5415" y="1825625"/>
            <a:ext cx="5184299"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1700888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40225" y="365126"/>
            <a:ext cx="10521077"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40226" y="1681163"/>
            <a:ext cx="516047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226" y="2505075"/>
            <a:ext cx="516047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5414" y="1681163"/>
            <a:ext cx="51858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5414" y="2505075"/>
            <a:ext cx="51858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6236359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3094766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5472250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blipFill dpi="0" rotWithShape="1">
          <a:blip r:embed="rId1">
            <a:lum/>
          </a:blip>
          <a:stretch>
            <a:fillRect/>
          </a:stretch>
        </a:blipFill>
        <a:effectLst/>
      </p:bgPr>
    </p:bg>
    <p:spTree>
      <p:nvGrpSpPr>
        <p:cNvPr id="1" name=""/>
        <p:cNvGrpSpPr/>
        <p:nvPr/>
      </p:nvGrpSpPr>
      <p:grpSpPr>
        <a:xfrm>
          <a:off x="0" y="0"/>
          <a:ext cx="0" cy="0"/>
        </a:xfrm>
      </p:grpSpPr>
      <p:sp>
        <p:nvSpPr>
          <p:cNvPr id="7" name="Freeform 5"/>
          <p:cNvSpPr/>
          <p:nvPr userDrawn="1"/>
        </p:nvSpPr>
        <p:spPr bwMode="auto">
          <a:xfrm>
            <a:off x="11047233" y="0"/>
            <a:ext cx="457200" cy="549275"/>
          </a:xfrm>
          <a:custGeom>
            <a:gdLst>
              <a:gd name="T0" fmla="*/ 675 w 675"/>
              <a:gd name="T1" fmla="*/ 800 h 800"/>
              <a:gd name="T2" fmla="*/ 334 w 675"/>
              <a:gd name="T3" fmla="*/ 666 h 800"/>
              <a:gd name="T4" fmla="*/ 0 w 675"/>
              <a:gd name="T5" fmla="*/ 800 h 800"/>
              <a:gd name="T6" fmla="*/ 0 w 675"/>
              <a:gd name="T7" fmla="*/ 0 h 800"/>
              <a:gd name="T8" fmla="*/ 675 w 675"/>
              <a:gd name="T9" fmla="*/ 0 h 800"/>
              <a:gd name="T10" fmla="*/ 675 w 675"/>
              <a:gd name="T11" fmla="*/ 800 h 800"/>
            </a:gdLst>
            <a:cxnLst>
              <a:cxn ang="0">
                <a:pos x="T0" y="T1"/>
              </a:cxn>
              <a:cxn ang="0">
                <a:pos x="T2" y="T3"/>
              </a:cxn>
              <a:cxn ang="0">
                <a:pos x="T4" y="T5"/>
              </a:cxn>
              <a:cxn ang="0">
                <a:pos x="T6" y="T7"/>
              </a:cxn>
              <a:cxn ang="0">
                <a:pos x="T8" y="T9"/>
              </a:cxn>
              <a:cxn ang="0">
                <a:pos x="T10" y="T11"/>
              </a:cxn>
            </a:cxnLst>
            <a:rect l="0" t="0" r="r" b="b"/>
            <a:pathLst>
              <a:path w="675" h="800">
                <a:moveTo>
                  <a:pt x="675" y="800"/>
                </a:moveTo>
                <a:lnTo>
                  <a:pt x="334" y="666"/>
                </a:lnTo>
                <a:lnTo>
                  <a:pt x="0" y="800"/>
                </a:lnTo>
                <a:lnTo>
                  <a:pt x="0" y="0"/>
                </a:lnTo>
                <a:lnTo>
                  <a:pt x="675" y="0"/>
                </a:lnTo>
                <a:lnTo>
                  <a:pt x="675" y="800"/>
                </a:lnTo>
                <a:close/>
              </a:path>
            </a:pathLst>
          </a:custGeom>
          <a:solidFill>
            <a:srgbClr val="1AA0DA"/>
          </a:solid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 name="标题 1"/>
          <p:cNvSpPr>
            <a:spLocks noGrp="1"/>
          </p:cNvSpPr>
          <p:nvPr>
            <p:ph type="title"/>
          </p:nvPr>
        </p:nvSpPr>
        <p:spPr/>
        <p:txBody>
          <a:bodyPr/>
          <a:lstStyle>
            <a:lvl1pPr>
              <a:defRPr>
                <a:solidFill>
                  <a:schemeClr val="accent1"/>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 name="TextBox 19"/>
          <p:cNvSpPr txBox="1"/>
          <p:nvPr userDrawn="1"/>
        </p:nvSpPr>
        <p:spPr>
          <a:xfrm>
            <a:off x="11047233" y="95447"/>
            <a:ext cx="447178" cy="307777"/>
          </a:xfrm>
          <a:prstGeom prst="rect">
            <a:avLst/>
          </a:prstGeom>
          <a:noFill/>
        </p:spPr>
        <p:txBody>
          <a:bodyPr wrap="square" rtlCol="0">
            <a:spAutoFit/>
          </a:bodyPr>
          <a:lstStyle/>
          <a:p>
            <a:pPr algn="ctr"/>
            <a:fld id="{E33E7C02-82D1-42DA-AA8B-2AEC9E450366}" type="slidenum">
              <a:rPr lang="zh-CN" altLang="en-US" sz="1400" smtClean="0">
                <a:solidFill>
                  <a:srgbClr val="F8F8F8"/>
                </a:solidFill>
                <a:latin typeface="+mj-ea"/>
                <a:ea typeface="+mj-ea"/>
              </a:rPr>
              <a:t>‹#›</a:t>
            </a:fld>
            <a:endParaRPr lang="zh-CN" altLang="en-US" sz="1400">
              <a:solidFill>
                <a:srgbClr val="F8F8F8"/>
              </a:solidFill>
              <a:latin typeface="+mj-ea"/>
              <a:ea typeface="+mj-ea"/>
            </a:endParaRP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400"/>
                                        <p:tgtEl>
                                          <p:spTgt spid="20"/>
                                        </p:tgtEl>
                                      </p:cBhvr>
                                    </p:animEffect>
                                    <p:anim calcmode="lin" valueType="num">
                                      <p:cBhvr>
                                        <p:cTn id="8" dur="400" fill="hold"/>
                                        <p:tgtEl>
                                          <p:spTgt spid="20"/>
                                        </p:tgtEl>
                                        <p:attrNameLst>
                                          <p:attrName>ppt_x</p:attrName>
                                        </p:attrNameLst>
                                      </p:cBhvr>
                                      <p:tavLst>
                                        <p:tav tm="0">
                                          <p:val>
                                            <p:strVal val="#ppt_x"/>
                                          </p:val>
                                        </p:tav>
                                        <p:tav tm="100000">
                                          <p:val>
                                            <p:strVal val="#ppt_x"/>
                                          </p:val>
                                        </p:tav>
                                      </p:tavLst>
                                    </p:anim>
                                    <p:anim calcmode="lin" valueType="num">
                                      <p:cBhvr>
                                        <p:cTn id="9" dur="4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5887" y="987426"/>
            <a:ext cx="617541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40226" y="2057400"/>
            <a:ext cx="393428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79158470"/>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5887" y="987426"/>
            <a:ext cx="6175415"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40226" y="2057400"/>
            <a:ext cx="393428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4017686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01892792"/>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9444" y="365125"/>
            <a:ext cx="2630269"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637" y="365125"/>
            <a:ext cx="7738328"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2020/4/9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0556700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bg>
      <p:bgPr>
        <a:solidFill>
          <a:srgbClr val="F8F8F8"/>
        </a:solidFill>
        <a:effectLst/>
      </p:bgPr>
    </p:bg>
    <p:spTree>
      <p:nvGrpSpPr>
        <p:cNvPr id="1" name=""/>
        <p:cNvGrpSpPr/>
        <p:nvPr/>
      </p:nvGrpSpPr>
      <p:grpSpPr>
        <a:xfrm>
          <a:off x="0" y="0"/>
          <a:ext cx="0" cy="0"/>
        </a:xfrm>
      </p:grpSpPr>
      <p:sp>
        <p:nvSpPr>
          <p:cNvPr id="2" name="标题 1"/>
          <p:cNvSpPr>
            <a:spLocks noGrp="1"/>
          </p:cNvSpPr>
          <p:nvPr>
            <p:ph type="title"/>
          </p:nvPr>
        </p:nvSpPr>
        <p:spPr>
          <a:xfrm>
            <a:off x="963739" y="4406902"/>
            <a:ext cx="10367724"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739" y="2906713"/>
            <a:ext cx="1036772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80" y="1600202"/>
            <a:ext cx="541249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4592" y="1600202"/>
            <a:ext cx="54140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09680" y="274638"/>
            <a:ext cx="10978991"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80" y="1535113"/>
            <a:ext cx="53902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80" y="2174875"/>
            <a:ext cx="53902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6820" y="1535113"/>
            <a:ext cx="539185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6820" y="2174875"/>
            <a:ext cx="539185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blipFill dpi="0" rotWithShape="0">
          <a:blip r:embed="rId1">
            <a:lum/>
          </a:blip>
          <a:stretch>
            <a:fillRect/>
          </a:stretch>
        </a:blipFill>
        <a:effectLst/>
      </p:bgPr>
    </p:bg>
    <p:spTree>
      <p:nvGrpSpPr>
        <p:cNvPr id="1" name=""/>
        <p:cNvGrpSpPr/>
        <p:nvPr/>
      </p:nvGrpSpPr>
      <p:grpSpPr>
        <a:xfrm>
          <a:off x="0" y="0"/>
          <a:ext cx="0" cy="0"/>
        </a:xfrm>
      </p:grpSpPr>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80" y="273050"/>
            <a:ext cx="401372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9471" y="273052"/>
            <a:ext cx="6819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80" y="1435102"/>
            <a:ext cx="40137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91088" y="4800600"/>
            <a:ext cx="731932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1088" y="612775"/>
            <a:ext cx="73193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1088" y="5367338"/>
            <a:ext cx="73193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mc:AlternateContent>
    <mc:Choice Requires="p14">
      <p:transition spd="slow" advTm="10224" p14:dur="1500">
        <p:random/>
      </p:transition>
    </mc:Choice>
    <mc:Fallback>
      <p:transition spd="slow" advTm="10224">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chemeClr val="bg2"/>
        </a:solid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841907" y="590550"/>
            <a:ext cx="10514536"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lstStyle/>
          <a:p>
            <a:pPr lvl="0"/>
            <a:r>
              <a:rPr lang="zh-CN"/>
              <a:t>单击此处编辑母版标题样式</a:t>
            </a:r>
          </a:p>
        </p:txBody>
      </p:sp>
      <p:sp>
        <p:nvSpPr>
          <p:cNvPr id="1027" name="Rectangle 3"/>
          <p:cNvSpPr>
            <a:spLocks noGrp="1" noChangeArrowheads="1"/>
          </p:cNvSpPr>
          <p:nvPr>
            <p:ph type="body" idx="1"/>
          </p:nvPr>
        </p:nvSpPr>
        <p:spPr bwMode="auto">
          <a:xfrm>
            <a:off x="841907" y="1600201"/>
            <a:ext cx="10514536" cy="42770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lstStyle/>
          <a:p>
            <a:pPr lvl="0"/>
            <a:r>
              <a:rPr lang="zh-CN"/>
              <a:t>单击此处编辑母版文本样式</a:t>
            </a:r>
          </a:p>
          <a:p>
            <a:pPr lvl="1"/>
            <a:r>
              <a:rPr lang="zh-CN"/>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mc:Choice Requires="p14">
      <p:transition spd="slow" advTm="10224" p14:dur="1500">
        <p:random/>
      </p:transition>
    </mc:Choice>
    <mc:Fallback>
      <p:transition spd="slow" advTm="10224">
        <p:random/>
      </p:transition>
    </mc:Fallback>
  </mc:AlternateContent>
  <p:timing/>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637" y="365126"/>
            <a:ext cx="10521077"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637" y="1825625"/>
            <a:ext cx="10521077"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636" y="6356351"/>
            <a:ext cx="2744629"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ct val="0"/>
              </a:spcBef>
              <a:spcAft>
                <a:spcPct val="0"/>
              </a:spcAft>
            </a:pPr>
            <a:fld id="{16E5758D-A3C3-4E88-8AC0-22500507BD7E}" type="datetimeFigureOut">
              <a:rPr lang="zh-CN" altLang="en-US" smtClean="0">
                <a:solidFill>
                  <a:prstClr val="black">
                    <a:tint val="75000"/>
                  </a:prstClr>
                </a:solidFill>
                <a:latin typeface="Calibri" panose="020f0502020204030204"/>
              </a:rPr>
              <a:pPr fontAlgn="auto">
                <a:spcBef>
                  <a:spcPct val="0"/>
                </a:spcBef>
                <a:spcAft>
                  <a:spcPct val="0"/>
                </a:spcAft>
              </a:pPr>
              <a:t>2020/4/9</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40704" y="6356351"/>
            <a:ext cx="41169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ct val="0"/>
              </a:spcBef>
              <a:spcAft>
                <a:spcPct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5085" y="6356351"/>
            <a:ext cx="27446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ct val="0"/>
              </a:spcBef>
              <a:spcAft>
                <a:spcPct val="0"/>
              </a:spcAft>
            </a:pPr>
            <a:fld id="{AA4E786F-588D-4932-A7B2-AE3451FA4ACA}" type="slidenum">
              <a:rPr lang="zh-CN" altLang="en-US" smtClean="0">
                <a:solidFill>
                  <a:prstClr val="black">
                    <a:tint val="75000"/>
                  </a:prstClr>
                </a:solidFill>
                <a:latin typeface="Calibri" panose="020f0502020204030204"/>
              </a:rPr>
              <a:pPr fontAlgn="auto">
                <a:spcBef>
                  <a:spcPct val="0"/>
                </a:spcBef>
                <a:spcAft>
                  <a:spcPct val="0"/>
                </a:spcAft>
              </a:pPr>
              <a:t>‹#›</a:t>
            </a:fld>
            <a:endParaRPr lang="zh-CN" altLang="en-US">
              <a:solidFill>
                <a:prstClr val="black">
                  <a:tint val="75000"/>
                </a:prstClr>
              </a:solidFill>
              <a:latin typeface="Calibri" panose="020f0502020204030204"/>
            </a:endParaRPr>
          </a:p>
        </p:txBody>
      </p:sp>
    </p:spTree>
    <p:extLst>
      <p:ext uri="{BB962C8B-B14F-4D97-AF65-F5344CB8AC3E}">
        <p14:creationId val="314031361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6.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19.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 Id="rId3" Target="../media/image18.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20.png" Type="http://schemas.openxmlformats.org/officeDocument/2006/relationships/image"/><Relationship Id="rId4" Target="../media/image21.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8.xml" Type="http://schemas.openxmlformats.org/officeDocument/2006/relationships/notesSlide"/><Relationship Id="rId3" Target="../media/image18.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xml" Type="http://schemas.openxmlformats.org/officeDocument/2006/relationships/notesSlide"/><Relationship Id="rId3" Target="../media/image17.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2.xml" Type="http://schemas.openxmlformats.org/officeDocument/2006/relationships/notesSlide"/><Relationship Id="rId3" Target="../media/image18.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9.xml" Type="http://schemas.openxmlformats.org/officeDocument/2006/relationships/notesSlide"/><Relationship Id="rId3" Target="../media/image16.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 Id="rId3" Target="../media/image18.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 Id="rId3" Target="../media/image18.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0">
          <a:blip r:embed="rId3">
            <a:lum/>
          </a:blip>
          <a:stretch>
            <a:fillRect/>
          </a:stretch>
        </a:blipFill>
        <a:effectLst/>
      </p:bgPr>
    </p:bg>
    <p:spTree>
      <p:nvGrpSpPr>
        <p:cNvPr id="1" name=""/>
        <p:cNvGrpSpPr/>
        <p:nvPr/>
      </p:nvGrpSpPr>
      <p:grpSpPr>
        <a:xfrm>
          <a:off x="0" y="0"/>
          <a:ext cx="0" cy="0"/>
        </a:xfrm>
      </p:grpSpPr>
      <p:sp>
        <p:nvSpPr>
          <p:cNvPr id="42" name="Freeform 7"/>
          <p:cNvSpPr/>
          <p:nvPr/>
        </p:nvSpPr>
        <p:spPr bwMode="auto">
          <a:xfrm>
            <a:off x="3079994" y="4919767"/>
            <a:ext cx="503238"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4 w 613" name="T10"/>
              <a:gd fmla="*/ 517 h 537" name="T11"/>
              <a:gd fmla="*/ 440 w 613" name="T12"/>
              <a:gd fmla="*/ 537 h 537" name="T13"/>
              <a:gd fmla="*/ 307 w 613" name="T14"/>
              <a:gd fmla="*/ 537 h 537" name="T15"/>
              <a:gd fmla="*/ 175 w 613" name="T16"/>
              <a:gd fmla="*/ 537 h 537" name="T17"/>
              <a:gd fmla="*/ 141 w 613" name="T18"/>
              <a:gd fmla="*/ 519 h 537" name="T19"/>
              <a:gd fmla="*/ 74 w 613" name="T20"/>
              <a:gd fmla="*/ 403 h 537" name="T21"/>
              <a:gd fmla="*/ 8 w 613" name="T22"/>
              <a:gd fmla="*/ 289 h 537" name="T23"/>
              <a:gd fmla="*/ 7 w 613" name="T24"/>
              <a:gd fmla="*/ 250 h 537" name="T25"/>
              <a:gd fmla="*/ 74 w 613" name="T26"/>
              <a:gd fmla="*/ 134 h 537" name="T27"/>
              <a:gd fmla="*/ 139 w 613" name="T28"/>
              <a:gd fmla="*/ 20 h 537" name="T29"/>
              <a:gd fmla="*/ 173 w 613" name="T30"/>
              <a:gd fmla="*/ 0 h 537" name="T31"/>
              <a:gd fmla="*/ 307 w 613" name="T32"/>
              <a:gd fmla="*/ 0 h 537" name="T33"/>
              <a:gd fmla="*/ 438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8" y="441"/>
                  <a:pt x="496" y="479"/>
                  <a:pt x="474" y="517"/>
                </a:cubicBezTo>
                <a:cubicBezTo>
                  <a:pt x="466" y="529"/>
                  <a:pt x="456" y="536"/>
                  <a:pt x="440" y="537"/>
                </a:cubicBezTo>
                <a:lnTo>
                  <a:pt x="307" y="537"/>
                </a:lnTo>
                <a:cubicBezTo>
                  <a:pt x="263" y="537"/>
                  <a:pt x="219" y="537"/>
                  <a:pt x="175" y="537"/>
                </a:cubicBezTo>
                <a:cubicBezTo>
                  <a:pt x="161" y="537"/>
                  <a:pt x="149" y="532"/>
                  <a:pt x="141" y="519"/>
                </a:cubicBezTo>
                <a:lnTo>
                  <a:pt x="74" y="403"/>
                </a:lnTo>
                <a:cubicBezTo>
                  <a:pt x="52" y="365"/>
                  <a:pt x="30" y="327"/>
                  <a:pt x="8" y="289"/>
                </a:cubicBezTo>
                <a:cubicBezTo>
                  <a:pt x="1" y="277"/>
                  <a:pt x="0" y="264"/>
                  <a:pt x="7" y="250"/>
                </a:cubicBezTo>
                <a:lnTo>
                  <a:pt x="74" y="134"/>
                </a:lnTo>
                <a:cubicBezTo>
                  <a:pt x="96" y="96"/>
                  <a:pt x="117" y="58"/>
                  <a:pt x="139" y="20"/>
                </a:cubicBezTo>
                <a:cubicBezTo>
                  <a:pt x="147" y="8"/>
                  <a:pt x="157" y="1"/>
                  <a:pt x="173" y="0"/>
                </a:cubicBezTo>
                <a:lnTo>
                  <a:pt x="307" y="0"/>
                </a:lnTo>
                <a:cubicBezTo>
                  <a:pt x="350" y="0"/>
                  <a:pt x="394" y="0"/>
                  <a:pt x="438" y="0"/>
                </a:cubicBezTo>
                <a:cubicBezTo>
                  <a:pt x="452" y="0"/>
                  <a:pt x="464" y="5"/>
                  <a:pt x="472" y="18"/>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3" name="Freeform 8"/>
          <p:cNvSpPr>
            <a:spLocks noEditPoints="1"/>
          </p:cNvSpPr>
          <p:nvPr/>
        </p:nvSpPr>
        <p:spPr bwMode="auto">
          <a:xfrm>
            <a:off x="3202232" y="5045180"/>
            <a:ext cx="265113" cy="192088"/>
          </a:xfrm>
          <a:custGeom>
            <a:gdLst>
              <a:gd fmla="*/ 269 w 322" name="T0"/>
              <a:gd fmla="*/ 0 h 233" name="T1"/>
              <a:gd fmla="*/ 53 w 322" name="T2"/>
              <a:gd fmla="*/ 0 h 233" name="T3"/>
              <a:gd fmla="*/ 0 w 322" name="T4"/>
              <a:gd fmla="*/ 52 h 233" name="T5"/>
              <a:gd fmla="*/ 0 w 322" name="T6"/>
              <a:gd fmla="*/ 181 h 233" name="T7"/>
              <a:gd fmla="*/ 53 w 322" name="T8"/>
              <a:gd fmla="*/ 233 h 233" name="T9"/>
              <a:gd fmla="*/ 269 w 322" name="T10"/>
              <a:gd fmla="*/ 233 h 233" name="T11"/>
              <a:gd fmla="*/ 322 w 322" name="T12"/>
              <a:gd fmla="*/ 181 h 233" name="T13"/>
              <a:gd fmla="*/ 322 w 322" name="T14"/>
              <a:gd fmla="*/ 52 h 233" name="T15"/>
              <a:gd fmla="*/ 269 w 322" name="T16"/>
              <a:gd fmla="*/ 0 h 233" name="T17"/>
              <a:gd fmla="*/ 101 w 322" name="T18"/>
              <a:gd fmla="*/ 101 h 233" name="T19"/>
              <a:gd fmla="*/ 124 w 322" name="T20"/>
              <a:gd fmla="*/ 78 h 233" name="T21"/>
              <a:gd fmla="*/ 101 w 322" name="T22"/>
              <a:gd fmla="*/ 55 h 233" name="T23"/>
              <a:gd fmla="*/ 78 w 322" name="T24"/>
              <a:gd fmla="*/ 78 h 233" name="T25"/>
              <a:gd fmla="*/ 101 w 322" name="T26"/>
              <a:gd fmla="*/ 101 h 233" name="T27"/>
              <a:gd fmla="*/ 141 w 322" name="T28"/>
              <a:gd fmla="*/ 166 h 233" name="T29"/>
              <a:gd fmla="*/ 144 w 322" name="T30"/>
              <a:gd fmla="*/ 128 h 233" name="T31"/>
              <a:gd fmla="*/ 121 w 322" name="T32"/>
              <a:gd fmla="*/ 108 h 233" name="T33"/>
              <a:gd fmla="*/ 109 w 322" name="T34"/>
              <a:gd fmla="*/ 108 h 233" name="T35"/>
              <a:gd fmla="*/ 106 w 322" name="T36"/>
              <a:gd fmla="*/ 117 h 233" name="T37"/>
              <a:gd fmla="*/ 109 w 322" name="T38"/>
              <a:gd fmla="*/ 151 h 233" name="T39"/>
              <a:gd fmla="*/ 100 w 322" name="T40"/>
              <a:gd fmla="*/ 163 h 233" name="T41"/>
              <a:gd fmla="*/ 92 w 322" name="T42"/>
              <a:gd fmla="*/ 151 h 233" name="T43"/>
              <a:gd fmla="*/ 97 w 322" name="T44"/>
              <a:gd fmla="*/ 117 h 233" name="T45"/>
              <a:gd fmla="*/ 94 w 322" name="T46"/>
              <a:gd fmla="*/ 108 h 233" name="T47"/>
              <a:gd fmla="*/ 80 w 322" name="T48"/>
              <a:gd fmla="*/ 108 h 233" name="T49"/>
              <a:gd fmla="*/ 57 w 322" name="T50"/>
              <a:gd fmla="*/ 129 h 233" name="T51"/>
              <a:gd fmla="*/ 60 w 322" name="T52"/>
              <a:gd fmla="*/ 166 h 233" name="T53"/>
              <a:gd fmla="*/ 101 w 322" name="T54"/>
              <a:gd fmla="*/ 176 h 233" name="T55"/>
              <a:gd fmla="*/ 141 w 322" name="T56"/>
              <a:gd fmla="*/ 166 h 233" name="T57"/>
              <a:gd fmla="*/ 165 w 322" name="T58"/>
              <a:gd fmla="*/ 191 h 233" name="T59"/>
              <a:gd fmla="*/ 165 w 322" name="T60"/>
              <a:gd fmla="*/ 191 h 233" name="T61"/>
              <a:gd fmla="*/ 36 w 322" name="T62"/>
              <a:gd fmla="*/ 191 h 233" name="T63"/>
              <a:gd fmla="*/ 36 w 322" name="T64"/>
              <a:gd fmla="*/ 42 h 233" name="T65"/>
              <a:gd fmla="*/ 165 w 322" name="T66"/>
              <a:gd fmla="*/ 42 h 233" name="T67"/>
              <a:gd fmla="*/ 165 w 322" name="T68"/>
              <a:gd fmla="*/ 191 h 233" name="T69"/>
              <a:gd fmla="*/ 249 w 322" name="T70"/>
              <a:gd fmla="*/ 73 h 233" name="T71"/>
              <a:gd fmla="*/ 249 w 322" name="T72"/>
              <a:gd fmla="*/ 73 h 233" name="T73"/>
              <a:gd fmla="*/ 193 w 322" name="T74"/>
              <a:gd fmla="*/ 73 h 233" name="T75"/>
              <a:gd fmla="*/ 181 w 322" name="T76"/>
              <a:gd fmla="*/ 60 h 233" name="T77"/>
              <a:gd fmla="*/ 193 w 322" name="T78"/>
              <a:gd fmla="*/ 48 h 233" name="T79"/>
              <a:gd fmla="*/ 249 w 322" name="T80"/>
              <a:gd fmla="*/ 48 h 233" name="T81"/>
              <a:gd fmla="*/ 261 w 322" name="T82"/>
              <a:gd fmla="*/ 60 h 233" name="T83"/>
              <a:gd fmla="*/ 249 w 322" name="T84"/>
              <a:gd fmla="*/ 73 h 233" name="T85"/>
              <a:gd fmla="*/ 302 w 322" name="T86"/>
              <a:gd fmla="*/ 123 h 233" name="T87"/>
              <a:gd fmla="*/ 302 w 322" name="T88"/>
              <a:gd fmla="*/ 123 h 233" name="T89"/>
              <a:gd fmla="*/ 292 w 322" name="T90"/>
              <a:gd fmla="*/ 133 h 233" name="T91"/>
              <a:gd fmla="*/ 191 w 322" name="T92"/>
              <a:gd fmla="*/ 133 h 233" name="T93"/>
              <a:gd fmla="*/ 181 w 322" name="T94"/>
              <a:gd fmla="*/ 123 h 233" name="T95"/>
              <a:gd fmla="*/ 191 w 322" name="T96"/>
              <a:gd fmla="*/ 113 h 233" name="T97"/>
              <a:gd fmla="*/ 292 w 322" name="T98"/>
              <a:gd fmla="*/ 113 h 233" name="T99"/>
              <a:gd fmla="*/ 302 w 322" name="T100"/>
              <a:gd fmla="*/ 123 h 233" name="T101"/>
              <a:gd fmla="*/ 302 w 322" name="T102"/>
              <a:gd fmla="*/ 163 h 233" name="T103"/>
              <a:gd fmla="*/ 302 w 322" name="T104"/>
              <a:gd fmla="*/ 163 h 233" name="T105"/>
              <a:gd fmla="*/ 292 w 322" name="T106"/>
              <a:gd fmla="*/ 173 h 233" name="T107"/>
              <a:gd fmla="*/ 191 w 322" name="T108"/>
              <a:gd fmla="*/ 173 h 233" name="T109"/>
              <a:gd fmla="*/ 181 w 322" name="T110"/>
              <a:gd fmla="*/ 163 h 233" name="T111"/>
              <a:gd fmla="*/ 191 w 322" name="T112"/>
              <a:gd fmla="*/ 153 h 233" name="T113"/>
              <a:gd fmla="*/ 292 w 322" name="T114"/>
              <a:gd fmla="*/ 153 h 233" name="T115"/>
              <a:gd fmla="*/ 302 w 322" name="T116"/>
              <a:gd fmla="*/ 163 h 23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33" w="322">
                <a:moveTo>
                  <a:pt x="269" y="0"/>
                </a:moveTo>
                <a:lnTo>
                  <a:pt x="53" y="0"/>
                </a:lnTo>
                <a:cubicBezTo>
                  <a:pt x="24" y="0"/>
                  <a:pt x="0" y="23"/>
                  <a:pt x="0" y="52"/>
                </a:cubicBezTo>
                <a:lnTo>
                  <a:pt x="0" y="181"/>
                </a:lnTo>
                <a:cubicBezTo>
                  <a:pt x="0" y="210"/>
                  <a:pt x="24" y="233"/>
                  <a:pt x="53" y="233"/>
                </a:cubicBezTo>
                <a:lnTo>
                  <a:pt x="269" y="233"/>
                </a:lnTo>
                <a:cubicBezTo>
                  <a:pt x="298" y="233"/>
                  <a:pt x="322" y="210"/>
                  <a:pt x="322" y="181"/>
                </a:cubicBezTo>
                <a:lnTo>
                  <a:pt x="322" y="52"/>
                </a:lnTo>
                <a:cubicBezTo>
                  <a:pt x="322" y="23"/>
                  <a:pt x="298" y="0"/>
                  <a:pt x="269" y="0"/>
                </a:cubicBezTo>
                <a:close/>
                <a:moveTo>
                  <a:pt x="101" y="101"/>
                </a:moveTo>
                <a:cubicBezTo>
                  <a:pt x="113" y="101"/>
                  <a:pt x="124" y="91"/>
                  <a:pt x="124" y="78"/>
                </a:cubicBezTo>
                <a:cubicBezTo>
                  <a:pt x="124" y="65"/>
                  <a:pt x="113" y="55"/>
                  <a:pt x="101" y="55"/>
                </a:cubicBezTo>
                <a:cubicBezTo>
                  <a:pt x="88" y="55"/>
                  <a:pt x="78" y="65"/>
                  <a:pt x="78" y="78"/>
                </a:cubicBezTo>
                <a:cubicBezTo>
                  <a:pt x="78" y="91"/>
                  <a:pt x="88" y="101"/>
                  <a:pt x="101" y="101"/>
                </a:cubicBezTo>
                <a:close/>
                <a:moveTo>
                  <a:pt x="141" y="166"/>
                </a:moveTo>
                <a:lnTo>
                  <a:pt x="144" y="128"/>
                </a:lnTo>
                <a:cubicBezTo>
                  <a:pt x="145" y="117"/>
                  <a:pt x="134" y="108"/>
                  <a:pt x="121" y="108"/>
                </a:cubicBezTo>
                <a:lnTo>
                  <a:pt x="109" y="108"/>
                </a:lnTo>
                <a:cubicBezTo>
                  <a:pt x="109" y="109"/>
                  <a:pt x="109" y="114"/>
                  <a:pt x="106" y="117"/>
                </a:cubicBezTo>
                <a:cubicBezTo>
                  <a:pt x="106" y="117"/>
                  <a:pt x="111" y="142"/>
                  <a:pt x="109" y="151"/>
                </a:cubicBezTo>
                <a:cubicBezTo>
                  <a:pt x="108" y="154"/>
                  <a:pt x="104" y="163"/>
                  <a:pt x="100" y="163"/>
                </a:cubicBezTo>
                <a:cubicBezTo>
                  <a:pt x="96" y="163"/>
                  <a:pt x="93" y="154"/>
                  <a:pt x="92" y="151"/>
                </a:cubicBezTo>
                <a:cubicBezTo>
                  <a:pt x="91" y="142"/>
                  <a:pt x="97" y="117"/>
                  <a:pt x="97" y="117"/>
                </a:cubicBezTo>
                <a:cubicBezTo>
                  <a:pt x="96" y="116"/>
                  <a:pt x="94" y="115"/>
                  <a:pt x="94" y="108"/>
                </a:cubicBezTo>
                <a:lnTo>
                  <a:pt x="80" y="108"/>
                </a:lnTo>
                <a:cubicBezTo>
                  <a:pt x="68" y="108"/>
                  <a:pt x="56" y="117"/>
                  <a:pt x="57" y="129"/>
                </a:cubicBezTo>
                <a:lnTo>
                  <a:pt x="60" y="166"/>
                </a:lnTo>
                <a:cubicBezTo>
                  <a:pt x="70" y="176"/>
                  <a:pt x="86" y="176"/>
                  <a:pt x="101" y="176"/>
                </a:cubicBezTo>
                <a:cubicBezTo>
                  <a:pt x="115" y="176"/>
                  <a:pt x="132" y="175"/>
                  <a:pt x="141" y="166"/>
                </a:cubicBezTo>
                <a:close/>
                <a:moveTo>
                  <a:pt x="165" y="191"/>
                </a:moveTo>
                <a:lnTo>
                  <a:pt x="165" y="191"/>
                </a:lnTo>
                <a:lnTo>
                  <a:pt x="36" y="191"/>
                </a:lnTo>
                <a:lnTo>
                  <a:pt x="36" y="42"/>
                </a:lnTo>
                <a:lnTo>
                  <a:pt x="165" y="42"/>
                </a:lnTo>
                <a:lnTo>
                  <a:pt x="165" y="191"/>
                </a:lnTo>
                <a:close/>
                <a:moveTo>
                  <a:pt x="249" y="73"/>
                </a:moveTo>
                <a:lnTo>
                  <a:pt x="249" y="73"/>
                </a:lnTo>
                <a:lnTo>
                  <a:pt x="193" y="73"/>
                </a:lnTo>
                <a:cubicBezTo>
                  <a:pt x="186" y="73"/>
                  <a:pt x="181" y="67"/>
                  <a:pt x="181" y="60"/>
                </a:cubicBezTo>
                <a:cubicBezTo>
                  <a:pt x="181" y="54"/>
                  <a:pt x="186" y="48"/>
                  <a:pt x="193" y="48"/>
                </a:cubicBezTo>
                <a:lnTo>
                  <a:pt x="249" y="48"/>
                </a:lnTo>
                <a:cubicBezTo>
                  <a:pt x="256" y="48"/>
                  <a:pt x="261" y="54"/>
                  <a:pt x="261" y="60"/>
                </a:cubicBezTo>
                <a:cubicBezTo>
                  <a:pt x="261" y="67"/>
                  <a:pt x="256" y="73"/>
                  <a:pt x="249" y="73"/>
                </a:cubicBezTo>
                <a:close/>
                <a:moveTo>
                  <a:pt x="302" y="123"/>
                </a:moveTo>
                <a:lnTo>
                  <a:pt x="302" y="123"/>
                </a:lnTo>
                <a:cubicBezTo>
                  <a:pt x="302" y="128"/>
                  <a:pt x="297" y="133"/>
                  <a:pt x="292" y="133"/>
                </a:cubicBezTo>
                <a:lnTo>
                  <a:pt x="191" y="133"/>
                </a:lnTo>
                <a:cubicBezTo>
                  <a:pt x="186" y="133"/>
                  <a:pt x="181" y="128"/>
                  <a:pt x="181" y="123"/>
                </a:cubicBezTo>
                <a:cubicBezTo>
                  <a:pt x="181" y="117"/>
                  <a:pt x="186" y="113"/>
                  <a:pt x="191" y="113"/>
                </a:cubicBezTo>
                <a:lnTo>
                  <a:pt x="292" y="113"/>
                </a:lnTo>
                <a:cubicBezTo>
                  <a:pt x="297" y="113"/>
                  <a:pt x="302" y="117"/>
                  <a:pt x="302" y="123"/>
                </a:cubicBezTo>
                <a:close/>
                <a:moveTo>
                  <a:pt x="302" y="163"/>
                </a:moveTo>
                <a:lnTo>
                  <a:pt x="302" y="163"/>
                </a:lnTo>
                <a:cubicBezTo>
                  <a:pt x="302" y="169"/>
                  <a:pt x="297" y="173"/>
                  <a:pt x="292" y="173"/>
                </a:cubicBezTo>
                <a:lnTo>
                  <a:pt x="191" y="173"/>
                </a:lnTo>
                <a:cubicBezTo>
                  <a:pt x="186" y="173"/>
                  <a:pt x="181" y="169"/>
                  <a:pt x="181" y="163"/>
                </a:cubicBezTo>
                <a:cubicBezTo>
                  <a:pt x="181" y="157"/>
                  <a:pt x="186" y="153"/>
                  <a:pt x="191" y="153"/>
                </a:cubicBezTo>
                <a:lnTo>
                  <a:pt x="292" y="153"/>
                </a:lnTo>
                <a:cubicBezTo>
                  <a:pt x="297" y="153"/>
                  <a:pt x="302" y="157"/>
                  <a:pt x="302" y="163"/>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sp>
        <p:nvSpPr>
          <p:cNvPr id="74" name="Freeform 9"/>
          <p:cNvSpPr/>
          <p:nvPr/>
        </p:nvSpPr>
        <p:spPr bwMode="auto">
          <a:xfrm>
            <a:off x="6825277" y="4919767"/>
            <a:ext cx="504825"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3 w 613" name="T10"/>
              <a:gd fmla="*/ 517 h 537" name="T11"/>
              <a:gd fmla="*/ 440 w 613" name="T12"/>
              <a:gd fmla="*/ 537 h 537" name="T13"/>
              <a:gd fmla="*/ 306 w 613" name="T14"/>
              <a:gd fmla="*/ 537 h 537" name="T15"/>
              <a:gd fmla="*/ 175 w 613" name="T16"/>
              <a:gd fmla="*/ 537 h 537" name="T17"/>
              <a:gd fmla="*/ 140 w 613" name="T18"/>
              <a:gd fmla="*/ 519 h 537" name="T19"/>
              <a:gd fmla="*/ 73 w 613" name="T20"/>
              <a:gd fmla="*/ 403 h 537" name="T21"/>
              <a:gd fmla="*/ 7 w 613" name="T22"/>
              <a:gd fmla="*/ 289 h 537" name="T23"/>
              <a:gd fmla="*/ 6 w 613" name="T24"/>
              <a:gd fmla="*/ 250 h 537" name="T25"/>
              <a:gd fmla="*/ 73 w 613" name="T26"/>
              <a:gd fmla="*/ 134 h 537" name="T27"/>
              <a:gd fmla="*/ 139 w 613" name="T28"/>
              <a:gd fmla="*/ 20 h 537" name="T29"/>
              <a:gd fmla="*/ 172 w 613" name="T30"/>
              <a:gd fmla="*/ 0 h 537" name="T31"/>
              <a:gd fmla="*/ 306 w 613" name="T32"/>
              <a:gd fmla="*/ 0 h 537" name="T33"/>
              <a:gd fmla="*/ 437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7" y="441"/>
                  <a:pt x="495" y="479"/>
                  <a:pt x="473" y="517"/>
                </a:cubicBezTo>
                <a:cubicBezTo>
                  <a:pt x="466" y="529"/>
                  <a:pt x="455" y="536"/>
                  <a:pt x="440" y="537"/>
                </a:cubicBezTo>
                <a:lnTo>
                  <a:pt x="306" y="537"/>
                </a:lnTo>
                <a:cubicBezTo>
                  <a:pt x="262" y="537"/>
                  <a:pt x="219" y="537"/>
                  <a:pt x="175" y="537"/>
                </a:cubicBezTo>
                <a:cubicBezTo>
                  <a:pt x="160" y="537"/>
                  <a:pt x="149" y="532"/>
                  <a:pt x="140" y="519"/>
                </a:cubicBezTo>
                <a:lnTo>
                  <a:pt x="73" y="403"/>
                </a:lnTo>
                <a:cubicBezTo>
                  <a:pt x="51" y="365"/>
                  <a:pt x="29" y="327"/>
                  <a:pt x="7" y="289"/>
                </a:cubicBezTo>
                <a:cubicBezTo>
                  <a:pt x="1" y="277"/>
                  <a:pt x="0" y="264"/>
                  <a:pt x="6" y="250"/>
                </a:cubicBezTo>
                <a:lnTo>
                  <a:pt x="73" y="134"/>
                </a:lnTo>
                <a:cubicBezTo>
                  <a:pt x="95" y="96"/>
                  <a:pt x="117" y="58"/>
                  <a:pt x="139" y="20"/>
                </a:cubicBezTo>
                <a:cubicBezTo>
                  <a:pt x="146" y="8"/>
                  <a:pt x="157" y="1"/>
                  <a:pt x="172" y="0"/>
                </a:cubicBezTo>
                <a:lnTo>
                  <a:pt x="306" y="0"/>
                </a:lnTo>
                <a:cubicBezTo>
                  <a:pt x="350" y="0"/>
                  <a:pt x="394" y="0"/>
                  <a:pt x="437" y="0"/>
                </a:cubicBezTo>
                <a:cubicBezTo>
                  <a:pt x="452" y="0"/>
                  <a:pt x="464" y="5"/>
                  <a:pt x="472" y="18"/>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5" name="Freeform 10"/>
          <p:cNvSpPr>
            <a:spLocks noEditPoints="1"/>
          </p:cNvSpPr>
          <p:nvPr/>
        </p:nvSpPr>
        <p:spPr bwMode="auto">
          <a:xfrm>
            <a:off x="6955452" y="4999142"/>
            <a:ext cx="268288" cy="285750"/>
          </a:xfrm>
          <a:custGeom>
            <a:gdLst>
              <a:gd fmla="*/ 163 w 327" name="T0"/>
              <a:gd fmla="*/ 331 h 347" name="T1"/>
              <a:gd fmla="*/ 164 w 327" name="T2"/>
              <a:gd fmla="*/ 192 h 347" name="T3"/>
              <a:gd fmla="*/ 261 w 327" name="T4"/>
              <a:gd fmla="*/ 174 h 347" name="T5"/>
              <a:gd fmla="*/ 200 w 327" name="T6"/>
              <a:gd fmla="*/ 198 h 347" name="T7"/>
              <a:gd fmla="*/ 55 w 327" name="T8"/>
              <a:gd fmla="*/ 124 h 347" name="T9"/>
              <a:gd fmla="*/ 73 w 327" name="T10"/>
              <a:gd fmla="*/ 126 h 347" name="T11"/>
              <a:gd fmla="*/ 96 w 327" name="T12"/>
              <a:gd fmla="*/ 128 h 347" name="T13"/>
              <a:gd fmla="*/ 96 w 327" name="T14"/>
              <a:gd fmla="*/ 113 h 347" name="T15"/>
              <a:gd fmla="*/ 163 w 327" name="T16"/>
              <a:gd fmla="*/ 175 h 347" name="T17"/>
              <a:gd fmla="*/ 238 w 327" name="T18"/>
              <a:gd fmla="*/ 121 h 347" name="T19"/>
              <a:gd fmla="*/ 254 w 327" name="T20"/>
              <a:gd fmla="*/ 118 h 347" name="T21"/>
              <a:gd fmla="*/ 264 w 327" name="T22"/>
              <a:gd fmla="*/ 122 h 347" name="T23"/>
              <a:gd fmla="*/ 240 w 327" name="T24"/>
              <a:gd fmla="*/ 148 h 347" name="T25"/>
              <a:gd fmla="*/ 282 w 327" name="T26"/>
              <a:gd fmla="*/ 197 h 347" name="T27"/>
              <a:gd fmla="*/ 269 w 327" name="T28"/>
              <a:gd fmla="*/ 152 h 347" name="T29"/>
              <a:gd fmla="*/ 269 w 327" name="T30"/>
              <a:gd fmla="*/ 289 h 347" name="T31"/>
              <a:gd fmla="*/ 284 w 327" name="T32"/>
              <a:gd fmla="*/ 285 h 347" name="T33"/>
              <a:gd fmla="*/ 178 w 327" name="T34"/>
              <a:gd fmla="*/ 343 h 347" name="T35"/>
              <a:gd fmla="*/ 164 w 327" name="T36"/>
              <a:gd fmla="*/ 346 h 347" name="T37"/>
              <a:gd fmla="*/ 43 w 327" name="T38"/>
              <a:gd fmla="*/ 285 h 347" name="T39"/>
              <a:gd fmla="*/ 58 w 327" name="T40"/>
              <a:gd fmla="*/ 289 h 347" name="T41"/>
              <a:gd fmla="*/ 58 w 327" name="T42"/>
              <a:gd fmla="*/ 152 h 347" name="T43"/>
              <a:gd fmla="*/ 46 w 327" name="T44"/>
              <a:gd fmla="*/ 197 h 347" name="T45"/>
              <a:gd fmla="*/ 82 w 327" name="T46"/>
              <a:gd fmla="*/ 145 h 347" name="T47"/>
              <a:gd fmla="*/ 36 w 327" name="T48"/>
              <a:gd fmla="*/ 231 h 347" name="T49"/>
              <a:gd fmla="*/ 42 w 327" name="T50"/>
              <a:gd fmla="*/ 244 h 347" name="T51"/>
              <a:gd fmla="*/ 49 w 327" name="T52"/>
              <a:gd fmla="*/ 257 h 347" name="T53"/>
              <a:gd fmla="*/ 26 w 327" name="T54"/>
              <a:gd fmla="*/ 274 h 347" name="T55"/>
              <a:gd fmla="*/ 16 w 327" name="T56"/>
              <a:gd fmla="*/ 217 h 347" name="T57"/>
              <a:gd fmla="*/ 31 w 327" name="T58"/>
              <a:gd fmla="*/ 192 h 347" name="T59"/>
              <a:gd fmla="*/ 272 w 327" name="T60"/>
              <a:gd fmla="*/ 220 h 347" name="T61"/>
              <a:gd fmla="*/ 267 w 327" name="T62"/>
              <a:gd fmla="*/ 234 h 347" name="T63"/>
              <a:gd fmla="*/ 262 w 327" name="T64"/>
              <a:gd fmla="*/ 249 h 347" name="T65"/>
              <a:gd fmla="*/ 259 w 327" name="T66"/>
              <a:gd fmla="*/ 260 h 347" name="T67"/>
              <a:gd fmla="*/ 277 w 327" name="T68"/>
              <a:gd fmla="*/ 210 h 347" name="T69"/>
              <a:gd fmla="*/ 296 w 327" name="T70"/>
              <a:gd fmla="*/ 208 h 347" name="T71"/>
              <a:gd fmla="*/ 162 w 327" name="T72"/>
              <a:gd fmla="*/ 0 h 347" name="T73"/>
              <a:gd fmla="*/ 241 w 327" name="T74"/>
              <a:gd fmla="*/ 62 h 347" name="T75"/>
              <a:gd fmla="*/ 227 w 327" name="T76"/>
              <a:gd fmla="*/ 103 h 347" name="T77"/>
              <a:gd fmla="*/ 210 w 327" name="T78"/>
              <a:gd fmla="*/ 47 h 347" name="T79"/>
              <a:gd fmla="*/ 112 w 327" name="T80"/>
              <a:gd fmla="*/ 106 h 347" name="T81"/>
              <a:gd fmla="*/ 88 w 327" name="T82"/>
              <a:gd fmla="*/ 89 h 347" name="T83"/>
              <a:gd fmla="*/ 114 w 327" name="T84"/>
              <a:gd fmla="*/ 24 h 3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47" w="327">
                <a:moveTo>
                  <a:pt x="153" y="191"/>
                </a:moveTo>
                <a:lnTo>
                  <a:pt x="153" y="329"/>
                </a:lnTo>
                <a:cubicBezTo>
                  <a:pt x="156" y="331"/>
                  <a:pt x="160" y="331"/>
                  <a:pt x="163" y="331"/>
                </a:cubicBezTo>
                <a:cubicBezTo>
                  <a:pt x="167" y="331"/>
                  <a:pt x="171" y="330"/>
                  <a:pt x="174" y="329"/>
                </a:cubicBezTo>
                <a:lnTo>
                  <a:pt x="174" y="191"/>
                </a:lnTo>
                <a:cubicBezTo>
                  <a:pt x="171" y="192"/>
                  <a:pt x="167" y="192"/>
                  <a:pt x="164" y="192"/>
                </a:cubicBezTo>
                <a:cubicBezTo>
                  <a:pt x="160" y="192"/>
                  <a:pt x="157" y="192"/>
                  <a:pt x="153" y="191"/>
                </a:cubicBezTo>
                <a:close/>
                <a:moveTo>
                  <a:pt x="200" y="198"/>
                </a:moveTo>
                <a:lnTo>
                  <a:pt x="261" y="174"/>
                </a:lnTo>
                <a:lnTo>
                  <a:pt x="261" y="199"/>
                </a:lnTo>
                <a:lnTo>
                  <a:pt x="200" y="223"/>
                </a:lnTo>
                <a:lnTo>
                  <a:pt x="200" y="198"/>
                </a:lnTo>
                <a:close/>
                <a:moveTo>
                  <a:pt x="82" y="145"/>
                </a:moveTo>
                <a:lnTo>
                  <a:pt x="57" y="131"/>
                </a:lnTo>
                <a:cubicBezTo>
                  <a:pt x="54" y="130"/>
                  <a:pt x="53" y="126"/>
                  <a:pt x="55" y="124"/>
                </a:cubicBezTo>
                <a:cubicBezTo>
                  <a:pt x="56" y="121"/>
                  <a:pt x="60" y="120"/>
                  <a:pt x="62" y="122"/>
                </a:cubicBezTo>
                <a:lnTo>
                  <a:pt x="86" y="135"/>
                </a:lnTo>
                <a:lnTo>
                  <a:pt x="73" y="126"/>
                </a:lnTo>
                <a:cubicBezTo>
                  <a:pt x="70" y="124"/>
                  <a:pt x="70" y="120"/>
                  <a:pt x="72" y="118"/>
                </a:cubicBezTo>
                <a:cubicBezTo>
                  <a:pt x="73" y="115"/>
                  <a:pt x="77" y="115"/>
                  <a:pt x="80" y="117"/>
                </a:cubicBezTo>
                <a:lnTo>
                  <a:pt x="96" y="128"/>
                </a:lnTo>
                <a:lnTo>
                  <a:pt x="88" y="121"/>
                </a:lnTo>
                <a:cubicBezTo>
                  <a:pt x="86" y="119"/>
                  <a:pt x="86" y="115"/>
                  <a:pt x="88" y="113"/>
                </a:cubicBezTo>
                <a:cubicBezTo>
                  <a:pt x="90" y="111"/>
                  <a:pt x="94" y="110"/>
                  <a:pt x="96" y="113"/>
                </a:cubicBezTo>
                <a:lnTo>
                  <a:pt x="162" y="175"/>
                </a:lnTo>
                <a:cubicBezTo>
                  <a:pt x="163" y="175"/>
                  <a:pt x="163" y="175"/>
                  <a:pt x="163" y="175"/>
                </a:cubicBezTo>
                <a:cubicBezTo>
                  <a:pt x="163" y="175"/>
                  <a:pt x="163" y="175"/>
                  <a:pt x="163" y="175"/>
                </a:cubicBezTo>
                <a:lnTo>
                  <a:pt x="230" y="113"/>
                </a:lnTo>
                <a:cubicBezTo>
                  <a:pt x="232" y="110"/>
                  <a:pt x="236" y="111"/>
                  <a:pt x="238" y="113"/>
                </a:cubicBezTo>
                <a:cubicBezTo>
                  <a:pt x="240" y="115"/>
                  <a:pt x="240" y="119"/>
                  <a:pt x="238" y="121"/>
                </a:cubicBezTo>
                <a:lnTo>
                  <a:pt x="229" y="128"/>
                </a:lnTo>
                <a:lnTo>
                  <a:pt x="246" y="117"/>
                </a:lnTo>
                <a:cubicBezTo>
                  <a:pt x="249" y="115"/>
                  <a:pt x="252" y="115"/>
                  <a:pt x="254" y="118"/>
                </a:cubicBezTo>
                <a:cubicBezTo>
                  <a:pt x="256" y="120"/>
                  <a:pt x="255" y="124"/>
                  <a:pt x="253" y="126"/>
                </a:cubicBezTo>
                <a:lnTo>
                  <a:pt x="240" y="135"/>
                </a:lnTo>
                <a:lnTo>
                  <a:pt x="264" y="122"/>
                </a:lnTo>
                <a:cubicBezTo>
                  <a:pt x="266" y="120"/>
                  <a:pt x="270" y="121"/>
                  <a:pt x="271" y="124"/>
                </a:cubicBezTo>
                <a:cubicBezTo>
                  <a:pt x="273" y="127"/>
                  <a:pt x="272" y="130"/>
                  <a:pt x="269" y="131"/>
                </a:cubicBezTo>
                <a:lnTo>
                  <a:pt x="240" y="148"/>
                </a:lnTo>
                <a:lnTo>
                  <a:pt x="284" y="129"/>
                </a:lnTo>
                <a:lnTo>
                  <a:pt x="284" y="197"/>
                </a:lnTo>
                <a:cubicBezTo>
                  <a:pt x="283" y="197"/>
                  <a:pt x="283" y="197"/>
                  <a:pt x="282" y="197"/>
                </a:cubicBezTo>
                <a:lnTo>
                  <a:pt x="273" y="196"/>
                </a:lnTo>
                <a:lnTo>
                  <a:pt x="269" y="203"/>
                </a:lnTo>
                <a:lnTo>
                  <a:pt x="269" y="152"/>
                </a:lnTo>
                <a:lnTo>
                  <a:pt x="190" y="186"/>
                </a:lnTo>
                <a:lnTo>
                  <a:pt x="190" y="322"/>
                </a:lnTo>
                <a:lnTo>
                  <a:pt x="269" y="289"/>
                </a:lnTo>
                <a:lnTo>
                  <a:pt x="269" y="279"/>
                </a:lnTo>
                <a:cubicBezTo>
                  <a:pt x="272" y="280"/>
                  <a:pt x="275" y="282"/>
                  <a:pt x="277" y="283"/>
                </a:cubicBezTo>
                <a:cubicBezTo>
                  <a:pt x="280" y="284"/>
                  <a:pt x="282" y="284"/>
                  <a:pt x="284" y="285"/>
                </a:cubicBezTo>
                <a:lnTo>
                  <a:pt x="284" y="299"/>
                </a:lnTo>
                <a:lnTo>
                  <a:pt x="185" y="341"/>
                </a:lnTo>
                <a:cubicBezTo>
                  <a:pt x="183" y="342"/>
                  <a:pt x="181" y="343"/>
                  <a:pt x="178" y="343"/>
                </a:cubicBezTo>
                <a:lnTo>
                  <a:pt x="174" y="345"/>
                </a:lnTo>
                <a:lnTo>
                  <a:pt x="174" y="345"/>
                </a:lnTo>
                <a:cubicBezTo>
                  <a:pt x="171" y="346"/>
                  <a:pt x="167" y="346"/>
                  <a:pt x="164" y="346"/>
                </a:cubicBezTo>
                <a:cubicBezTo>
                  <a:pt x="156" y="347"/>
                  <a:pt x="149" y="345"/>
                  <a:pt x="142" y="340"/>
                </a:cubicBezTo>
                <a:lnTo>
                  <a:pt x="43" y="299"/>
                </a:lnTo>
                <a:lnTo>
                  <a:pt x="43" y="285"/>
                </a:lnTo>
                <a:cubicBezTo>
                  <a:pt x="45" y="284"/>
                  <a:pt x="48" y="284"/>
                  <a:pt x="50" y="283"/>
                </a:cubicBezTo>
                <a:cubicBezTo>
                  <a:pt x="53" y="282"/>
                  <a:pt x="55" y="280"/>
                  <a:pt x="58" y="279"/>
                </a:cubicBezTo>
                <a:lnTo>
                  <a:pt x="58" y="289"/>
                </a:lnTo>
                <a:lnTo>
                  <a:pt x="138" y="322"/>
                </a:lnTo>
                <a:lnTo>
                  <a:pt x="138" y="186"/>
                </a:lnTo>
                <a:lnTo>
                  <a:pt x="58" y="152"/>
                </a:lnTo>
                <a:lnTo>
                  <a:pt x="58" y="203"/>
                </a:lnTo>
                <a:lnTo>
                  <a:pt x="55" y="196"/>
                </a:lnTo>
                <a:lnTo>
                  <a:pt x="46" y="197"/>
                </a:lnTo>
                <a:cubicBezTo>
                  <a:pt x="45" y="197"/>
                  <a:pt x="44" y="197"/>
                  <a:pt x="43" y="197"/>
                </a:cubicBezTo>
                <a:lnTo>
                  <a:pt x="43" y="129"/>
                </a:lnTo>
                <a:lnTo>
                  <a:pt x="82" y="145"/>
                </a:lnTo>
                <a:close/>
                <a:moveTo>
                  <a:pt x="49" y="210"/>
                </a:moveTo>
                <a:cubicBezTo>
                  <a:pt x="51" y="213"/>
                  <a:pt x="53" y="216"/>
                  <a:pt x="54" y="220"/>
                </a:cubicBezTo>
                <a:lnTo>
                  <a:pt x="36" y="231"/>
                </a:lnTo>
                <a:lnTo>
                  <a:pt x="56" y="223"/>
                </a:lnTo>
                <a:cubicBezTo>
                  <a:pt x="57" y="227"/>
                  <a:pt x="58" y="230"/>
                  <a:pt x="60" y="234"/>
                </a:cubicBezTo>
                <a:lnTo>
                  <a:pt x="42" y="244"/>
                </a:lnTo>
                <a:lnTo>
                  <a:pt x="61" y="237"/>
                </a:lnTo>
                <a:cubicBezTo>
                  <a:pt x="62" y="241"/>
                  <a:pt x="63" y="245"/>
                  <a:pt x="65" y="249"/>
                </a:cubicBezTo>
                <a:lnTo>
                  <a:pt x="49" y="257"/>
                </a:lnTo>
                <a:lnTo>
                  <a:pt x="65" y="251"/>
                </a:lnTo>
                <a:cubicBezTo>
                  <a:pt x="66" y="254"/>
                  <a:pt x="67" y="257"/>
                  <a:pt x="67" y="260"/>
                </a:cubicBezTo>
                <a:cubicBezTo>
                  <a:pt x="64" y="262"/>
                  <a:pt x="38" y="279"/>
                  <a:pt x="26" y="274"/>
                </a:cubicBezTo>
                <a:cubicBezTo>
                  <a:pt x="13" y="269"/>
                  <a:pt x="1" y="252"/>
                  <a:pt x="0" y="236"/>
                </a:cubicBezTo>
                <a:cubicBezTo>
                  <a:pt x="0" y="221"/>
                  <a:pt x="40" y="211"/>
                  <a:pt x="49" y="210"/>
                </a:cubicBezTo>
                <a:close/>
                <a:moveTo>
                  <a:pt x="16" y="217"/>
                </a:moveTo>
                <a:lnTo>
                  <a:pt x="26" y="213"/>
                </a:lnTo>
                <a:lnTo>
                  <a:pt x="31" y="208"/>
                </a:lnTo>
                <a:lnTo>
                  <a:pt x="31" y="192"/>
                </a:lnTo>
                <a:cubicBezTo>
                  <a:pt x="22" y="196"/>
                  <a:pt x="18" y="206"/>
                  <a:pt x="16" y="217"/>
                </a:cubicBezTo>
                <a:close/>
                <a:moveTo>
                  <a:pt x="277" y="210"/>
                </a:moveTo>
                <a:cubicBezTo>
                  <a:pt x="276" y="213"/>
                  <a:pt x="274" y="216"/>
                  <a:pt x="272" y="220"/>
                </a:cubicBezTo>
                <a:lnTo>
                  <a:pt x="291" y="231"/>
                </a:lnTo>
                <a:lnTo>
                  <a:pt x="271" y="223"/>
                </a:lnTo>
                <a:cubicBezTo>
                  <a:pt x="269" y="227"/>
                  <a:pt x="268" y="230"/>
                  <a:pt x="267" y="234"/>
                </a:cubicBezTo>
                <a:lnTo>
                  <a:pt x="284" y="244"/>
                </a:lnTo>
                <a:lnTo>
                  <a:pt x="266" y="237"/>
                </a:lnTo>
                <a:cubicBezTo>
                  <a:pt x="264" y="241"/>
                  <a:pt x="263" y="245"/>
                  <a:pt x="262" y="249"/>
                </a:cubicBezTo>
                <a:lnTo>
                  <a:pt x="278" y="257"/>
                </a:lnTo>
                <a:lnTo>
                  <a:pt x="261" y="251"/>
                </a:lnTo>
                <a:cubicBezTo>
                  <a:pt x="261" y="254"/>
                  <a:pt x="260" y="257"/>
                  <a:pt x="259" y="260"/>
                </a:cubicBezTo>
                <a:cubicBezTo>
                  <a:pt x="263" y="262"/>
                  <a:pt x="289" y="279"/>
                  <a:pt x="301" y="274"/>
                </a:cubicBezTo>
                <a:cubicBezTo>
                  <a:pt x="313" y="269"/>
                  <a:pt x="326" y="252"/>
                  <a:pt x="326" y="236"/>
                </a:cubicBezTo>
                <a:cubicBezTo>
                  <a:pt x="327" y="221"/>
                  <a:pt x="286" y="211"/>
                  <a:pt x="277" y="210"/>
                </a:cubicBezTo>
                <a:close/>
                <a:moveTo>
                  <a:pt x="311" y="217"/>
                </a:moveTo>
                <a:lnTo>
                  <a:pt x="300" y="213"/>
                </a:lnTo>
                <a:lnTo>
                  <a:pt x="296" y="208"/>
                </a:lnTo>
                <a:lnTo>
                  <a:pt x="295" y="192"/>
                </a:lnTo>
                <a:cubicBezTo>
                  <a:pt x="305" y="196"/>
                  <a:pt x="309" y="206"/>
                  <a:pt x="311" y="217"/>
                </a:cubicBezTo>
                <a:close/>
                <a:moveTo>
                  <a:pt x="162" y="0"/>
                </a:moveTo>
                <a:cubicBezTo>
                  <a:pt x="181" y="0"/>
                  <a:pt x="198" y="10"/>
                  <a:pt x="210" y="24"/>
                </a:cubicBezTo>
                <a:cubicBezTo>
                  <a:pt x="218" y="34"/>
                  <a:pt x="224" y="45"/>
                  <a:pt x="228" y="59"/>
                </a:cubicBezTo>
                <a:cubicBezTo>
                  <a:pt x="232" y="58"/>
                  <a:pt x="239" y="57"/>
                  <a:pt x="241" y="62"/>
                </a:cubicBezTo>
                <a:cubicBezTo>
                  <a:pt x="244" y="70"/>
                  <a:pt x="242" y="87"/>
                  <a:pt x="237" y="89"/>
                </a:cubicBezTo>
                <a:cubicBezTo>
                  <a:pt x="235" y="90"/>
                  <a:pt x="232" y="90"/>
                  <a:pt x="229" y="90"/>
                </a:cubicBezTo>
                <a:cubicBezTo>
                  <a:pt x="229" y="94"/>
                  <a:pt x="228" y="99"/>
                  <a:pt x="227" y="103"/>
                </a:cubicBezTo>
                <a:cubicBezTo>
                  <a:pt x="222" y="104"/>
                  <a:pt x="217" y="105"/>
                  <a:pt x="213" y="106"/>
                </a:cubicBezTo>
                <a:cubicBezTo>
                  <a:pt x="216" y="98"/>
                  <a:pt x="217" y="89"/>
                  <a:pt x="217" y="80"/>
                </a:cubicBezTo>
                <a:cubicBezTo>
                  <a:pt x="217" y="68"/>
                  <a:pt x="215" y="57"/>
                  <a:pt x="210" y="47"/>
                </a:cubicBezTo>
                <a:cubicBezTo>
                  <a:pt x="173" y="76"/>
                  <a:pt x="125" y="55"/>
                  <a:pt x="113" y="50"/>
                </a:cubicBezTo>
                <a:cubicBezTo>
                  <a:pt x="109" y="59"/>
                  <a:pt x="107" y="69"/>
                  <a:pt x="107" y="80"/>
                </a:cubicBezTo>
                <a:cubicBezTo>
                  <a:pt x="107" y="89"/>
                  <a:pt x="109" y="98"/>
                  <a:pt x="112" y="106"/>
                </a:cubicBezTo>
                <a:cubicBezTo>
                  <a:pt x="107" y="105"/>
                  <a:pt x="103" y="104"/>
                  <a:pt x="98" y="103"/>
                </a:cubicBezTo>
                <a:cubicBezTo>
                  <a:pt x="97" y="99"/>
                  <a:pt x="96" y="94"/>
                  <a:pt x="95" y="90"/>
                </a:cubicBezTo>
                <a:cubicBezTo>
                  <a:pt x="93" y="90"/>
                  <a:pt x="90" y="90"/>
                  <a:pt x="88" y="89"/>
                </a:cubicBezTo>
                <a:cubicBezTo>
                  <a:pt x="82" y="87"/>
                  <a:pt x="81" y="70"/>
                  <a:pt x="84" y="62"/>
                </a:cubicBezTo>
                <a:cubicBezTo>
                  <a:pt x="86" y="57"/>
                  <a:pt x="92" y="58"/>
                  <a:pt x="97" y="59"/>
                </a:cubicBezTo>
                <a:cubicBezTo>
                  <a:pt x="100" y="45"/>
                  <a:pt x="106" y="34"/>
                  <a:pt x="114" y="24"/>
                </a:cubicBezTo>
                <a:cubicBezTo>
                  <a:pt x="126" y="10"/>
                  <a:pt x="143" y="0"/>
                  <a:pt x="162" y="0"/>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sp>
        <p:nvSpPr>
          <p:cNvPr id="76" name="Rectangle 3"/>
          <p:cNvSpPr txBox="1">
            <a:spLocks noChangeArrowheads="1"/>
          </p:cNvSpPr>
          <p:nvPr/>
        </p:nvSpPr>
        <p:spPr bwMode="auto">
          <a:xfrm>
            <a:off x="954801" y="2953100"/>
            <a:ext cx="10288748" cy="8605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l" fontAlgn="base" rtl="0">
              <a:spcBef>
                <a:spcPct val="0"/>
              </a:spcBef>
              <a:spcAft>
                <a:spcPct val="0"/>
              </a:spcAft>
              <a:defRPr sz="2400">
                <a:solidFill>
                  <a:schemeClr val="accent2"/>
                </a:solidFill>
                <a:latin typeface="+mj-lt"/>
                <a:ea typeface="+mj-ea"/>
                <a:cs typeface="+mj-cs"/>
              </a:defRPr>
            </a:lvl1pPr>
            <a:lvl2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2pPr>
            <a:lvl3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3pPr>
            <a:lvl4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4pPr>
            <a:lvl5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5pPr>
            <a:lvl6pPr algn="l" fontAlgn="base" marL="4572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6pPr>
            <a:lvl7pPr algn="l" fontAlgn="base" marL="9144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7pPr>
            <a:lvl8pPr algn="l" fontAlgn="base" marL="13716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8pPr>
            <a:lvl9pPr algn="l" fontAlgn="base" marL="18288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9pPr>
          </a:lstStyle>
          <a:p>
            <a:pPr algn="ctr"/>
            <a:r>
              <a:rPr altLang="en-US" b="1" lang="zh-CN" sz="5400">
                <a:solidFill>
                  <a:schemeClr val="accent1"/>
                </a:solidFill>
                <a:latin typeface="+mn-ea"/>
                <a:ea typeface="+mn-ea"/>
              </a:rPr>
              <a:t>书本风格论文答辩PPT</a:t>
            </a:r>
          </a:p>
        </p:txBody>
      </p:sp>
      <p:sp>
        <p:nvSpPr>
          <p:cNvPr id="77" name="Rectangle 4"/>
          <p:cNvSpPr txBox="1">
            <a:spLocks noChangeArrowheads="1"/>
          </p:cNvSpPr>
          <p:nvPr/>
        </p:nvSpPr>
        <p:spPr bwMode="auto">
          <a:xfrm>
            <a:off x="1604058" y="2607276"/>
            <a:ext cx="8990234" cy="319183"/>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r>
              <a:rPr altLang="en-US" b="0" lang="zh-CN" sz="1800">
                <a:solidFill>
                  <a:schemeClr val="accent1"/>
                </a:solidFill>
                <a:latin typeface="+mn-ea"/>
              </a:rPr>
              <a:t>本模板有完整的论文逻辑结构框架，学校LOGO请自行替换</a:t>
            </a:r>
          </a:p>
        </p:txBody>
      </p:sp>
      <p:sp>
        <p:nvSpPr>
          <p:cNvPr id="78" name="Rectangle 4"/>
          <p:cNvSpPr txBox="1">
            <a:spLocks noChangeArrowheads="1"/>
          </p:cNvSpPr>
          <p:nvPr/>
        </p:nvSpPr>
        <p:spPr bwMode="auto">
          <a:xfrm>
            <a:off x="3262070" y="3979677"/>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b="0" lang="zh-CN">
                <a:solidFill>
                  <a:schemeClr val="accent1"/>
                </a:solidFill>
                <a:latin typeface="+mn-ea"/>
                <a:ea typeface="+mn-ea"/>
              </a:rPr>
              <a:t>专业：XXXX</a:t>
            </a:r>
          </a:p>
        </p:txBody>
      </p:sp>
      <p:sp>
        <p:nvSpPr>
          <p:cNvPr id="79" name="Rectangle 4"/>
          <p:cNvSpPr txBox="1">
            <a:spLocks noChangeArrowheads="1"/>
          </p:cNvSpPr>
          <p:nvPr/>
        </p:nvSpPr>
        <p:spPr bwMode="auto">
          <a:xfrm>
            <a:off x="6603231" y="3979677"/>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b="0" lang="zh-CN">
                <a:solidFill>
                  <a:schemeClr val="accent1"/>
                </a:solidFill>
                <a:latin typeface="+mn-ea"/>
                <a:ea typeface="+mn-ea"/>
              </a:rPr>
              <a:t>指导老师：XXX </a:t>
            </a:r>
          </a:p>
        </p:txBody>
      </p:sp>
      <p:sp>
        <p:nvSpPr>
          <p:cNvPr id="80" name="TextBox 82"/>
          <p:cNvSpPr txBox="1"/>
          <p:nvPr/>
        </p:nvSpPr>
        <p:spPr>
          <a:xfrm>
            <a:off x="3576021" y="4941168"/>
            <a:ext cx="2471314" cy="396240"/>
          </a:xfrm>
          <a:prstGeom prst="rect">
            <a:avLst/>
          </a:prstGeom>
          <a:noFill/>
        </p:spPr>
        <p:txBody>
          <a:bodyPr rtlCol="0" wrap="square">
            <a:spAutoFit/>
          </a:bodyPr>
          <a:lstStyle/>
          <a:p>
            <a:r>
              <a:rPr altLang="en-US" lang="zh-CN" sz="2000">
                <a:solidFill>
                  <a:schemeClr val="accent1"/>
                </a:solidFill>
                <a:latin typeface="+mj-ea"/>
                <a:ea typeface="+mj-ea"/>
              </a:rPr>
              <a:t>学号：XXX</a:t>
            </a:r>
          </a:p>
        </p:txBody>
      </p:sp>
      <p:sp>
        <p:nvSpPr>
          <p:cNvPr id="81" name="TextBox 82"/>
          <p:cNvSpPr txBox="1"/>
          <p:nvPr/>
        </p:nvSpPr>
        <p:spPr>
          <a:xfrm>
            <a:off x="7359440" y="4941168"/>
            <a:ext cx="2471314" cy="396240"/>
          </a:xfrm>
          <a:prstGeom prst="rect">
            <a:avLst/>
          </a:prstGeom>
          <a:noFill/>
        </p:spPr>
        <p:txBody>
          <a:bodyPr rtlCol="0" wrap="square">
            <a:spAutoFit/>
          </a:bodyPr>
          <a:lstStyle/>
          <a:p>
            <a:r>
              <a:rPr altLang="en-US" lang="zh-CN" sz="2000">
                <a:solidFill>
                  <a:schemeClr val="accent1"/>
                </a:solidFill>
                <a:latin typeface="+mj-ea"/>
                <a:ea typeface="+mj-ea"/>
              </a:rPr>
              <a:t>答辩人：XX</a:t>
            </a:r>
          </a:p>
        </p:txBody>
      </p:sp>
      <p:grpSp>
        <p:nvGrpSpPr>
          <p:cNvPr id="82" name="组合 81"/>
          <p:cNvGrpSpPr/>
          <p:nvPr/>
        </p:nvGrpSpPr>
        <p:grpSpPr>
          <a:xfrm>
            <a:off x="4659015" y="1201214"/>
            <a:ext cx="2700426" cy="972892"/>
            <a:chOff x="481013" y="547687"/>
            <a:chExt cx="2789237" cy="1004888"/>
          </a:xfrm>
          <a:solidFill>
            <a:schemeClr val="tx1"/>
          </a:solidFill>
        </p:grpSpPr>
        <p:sp>
          <p:nvSpPr>
            <p:cNvPr id="83" name="Freeform 9"/>
            <p:cNvSpPr>
              <a:spLocks noEditPoints="1"/>
            </p:cNvSpPr>
            <p:nvPr/>
          </p:nvSpPr>
          <p:spPr bwMode="auto">
            <a:xfrm>
              <a:off x="481013" y="666750"/>
              <a:ext cx="865187" cy="874713"/>
            </a:xfrm>
            <a:custGeom>
              <a:gdLst>
                <a:gd fmla="*/ 0 w 1060" name="T0"/>
                <a:gd fmla="*/ 530 h 1060" name="T1"/>
                <a:gd fmla="*/ 894 w 1060" name="T2"/>
                <a:gd fmla="*/ 651 h 1060" name="T3"/>
                <a:gd fmla="*/ 1000 w 1060" name="T4"/>
                <a:gd fmla="*/ 645 h 1060" name="T5"/>
                <a:gd fmla="*/ 993 w 1060" name="T6"/>
                <a:gd fmla="*/ 699 h 1060" name="T7"/>
                <a:gd fmla="*/ 1017 w 1060" name="T8"/>
                <a:gd fmla="*/ 475 h 1060" name="T9"/>
                <a:gd fmla="*/ 897 w 1060" name="T10"/>
                <a:gd fmla="*/ 426 h 1060" name="T11"/>
                <a:gd fmla="*/ 995 w 1060" name="T12"/>
                <a:gd fmla="*/ 442 h 1060" name="T13"/>
                <a:gd fmla="*/ 928 w 1060" name="T14"/>
                <a:gd fmla="*/ 417 h 1060" name="T15"/>
                <a:gd fmla="*/ 911 w 1060" name="T16"/>
                <a:gd fmla="*/ 404 h 1060" name="T17"/>
                <a:gd fmla="*/ 968 w 1060" name="T18"/>
                <a:gd fmla="*/ 396 h 1060" name="T19"/>
                <a:gd fmla="*/ 811 w 1060" name="T20"/>
                <a:gd fmla="*/ 270 h 1060" name="T21"/>
                <a:gd fmla="*/ 878 w 1060" name="T22"/>
                <a:gd fmla="*/ 348 h 1060" name="T23"/>
                <a:gd fmla="*/ 874 w 1060" name="T24"/>
                <a:gd fmla="*/ 185 h 1060" name="T25"/>
                <a:gd fmla="*/ 802 w 1060" name="T26"/>
                <a:gd fmla="*/ 227 h 1060" name="T27"/>
                <a:gd fmla="*/ 756 w 1060" name="T28"/>
                <a:gd fmla="*/ 203 h 1060" name="T29"/>
                <a:gd fmla="*/ 681 w 1060" name="T30"/>
                <a:gd fmla="*/ 68 h 1060" name="T31"/>
                <a:gd fmla="*/ 758 w 1060" name="T32"/>
                <a:gd fmla="*/ 111 h 1060" name="T33"/>
                <a:gd fmla="*/ 621 w 1060" name="T34"/>
                <a:gd fmla="*/ 68 h 1060" name="T35"/>
                <a:gd fmla="*/ 482 w 1060" name="T36"/>
                <a:gd fmla="*/ 150 h 1060" name="T37"/>
                <a:gd fmla="*/ 555 w 1060" name="T38"/>
                <a:gd fmla="*/ 47 h 1060" name="T39"/>
                <a:gd fmla="*/ 517 w 1060" name="T40"/>
                <a:gd fmla="*/ 146 h 1060" name="T41"/>
                <a:gd fmla="*/ 404 w 1060" name="T42"/>
                <a:gd fmla="*/ 161 h 1060" name="T43"/>
                <a:gd fmla="*/ 440 w 1060" name="T44"/>
                <a:gd fmla="*/ 155 h 1060" name="T45"/>
                <a:gd fmla="*/ 177 w 1060" name="T46"/>
                <a:gd fmla="*/ 216 h 1060" name="T47"/>
                <a:gd fmla="*/ 237 w 1060" name="T48"/>
                <a:gd fmla="*/ 143 h 1060" name="T49"/>
                <a:gd fmla="*/ 224 w 1060" name="T50"/>
                <a:gd fmla="*/ 291 h 1060" name="T51"/>
                <a:gd fmla="*/ 186 w 1060" name="T52"/>
                <a:gd fmla="*/ 356 h 1060" name="T53"/>
                <a:gd fmla="*/ 224 w 1060" name="T54"/>
                <a:gd fmla="*/ 291 h 1060" name="T55"/>
                <a:gd fmla="*/ 49 w 1060" name="T56"/>
                <a:gd fmla="*/ 458 h 1060" name="T57"/>
                <a:gd fmla="*/ 117 w 1060" name="T58"/>
                <a:gd fmla="*/ 395 h 1060" name="T59"/>
                <a:gd fmla="*/ 142 w 1060" name="T60"/>
                <a:gd fmla="*/ 566 h 1060" name="T61"/>
                <a:gd fmla="*/ 144 w 1060" name="T62"/>
                <a:gd fmla="*/ 529 h 1060" name="T63"/>
                <a:gd fmla="*/ 79 w 1060" name="T64"/>
                <a:gd fmla="*/ 612 h 1060" name="T65"/>
                <a:gd fmla="*/ 116 w 1060" name="T66"/>
                <a:gd fmla="*/ 653 h 1060" name="T67"/>
                <a:gd fmla="*/ 575 w 1060" name="T68"/>
                <a:gd fmla="*/ 969 h 1060" name="T69"/>
                <a:gd fmla="*/ 558 w 1060" name="T70"/>
                <a:gd fmla="*/ 973 h 1060" name="T71"/>
                <a:gd fmla="*/ 635 w 1060" name="T72"/>
                <a:gd fmla="*/ 1004 h 1060" name="T73"/>
                <a:gd fmla="*/ 810 w 1060" name="T74"/>
                <a:gd fmla="*/ 902 h 1060" name="T75"/>
                <a:gd fmla="*/ 747 w 1060" name="T76"/>
                <a:gd fmla="*/ 867 h 1060" name="T77"/>
                <a:gd fmla="*/ 444 w 1060" name="T78"/>
                <a:gd fmla="*/ 941 h 1060" name="T79"/>
                <a:gd fmla="*/ 366 w 1060" name="T80"/>
                <a:gd fmla="*/ 966 h 1060" name="T81"/>
                <a:gd fmla="*/ 423 w 1060" name="T82"/>
                <a:gd fmla="*/ 968 h 1060" name="T83"/>
                <a:gd fmla="*/ 442 w 1060" name="T84"/>
                <a:gd fmla="*/ 991 h 1060" name="T85"/>
                <a:gd fmla="*/ 236 w 1060" name="T86"/>
                <a:gd fmla="*/ 849 h 1060" name="T87"/>
                <a:gd fmla="*/ 361 w 1060" name="T88"/>
                <a:gd fmla="*/ 387 h 1060" name="T89"/>
                <a:gd fmla="*/ 280 w 1060" name="T90"/>
                <a:gd fmla="*/ 510 h 1060" name="T91"/>
                <a:gd fmla="*/ 654 w 1060" name="T92"/>
                <a:gd fmla="*/ 381 h 1060" name="T93"/>
                <a:gd fmla="*/ 644 w 1060" name="T94"/>
                <a:gd fmla="*/ 543 h 1060" name="T95"/>
                <a:gd fmla="*/ 782 w 1060" name="T96"/>
                <a:gd fmla="*/ 536 h 1060" name="T97"/>
                <a:gd fmla="*/ 573 w 1060" name="T98"/>
                <a:gd fmla="*/ 613 h 1060" name="T99"/>
                <a:gd fmla="*/ 556 w 1060" name="T100"/>
                <a:gd fmla="*/ 757 h 1060" name="T101"/>
                <a:gd fmla="*/ 768 w 1060" name="T102"/>
                <a:gd fmla="*/ 663 h 1060" name="T103"/>
                <a:gd fmla="*/ 661 w 1060" name="T104"/>
                <a:gd fmla="*/ 593 h 1060" name="T105"/>
                <a:gd fmla="*/ 595 w 1060" name="T106"/>
                <a:gd fmla="*/ 360 h 1060" name="T107"/>
                <a:gd fmla="*/ 472 w 1060" name="T108"/>
                <a:gd fmla="*/ 787 h 1060" name="T109"/>
                <a:gd fmla="*/ 450 w 1060" name="T110"/>
                <a:gd fmla="*/ 431 h 1060" name="T111"/>
                <a:gd fmla="*/ 530 w 1060" name="T112"/>
                <a:gd fmla="*/ 196 h 1060" name="T113"/>
                <a:gd fmla="*/ 456 w 1060" name="T114"/>
                <a:gd fmla="*/ 520 h 1060" name="T115"/>
                <a:gd fmla="*/ 530 w 1060" name="T116"/>
                <a:gd fmla="*/ 176 h 106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60" w="1060">
                  <a:moveTo>
                    <a:pt x="530" y="20"/>
                  </a:moveTo>
                  <a:cubicBezTo>
                    <a:pt x="249" y="20"/>
                    <a:pt x="20" y="249"/>
                    <a:pt x="20" y="530"/>
                  </a:cubicBezTo>
                  <a:cubicBezTo>
                    <a:pt x="20" y="811"/>
                    <a:pt x="249" y="1040"/>
                    <a:pt x="530" y="1040"/>
                  </a:cubicBezTo>
                  <a:cubicBezTo>
                    <a:pt x="811" y="1040"/>
                    <a:pt x="1040" y="811"/>
                    <a:pt x="1040" y="530"/>
                  </a:cubicBezTo>
                  <a:cubicBezTo>
                    <a:pt x="1040" y="249"/>
                    <a:pt x="811" y="20"/>
                    <a:pt x="530" y="20"/>
                  </a:cubicBezTo>
                  <a:close/>
                  <a:moveTo>
                    <a:pt x="530" y="0"/>
                  </a:moveTo>
                  <a:cubicBezTo>
                    <a:pt x="822" y="0"/>
                    <a:pt x="1060" y="238"/>
                    <a:pt x="1060" y="530"/>
                  </a:cubicBezTo>
                  <a:cubicBezTo>
                    <a:pt x="1060" y="822"/>
                    <a:pt x="822" y="1060"/>
                    <a:pt x="530" y="1060"/>
                  </a:cubicBezTo>
                  <a:cubicBezTo>
                    <a:pt x="238" y="1060"/>
                    <a:pt x="0" y="822"/>
                    <a:pt x="0" y="530"/>
                  </a:cubicBezTo>
                  <a:cubicBezTo>
                    <a:pt x="0" y="238"/>
                    <a:pt x="238" y="0"/>
                    <a:pt x="530" y="0"/>
                  </a:cubicBezTo>
                  <a:close/>
                  <a:moveTo>
                    <a:pt x="993" y="699"/>
                  </a:moveTo>
                  <a:lnTo>
                    <a:pt x="989" y="698"/>
                  </a:lnTo>
                  <a:cubicBezTo>
                    <a:pt x="989" y="698"/>
                    <a:pt x="989" y="698"/>
                    <a:pt x="989" y="698"/>
                  </a:cubicBezTo>
                  <a:cubicBezTo>
                    <a:pt x="989" y="693"/>
                    <a:pt x="988" y="689"/>
                    <a:pt x="985" y="687"/>
                  </a:cubicBezTo>
                  <a:lnTo>
                    <a:pt x="943" y="647"/>
                  </a:lnTo>
                  <a:lnTo>
                    <a:pt x="915" y="641"/>
                  </a:lnTo>
                  <a:cubicBezTo>
                    <a:pt x="905" y="638"/>
                    <a:pt x="899" y="641"/>
                    <a:pt x="898" y="652"/>
                  </a:cubicBezTo>
                  <a:lnTo>
                    <a:pt x="894" y="651"/>
                  </a:lnTo>
                  <a:lnTo>
                    <a:pt x="905" y="597"/>
                  </a:lnTo>
                  <a:lnTo>
                    <a:pt x="909" y="598"/>
                  </a:lnTo>
                  <a:cubicBezTo>
                    <a:pt x="906" y="609"/>
                    <a:pt x="910" y="615"/>
                    <a:pt x="920" y="616"/>
                  </a:cubicBezTo>
                  <a:lnTo>
                    <a:pt x="943" y="621"/>
                  </a:lnTo>
                  <a:lnTo>
                    <a:pt x="1000" y="603"/>
                  </a:lnTo>
                  <a:cubicBezTo>
                    <a:pt x="1006" y="601"/>
                    <a:pt x="1010" y="598"/>
                    <a:pt x="1011" y="593"/>
                  </a:cubicBezTo>
                  <a:lnTo>
                    <a:pt x="1015" y="594"/>
                  </a:lnTo>
                  <a:lnTo>
                    <a:pt x="1004" y="645"/>
                  </a:lnTo>
                  <a:lnTo>
                    <a:pt x="1000" y="645"/>
                  </a:lnTo>
                  <a:cubicBezTo>
                    <a:pt x="1003" y="635"/>
                    <a:pt x="1002" y="630"/>
                    <a:pt x="998" y="631"/>
                  </a:cubicBezTo>
                  <a:cubicBezTo>
                    <a:pt x="996" y="631"/>
                    <a:pt x="994" y="631"/>
                    <a:pt x="991" y="632"/>
                  </a:cubicBezTo>
                  <a:cubicBezTo>
                    <a:pt x="990" y="632"/>
                    <a:pt x="989" y="633"/>
                    <a:pt x="988" y="633"/>
                  </a:cubicBezTo>
                  <a:lnTo>
                    <a:pt x="948" y="644"/>
                  </a:lnTo>
                  <a:lnTo>
                    <a:pt x="974" y="667"/>
                  </a:lnTo>
                  <a:cubicBezTo>
                    <a:pt x="978" y="671"/>
                    <a:pt x="982" y="674"/>
                    <a:pt x="986" y="676"/>
                  </a:cubicBezTo>
                  <a:cubicBezTo>
                    <a:pt x="991" y="677"/>
                    <a:pt x="994" y="673"/>
                    <a:pt x="996" y="664"/>
                  </a:cubicBezTo>
                  <a:lnTo>
                    <a:pt x="1000" y="665"/>
                  </a:lnTo>
                  <a:lnTo>
                    <a:pt x="993" y="699"/>
                  </a:lnTo>
                  <a:close/>
                  <a:moveTo>
                    <a:pt x="915" y="552"/>
                  </a:moveTo>
                  <a:lnTo>
                    <a:pt x="912" y="552"/>
                  </a:lnTo>
                  <a:lnTo>
                    <a:pt x="911" y="496"/>
                  </a:lnTo>
                  <a:lnTo>
                    <a:pt x="914" y="496"/>
                  </a:lnTo>
                  <a:cubicBezTo>
                    <a:pt x="914" y="507"/>
                    <a:pt x="919" y="513"/>
                    <a:pt x="930" y="511"/>
                  </a:cubicBezTo>
                  <a:lnTo>
                    <a:pt x="1013" y="510"/>
                  </a:lnTo>
                  <a:cubicBezTo>
                    <a:pt x="1013" y="491"/>
                    <a:pt x="1004" y="481"/>
                    <a:pt x="986" y="479"/>
                  </a:cubicBezTo>
                  <a:lnTo>
                    <a:pt x="985" y="475"/>
                  </a:lnTo>
                  <a:lnTo>
                    <a:pt x="1017" y="475"/>
                  </a:lnTo>
                  <a:lnTo>
                    <a:pt x="1018" y="569"/>
                  </a:lnTo>
                  <a:lnTo>
                    <a:pt x="987" y="570"/>
                  </a:lnTo>
                  <a:lnTo>
                    <a:pt x="987" y="565"/>
                  </a:lnTo>
                  <a:cubicBezTo>
                    <a:pt x="1005" y="564"/>
                    <a:pt x="1014" y="553"/>
                    <a:pt x="1013" y="535"/>
                  </a:cubicBezTo>
                  <a:lnTo>
                    <a:pt x="930" y="536"/>
                  </a:lnTo>
                  <a:cubicBezTo>
                    <a:pt x="919" y="535"/>
                    <a:pt x="914" y="541"/>
                    <a:pt x="915" y="552"/>
                  </a:cubicBezTo>
                  <a:close/>
                  <a:moveTo>
                    <a:pt x="914" y="478"/>
                  </a:moveTo>
                  <a:lnTo>
                    <a:pt x="910" y="479"/>
                  </a:lnTo>
                  <a:lnTo>
                    <a:pt x="897" y="426"/>
                  </a:lnTo>
                  <a:lnTo>
                    <a:pt x="901" y="425"/>
                  </a:lnTo>
                  <a:cubicBezTo>
                    <a:pt x="904" y="435"/>
                    <a:pt x="909" y="439"/>
                    <a:pt x="916" y="436"/>
                  </a:cubicBezTo>
                  <a:lnTo>
                    <a:pt x="989" y="418"/>
                  </a:lnTo>
                  <a:cubicBezTo>
                    <a:pt x="997" y="416"/>
                    <a:pt x="999" y="411"/>
                    <a:pt x="997" y="401"/>
                  </a:cubicBezTo>
                  <a:lnTo>
                    <a:pt x="1000" y="400"/>
                  </a:lnTo>
                  <a:lnTo>
                    <a:pt x="1014" y="454"/>
                  </a:lnTo>
                  <a:lnTo>
                    <a:pt x="1010" y="455"/>
                  </a:lnTo>
                  <a:cubicBezTo>
                    <a:pt x="1010" y="454"/>
                    <a:pt x="1010" y="454"/>
                    <a:pt x="1010" y="453"/>
                  </a:cubicBezTo>
                  <a:cubicBezTo>
                    <a:pt x="1007" y="444"/>
                    <a:pt x="1002" y="440"/>
                    <a:pt x="995" y="442"/>
                  </a:cubicBezTo>
                  <a:lnTo>
                    <a:pt x="922" y="461"/>
                  </a:lnTo>
                  <a:cubicBezTo>
                    <a:pt x="914" y="462"/>
                    <a:pt x="911" y="468"/>
                    <a:pt x="914" y="478"/>
                  </a:cubicBezTo>
                  <a:close/>
                  <a:moveTo>
                    <a:pt x="968" y="396"/>
                  </a:moveTo>
                  <a:lnTo>
                    <a:pt x="966" y="392"/>
                  </a:lnTo>
                  <a:cubicBezTo>
                    <a:pt x="982" y="379"/>
                    <a:pt x="987" y="366"/>
                    <a:pt x="982" y="353"/>
                  </a:cubicBezTo>
                  <a:cubicBezTo>
                    <a:pt x="977" y="343"/>
                    <a:pt x="970" y="339"/>
                    <a:pt x="962" y="342"/>
                  </a:cubicBezTo>
                  <a:cubicBezTo>
                    <a:pt x="954" y="344"/>
                    <a:pt x="950" y="351"/>
                    <a:pt x="950" y="365"/>
                  </a:cubicBezTo>
                  <a:lnTo>
                    <a:pt x="948" y="390"/>
                  </a:lnTo>
                  <a:cubicBezTo>
                    <a:pt x="947" y="403"/>
                    <a:pt x="940" y="412"/>
                    <a:pt x="928" y="417"/>
                  </a:cubicBezTo>
                  <a:cubicBezTo>
                    <a:pt x="908" y="423"/>
                    <a:pt x="894" y="415"/>
                    <a:pt x="884" y="393"/>
                  </a:cubicBezTo>
                  <a:cubicBezTo>
                    <a:pt x="882" y="387"/>
                    <a:pt x="880" y="380"/>
                    <a:pt x="879" y="373"/>
                  </a:cubicBezTo>
                  <a:cubicBezTo>
                    <a:pt x="879" y="369"/>
                    <a:pt x="878" y="367"/>
                    <a:pt x="878" y="366"/>
                  </a:cubicBezTo>
                  <a:cubicBezTo>
                    <a:pt x="877" y="364"/>
                    <a:pt x="875" y="363"/>
                    <a:pt x="872" y="363"/>
                  </a:cubicBezTo>
                  <a:lnTo>
                    <a:pt x="870" y="359"/>
                  </a:lnTo>
                  <a:lnTo>
                    <a:pt x="905" y="345"/>
                  </a:lnTo>
                  <a:lnTo>
                    <a:pt x="907" y="349"/>
                  </a:lnTo>
                  <a:cubicBezTo>
                    <a:pt x="888" y="362"/>
                    <a:pt x="882" y="377"/>
                    <a:pt x="888" y="392"/>
                  </a:cubicBezTo>
                  <a:cubicBezTo>
                    <a:pt x="893" y="403"/>
                    <a:pt x="901" y="407"/>
                    <a:pt x="911" y="404"/>
                  </a:cubicBezTo>
                  <a:cubicBezTo>
                    <a:pt x="919" y="401"/>
                    <a:pt x="923" y="393"/>
                    <a:pt x="922" y="380"/>
                  </a:cubicBezTo>
                  <a:lnTo>
                    <a:pt x="924" y="368"/>
                  </a:lnTo>
                  <a:cubicBezTo>
                    <a:pt x="925" y="347"/>
                    <a:pt x="932" y="335"/>
                    <a:pt x="944" y="331"/>
                  </a:cubicBezTo>
                  <a:cubicBezTo>
                    <a:pt x="964" y="324"/>
                    <a:pt x="978" y="331"/>
                    <a:pt x="987" y="351"/>
                  </a:cubicBezTo>
                  <a:cubicBezTo>
                    <a:pt x="988" y="356"/>
                    <a:pt x="990" y="362"/>
                    <a:pt x="990" y="369"/>
                  </a:cubicBezTo>
                  <a:cubicBezTo>
                    <a:pt x="990" y="373"/>
                    <a:pt x="990" y="375"/>
                    <a:pt x="991" y="376"/>
                  </a:cubicBezTo>
                  <a:cubicBezTo>
                    <a:pt x="992" y="379"/>
                    <a:pt x="994" y="380"/>
                    <a:pt x="998" y="379"/>
                  </a:cubicBezTo>
                  <a:lnTo>
                    <a:pt x="999" y="383"/>
                  </a:lnTo>
                  <a:lnTo>
                    <a:pt x="968" y="396"/>
                  </a:lnTo>
                  <a:close/>
                  <a:moveTo>
                    <a:pt x="879" y="354"/>
                  </a:moveTo>
                  <a:lnTo>
                    <a:pt x="876" y="357"/>
                  </a:lnTo>
                  <a:lnTo>
                    <a:pt x="857" y="331"/>
                  </a:lnTo>
                  <a:lnTo>
                    <a:pt x="876" y="275"/>
                  </a:lnTo>
                  <a:lnTo>
                    <a:pt x="874" y="272"/>
                  </a:lnTo>
                  <a:lnTo>
                    <a:pt x="849" y="291"/>
                  </a:lnTo>
                  <a:cubicBezTo>
                    <a:pt x="841" y="295"/>
                    <a:pt x="839" y="302"/>
                    <a:pt x="846" y="310"/>
                  </a:cubicBezTo>
                  <a:lnTo>
                    <a:pt x="843" y="312"/>
                  </a:lnTo>
                  <a:lnTo>
                    <a:pt x="811" y="270"/>
                  </a:lnTo>
                  <a:lnTo>
                    <a:pt x="814" y="268"/>
                  </a:lnTo>
                  <a:cubicBezTo>
                    <a:pt x="820" y="276"/>
                    <a:pt x="826" y="277"/>
                    <a:pt x="834" y="270"/>
                  </a:cubicBezTo>
                  <a:lnTo>
                    <a:pt x="889" y="228"/>
                  </a:lnTo>
                  <a:cubicBezTo>
                    <a:pt x="898" y="222"/>
                    <a:pt x="899" y="216"/>
                    <a:pt x="893" y="208"/>
                  </a:cubicBezTo>
                  <a:lnTo>
                    <a:pt x="896" y="206"/>
                  </a:lnTo>
                  <a:lnTo>
                    <a:pt x="926" y="246"/>
                  </a:lnTo>
                  <a:cubicBezTo>
                    <a:pt x="943" y="270"/>
                    <a:pt x="945" y="287"/>
                    <a:pt x="931" y="298"/>
                  </a:cubicBezTo>
                  <a:cubicBezTo>
                    <a:pt x="921" y="307"/>
                    <a:pt x="908" y="306"/>
                    <a:pt x="894" y="295"/>
                  </a:cubicBezTo>
                  <a:lnTo>
                    <a:pt x="878" y="348"/>
                  </a:lnTo>
                  <a:cubicBezTo>
                    <a:pt x="877" y="351"/>
                    <a:pt x="878" y="353"/>
                    <a:pt x="879" y="354"/>
                  </a:cubicBezTo>
                  <a:close/>
                  <a:moveTo>
                    <a:pt x="910" y="245"/>
                  </a:moveTo>
                  <a:lnTo>
                    <a:pt x="878" y="269"/>
                  </a:lnTo>
                  <a:cubicBezTo>
                    <a:pt x="889" y="286"/>
                    <a:pt x="902" y="289"/>
                    <a:pt x="914" y="278"/>
                  </a:cubicBezTo>
                  <a:cubicBezTo>
                    <a:pt x="926" y="269"/>
                    <a:pt x="929" y="259"/>
                    <a:pt x="921" y="249"/>
                  </a:cubicBezTo>
                  <a:cubicBezTo>
                    <a:pt x="917" y="242"/>
                    <a:pt x="914" y="241"/>
                    <a:pt x="910" y="245"/>
                  </a:cubicBezTo>
                  <a:close/>
                  <a:moveTo>
                    <a:pt x="802" y="128"/>
                  </a:moveTo>
                  <a:lnTo>
                    <a:pt x="805" y="125"/>
                  </a:lnTo>
                  <a:lnTo>
                    <a:pt x="874" y="185"/>
                  </a:lnTo>
                  <a:lnTo>
                    <a:pt x="853" y="208"/>
                  </a:lnTo>
                  <a:lnTo>
                    <a:pt x="850" y="206"/>
                  </a:lnTo>
                  <a:cubicBezTo>
                    <a:pt x="861" y="191"/>
                    <a:pt x="858" y="177"/>
                    <a:pt x="840" y="163"/>
                  </a:cubicBezTo>
                  <a:cubicBezTo>
                    <a:pt x="834" y="156"/>
                    <a:pt x="829" y="156"/>
                    <a:pt x="826" y="161"/>
                  </a:cubicBezTo>
                  <a:lnTo>
                    <a:pt x="802" y="188"/>
                  </a:lnTo>
                  <a:cubicBezTo>
                    <a:pt x="814" y="199"/>
                    <a:pt x="825" y="199"/>
                    <a:pt x="837" y="187"/>
                  </a:cubicBezTo>
                  <a:lnTo>
                    <a:pt x="840" y="190"/>
                  </a:lnTo>
                  <a:lnTo>
                    <a:pt x="805" y="230"/>
                  </a:lnTo>
                  <a:lnTo>
                    <a:pt x="802" y="227"/>
                  </a:lnTo>
                  <a:cubicBezTo>
                    <a:pt x="813" y="213"/>
                    <a:pt x="812" y="202"/>
                    <a:pt x="799" y="192"/>
                  </a:cubicBezTo>
                  <a:lnTo>
                    <a:pt x="774" y="221"/>
                  </a:lnTo>
                  <a:cubicBezTo>
                    <a:pt x="769" y="225"/>
                    <a:pt x="770" y="230"/>
                    <a:pt x="778" y="236"/>
                  </a:cubicBezTo>
                  <a:cubicBezTo>
                    <a:pt x="793" y="250"/>
                    <a:pt x="809" y="252"/>
                    <a:pt x="827" y="243"/>
                  </a:cubicBezTo>
                  <a:lnTo>
                    <a:pt x="831" y="245"/>
                  </a:lnTo>
                  <a:lnTo>
                    <a:pt x="805" y="266"/>
                  </a:lnTo>
                  <a:lnTo>
                    <a:pt x="735" y="205"/>
                  </a:lnTo>
                  <a:lnTo>
                    <a:pt x="737" y="203"/>
                  </a:lnTo>
                  <a:cubicBezTo>
                    <a:pt x="745" y="209"/>
                    <a:pt x="752" y="209"/>
                    <a:pt x="756" y="203"/>
                  </a:cubicBezTo>
                  <a:lnTo>
                    <a:pt x="805" y="146"/>
                  </a:lnTo>
                  <a:cubicBezTo>
                    <a:pt x="811" y="140"/>
                    <a:pt x="810" y="134"/>
                    <a:pt x="802" y="128"/>
                  </a:cubicBezTo>
                  <a:close/>
                  <a:moveTo>
                    <a:pt x="781" y="109"/>
                  </a:moveTo>
                  <a:lnTo>
                    <a:pt x="779" y="112"/>
                  </a:lnTo>
                  <a:cubicBezTo>
                    <a:pt x="773" y="109"/>
                    <a:pt x="767" y="111"/>
                    <a:pt x="761" y="118"/>
                  </a:cubicBezTo>
                  <a:lnTo>
                    <a:pt x="691" y="187"/>
                  </a:lnTo>
                  <a:lnTo>
                    <a:pt x="687" y="186"/>
                  </a:lnTo>
                  <a:lnTo>
                    <a:pt x="689" y="84"/>
                  </a:lnTo>
                  <a:cubicBezTo>
                    <a:pt x="689" y="76"/>
                    <a:pt x="687" y="71"/>
                    <a:pt x="681" y="68"/>
                  </a:cubicBezTo>
                  <a:lnTo>
                    <a:pt x="682" y="65"/>
                  </a:lnTo>
                  <a:lnTo>
                    <a:pt x="731" y="86"/>
                  </a:lnTo>
                  <a:lnTo>
                    <a:pt x="729" y="90"/>
                  </a:lnTo>
                  <a:cubicBezTo>
                    <a:pt x="720" y="86"/>
                    <a:pt x="715" y="86"/>
                    <a:pt x="714" y="91"/>
                  </a:cubicBezTo>
                  <a:cubicBezTo>
                    <a:pt x="713" y="93"/>
                    <a:pt x="713" y="98"/>
                    <a:pt x="713" y="105"/>
                  </a:cubicBezTo>
                  <a:lnTo>
                    <a:pt x="711" y="159"/>
                  </a:lnTo>
                  <a:lnTo>
                    <a:pt x="751" y="120"/>
                  </a:lnTo>
                  <a:cubicBezTo>
                    <a:pt x="751" y="119"/>
                    <a:pt x="752" y="119"/>
                    <a:pt x="753" y="118"/>
                  </a:cubicBezTo>
                  <a:cubicBezTo>
                    <a:pt x="756" y="115"/>
                    <a:pt x="758" y="112"/>
                    <a:pt x="758" y="111"/>
                  </a:cubicBezTo>
                  <a:cubicBezTo>
                    <a:pt x="761" y="107"/>
                    <a:pt x="758" y="103"/>
                    <a:pt x="749" y="99"/>
                  </a:cubicBezTo>
                  <a:lnTo>
                    <a:pt x="750" y="95"/>
                  </a:lnTo>
                  <a:lnTo>
                    <a:pt x="781" y="109"/>
                  </a:lnTo>
                  <a:close/>
                  <a:moveTo>
                    <a:pt x="643" y="162"/>
                  </a:moveTo>
                  <a:lnTo>
                    <a:pt x="642" y="165"/>
                  </a:lnTo>
                  <a:lnTo>
                    <a:pt x="588" y="154"/>
                  </a:lnTo>
                  <a:lnTo>
                    <a:pt x="589" y="150"/>
                  </a:lnTo>
                  <a:cubicBezTo>
                    <a:pt x="599" y="152"/>
                    <a:pt x="605" y="149"/>
                    <a:pt x="606" y="142"/>
                  </a:cubicBezTo>
                  <a:lnTo>
                    <a:pt x="621" y="68"/>
                  </a:lnTo>
                  <a:cubicBezTo>
                    <a:pt x="623" y="60"/>
                    <a:pt x="619" y="56"/>
                    <a:pt x="609" y="53"/>
                  </a:cubicBezTo>
                  <a:lnTo>
                    <a:pt x="610" y="50"/>
                  </a:lnTo>
                  <a:lnTo>
                    <a:pt x="664" y="61"/>
                  </a:lnTo>
                  <a:lnTo>
                    <a:pt x="664" y="65"/>
                  </a:lnTo>
                  <a:cubicBezTo>
                    <a:pt x="663" y="65"/>
                    <a:pt x="663" y="65"/>
                    <a:pt x="662" y="65"/>
                  </a:cubicBezTo>
                  <a:cubicBezTo>
                    <a:pt x="653" y="63"/>
                    <a:pt x="647" y="66"/>
                    <a:pt x="646" y="73"/>
                  </a:cubicBezTo>
                  <a:lnTo>
                    <a:pt x="630" y="147"/>
                  </a:lnTo>
                  <a:cubicBezTo>
                    <a:pt x="628" y="155"/>
                    <a:pt x="632" y="160"/>
                    <a:pt x="643" y="162"/>
                  </a:cubicBezTo>
                  <a:close/>
                  <a:moveTo>
                    <a:pt x="482" y="150"/>
                  </a:moveTo>
                  <a:lnTo>
                    <a:pt x="482" y="146"/>
                  </a:lnTo>
                  <a:cubicBezTo>
                    <a:pt x="492" y="146"/>
                    <a:pt x="497" y="142"/>
                    <a:pt x="496" y="134"/>
                  </a:cubicBezTo>
                  <a:lnTo>
                    <a:pt x="496" y="59"/>
                  </a:lnTo>
                  <a:cubicBezTo>
                    <a:pt x="489" y="51"/>
                    <a:pt x="484" y="47"/>
                    <a:pt x="482" y="47"/>
                  </a:cubicBezTo>
                  <a:lnTo>
                    <a:pt x="482" y="44"/>
                  </a:lnTo>
                  <a:lnTo>
                    <a:pt x="516" y="44"/>
                  </a:lnTo>
                  <a:lnTo>
                    <a:pt x="570" y="111"/>
                  </a:lnTo>
                  <a:lnTo>
                    <a:pt x="570" y="63"/>
                  </a:lnTo>
                  <a:cubicBezTo>
                    <a:pt x="571" y="53"/>
                    <a:pt x="566" y="48"/>
                    <a:pt x="555" y="47"/>
                  </a:cubicBezTo>
                  <a:lnTo>
                    <a:pt x="555" y="44"/>
                  </a:lnTo>
                  <a:lnTo>
                    <a:pt x="589" y="44"/>
                  </a:lnTo>
                  <a:lnTo>
                    <a:pt x="589" y="47"/>
                  </a:lnTo>
                  <a:cubicBezTo>
                    <a:pt x="580" y="48"/>
                    <a:pt x="576" y="53"/>
                    <a:pt x="577" y="60"/>
                  </a:cubicBezTo>
                  <a:lnTo>
                    <a:pt x="577" y="152"/>
                  </a:lnTo>
                  <a:lnTo>
                    <a:pt x="573" y="152"/>
                  </a:lnTo>
                  <a:lnTo>
                    <a:pt x="503" y="68"/>
                  </a:lnTo>
                  <a:lnTo>
                    <a:pt x="503" y="130"/>
                  </a:lnTo>
                  <a:cubicBezTo>
                    <a:pt x="502" y="141"/>
                    <a:pt x="507" y="146"/>
                    <a:pt x="517" y="146"/>
                  </a:cubicBezTo>
                  <a:lnTo>
                    <a:pt x="517" y="150"/>
                  </a:lnTo>
                  <a:lnTo>
                    <a:pt x="482" y="150"/>
                  </a:lnTo>
                  <a:close/>
                  <a:moveTo>
                    <a:pt x="463" y="45"/>
                  </a:moveTo>
                  <a:lnTo>
                    <a:pt x="464" y="49"/>
                  </a:lnTo>
                  <a:cubicBezTo>
                    <a:pt x="455" y="51"/>
                    <a:pt x="452" y="57"/>
                    <a:pt x="455" y="65"/>
                  </a:cubicBezTo>
                  <a:lnTo>
                    <a:pt x="466" y="114"/>
                  </a:lnTo>
                  <a:cubicBezTo>
                    <a:pt x="469" y="128"/>
                    <a:pt x="469" y="139"/>
                    <a:pt x="465" y="145"/>
                  </a:cubicBezTo>
                  <a:cubicBezTo>
                    <a:pt x="459" y="153"/>
                    <a:pt x="450" y="159"/>
                    <a:pt x="437" y="162"/>
                  </a:cubicBezTo>
                  <a:cubicBezTo>
                    <a:pt x="424" y="166"/>
                    <a:pt x="412" y="165"/>
                    <a:pt x="404" y="161"/>
                  </a:cubicBezTo>
                  <a:cubicBezTo>
                    <a:pt x="395" y="157"/>
                    <a:pt x="389" y="149"/>
                    <a:pt x="387" y="136"/>
                  </a:cubicBezTo>
                  <a:lnTo>
                    <a:pt x="375" y="85"/>
                  </a:lnTo>
                  <a:cubicBezTo>
                    <a:pt x="373" y="74"/>
                    <a:pt x="368" y="71"/>
                    <a:pt x="359" y="73"/>
                  </a:cubicBezTo>
                  <a:lnTo>
                    <a:pt x="358" y="70"/>
                  </a:lnTo>
                  <a:lnTo>
                    <a:pt x="410" y="57"/>
                  </a:lnTo>
                  <a:lnTo>
                    <a:pt x="411" y="61"/>
                  </a:lnTo>
                  <a:cubicBezTo>
                    <a:pt x="400" y="62"/>
                    <a:pt x="396" y="68"/>
                    <a:pt x="400" y="79"/>
                  </a:cubicBezTo>
                  <a:lnTo>
                    <a:pt x="411" y="130"/>
                  </a:lnTo>
                  <a:cubicBezTo>
                    <a:pt x="415" y="150"/>
                    <a:pt x="425" y="158"/>
                    <a:pt x="440" y="155"/>
                  </a:cubicBezTo>
                  <a:cubicBezTo>
                    <a:pt x="459" y="150"/>
                    <a:pt x="466" y="137"/>
                    <a:pt x="460" y="116"/>
                  </a:cubicBezTo>
                  <a:lnTo>
                    <a:pt x="449" y="69"/>
                  </a:lnTo>
                  <a:cubicBezTo>
                    <a:pt x="447" y="58"/>
                    <a:pt x="441" y="54"/>
                    <a:pt x="430" y="57"/>
                  </a:cubicBezTo>
                  <a:lnTo>
                    <a:pt x="430" y="53"/>
                  </a:lnTo>
                  <a:lnTo>
                    <a:pt x="463" y="45"/>
                  </a:lnTo>
                  <a:close/>
                  <a:moveTo>
                    <a:pt x="229" y="292"/>
                  </a:moveTo>
                  <a:lnTo>
                    <a:pt x="226" y="289"/>
                  </a:lnTo>
                  <a:cubicBezTo>
                    <a:pt x="233" y="282"/>
                    <a:pt x="234" y="275"/>
                    <a:pt x="228" y="270"/>
                  </a:cubicBezTo>
                  <a:lnTo>
                    <a:pt x="177" y="216"/>
                  </a:lnTo>
                  <a:cubicBezTo>
                    <a:pt x="166" y="214"/>
                    <a:pt x="160" y="215"/>
                    <a:pt x="159" y="216"/>
                  </a:cubicBezTo>
                  <a:lnTo>
                    <a:pt x="156" y="214"/>
                  </a:lnTo>
                  <a:lnTo>
                    <a:pt x="181" y="191"/>
                  </a:lnTo>
                  <a:lnTo>
                    <a:pt x="266" y="203"/>
                  </a:lnTo>
                  <a:lnTo>
                    <a:pt x="234" y="168"/>
                  </a:lnTo>
                  <a:cubicBezTo>
                    <a:pt x="228" y="160"/>
                    <a:pt x="221" y="159"/>
                    <a:pt x="212" y="166"/>
                  </a:cubicBezTo>
                  <a:lnTo>
                    <a:pt x="210" y="164"/>
                  </a:lnTo>
                  <a:lnTo>
                    <a:pt x="235" y="141"/>
                  </a:lnTo>
                  <a:lnTo>
                    <a:pt x="237" y="143"/>
                  </a:lnTo>
                  <a:cubicBezTo>
                    <a:pt x="231" y="150"/>
                    <a:pt x="231" y="156"/>
                    <a:pt x="237" y="161"/>
                  </a:cubicBezTo>
                  <a:lnTo>
                    <a:pt x="300" y="228"/>
                  </a:lnTo>
                  <a:lnTo>
                    <a:pt x="296" y="231"/>
                  </a:lnTo>
                  <a:lnTo>
                    <a:pt x="188" y="217"/>
                  </a:lnTo>
                  <a:lnTo>
                    <a:pt x="230" y="263"/>
                  </a:lnTo>
                  <a:cubicBezTo>
                    <a:pt x="237" y="271"/>
                    <a:pt x="244" y="272"/>
                    <a:pt x="252" y="265"/>
                  </a:cubicBezTo>
                  <a:lnTo>
                    <a:pt x="255" y="267"/>
                  </a:lnTo>
                  <a:lnTo>
                    <a:pt x="229" y="292"/>
                  </a:lnTo>
                  <a:close/>
                  <a:moveTo>
                    <a:pt x="224" y="291"/>
                  </a:moveTo>
                  <a:lnTo>
                    <a:pt x="227" y="293"/>
                  </a:lnTo>
                  <a:lnTo>
                    <a:pt x="202" y="337"/>
                  </a:lnTo>
                  <a:lnTo>
                    <a:pt x="198" y="335"/>
                  </a:lnTo>
                  <a:cubicBezTo>
                    <a:pt x="199" y="335"/>
                    <a:pt x="199" y="334"/>
                    <a:pt x="199" y="333"/>
                  </a:cubicBezTo>
                  <a:cubicBezTo>
                    <a:pt x="203" y="326"/>
                    <a:pt x="203" y="322"/>
                    <a:pt x="199" y="321"/>
                  </a:cubicBezTo>
                  <a:cubicBezTo>
                    <a:pt x="196" y="319"/>
                    <a:pt x="188" y="318"/>
                    <a:pt x="178" y="317"/>
                  </a:cubicBezTo>
                  <a:lnTo>
                    <a:pt x="160" y="347"/>
                  </a:lnTo>
                  <a:cubicBezTo>
                    <a:pt x="167" y="357"/>
                    <a:pt x="172" y="363"/>
                    <a:pt x="174" y="364"/>
                  </a:cubicBezTo>
                  <a:cubicBezTo>
                    <a:pt x="177" y="365"/>
                    <a:pt x="181" y="363"/>
                    <a:pt x="186" y="356"/>
                  </a:cubicBezTo>
                  <a:cubicBezTo>
                    <a:pt x="186" y="356"/>
                    <a:pt x="186" y="356"/>
                    <a:pt x="186" y="356"/>
                  </a:cubicBezTo>
                  <a:lnTo>
                    <a:pt x="190" y="358"/>
                  </a:lnTo>
                  <a:lnTo>
                    <a:pt x="174" y="385"/>
                  </a:lnTo>
                  <a:lnTo>
                    <a:pt x="170" y="383"/>
                  </a:lnTo>
                  <a:cubicBezTo>
                    <a:pt x="174" y="378"/>
                    <a:pt x="171" y="370"/>
                    <a:pt x="162" y="361"/>
                  </a:cubicBezTo>
                  <a:lnTo>
                    <a:pt x="104" y="287"/>
                  </a:lnTo>
                  <a:lnTo>
                    <a:pt x="107" y="283"/>
                  </a:lnTo>
                  <a:lnTo>
                    <a:pt x="196" y="295"/>
                  </a:lnTo>
                  <a:cubicBezTo>
                    <a:pt x="214" y="297"/>
                    <a:pt x="223" y="296"/>
                    <a:pt x="224" y="291"/>
                  </a:cubicBezTo>
                  <a:close/>
                  <a:moveTo>
                    <a:pt x="156" y="342"/>
                  </a:moveTo>
                  <a:lnTo>
                    <a:pt x="171" y="316"/>
                  </a:lnTo>
                  <a:lnTo>
                    <a:pt x="130" y="310"/>
                  </a:lnTo>
                  <a:lnTo>
                    <a:pt x="156" y="342"/>
                  </a:lnTo>
                  <a:close/>
                  <a:moveTo>
                    <a:pt x="148" y="485"/>
                  </a:moveTo>
                  <a:lnTo>
                    <a:pt x="145" y="484"/>
                  </a:lnTo>
                  <a:cubicBezTo>
                    <a:pt x="147" y="476"/>
                    <a:pt x="145" y="471"/>
                    <a:pt x="138" y="469"/>
                  </a:cubicBezTo>
                  <a:lnTo>
                    <a:pt x="62" y="448"/>
                  </a:lnTo>
                  <a:cubicBezTo>
                    <a:pt x="56" y="446"/>
                    <a:pt x="52" y="450"/>
                    <a:pt x="49" y="458"/>
                  </a:cubicBezTo>
                  <a:lnTo>
                    <a:pt x="45" y="457"/>
                  </a:lnTo>
                  <a:lnTo>
                    <a:pt x="58" y="411"/>
                  </a:lnTo>
                  <a:cubicBezTo>
                    <a:pt x="68" y="375"/>
                    <a:pt x="90" y="361"/>
                    <a:pt x="123" y="368"/>
                  </a:cubicBezTo>
                  <a:cubicBezTo>
                    <a:pt x="156" y="378"/>
                    <a:pt x="168" y="401"/>
                    <a:pt x="161" y="437"/>
                  </a:cubicBezTo>
                  <a:lnTo>
                    <a:pt x="148" y="485"/>
                  </a:lnTo>
                  <a:close/>
                  <a:moveTo>
                    <a:pt x="68" y="424"/>
                  </a:moveTo>
                  <a:lnTo>
                    <a:pt x="144" y="444"/>
                  </a:lnTo>
                  <a:cubicBezTo>
                    <a:pt x="150" y="446"/>
                    <a:pt x="154" y="444"/>
                    <a:pt x="155" y="438"/>
                  </a:cubicBezTo>
                  <a:cubicBezTo>
                    <a:pt x="161" y="417"/>
                    <a:pt x="148" y="403"/>
                    <a:pt x="117" y="395"/>
                  </a:cubicBezTo>
                  <a:cubicBezTo>
                    <a:pt x="86" y="388"/>
                    <a:pt x="68" y="394"/>
                    <a:pt x="63" y="412"/>
                  </a:cubicBezTo>
                  <a:cubicBezTo>
                    <a:pt x="61" y="419"/>
                    <a:pt x="63" y="423"/>
                    <a:pt x="68" y="424"/>
                  </a:cubicBezTo>
                  <a:close/>
                  <a:moveTo>
                    <a:pt x="42" y="483"/>
                  </a:moveTo>
                  <a:lnTo>
                    <a:pt x="46" y="483"/>
                  </a:lnTo>
                  <a:cubicBezTo>
                    <a:pt x="47" y="492"/>
                    <a:pt x="51" y="496"/>
                    <a:pt x="60" y="495"/>
                  </a:cubicBezTo>
                  <a:lnTo>
                    <a:pt x="110" y="495"/>
                  </a:lnTo>
                  <a:cubicBezTo>
                    <a:pt x="124" y="495"/>
                    <a:pt x="134" y="498"/>
                    <a:pt x="140" y="504"/>
                  </a:cubicBezTo>
                  <a:cubicBezTo>
                    <a:pt x="147" y="510"/>
                    <a:pt x="150" y="521"/>
                    <a:pt x="151" y="534"/>
                  </a:cubicBezTo>
                  <a:cubicBezTo>
                    <a:pt x="151" y="548"/>
                    <a:pt x="148" y="559"/>
                    <a:pt x="142" y="566"/>
                  </a:cubicBezTo>
                  <a:cubicBezTo>
                    <a:pt x="136" y="574"/>
                    <a:pt x="127" y="578"/>
                    <a:pt x="113" y="577"/>
                  </a:cubicBezTo>
                  <a:lnTo>
                    <a:pt x="61" y="577"/>
                  </a:lnTo>
                  <a:cubicBezTo>
                    <a:pt x="51" y="577"/>
                    <a:pt x="46" y="581"/>
                    <a:pt x="46" y="590"/>
                  </a:cubicBezTo>
                  <a:lnTo>
                    <a:pt x="42" y="590"/>
                  </a:lnTo>
                  <a:lnTo>
                    <a:pt x="42" y="537"/>
                  </a:lnTo>
                  <a:lnTo>
                    <a:pt x="46" y="537"/>
                  </a:lnTo>
                  <a:cubicBezTo>
                    <a:pt x="45" y="548"/>
                    <a:pt x="50" y="553"/>
                    <a:pt x="61" y="552"/>
                  </a:cubicBezTo>
                  <a:lnTo>
                    <a:pt x="113" y="552"/>
                  </a:lnTo>
                  <a:cubicBezTo>
                    <a:pt x="134" y="553"/>
                    <a:pt x="144" y="545"/>
                    <a:pt x="144" y="529"/>
                  </a:cubicBezTo>
                  <a:cubicBezTo>
                    <a:pt x="144" y="510"/>
                    <a:pt x="133" y="501"/>
                    <a:pt x="110" y="502"/>
                  </a:cubicBezTo>
                  <a:lnTo>
                    <a:pt x="62" y="502"/>
                  </a:lnTo>
                  <a:cubicBezTo>
                    <a:pt x="51" y="501"/>
                    <a:pt x="46" y="506"/>
                    <a:pt x="46" y="517"/>
                  </a:cubicBezTo>
                  <a:lnTo>
                    <a:pt x="42" y="517"/>
                  </a:lnTo>
                  <a:lnTo>
                    <a:pt x="42" y="483"/>
                  </a:lnTo>
                  <a:close/>
                  <a:moveTo>
                    <a:pt x="77" y="705"/>
                  </a:moveTo>
                  <a:lnTo>
                    <a:pt x="74" y="706"/>
                  </a:lnTo>
                  <a:lnTo>
                    <a:pt x="49" y="621"/>
                  </a:lnTo>
                  <a:lnTo>
                    <a:pt x="79" y="612"/>
                  </a:lnTo>
                  <a:lnTo>
                    <a:pt x="80" y="615"/>
                  </a:lnTo>
                  <a:cubicBezTo>
                    <a:pt x="63" y="623"/>
                    <a:pt x="58" y="636"/>
                    <a:pt x="65" y="656"/>
                  </a:cubicBezTo>
                  <a:cubicBezTo>
                    <a:pt x="67" y="664"/>
                    <a:pt x="70" y="667"/>
                    <a:pt x="75" y="665"/>
                  </a:cubicBezTo>
                  <a:lnTo>
                    <a:pt x="110" y="655"/>
                  </a:lnTo>
                  <a:cubicBezTo>
                    <a:pt x="107" y="640"/>
                    <a:pt x="98" y="635"/>
                    <a:pt x="81" y="638"/>
                  </a:cubicBezTo>
                  <a:lnTo>
                    <a:pt x="80" y="634"/>
                  </a:lnTo>
                  <a:lnTo>
                    <a:pt x="131" y="620"/>
                  </a:lnTo>
                  <a:lnTo>
                    <a:pt x="132" y="624"/>
                  </a:lnTo>
                  <a:cubicBezTo>
                    <a:pt x="116" y="629"/>
                    <a:pt x="111" y="639"/>
                    <a:pt x="116" y="653"/>
                  </a:cubicBezTo>
                  <a:lnTo>
                    <a:pt x="151" y="643"/>
                  </a:lnTo>
                  <a:cubicBezTo>
                    <a:pt x="159" y="642"/>
                    <a:pt x="161" y="635"/>
                    <a:pt x="157" y="624"/>
                  </a:cubicBezTo>
                  <a:lnTo>
                    <a:pt x="161" y="623"/>
                  </a:lnTo>
                  <a:lnTo>
                    <a:pt x="176" y="677"/>
                  </a:lnTo>
                  <a:lnTo>
                    <a:pt x="173" y="678"/>
                  </a:lnTo>
                  <a:cubicBezTo>
                    <a:pt x="169" y="668"/>
                    <a:pt x="164" y="665"/>
                    <a:pt x="158" y="668"/>
                  </a:cubicBezTo>
                  <a:lnTo>
                    <a:pt x="85" y="688"/>
                  </a:lnTo>
                  <a:cubicBezTo>
                    <a:pt x="77" y="690"/>
                    <a:pt x="75" y="696"/>
                    <a:pt x="77" y="705"/>
                  </a:cubicBezTo>
                  <a:close/>
                  <a:moveTo>
                    <a:pt x="575" y="969"/>
                  </a:moveTo>
                  <a:cubicBezTo>
                    <a:pt x="579" y="986"/>
                    <a:pt x="584" y="997"/>
                    <a:pt x="590" y="1001"/>
                  </a:cubicBezTo>
                  <a:cubicBezTo>
                    <a:pt x="596" y="1006"/>
                    <a:pt x="603" y="1007"/>
                    <a:pt x="611" y="1005"/>
                  </a:cubicBezTo>
                  <a:cubicBezTo>
                    <a:pt x="618" y="1004"/>
                    <a:pt x="623" y="999"/>
                    <a:pt x="627" y="993"/>
                  </a:cubicBezTo>
                  <a:cubicBezTo>
                    <a:pt x="631" y="986"/>
                    <a:pt x="631" y="974"/>
                    <a:pt x="627" y="957"/>
                  </a:cubicBezTo>
                  <a:cubicBezTo>
                    <a:pt x="623" y="941"/>
                    <a:pt x="618" y="930"/>
                    <a:pt x="611" y="925"/>
                  </a:cubicBezTo>
                  <a:cubicBezTo>
                    <a:pt x="605" y="921"/>
                    <a:pt x="598" y="920"/>
                    <a:pt x="591" y="921"/>
                  </a:cubicBezTo>
                  <a:cubicBezTo>
                    <a:pt x="583" y="923"/>
                    <a:pt x="578" y="927"/>
                    <a:pt x="575" y="933"/>
                  </a:cubicBezTo>
                  <a:cubicBezTo>
                    <a:pt x="571" y="940"/>
                    <a:pt x="571" y="953"/>
                    <a:pt x="575" y="969"/>
                  </a:cubicBezTo>
                  <a:close/>
                  <a:moveTo>
                    <a:pt x="558" y="973"/>
                  </a:moveTo>
                  <a:cubicBezTo>
                    <a:pt x="556" y="961"/>
                    <a:pt x="555" y="951"/>
                    <a:pt x="556" y="943"/>
                  </a:cubicBezTo>
                  <a:cubicBezTo>
                    <a:pt x="558" y="935"/>
                    <a:pt x="561" y="928"/>
                    <a:pt x="566" y="922"/>
                  </a:cubicBezTo>
                  <a:cubicBezTo>
                    <a:pt x="572" y="917"/>
                    <a:pt x="579" y="913"/>
                    <a:pt x="589" y="911"/>
                  </a:cubicBezTo>
                  <a:cubicBezTo>
                    <a:pt x="596" y="909"/>
                    <a:pt x="602" y="909"/>
                    <a:pt x="608" y="910"/>
                  </a:cubicBezTo>
                  <a:cubicBezTo>
                    <a:pt x="613" y="911"/>
                    <a:pt x="619" y="913"/>
                    <a:pt x="623" y="917"/>
                  </a:cubicBezTo>
                  <a:cubicBezTo>
                    <a:pt x="627" y="920"/>
                    <a:pt x="631" y="925"/>
                    <a:pt x="635" y="930"/>
                  </a:cubicBezTo>
                  <a:cubicBezTo>
                    <a:pt x="638" y="936"/>
                    <a:pt x="641" y="943"/>
                    <a:pt x="643" y="954"/>
                  </a:cubicBezTo>
                  <a:cubicBezTo>
                    <a:pt x="646" y="966"/>
                    <a:pt x="647" y="976"/>
                    <a:pt x="645" y="984"/>
                  </a:cubicBezTo>
                  <a:cubicBezTo>
                    <a:pt x="644" y="992"/>
                    <a:pt x="640" y="999"/>
                    <a:pt x="635" y="1004"/>
                  </a:cubicBezTo>
                  <a:cubicBezTo>
                    <a:pt x="630" y="1010"/>
                    <a:pt x="622" y="1013"/>
                    <a:pt x="613" y="1016"/>
                  </a:cubicBezTo>
                  <a:cubicBezTo>
                    <a:pt x="600" y="1019"/>
                    <a:pt x="590" y="1017"/>
                    <a:pt x="581" y="1012"/>
                  </a:cubicBezTo>
                  <a:cubicBezTo>
                    <a:pt x="570" y="1005"/>
                    <a:pt x="563" y="992"/>
                    <a:pt x="558" y="973"/>
                  </a:cubicBezTo>
                  <a:close/>
                  <a:moveTo>
                    <a:pt x="746" y="937"/>
                  </a:moveTo>
                  <a:lnTo>
                    <a:pt x="762" y="929"/>
                  </a:lnTo>
                  <a:cubicBezTo>
                    <a:pt x="766" y="934"/>
                    <a:pt x="771" y="938"/>
                    <a:pt x="776" y="939"/>
                  </a:cubicBezTo>
                  <a:cubicBezTo>
                    <a:pt x="782" y="940"/>
                    <a:pt x="788" y="939"/>
                    <a:pt x="794" y="937"/>
                  </a:cubicBezTo>
                  <a:cubicBezTo>
                    <a:pt x="802" y="933"/>
                    <a:pt x="807" y="929"/>
                    <a:pt x="810" y="922"/>
                  </a:cubicBezTo>
                  <a:cubicBezTo>
                    <a:pt x="814" y="916"/>
                    <a:pt x="813" y="909"/>
                    <a:pt x="810" y="902"/>
                  </a:cubicBezTo>
                  <a:cubicBezTo>
                    <a:pt x="807" y="895"/>
                    <a:pt x="802" y="891"/>
                    <a:pt x="795" y="889"/>
                  </a:cubicBezTo>
                  <a:cubicBezTo>
                    <a:pt x="789" y="887"/>
                    <a:pt x="781" y="888"/>
                    <a:pt x="773" y="891"/>
                  </a:cubicBezTo>
                  <a:cubicBezTo>
                    <a:pt x="768" y="894"/>
                    <a:pt x="764" y="896"/>
                    <a:pt x="761" y="900"/>
                  </a:cubicBezTo>
                  <a:cubicBezTo>
                    <a:pt x="758" y="903"/>
                    <a:pt x="756" y="907"/>
                    <a:pt x="755" y="911"/>
                  </a:cubicBezTo>
                  <a:lnTo>
                    <a:pt x="739" y="915"/>
                  </a:lnTo>
                  <a:lnTo>
                    <a:pt x="729" y="861"/>
                  </a:lnTo>
                  <a:lnTo>
                    <a:pt x="792" y="834"/>
                  </a:lnTo>
                  <a:lnTo>
                    <a:pt x="797" y="845"/>
                  </a:lnTo>
                  <a:lnTo>
                    <a:pt x="747" y="867"/>
                  </a:lnTo>
                  <a:lnTo>
                    <a:pt x="752" y="895"/>
                  </a:lnTo>
                  <a:cubicBezTo>
                    <a:pt x="757" y="888"/>
                    <a:pt x="764" y="883"/>
                    <a:pt x="773" y="879"/>
                  </a:cubicBezTo>
                  <a:cubicBezTo>
                    <a:pt x="784" y="875"/>
                    <a:pt x="794" y="874"/>
                    <a:pt x="805" y="876"/>
                  </a:cubicBezTo>
                  <a:cubicBezTo>
                    <a:pt x="815" y="879"/>
                    <a:pt x="822" y="885"/>
                    <a:pt x="826" y="894"/>
                  </a:cubicBezTo>
                  <a:cubicBezTo>
                    <a:pt x="830" y="902"/>
                    <a:pt x="830" y="911"/>
                    <a:pt x="827" y="921"/>
                  </a:cubicBezTo>
                  <a:cubicBezTo>
                    <a:pt x="822" y="932"/>
                    <a:pt x="813" y="940"/>
                    <a:pt x="799" y="946"/>
                  </a:cubicBezTo>
                  <a:cubicBezTo>
                    <a:pt x="787" y="951"/>
                    <a:pt x="777" y="953"/>
                    <a:pt x="767" y="951"/>
                  </a:cubicBezTo>
                  <a:cubicBezTo>
                    <a:pt x="758" y="949"/>
                    <a:pt x="751" y="944"/>
                    <a:pt x="746" y="937"/>
                  </a:cubicBezTo>
                  <a:close/>
                  <a:moveTo>
                    <a:pt x="444" y="941"/>
                  </a:moveTo>
                  <a:cubicBezTo>
                    <a:pt x="446" y="934"/>
                    <a:pt x="445" y="928"/>
                    <a:pt x="442" y="922"/>
                  </a:cubicBezTo>
                  <a:cubicBezTo>
                    <a:pt x="438" y="916"/>
                    <a:pt x="433" y="913"/>
                    <a:pt x="426" y="910"/>
                  </a:cubicBezTo>
                  <a:cubicBezTo>
                    <a:pt x="419" y="908"/>
                    <a:pt x="412" y="909"/>
                    <a:pt x="406" y="912"/>
                  </a:cubicBezTo>
                  <a:cubicBezTo>
                    <a:pt x="399" y="915"/>
                    <a:pt x="395" y="920"/>
                    <a:pt x="393" y="927"/>
                  </a:cubicBezTo>
                  <a:cubicBezTo>
                    <a:pt x="391" y="933"/>
                    <a:pt x="392" y="939"/>
                    <a:pt x="395" y="945"/>
                  </a:cubicBezTo>
                  <a:cubicBezTo>
                    <a:pt x="399" y="950"/>
                    <a:pt x="405" y="954"/>
                    <a:pt x="412" y="956"/>
                  </a:cubicBezTo>
                  <a:cubicBezTo>
                    <a:pt x="419" y="958"/>
                    <a:pt x="426" y="958"/>
                    <a:pt x="432" y="956"/>
                  </a:cubicBezTo>
                  <a:cubicBezTo>
                    <a:pt x="438" y="953"/>
                    <a:pt x="442" y="948"/>
                    <a:pt x="444" y="941"/>
                  </a:cubicBezTo>
                  <a:close/>
                  <a:moveTo>
                    <a:pt x="366" y="966"/>
                  </a:moveTo>
                  <a:lnTo>
                    <a:pt x="381" y="969"/>
                  </a:lnTo>
                  <a:cubicBezTo>
                    <a:pt x="381" y="975"/>
                    <a:pt x="382" y="980"/>
                    <a:pt x="385" y="984"/>
                  </a:cubicBezTo>
                  <a:cubicBezTo>
                    <a:pt x="388" y="987"/>
                    <a:pt x="392" y="990"/>
                    <a:pt x="398" y="992"/>
                  </a:cubicBezTo>
                  <a:cubicBezTo>
                    <a:pt x="402" y="993"/>
                    <a:pt x="407" y="994"/>
                    <a:pt x="411" y="993"/>
                  </a:cubicBezTo>
                  <a:cubicBezTo>
                    <a:pt x="415" y="992"/>
                    <a:pt x="419" y="991"/>
                    <a:pt x="422" y="989"/>
                  </a:cubicBezTo>
                  <a:cubicBezTo>
                    <a:pt x="426" y="987"/>
                    <a:pt x="429" y="983"/>
                    <a:pt x="432" y="979"/>
                  </a:cubicBezTo>
                  <a:cubicBezTo>
                    <a:pt x="435" y="974"/>
                    <a:pt x="437" y="970"/>
                    <a:pt x="439" y="964"/>
                  </a:cubicBezTo>
                  <a:cubicBezTo>
                    <a:pt x="439" y="964"/>
                    <a:pt x="439" y="963"/>
                    <a:pt x="439" y="962"/>
                  </a:cubicBezTo>
                  <a:cubicBezTo>
                    <a:pt x="435" y="965"/>
                    <a:pt x="430" y="967"/>
                    <a:pt x="423" y="968"/>
                  </a:cubicBezTo>
                  <a:cubicBezTo>
                    <a:pt x="417" y="968"/>
                    <a:pt x="411" y="968"/>
                    <a:pt x="405" y="966"/>
                  </a:cubicBezTo>
                  <a:cubicBezTo>
                    <a:pt x="394" y="963"/>
                    <a:pt x="386" y="957"/>
                    <a:pt x="380" y="949"/>
                  </a:cubicBezTo>
                  <a:cubicBezTo>
                    <a:pt x="375" y="940"/>
                    <a:pt x="374" y="931"/>
                    <a:pt x="377" y="921"/>
                  </a:cubicBezTo>
                  <a:cubicBezTo>
                    <a:pt x="380" y="911"/>
                    <a:pt x="386" y="904"/>
                    <a:pt x="396" y="900"/>
                  </a:cubicBezTo>
                  <a:cubicBezTo>
                    <a:pt x="405" y="896"/>
                    <a:pt x="416" y="896"/>
                    <a:pt x="427" y="900"/>
                  </a:cubicBezTo>
                  <a:cubicBezTo>
                    <a:pt x="436" y="902"/>
                    <a:pt x="443" y="906"/>
                    <a:pt x="449" y="912"/>
                  </a:cubicBezTo>
                  <a:cubicBezTo>
                    <a:pt x="454" y="917"/>
                    <a:pt x="458" y="924"/>
                    <a:pt x="460" y="932"/>
                  </a:cubicBezTo>
                  <a:cubicBezTo>
                    <a:pt x="461" y="939"/>
                    <a:pt x="460" y="949"/>
                    <a:pt x="457" y="962"/>
                  </a:cubicBezTo>
                  <a:cubicBezTo>
                    <a:pt x="453" y="975"/>
                    <a:pt x="448" y="984"/>
                    <a:pt x="442" y="991"/>
                  </a:cubicBezTo>
                  <a:cubicBezTo>
                    <a:pt x="436" y="997"/>
                    <a:pt x="429" y="1002"/>
                    <a:pt x="421" y="1003"/>
                  </a:cubicBezTo>
                  <a:cubicBezTo>
                    <a:pt x="413" y="1005"/>
                    <a:pt x="404" y="1005"/>
                    <a:pt x="394" y="1002"/>
                  </a:cubicBezTo>
                  <a:cubicBezTo>
                    <a:pt x="384" y="999"/>
                    <a:pt x="377" y="994"/>
                    <a:pt x="372" y="988"/>
                  </a:cubicBezTo>
                  <a:cubicBezTo>
                    <a:pt x="366" y="982"/>
                    <a:pt x="365" y="974"/>
                    <a:pt x="366" y="966"/>
                  </a:cubicBezTo>
                  <a:close/>
                  <a:moveTo>
                    <a:pt x="240" y="932"/>
                  </a:moveTo>
                  <a:lnTo>
                    <a:pt x="227" y="923"/>
                  </a:lnTo>
                  <a:lnTo>
                    <a:pt x="272" y="854"/>
                  </a:lnTo>
                  <a:cubicBezTo>
                    <a:pt x="267" y="854"/>
                    <a:pt x="261" y="854"/>
                    <a:pt x="254" y="853"/>
                  </a:cubicBezTo>
                  <a:cubicBezTo>
                    <a:pt x="247" y="852"/>
                    <a:pt x="241" y="851"/>
                    <a:pt x="236" y="849"/>
                  </a:cubicBezTo>
                  <a:lnTo>
                    <a:pt x="243" y="839"/>
                  </a:lnTo>
                  <a:cubicBezTo>
                    <a:pt x="253" y="841"/>
                    <a:pt x="262" y="842"/>
                    <a:pt x="270" y="841"/>
                  </a:cubicBezTo>
                  <a:cubicBezTo>
                    <a:pt x="278" y="841"/>
                    <a:pt x="285" y="840"/>
                    <a:pt x="290" y="838"/>
                  </a:cubicBezTo>
                  <a:lnTo>
                    <a:pt x="299" y="844"/>
                  </a:lnTo>
                  <a:lnTo>
                    <a:pt x="240" y="932"/>
                  </a:lnTo>
                  <a:close/>
                  <a:moveTo>
                    <a:pt x="406" y="454"/>
                  </a:moveTo>
                  <a:cubicBezTo>
                    <a:pt x="367" y="453"/>
                    <a:pt x="326" y="455"/>
                    <a:pt x="283" y="458"/>
                  </a:cubicBezTo>
                  <a:cubicBezTo>
                    <a:pt x="283" y="438"/>
                    <a:pt x="287" y="424"/>
                    <a:pt x="294" y="410"/>
                  </a:cubicBezTo>
                  <a:cubicBezTo>
                    <a:pt x="302" y="393"/>
                    <a:pt x="330" y="387"/>
                    <a:pt x="361" y="387"/>
                  </a:cubicBezTo>
                  <a:cubicBezTo>
                    <a:pt x="382" y="387"/>
                    <a:pt x="404" y="399"/>
                    <a:pt x="405" y="422"/>
                  </a:cubicBezTo>
                  <a:cubicBezTo>
                    <a:pt x="406" y="434"/>
                    <a:pt x="407" y="442"/>
                    <a:pt x="406" y="454"/>
                  </a:cubicBezTo>
                  <a:close/>
                  <a:moveTo>
                    <a:pt x="293" y="497"/>
                  </a:moveTo>
                  <a:cubicBezTo>
                    <a:pt x="332" y="496"/>
                    <a:pt x="367" y="495"/>
                    <a:pt x="406" y="495"/>
                  </a:cubicBezTo>
                  <a:cubicBezTo>
                    <a:pt x="409" y="504"/>
                    <a:pt x="410" y="524"/>
                    <a:pt x="408" y="539"/>
                  </a:cubicBezTo>
                  <a:cubicBezTo>
                    <a:pt x="406" y="553"/>
                    <a:pt x="397" y="561"/>
                    <a:pt x="385" y="564"/>
                  </a:cubicBezTo>
                  <a:cubicBezTo>
                    <a:pt x="375" y="565"/>
                    <a:pt x="364" y="566"/>
                    <a:pt x="349" y="566"/>
                  </a:cubicBezTo>
                  <a:cubicBezTo>
                    <a:pt x="332" y="566"/>
                    <a:pt x="322" y="565"/>
                    <a:pt x="308" y="554"/>
                  </a:cubicBezTo>
                  <a:cubicBezTo>
                    <a:pt x="291" y="541"/>
                    <a:pt x="287" y="525"/>
                    <a:pt x="280" y="510"/>
                  </a:cubicBezTo>
                  <a:cubicBezTo>
                    <a:pt x="278" y="501"/>
                    <a:pt x="281" y="498"/>
                    <a:pt x="293" y="497"/>
                  </a:cubicBezTo>
                  <a:close/>
                  <a:moveTo>
                    <a:pt x="669" y="411"/>
                  </a:moveTo>
                  <a:cubicBezTo>
                    <a:pt x="634" y="410"/>
                    <a:pt x="628" y="419"/>
                    <a:pt x="627" y="429"/>
                  </a:cubicBezTo>
                  <a:cubicBezTo>
                    <a:pt x="627" y="437"/>
                    <a:pt x="636" y="444"/>
                    <a:pt x="654" y="445"/>
                  </a:cubicBezTo>
                  <a:cubicBezTo>
                    <a:pt x="675" y="445"/>
                    <a:pt x="685" y="445"/>
                    <a:pt x="706" y="445"/>
                  </a:cubicBezTo>
                  <a:cubicBezTo>
                    <a:pt x="722" y="445"/>
                    <a:pt x="745" y="435"/>
                    <a:pt x="745" y="426"/>
                  </a:cubicBezTo>
                  <a:cubicBezTo>
                    <a:pt x="746" y="411"/>
                    <a:pt x="731" y="412"/>
                    <a:pt x="711" y="411"/>
                  </a:cubicBezTo>
                  <a:cubicBezTo>
                    <a:pt x="711" y="411"/>
                    <a:pt x="669" y="411"/>
                    <a:pt x="669" y="411"/>
                  </a:cubicBezTo>
                  <a:close/>
                  <a:moveTo>
                    <a:pt x="654" y="381"/>
                  </a:moveTo>
                  <a:cubicBezTo>
                    <a:pt x="602" y="382"/>
                    <a:pt x="583" y="403"/>
                    <a:pt x="583" y="429"/>
                  </a:cubicBezTo>
                  <a:cubicBezTo>
                    <a:pt x="582" y="451"/>
                    <a:pt x="594" y="466"/>
                    <a:pt x="628" y="470"/>
                  </a:cubicBezTo>
                  <a:cubicBezTo>
                    <a:pt x="664" y="469"/>
                    <a:pt x="701" y="470"/>
                    <a:pt x="738" y="470"/>
                  </a:cubicBezTo>
                  <a:cubicBezTo>
                    <a:pt x="767" y="469"/>
                    <a:pt x="794" y="455"/>
                    <a:pt x="794" y="430"/>
                  </a:cubicBezTo>
                  <a:cubicBezTo>
                    <a:pt x="794" y="390"/>
                    <a:pt x="764" y="384"/>
                    <a:pt x="729" y="382"/>
                  </a:cubicBezTo>
                  <a:cubicBezTo>
                    <a:pt x="729" y="382"/>
                    <a:pt x="654" y="382"/>
                    <a:pt x="654" y="381"/>
                  </a:cubicBezTo>
                  <a:close/>
                  <a:moveTo>
                    <a:pt x="659" y="509"/>
                  </a:moveTo>
                  <a:cubicBezTo>
                    <a:pt x="624" y="508"/>
                    <a:pt x="617" y="517"/>
                    <a:pt x="617" y="527"/>
                  </a:cubicBezTo>
                  <a:cubicBezTo>
                    <a:pt x="617" y="535"/>
                    <a:pt x="625" y="541"/>
                    <a:pt x="644" y="543"/>
                  </a:cubicBezTo>
                  <a:cubicBezTo>
                    <a:pt x="664" y="546"/>
                    <a:pt x="675" y="546"/>
                    <a:pt x="695" y="546"/>
                  </a:cubicBezTo>
                  <a:cubicBezTo>
                    <a:pt x="712" y="545"/>
                    <a:pt x="747" y="539"/>
                    <a:pt x="748" y="527"/>
                  </a:cubicBezTo>
                  <a:cubicBezTo>
                    <a:pt x="750" y="512"/>
                    <a:pt x="720" y="510"/>
                    <a:pt x="701" y="509"/>
                  </a:cubicBezTo>
                  <a:cubicBezTo>
                    <a:pt x="701" y="509"/>
                    <a:pt x="659" y="509"/>
                    <a:pt x="659" y="509"/>
                  </a:cubicBezTo>
                  <a:close/>
                  <a:moveTo>
                    <a:pt x="644" y="482"/>
                  </a:moveTo>
                  <a:cubicBezTo>
                    <a:pt x="607" y="480"/>
                    <a:pt x="574" y="502"/>
                    <a:pt x="573" y="527"/>
                  </a:cubicBezTo>
                  <a:cubicBezTo>
                    <a:pt x="573" y="550"/>
                    <a:pt x="590" y="564"/>
                    <a:pt x="624" y="569"/>
                  </a:cubicBezTo>
                  <a:cubicBezTo>
                    <a:pt x="661" y="574"/>
                    <a:pt x="683" y="575"/>
                    <a:pt x="720" y="576"/>
                  </a:cubicBezTo>
                  <a:cubicBezTo>
                    <a:pt x="749" y="576"/>
                    <a:pt x="781" y="562"/>
                    <a:pt x="782" y="536"/>
                  </a:cubicBezTo>
                  <a:cubicBezTo>
                    <a:pt x="784" y="498"/>
                    <a:pt x="755" y="490"/>
                    <a:pt x="719" y="486"/>
                  </a:cubicBezTo>
                  <a:cubicBezTo>
                    <a:pt x="719" y="486"/>
                    <a:pt x="644" y="483"/>
                    <a:pt x="644" y="482"/>
                  </a:cubicBezTo>
                  <a:close/>
                  <a:moveTo>
                    <a:pt x="709" y="653"/>
                  </a:moveTo>
                  <a:cubicBezTo>
                    <a:pt x="725" y="653"/>
                    <a:pt x="736" y="658"/>
                    <a:pt x="736" y="670"/>
                  </a:cubicBezTo>
                  <a:cubicBezTo>
                    <a:pt x="736" y="680"/>
                    <a:pt x="729" y="684"/>
                    <a:pt x="709" y="686"/>
                  </a:cubicBezTo>
                  <a:cubicBezTo>
                    <a:pt x="686" y="689"/>
                    <a:pt x="677" y="681"/>
                    <a:pt x="680" y="670"/>
                  </a:cubicBezTo>
                  <a:cubicBezTo>
                    <a:pt x="683" y="661"/>
                    <a:pt x="693" y="653"/>
                    <a:pt x="709" y="653"/>
                  </a:cubicBezTo>
                  <a:close/>
                  <a:moveTo>
                    <a:pt x="595" y="594"/>
                  </a:moveTo>
                  <a:cubicBezTo>
                    <a:pt x="583" y="598"/>
                    <a:pt x="574" y="607"/>
                    <a:pt x="573" y="613"/>
                  </a:cubicBezTo>
                  <a:cubicBezTo>
                    <a:pt x="568" y="630"/>
                    <a:pt x="604" y="624"/>
                    <a:pt x="634" y="625"/>
                  </a:cubicBezTo>
                  <a:cubicBezTo>
                    <a:pt x="651" y="625"/>
                    <a:pt x="659" y="640"/>
                    <a:pt x="640" y="647"/>
                  </a:cubicBezTo>
                  <a:cubicBezTo>
                    <a:pt x="609" y="651"/>
                    <a:pt x="578" y="656"/>
                    <a:pt x="547" y="660"/>
                  </a:cubicBezTo>
                  <a:cubicBezTo>
                    <a:pt x="532" y="662"/>
                    <a:pt x="520" y="687"/>
                    <a:pt x="543" y="689"/>
                  </a:cubicBezTo>
                  <a:cubicBezTo>
                    <a:pt x="561" y="689"/>
                    <a:pt x="598" y="681"/>
                    <a:pt x="636" y="673"/>
                  </a:cubicBezTo>
                  <a:cubicBezTo>
                    <a:pt x="640" y="672"/>
                    <a:pt x="644" y="673"/>
                    <a:pt x="645" y="677"/>
                  </a:cubicBezTo>
                  <a:cubicBezTo>
                    <a:pt x="646" y="684"/>
                    <a:pt x="645" y="692"/>
                    <a:pt x="645" y="696"/>
                  </a:cubicBezTo>
                  <a:cubicBezTo>
                    <a:pt x="628" y="702"/>
                    <a:pt x="555" y="729"/>
                    <a:pt x="540" y="734"/>
                  </a:cubicBezTo>
                  <a:cubicBezTo>
                    <a:pt x="528" y="739"/>
                    <a:pt x="524" y="760"/>
                    <a:pt x="556" y="757"/>
                  </a:cubicBezTo>
                  <a:cubicBezTo>
                    <a:pt x="583" y="755"/>
                    <a:pt x="614" y="745"/>
                    <a:pt x="645" y="736"/>
                  </a:cubicBezTo>
                  <a:cubicBezTo>
                    <a:pt x="650" y="765"/>
                    <a:pt x="661" y="787"/>
                    <a:pt x="684" y="803"/>
                  </a:cubicBezTo>
                  <a:cubicBezTo>
                    <a:pt x="695" y="808"/>
                    <a:pt x="704" y="806"/>
                    <a:pt x="702" y="785"/>
                  </a:cubicBezTo>
                  <a:cubicBezTo>
                    <a:pt x="690" y="760"/>
                    <a:pt x="683" y="748"/>
                    <a:pt x="683" y="739"/>
                  </a:cubicBezTo>
                  <a:cubicBezTo>
                    <a:pt x="680" y="728"/>
                    <a:pt x="684" y="723"/>
                    <a:pt x="696" y="723"/>
                  </a:cubicBezTo>
                  <a:cubicBezTo>
                    <a:pt x="705" y="723"/>
                    <a:pt x="714" y="722"/>
                    <a:pt x="723" y="722"/>
                  </a:cubicBezTo>
                  <a:cubicBezTo>
                    <a:pt x="728" y="722"/>
                    <a:pt x="734" y="722"/>
                    <a:pt x="739" y="718"/>
                  </a:cubicBezTo>
                  <a:cubicBezTo>
                    <a:pt x="747" y="712"/>
                    <a:pt x="764" y="692"/>
                    <a:pt x="769" y="684"/>
                  </a:cubicBezTo>
                  <a:cubicBezTo>
                    <a:pt x="769" y="675"/>
                    <a:pt x="768" y="672"/>
                    <a:pt x="768" y="663"/>
                  </a:cubicBezTo>
                  <a:cubicBezTo>
                    <a:pt x="769" y="658"/>
                    <a:pt x="770" y="653"/>
                    <a:pt x="772" y="648"/>
                  </a:cubicBezTo>
                  <a:cubicBezTo>
                    <a:pt x="774" y="645"/>
                    <a:pt x="777" y="644"/>
                    <a:pt x="778" y="639"/>
                  </a:cubicBezTo>
                  <a:cubicBezTo>
                    <a:pt x="774" y="624"/>
                    <a:pt x="774" y="609"/>
                    <a:pt x="771" y="592"/>
                  </a:cubicBezTo>
                  <a:cubicBezTo>
                    <a:pt x="770" y="579"/>
                    <a:pt x="752" y="580"/>
                    <a:pt x="750" y="590"/>
                  </a:cubicBezTo>
                  <a:cubicBezTo>
                    <a:pt x="749" y="597"/>
                    <a:pt x="749" y="605"/>
                    <a:pt x="748" y="612"/>
                  </a:cubicBezTo>
                  <a:cubicBezTo>
                    <a:pt x="745" y="631"/>
                    <a:pt x="731" y="631"/>
                    <a:pt x="719" y="632"/>
                  </a:cubicBezTo>
                  <a:cubicBezTo>
                    <a:pt x="708" y="632"/>
                    <a:pt x="685" y="632"/>
                    <a:pt x="693" y="615"/>
                  </a:cubicBezTo>
                  <a:cubicBezTo>
                    <a:pt x="704" y="599"/>
                    <a:pt x="700" y="586"/>
                    <a:pt x="684" y="588"/>
                  </a:cubicBezTo>
                  <a:cubicBezTo>
                    <a:pt x="677" y="589"/>
                    <a:pt x="669" y="592"/>
                    <a:pt x="661" y="593"/>
                  </a:cubicBezTo>
                  <a:cubicBezTo>
                    <a:pt x="652" y="593"/>
                    <a:pt x="627" y="590"/>
                    <a:pt x="613" y="590"/>
                  </a:cubicBezTo>
                  <a:cubicBezTo>
                    <a:pt x="606" y="590"/>
                    <a:pt x="604" y="590"/>
                    <a:pt x="595" y="594"/>
                  </a:cubicBezTo>
                  <a:close/>
                  <a:moveTo>
                    <a:pt x="570" y="199"/>
                  </a:moveTo>
                  <a:cubicBezTo>
                    <a:pt x="584" y="216"/>
                    <a:pt x="585" y="251"/>
                    <a:pt x="546" y="296"/>
                  </a:cubicBezTo>
                  <a:cubicBezTo>
                    <a:pt x="555" y="306"/>
                    <a:pt x="563" y="316"/>
                    <a:pt x="572" y="326"/>
                  </a:cubicBezTo>
                  <a:cubicBezTo>
                    <a:pt x="614" y="321"/>
                    <a:pt x="653" y="316"/>
                    <a:pt x="693" y="316"/>
                  </a:cubicBezTo>
                  <a:cubicBezTo>
                    <a:pt x="755" y="315"/>
                    <a:pt x="784" y="326"/>
                    <a:pt x="791" y="344"/>
                  </a:cubicBezTo>
                  <a:cubicBezTo>
                    <a:pt x="796" y="358"/>
                    <a:pt x="785" y="358"/>
                    <a:pt x="774" y="358"/>
                  </a:cubicBezTo>
                  <a:cubicBezTo>
                    <a:pt x="719" y="359"/>
                    <a:pt x="659" y="360"/>
                    <a:pt x="595" y="360"/>
                  </a:cubicBezTo>
                  <a:cubicBezTo>
                    <a:pt x="581" y="360"/>
                    <a:pt x="559" y="358"/>
                    <a:pt x="558" y="382"/>
                  </a:cubicBezTo>
                  <a:cubicBezTo>
                    <a:pt x="563" y="416"/>
                    <a:pt x="563" y="445"/>
                    <a:pt x="555" y="480"/>
                  </a:cubicBezTo>
                  <a:cubicBezTo>
                    <a:pt x="551" y="501"/>
                    <a:pt x="543" y="524"/>
                    <a:pt x="533" y="552"/>
                  </a:cubicBezTo>
                  <a:cubicBezTo>
                    <a:pt x="528" y="565"/>
                    <a:pt x="523" y="581"/>
                    <a:pt x="522" y="595"/>
                  </a:cubicBezTo>
                  <a:cubicBezTo>
                    <a:pt x="521" y="603"/>
                    <a:pt x="520" y="615"/>
                    <a:pt x="518" y="623"/>
                  </a:cubicBezTo>
                  <a:cubicBezTo>
                    <a:pt x="508" y="681"/>
                    <a:pt x="509" y="735"/>
                    <a:pt x="517" y="786"/>
                  </a:cubicBezTo>
                  <a:cubicBezTo>
                    <a:pt x="522" y="815"/>
                    <a:pt x="523" y="837"/>
                    <a:pt x="515" y="846"/>
                  </a:cubicBezTo>
                  <a:cubicBezTo>
                    <a:pt x="512" y="850"/>
                    <a:pt x="508" y="850"/>
                    <a:pt x="503" y="848"/>
                  </a:cubicBezTo>
                  <a:cubicBezTo>
                    <a:pt x="489" y="840"/>
                    <a:pt x="473" y="808"/>
                    <a:pt x="472" y="787"/>
                  </a:cubicBezTo>
                  <a:cubicBezTo>
                    <a:pt x="471" y="759"/>
                    <a:pt x="468" y="730"/>
                    <a:pt x="467" y="702"/>
                  </a:cubicBezTo>
                  <a:cubicBezTo>
                    <a:pt x="467" y="686"/>
                    <a:pt x="464" y="680"/>
                    <a:pt x="451" y="679"/>
                  </a:cubicBezTo>
                  <a:cubicBezTo>
                    <a:pt x="388" y="677"/>
                    <a:pt x="325" y="676"/>
                    <a:pt x="263" y="673"/>
                  </a:cubicBezTo>
                  <a:cubicBezTo>
                    <a:pt x="251" y="673"/>
                    <a:pt x="242" y="678"/>
                    <a:pt x="235" y="686"/>
                  </a:cubicBezTo>
                  <a:cubicBezTo>
                    <a:pt x="291" y="792"/>
                    <a:pt x="402" y="864"/>
                    <a:pt x="530" y="864"/>
                  </a:cubicBezTo>
                  <a:cubicBezTo>
                    <a:pt x="714" y="864"/>
                    <a:pt x="864" y="714"/>
                    <a:pt x="864" y="530"/>
                  </a:cubicBezTo>
                  <a:cubicBezTo>
                    <a:pt x="864" y="360"/>
                    <a:pt x="735" y="219"/>
                    <a:pt x="570" y="199"/>
                  </a:cubicBezTo>
                  <a:close/>
                  <a:moveTo>
                    <a:pt x="447" y="417"/>
                  </a:moveTo>
                  <a:cubicBezTo>
                    <a:pt x="448" y="422"/>
                    <a:pt x="449" y="426"/>
                    <a:pt x="450" y="431"/>
                  </a:cubicBezTo>
                  <a:cubicBezTo>
                    <a:pt x="456" y="437"/>
                    <a:pt x="465" y="438"/>
                    <a:pt x="476" y="432"/>
                  </a:cubicBezTo>
                  <a:cubicBezTo>
                    <a:pt x="492" y="421"/>
                    <a:pt x="504" y="409"/>
                    <a:pt x="514" y="397"/>
                  </a:cubicBezTo>
                  <a:cubicBezTo>
                    <a:pt x="524" y="382"/>
                    <a:pt x="526" y="366"/>
                    <a:pt x="520" y="351"/>
                  </a:cubicBezTo>
                  <a:cubicBezTo>
                    <a:pt x="518" y="349"/>
                    <a:pt x="515" y="350"/>
                    <a:pt x="511" y="352"/>
                  </a:cubicBezTo>
                  <a:cubicBezTo>
                    <a:pt x="504" y="357"/>
                    <a:pt x="498" y="362"/>
                    <a:pt x="492" y="366"/>
                  </a:cubicBezTo>
                  <a:cubicBezTo>
                    <a:pt x="471" y="382"/>
                    <a:pt x="443" y="362"/>
                    <a:pt x="463" y="340"/>
                  </a:cubicBezTo>
                  <a:cubicBezTo>
                    <a:pt x="463" y="340"/>
                    <a:pt x="505" y="299"/>
                    <a:pt x="523" y="281"/>
                  </a:cubicBezTo>
                  <a:cubicBezTo>
                    <a:pt x="537" y="267"/>
                    <a:pt x="547" y="217"/>
                    <a:pt x="551" y="197"/>
                  </a:cubicBezTo>
                  <a:cubicBezTo>
                    <a:pt x="544" y="197"/>
                    <a:pt x="537" y="196"/>
                    <a:pt x="530" y="196"/>
                  </a:cubicBezTo>
                  <a:cubicBezTo>
                    <a:pt x="346" y="196"/>
                    <a:pt x="196" y="346"/>
                    <a:pt x="196" y="530"/>
                  </a:cubicBezTo>
                  <a:cubicBezTo>
                    <a:pt x="196" y="579"/>
                    <a:pt x="207" y="626"/>
                    <a:pt x="226" y="668"/>
                  </a:cubicBezTo>
                  <a:cubicBezTo>
                    <a:pt x="243" y="655"/>
                    <a:pt x="258" y="643"/>
                    <a:pt x="283" y="643"/>
                  </a:cubicBezTo>
                  <a:cubicBezTo>
                    <a:pt x="346" y="641"/>
                    <a:pt x="410" y="640"/>
                    <a:pt x="473" y="639"/>
                  </a:cubicBezTo>
                  <a:cubicBezTo>
                    <a:pt x="481" y="607"/>
                    <a:pt x="488" y="575"/>
                    <a:pt x="496" y="543"/>
                  </a:cubicBezTo>
                  <a:cubicBezTo>
                    <a:pt x="504" y="514"/>
                    <a:pt x="511" y="485"/>
                    <a:pt x="519" y="456"/>
                  </a:cubicBezTo>
                  <a:cubicBezTo>
                    <a:pt x="517" y="453"/>
                    <a:pt x="514" y="450"/>
                    <a:pt x="511" y="447"/>
                  </a:cubicBezTo>
                  <a:cubicBezTo>
                    <a:pt x="498" y="461"/>
                    <a:pt x="484" y="475"/>
                    <a:pt x="470" y="488"/>
                  </a:cubicBezTo>
                  <a:cubicBezTo>
                    <a:pt x="465" y="499"/>
                    <a:pt x="461" y="510"/>
                    <a:pt x="456" y="520"/>
                  </a:cubicBezTo>
                  <a:cubicBezTo>
                    <a:pt x="455" y="524"/>
                    <a:pt x="455" y="528"/>
                    <a:pt x="455" y="532"/>
                  </a:cubicBezTo>
                  <a:cubicBezTo>
                    <a:pt x="449" y="579"/>
                    <a:pt x="435" y="599"/>
                    <a:pt x="400" y="604"/>
                  </a:cubicBezTo>
                  <a:cubicBezTo>
                    <a:pt x="370" y="608"/>
                    <a:pt x="340" y="606"/>
                    <a:pt x="307" y="603"/>
                  </a:cubicBezTo>
                  <a:cubicBezTo>
                    <a:pt x="271" y="598"/>
                    <a:pt x="252" y="573"/>
                    <a:pt x="244" y="539"/>
                  </a:cubicBezTo>
                  <a:cubicBezTo>
                    <a:pt x="238" y="510"/>
                    <a:pt x="240" y="484"/>
                    <a:pt x="240" y="456"/>
                  </a:cubicBezTo>
                  <a:cubicBezTo>
                    <a:pt x="240" y="429"/>
                    <a:pt x="270" y="365"/>
                    <a:pt x="310" y="352"/>
                  </a:cubicBezTo>
                  <a:cubicBezTo>
                    <a:pt x="346" y="341"/>
                    <a:pt x="392" y="337"/>
                    <a:pt x="418" y="357"/>
                  </a:cubicBezTo>
                  <a:cubicBezTo>
                    <a:pt x="429" y="366"/>
                    <a:pt x="441" y="388"/>
                    <a:pt x="447" y="417"/>
                  </a:cubicBezTo>
                  <a:close/>
                  <a:moveTo>
                    <a:pt x="530" y="176"/>
                  </a:moveTo>
                  <a:cubicBezTo>
                    <a:pt x="725" y="176"/>
                    <a:pt x="884" y="335"/>
                    <a:pt x="884" y="530"/>
                  </a:cubicBezTo>
                  <a:cubicBezTo>
                    <a:pt x="884" y="725"/>
                    <a:pt x="725" y="884"/>
                    <a:pt x="530" y="884"/>
                  </a:cubicBezTo>
                  <a:cubicBezTo>
                    <a:pt x="335" y="884"/>
                    <a:pt x="176" y="725"/>
                    <a:pt x="176" y="530"/>
                  </a:cubicBezTo>
                  <a:cubicBezTo>
                    <a:pt x="176" y="335"/>
                    <a:pt x="335" y="176"/>
                    <a:pt x="530" y="176"/>
                  </a:cubicBezTo>
                  <a:close/>
                </a:path>
              </a:pathLst>
            </a:custGeom>
            <a:solidFill>
              <a:srgbClr val="C00000"/>
            </a:solidFill>
            <a:ln>
              <a:noFill/>
            </a:ln>
          </p:spPr>
          <p:txBody>
            <a:bodyPr anchor="t" anchorCtr="0" bIns="45720" compatLnSpc="1" lIns="91440" numCol="1" rIns="91440" tIns="45720" vert="horz" wrap="square"/>
            <a:lstStyle/>
            <a:p>
              <a:endParaRPr altLang="en-US" lang="zh-CN"/>
            </a:p>
          </p:txBody>
        </p:sp>
        <p:sp>
          <p:nvSpPr>
            <p:cNvPr id="84" name="Freeform 10"/>
            <p:cNvSpPr>
              <a:spLocks noEditPoints="1"/>
            </p:cNvSpPr>
            <p:nvPr/>
          </p:nvSpPr>
          <p:spPr bwMode="auto">
            <a:xfrm>
              <a:off x="1444625" y="547687"/>
              <a:ext cx="1825625" cy="1004888"/>
            </a:xfrm>
            <a:custGeom>
              <a:gdLst>
                <a:gd fmla="*/ 238 w 2237" name="T0"/>
                <a:gd fmla="*/ 1099 h 1219" name="T1"/>
                <a:gd fmla="*/ 544 w 2237" name="T2"/>
                <a:gd fmla="*/ 1216 h 1219" name="T3"/>
                <a:gd fmla="*/ 699 w 2237" name="T4"/>
                <a:gd fmla="*/ 1204 h 1219" name="T5"/>
                <a:gd fmla="*/ 782 w 2237" name="T6"/>
                <a:gd fmla="*/ 1099 h 1219" name="T7"/>
                <a:gd fmla="*/ 1323 w 2237" name="T8"/>
                <a:gd fmla="*/ 1113 h 1219" name="T9"/>
                <a:gd fmla="*/ 1610 w 2237" name="T10"/>
                <a:gd fmla="*/ 1099 h 1219" name="T11"/>
                <a:gd fmla="*/ 1642 w 2237" name="T12"/>
                <a:gd fmla="*/ 1154 h 1219" name="T13"/>
                <a:gd fmla="*/ 405 w 2237" name="T14"/>
                <a:gd fmla="*/ 1087 h 1219" name="T15"/>
                <a:gd fmla="*/ 341 w 2237" name="T16"/>
                <a:gd fmla="*/ 1087 h 1219" name="T17"/>
                <a:gd fmla="*/ 931 w 2237" name="T18"/>
                <a:gd fmla="*/ 1099 h 1219" name="T19"/>
                <a:gd fmla="*/ 1053 w 2237" name="T20"/>
                <a:gd fmla="*/ 1112 h 1219" name="T21"/>
                <a:gd fmla="*/ 1213 w 2237" name="T22"/>
                <a:gd fmla="*/ 1176 h 1219" name="T23"/>
                <a:gd fmla="*/ 1196 w 2237" name="T24"/>
                <a:gd fmla="*/ 1215 h 1219" name="T25"/>
                <a:gd fmla="*/ 1500 w 2237" name="T26"/>
                <a:gd fmla="*/ 1203 h 1219" name="T27"/>
                <a:gd fmla="*/ 1535 w 2237" name="T28"/>
                <a:gd fmla="*/ 1087 h 1219" name="T29"/>
                <a:gd fmla="*/ 1874 w 2237" name="T30"/>
                <a:gd fmla="*/ 1184 h 1219" name="T31"/>
                <a:gd fmla="*/ 1787 w 2237" name="T32"/>
                <a:gd fmla="*/ 1154 h 1219" name="T33"/>
                <a:gd fmla="*/ 1931 w 2237" name="T34"/>
                <a:gd fmla="*/ 1120 h 1219" name="T35"/>
                <a:gd fmla="*/ 1951 w 2237" name="T36"/>
                <a:gd fmla="*/ 1203 h 1219" name="T37"/>
                <a:gd fmla="*/ 2155 w 2237" name="T38"/>
                <a:gd fmla="*/ 1104 h 1219" name="T39"/>
                <a:gd fmla="*/ 2116 w 2237" name="T40"/>
                <a:gd fmla="*/ 1177 h 1219" name="T41"/>
                <a:gd fmla="*/ 962 w 2237" name="T42"/>
                <a:gd fmla="*/ 710 h 1219" name="T43"/>
                <a:gd fmla="*/ 867 w 2237" name="T44"/>
                <a:gd fmla="*/ 689 h 1219" name="T45"/>
                <a:gd fmla="*/ 1523 w 2237" name="T46"/>
                <a:gd fmla="*/ 736 h 1219" name="T47"/>
                <a:gd fmla="*/ 1796 w 2237" name="T48"/>
                <a:gd fmla="*/ 495 h 1219" name="T49"/>
                <a:gd fmla="*/ 2172 w 2237" name="T50"/>
                <a:gd fmla="*/ 426 h 1219" name="T51"/>
                <a:gd fmla="*/ 2002 w 2237" name="T52"/>
                <a:gd fmla="*/ 396 h 1219" name="T53"/>
                <a:gd fmla="*/ 1872 w 2237" name="T54"/>
                <a:gd fmla="*/ 339 h 1219" name="T55"/>
                <a:gd fmla="*/ 1005 w 2237" name="T56"/>
                <a:gd fmla="*/ 268 h 1219" name="T57"/>
                <a:gd fmla="*/ 840 w 2237" name="T58"/>
                <a:gd fmla="*/ 594 h 1219" name="T59"/>
                <a:gd fmla="*/ 1007 w 2237" name="T60"/>
                <a:gd fmla="*/ 306 h 1219" name="T61"/>
                <a:gd fmla="*/ 783 w 2237" name="T62"/>
                <a:gd fmla="*/ 517 h 1219" name="T63"/>
                <a:gd fmla="*/ 1913 w 2237" name="T64"/>
                <a:gd fmla="*/ 223 h 1219" name="T65"/>
                <a:gd fmla="*/ 1887 w 2237" name="T66"/>
                <a:gd fmla="*/ 429 h 1219" name="T67"/>
                <a:gd fmla="*/ 1927 w 2237" name="T68"/>
                <a:gd fmla="*/ 266 h 1219" name="T69"/>
                <a:gd fmla="*/ 2030 w 2237" name="T70"/>
                <a:gd fmla="*/ 437 h 1219" name="T71"/>
                <a:gd fmla="*/ 2160 w 2237" name="T72"/>
                <a:gd fmla="*/ 255 h 1219" name="T73"/>
                <a:gd fmla="*/ 1993 w 2237" name="T74"/>
                <a:gd fmla="*/ 529 h 1219" name="T75"/>
                <a:gd fmla="*/ 2068 w 2237" name="T76"/>
                <a:gd fmla="*/ 633 h 1219" name="T77"/>
                <a:gd fmla="*/ 1973 w 2237" name="T78"/>
                <a:gd fmla="*/ 919 h 1219" name="T79"/>
                <a:gd fmla="*/ 1832 w 2237" name="T80"/>
                <a:gd fmla="*/ 763 h 1219" name="T81"/>
                <a:gd fmla="*/ 1866 w 2237" name="T82"/>
                <a:gd fmla="*/ 678 h 1219" name="T83"/>
                <a:gd fmla="*/ 1905 w 2237" name="T84"/>
                <a:gd fmla="*/ 505 h 1219" name="T85"/>
                <a:gd fmla="*/ 1846 w 2237" name="T86"/>
                <a:gd fmla="*/ 496 h 1219" name="T87"/>
                <a:gd fmla="*/ 1372 w 2237" name="T88"/>
                <a:gd fmla="*/ 488 h 1219" name="T89"/>
                <a:gd fmla="*/ 1197 w 2237" name="T90"/>
                <a:gd fmla="*/ 736 h 1219" name="T91"/>
                <a:gd fmla="*/ 1250 w 2237" name="T92"/>
                <a:gd fmla="*/ 596 h 1219" name="T93"/>
                <a:gd fmla="*/ 497 w 2237" name="T94"/>
                <a:gd fmla="*/ 198 h 1219" name="T95"/>
                <a:gd fmla="*/ 505 w 2237" name="T96"/>
                <a:gd fmla="*/ 509 h 1219" name="T97"/>
                <a:gd fmla="*/ 570 w 2237" name="T98"/>
                <a:gd fmla="*/ 820 h 1219" name="T99"/>
                <a:gd fmla="*/ 478 w 2237" name="T100"/>
                <a:gd fmla="*/ 699 h 1219" name="T101"/>
                <a:gd fmla="*/ 467 w 2237" name="T102"/>
                <a:gd fmla="*/ 581 h 1219" name="T103"/>
                <a:gd fmla="*/ 398 w 2237" name="T104"/>
                <a:gd fmla="*/ 411 h 1219" name="T105"/>
                <a:gd fmla="*/ 546 w 2237" name="T106"/>
                <a:gd fmla="*/ 111 h 1219" name="T107"/>
                <a:gd fmla="*/ 405 w 2237" name="T108"/>
                <a:gd fmla="*/ 193 h 1219" name="T109"/>
                <a:gd fmla="*/ 230 w 2237" name="T110"/>
                <a:gd fmla="*/ 418 h 1219" name="T111"/>
                <a:gd fmla="*/ 105 w 2237" name="T112"/>
                <a:gd fmla="*/ 886 h 1219" name="T113"/>
                <a:gd fmla="*/ 64 w 2237" name="T114"/>
                <a:gd fmla="*/ 649 h 1219" name="T115"/>
                <a:gd fmla="*/ 112 w 2237" name="T116"/>
                <a:gd fmla="*/ 1143 h 1219" name="T117"/>
                <a:gd fmla="*/ 51 w 2237" name="T118"/>
                <a:gd fmla="*/ 1099 h 121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19" w="2237">
                  <a:moveTo>
                    <a:pt x="264" y="1099"/>
                  </a:moveTo>
                  <a:lnTo>
                    <a:pt x="264" y="1087"/>
                  </a:lnTo>
                  <a:lnTo>
                    <a:pt x="312" y="1087"/>
                  </a:lnTo>
                  <a:lnTo>
                    <a:pt x="312" y="1099"/>
                  </a:lnTo>
                  <a:lnTo>
                    <a:pt x="312" y="1099"/>
                  </a:lnTo>
                  <a:cubicBezTo>
                    <a:pt x="299" y="1099"/>
                    <a:pt x="295" y="1106"/>
                    <a:pt x="295" y="1118"/>
                  </a:cubicBezTo>
                  <a:lnTo>
                    <a:pt x="295" y="1165"/>
                  </a:lnTo>
                  <a:cubicBezTo>
                    <a:pt x="295" y="1200"/>
                    <a:pt x="282" y="1218"/>
                    <a:pt x="248" y="1218"/>
                  </a:cubicBezTo>
                  <a:cubicBezTo>
                    <a:pt x="214" y="1219"/>
                    <a:pt x="201" y="1203"/>
                    <a:pt x="201" y="1172"/>
                  </a:cubicBezTo>
                  <a:lnTo>
                    <a:pt x="201" y="1116"/>
                  </a:lnTo>
                  <a:cubicBezTo>
                    <a:pt x="201" y="1106"/>
                    <a:pt x="197" y="1099"/>
                    <a:pt x="187" y="1099"/>
                  </a:cubicBezTo>
                  <a:lnTo>
                    <a:pt x="183" y="1099"/>
                  </a:lnTo>
                  <a:lnTo>
                    <a:pt x="183" y="1087"/>
                  </a:lnTo>
                  <a:lnTo>
                    <a:pt x="240" y="1087"/>
                  </a:lnTo>
                  <a:lnTo>
                    <a:pt x="240" y="1099"/>
                  </a:lnTo>
                  <a:lnTo>
                    <a:pt x="238" y="1099"/>
                  </a:lnTo>
                  <a:cubicBezTo>
                    <a:pt x="229" y="1099"/>
                    <a:pt x="224" y="1107"/>
                    <a:pt x="224" y="1116"/>
                  </a:cubicBezTo>
                  <a:lnTo>
                    <a:pt x="224" y="1172"/>
                  </a:lnTo>
                  <a:cubicBezTo>
                    <a:pt x="224" y="1194"/>
                    <a:pt x="235" y="1203"/>
                    <a:pt x="251" y="1203"/>
                  </a:cubicBezTo>
                  <a:cubicBezTo>
                    <a:pt x="273" y="1203"/>
                    <a:pt x="282" y="1191"/>
                    <a:pt x="282" y="1165"/>
                  </a:cubicBezTo>
                  <a:lnTo>
                    <a:pt x="282" y="1120"/>
                  </a:lnTo>
                  <a:cubicBezTo>
                    <a:pt x="282" y="1105"/>
                    <a:pt x="278" y="1099"/>
                    <a:pt x="267" y="1099"/>
                  </a:cubicBezTo>
                  <a:lnTo>
                    <a:pt x="264" y="1099"/>
                  </a:lnTo>
                  <a:close/>
                  <a:moveTo>
                    <a:pt x="568" y="1151"/>
                  </a:moveTo>
                  <a:lnTo>
                    <a:pt x="555" y="1114"/>
                  </a:lnTo>
                  <a:lnTo>
                    <a:pt x="542" y="1151"/>
                  </a:lnTo>
                  <a:lnTo>
                    <a:pt x="568" y="1151"/>
                  </a:lnTo>
                  <a:close/>
                  <a:moveTo>
                    <a:pt x="572" y="1165"/>
                  </a:moveTo>
                  <a:lnTo>
                    <a:pt x="537" y="1165"/>
                  </a:lnTo>
                  <a:lnTo>
                    <a:pt x="530" y="1190"/>
                  </a:lnTo>
                  <a:cubicBezTo>
                    <a:pt x="527" y="1199"/>
                    <a:pt x="536" y="1203"/>
                    <a:pt x="544" y="1203"/>
                  </a:cubicBezTo>
                  <a:lnTo>
                    <a:pt x="544" y="1216"/>
                  </a:lnTo>
                  <a:lnTo>
                    <a:pt x="500" y="1216"/>
                  </a:lnTo>
                  <a:lnTo>
                    <a:pt x="500" y="1203"/>
                  </a:lnTo>
                  <a:cubicBezTo>
                    <a:pt x="510" y="1202"/>
                    <a:pt x="511" y="1199"/>
                    <a:pt x="514" y="1189"/>
                  </a:cubicBezTo>
                  <a:lnTo>
                    <a:pt x="549" y="1094"/>
                  </a:lnTo>
                  <a:lnTo>
                    <a:pt x="545" y="1087"/>
                  </a:lnTo>
                  <a:lnTo>
                    <a:pt x="569" y="1087"/>
                  </a:lnTo>
                  <a:lnTo>
                    <a:pt x="607" y="1190"/>
                  </a:lnTo>
                  <a:cubicBezTo>
                    <a:pt x="612" y="1202"/>
                    <a:pt x="614" y="1203"/>
                    <a:pt x="622" y="1203"/>
                  </a:cubicBezTo>
                  <a:lnTo>
                    <a:pt x="622" y="1216"/>
                  </a:lnTo>
                  <a:lnTo>
                    <a:pt x="569" y="1216"/>
                  </a:lnTo>
                  <a:lnTo>
                    <a:pt x="569" y="1203"/>
                  </a:lnTo>
                  <a:cubicBezTo>
                    <a:pt x="575" y="1203"/>
                    <a:pt x="585" y="1203"/>
                    <a:pt x="582" y="1192"/>
                  </a:cubicBezTo>
                  <a:lnTo>
                    <a:pt x="572" y="1165"/>
                  </a:lnTo>
                  <a:close/>
                  <a:moveTo>
                    <a:pt x="681" y="1128"/>
                  </a:moveTo>
                  <a:lnTo>
                    <a:pt x="681" y="1188"/>
                  </a:lnTo>
                  <a:cubicBezTo>
                    <a:pt x="681" y="1198"/>
                    <a:pt x="685" y="1205"/>
                    <a:pt x="699" y="1204"/>
                  </a:cubicBezTo>
                  <a:lnTo>
                    <a:pt x="699" y="1215"/>
                  </a:lnTo>
                  <a:lnTo>
                    <a:pt x="651" y="1215"/>
                  </a:lnTo>
                  <a:lnTo>
                    <a:pt x="651" y="1204"/>
                  </a:lnTo>
                  <a:lnTo>
                    <a:pt x="652" y="1204"/>
                  </a:lnTo>
                  <a:cubicBezTo>
                    <a:pt x="664" y="1204"/>
                    <a:pt x="669" y="1198"/>
                    <a:pt x="669" y="1189"/>
                  </a:cubicBezTo>
                  <a:lnTo>
                    <a:pt x="669" y="1112"/>
                  </a:lnTo>
                  <a:cubicBezTo>
                    <a:pt x="665" y="1107"/>
                    <a:pt x="658" y="1099"/>
                    <a:pt x="648" y="1099"/>
                  </a:cubicBezTo>
                  <a:lnTo>
                    <a:pt x="648" y="1087"/>
                  </a:lnTo>
                  <a:lnTo>
                    <a:pt x="681" y="1087"/>
                  </a:lnTo>
                  <a:lnTo>
                    <a:pt x="750" y="1176"/>
                  </a:lnTo>
                  <a:lnTo>
                    <a:pt x="750" y="1117"/>
                  </a:lnTo>
                  <a:cubicBezTo>
                    <a:pt x="750" y="1104"/>
                    <a:pt x="748" y="1099"/>
                    <a:pt x="734" y="1099"/>
                  </a:cubicBezTo>
                  <a:lnTo>
                    <a:pt x="732" y="1099"/>
                  </a:lnTo>
                  <a:lnTo>
                    <a:pt x="732" y="1087"/>
                  </a:lnTo>
                  <a:lnTo>
                    <a:pt x="782" y="1087"/>
                  </a:lnTo>
                  <a:lnTo>
                    <a:pt x="782" y="1099"/>
                  </a:lnTo>
                  <a:lnTo>
                    <a:pt x="779" y="1099"/>
                  </a:lnTo>
                  <a:cubicBezTo>
                    <a:pt x="768" y="1099"/>
                    <a:pt x="764" y="1107"/>
                    <a:pt x="764" y="1114"/>
                  </a:cubicBezTo>
                  <a:lnTo>
                    <a:pt x="764" y="1218"/>
                  </a:lnTo>
                  <a:lnTo>
                    <a:pt x="752" y="1218"/>
                  </a:lnTo>
                  <a:lnTo>
                    <a:pt x="681" y="1128"/>
                  </a:lnTo>
                  <a:close/>
                  <a:moveTo>
                    <a:pt x="1339" y="1218"/>
                  </a:moveTo>
                  <a:lnTo>
                    <a:pt x="1301" y="1120"/>
                  </a:lnTo>
                  <a:cubicBezTo>
                    <a:pt x="1296" y="1107"/>
                    <a:pt x="1293" y="1099"/>
                    <a:pt x="1284" y="1099"/>
                  </a:cubicBezTo>
                  <a:lnTo>
                    <a:pt x="1282" y="1099"/>
                  </a:lnTo>
                  <a:lnTo>
                    <a:pt x="1282" y="1087"/>
                  </a:lnTo>
                  <a:lnTo>
                    <a:pt x="1333" y="1087"/>
                  </a:lnTo>
                  <a:lnTo>
                    <a:pt x="1333" y="1099"/>
                  </a:lnTo>
                  <a:lnTo>
                    <a:pt x="1331" y="1099"/>
                  </a:lnTo>
                  <a:lnTo>
                    <a:pt x="1331" y="1099"/>
                  </a:lnTo>
                  <a:lnTo>
                    <a:pt x="1330" y="1099"/>
                  </a:lnTo>
                  <a:cubicBezTo>
                    <a:pt x="1322" y="1099"/>
                    <a:pt x="1319" y="1101"/>
                    <a:pt x="1323" y="1113"/>
                  </a:cubicBezTo>
                  <a:lnTo>
                    <a:pt x="1350" y="1179"/>
                  </a:lnTo>
                  <a:lnTo>
                    <a:pt x="1375" y="1112"/>
                  </a:lnTo>
                  <a:cubicBezTo>
                    <a:pt x="1378" y="1105"/>
                    <a:pt x="1377" y="1099"/>
                    <a:pt x="1366" y="1099"/>
                  </a:cubicBezTo>
                  <a:lnTo>
                    <a:pt x="1361" y="1099"/>
                  </a:lnTo>
                  <a:lnTo>
                    <a:pt x="1361" y="1087"/>
                  </a:lnTo>
                  <a:lnTo>
                    <a:pt x="1405" y="1087"/>
                  </a:lnTo>
                  <a:lnTo>
                    <a:pt x="1405" y="1099"/>
                  </a:lnTo>
                  <a:cubicBezTo>
                    <a:pt x="1396" y="1099"/>
                    <a:pt x="1390" y="1111"/>
                    <a:pt x="1388" y="1119"/>
                  </a:cubicBezTo>
                  <a:lnTo>
                    <a:pt x="1351" y="1218"/>
                  </a:lnTo>
                  <a:lnTo>
                    <a:pt x="1339" y="1218"/>
                  </a:lnTo>
                  <a:close/>
                  <a:moveTo>
                    <a:pt x="1610" y="1099"/>
                  </a:moveTo>
                  <a:lnTo>
                    <a:pt x="1610" y="1144"/>
                  </a:lnTo>
                  <a:lnTo>
                    <a:pt x="1618" y="1144"/>
                  </a:lnTo>
                  <a:cubicBezTo>
                    <a:pt x="1627" y="1144"/>
                    <a:pt x="1642" y="1138"/>
                    <a:pt x="1643" y="1125"/>
                  </a:cubicBezTo>
                  <a:cubicBezTo>
                    <a:pt x="1644" y="1111"/>
                    <a:pt x="1637" y="1099"/>
                    <a:pt x="1619" y="1099"/>
                  </a:cubicBezTo>
                  <a:lnTo>
                    <a:pt x="1610" y="1099"/>
                  </a:lnTo>
                  <a:close/>
                  <a:moveTo>
                    <a:pt x="1610" y="1156"/>
                  </a:moveTo>
                  <a:lnTo>
                    <a:pt x="1610" y="1191"/>
                  </a:lnTo>
                  <a:cubicBezTo>
                    <a:pt x="1610" y="1201"/>
                    <a:pt x="1615" y="1204"/>
                    <a:pt x="1625" y="1204"/>
                  </a:cubicBezTo>
                  <a:lnTo>
                    <a:pt x="1625" y="1214"/>
                  </a:lnTo>
                  <a:lnTo>
                    <a:pt x="1569" y="1214"/>
                  </a:lnTo>
                  <a:lnTo>
                    <a:pt x="1569" y="1204"/>
                  </a:lnTo>
                  <a:lnTo>
                    <a:pt x="1572" y="1204"/>
                  </a:lnTo>
                  <a:cubicBezTo>
                    <a:pt x="1584" y="1204"/>
                    <a:pt x="1586" y="1194"/>
                    <a:pt x="1586" y="1184"/>
                  </a:cubicBezTo>
                  <a:lnTo>
                    <a:pt x="1586" y="1117"/>
                  </a:lnTo>
                  <a:cubicBezTo>
                    <a:pt x="1586" y="1106"/>
                    <a:pt x="1585" y="1099"/>
                    <a:pt x="1573" y="1099"/>
                  </a:cubicBezTo>
                  <a:lnTo>
                    <a:pt x="1569" y="1099"/>
                  </a:lnTo>
                  <a:lnTo>
                    <a:pt x="1569" y="1087"/>
                  </a:lnTo>
                  <a:cubicBezTo>
                    <a:pt x="1571" y="1087"/>
                    <a:pt x="1572" y="1086"/>
                    <a:pt x="1575" y="1086"/>
                  </a:cubicBezTo>
                  <a:cubicBezTo>
                    <a:pt x="1602" y="1088"/>
                    <a:pt x="1646" y="1083"/>
                    <a:pt x="1661" y="1100"/>
                  </a:cubicBezTo>
                  <a:cubicBezTo>
                    <a:pt x="1668" y="1106"/>
                    <a:pt x="1669" y="1113"/>
                    <a:pt x="1669" y="1122"/>
                  </a:cubicBezTo>
                  <a:cubicBezTo>
                    <a:pt x="1668" y="1138"/>
                    <a:pt x="1661" y="1147"/>
                    <a:pt x="1642" y="1154"/>
                  </a:cubicBezTo>
                  <a:cubicBezTo>
                    <a:pt x="1658" y="1168"/>
                    <a:pt x="1680" y="1204"/>
                    <a:pt x="1691" y="1204"/>
                  </a:cubicBezTo>
                  <a:lnTo>
                    <a:pt x="1691" y="1215"/>
                  </a:lnTo>
                  <a:lnTo>
                    <a:pt x="1664" y="1215"/>
                  </a:lnTo>
                  <a:cubicBezTo>
                    <a:pt x="1654" y="1203"/>
                    <a:pt x="1644" y="1192"/>
                    <a:pt x="1635" y="1181"/>
                  </a:cubicBezTo>
                  <a:cubicBezTo>
                    <a:pt x="1625" y="1168"/>
                    <a:pt x="1617" y="1158"/>
                    <a:pt x="1610" y="1156"/>
                  </a:cubicBezTo>
                  <a:close/>
                  <a:moveTo>
                    <a:pt x="399" y="1203"/>
                  </a:moveTo>
                  <a:lnTo>
                    <a:pt x="397" y="1203"/>
                  </a:lnTo>
                  <a:cubicBezTo>
                    <a:pt x="389" y="1203"/>
                    <a:pt x="383" y="1197"/>
                    <a:pt x="383" y="1189"/>
                  </a:cubicBezTo>
                  <a:lnTo>
                    <a:pt x="383" y="1105"/>
                  </a:lnTo>
                  <a:cubicBezTo>
                    <a:pt x="383" y="1101"/>
                    <a:pt x="384" y="1100"/>
                    <a:pt x="387" y="1099"/>
                  </a:cubicBezTo>
                  <a:cubicBezTo>
                    <a:pt x="419" y="1098"/>
                    <a:pt x="446" y="1110"/>
                    <a:pt x="447" y="1151"/>
                  </a:cubicBezTo>
                  <a:cubicBezTo>
                    <a:pt x="447" y="1187"/>
                    <a:pt x="426" y="1202"/>
                    <a:pt x="399" y="1203"/>
                  </a:cubicBezTo>
                  <a:close/>
                  <a:moveTo>
                    <a:pt x="341" y="1087"/>
                  </a:moveTo>
                  <a:lnTo>
                    <a:pt x="370" y="1087"/>
                  </a:lnTo>
                  <a:lnTo>
                    <a:pt x="401" y="1087"/>
                  </a:lnTo>
                  <a:lnTo>
                    <a:pt x="405" y="1087"/>
                  </a:lnTo>
                  <a:lnTo>
                    <a:pt x="406" y="1087"/>
                  </a:lnTo>
                  <a:lnTo>
                    <a:pt x="406" y="1087"/>
                  </a:lnTo>
                  <a:cubicBezTo>
                    <a:pt x="442" y="1087"/>
                    <a:pt x="473" y="1112"/>
                    <a:pt x="473" y="1151"/>
                  </a:cubicBezTo>
                  <a:cubicBezTo>
                    <a:pt x="473" y="1191"/>
                    <a:pt x="442" y="1215"/>
                    <a:pt x="406" y="1215"/>
                  </a:cubicBezTo>
                  <a:lnTo>
                    <a:pt x="406" y="1215"/>
                  </a:lnTo>
                  <a:lnTo>
                    <a:pt x="405" y="1215"/>
                  </a:lnTo>
                  <a:lnTo>
                    <a:pt x="401" y="1215"/>
                  </a:lnTo>
                  <a:lnTo>
                    <a:pt x="373" y="1215"/>
                  </a:lnTo>
                  <a:lnTo>
                    <a:pt x="341" y="1215"/>
                  </a:lnTo>
                  <a:lnTo>
                    <a:pt x="341" y="1203"/>
                  </a:lnTo>
                  <a:lnTo>
                    <a:pt x="345" y="1203"/>
                  </a:lnTo>
                  <a:cubicBezTo>
                    <a:pt x="352" y="1203"/>
                    <a:pt x="359" y="1197"/>
                    <a:pt x="359" y="1189"/>
                  </a:cubicBezTo>
                  <a:lnTo>
                    <a:pt x="359" y="1113"/>
                  </a:lnTo>
                  <a:cubicBezTo>
                    <a:pt x="359" y="1105"/>
                    <a:pt x="352" y="1099"/>
                    <a:pt x="345" y="1099"/>
                  </a:cubicBezTo>
                  <a:lnTo>
                    <a:pt x="341" y="1099"/>
                  </a:lnTo>
                  <a:lnTo>
                    <a:pt x="341" y="1087"/>
                  </a:lnTo>
                  <a:close/>
                  <a:moveTo>
                    <a:pt x="957" y="1099"/>
                  </a:moveTo>
                  <a:lnTo>
                    <a:pt x="957" y="1087"/>
                  </a:lnTo>
                  <a:lnTo>
                    <a:pt x="1005" y="1087"/>
                  </a:lnTo>
                  <a:lnTo>
                    <a:pt x="1005" y="1099"/>
                  </a:lnTo>
                  <a:lnTo>
                    <a:pt x="1005" y="1099"/>
                  </a:lnTo>
                  <a:cubicBezTo>
                    <a:pt x="992" y="1099"/>
                    <a:pt x="988" y="1106"/>
                    <a:pt x="988" y="1118"/>
                  </a:cubicBezTo>
                  <a:lnTo>
                    <a:pt x="988" y="1165"/>
                  </a:lnTo>
                  <a:cubicBezTo>
                    <a:pt x="988" y="1200"/>
                    <a:pt x="976" y="1218"/>
                    <a:pt x="941" y="1218"/>
                  </a:cubicBezTo>
                  <a:cubicBezTo>
                    <a:pt x="907" y="1219"/>
                    <a:pt x="894" y="1203"/>
                    <a:pt x="894" y="1172"/>
                  </a:cubicBezTo>
                  <a:lnTo>
                    <a:pt x="894" y="1116"/>
                  </a:lnTo>
                  <a:cubicBezTo>
                    <a:pt x="894" y="1106"/>
                    <a:pt x="890" y="1099"/>
                    <a:pt x="880" y="1099"/>
                  </a:cubicBezTo>
                  <a:lnTo>
                    <a:pt x="877" y="1099"/>
                  </a:lnTo>
                  <a:lnTo>
                    <a:pt x="877" y="1087"/>
                  </a:lnTo>
                  <a:lnTo>
                    <a:pt x="933" y="1087"/>
                  </a:lnTo>
                  <a:lnTo>
                    <a:pt x="933" y="1099"/>
                  </a:lnTo>
                  <a:lnTo>
                    <a:pt x="931" y="1099"/>
                  </a:lnTo>
                  <a:cubicBezTo>
                    <a:pt x="922" y="1099"/>
                    <a:pt x="918" y="1107"/>
                    <a:pt x="918" y="1116"/>
                  </a:cubicBezTo>
                  <a:lnTo>
                    <a:pt x="918" y="1172"/>
                  </a:lnTo>
                  <a:cubicBezTo>
                    <a:pt x="918" y="1194"/>
                    <a:pt x="928" y="1203"/>
                    <a:pt x="944" y="1203"/>
                  </a:cubicBezTo>
                  <a:cubicBezTo>
                    <a:pt x="966" y="1203"/>
                    <a:pt x="975" y="1191"/>
                    <a:pt x="975" y="1165"/>
                  </a:cubicBezTo>
                  <a:lnTo>
                    <a:pt x="975" y="1120"/>
                  </a:lnTo>
                  <a:cubicBezTo>
                    <a:pt x="975" y="1105"/>
                    <a:pt x="971" y="1099"/>
                    <a:pt x="960" y="1099"/>
                  </a:cubicBezTo>
                  <a:lnTo>
                    <a:pt x="957" y="1099"/>
                  </a:lnTo>
                  <a:close/>
                  <a:moveTo>
                    <a:pt x="1066" y="1128"/>
                  </a:moveTo>
                  <a:lnTo>
                    <a:pt x="1066" y="1188"/>
                  </a:lnTo>
                  <a:cubicBezTo>
                    <a:pt x="1066" y="1198"/>
                    <a:pt x="1070" y="1205"/>
                    <a:pt x="1084" y="1204"/>
                  </a:cubicBezTo>
                  <a:lnTo>
                    <a:pt x="1084" y="1215"/>
                  </a:lnTo>
                  <a:lnTo>
                    <a:pt x="1035" y="1215"/>
                  </a:lnTo>
                  <a:lnTo>
                    <a:pt x="1035" y="1204"/>
                  </a:lnTo>
                  <a:lnTo>
                    <a:pt x="1037" y="1204"/>
                  </a:lnTo>
                  <a:cubicBezTo>
                    <a:pt x="1048" y="1204"/>
                    <a:pt x="1053" y="1198"/>
                    <a:pt x="1053" y="1189"/>
                  </a:cubicBezTo>
                  <a:lnTo>
                    <a:pt x="1053" y="1112"/>
                  </a:lnTo>
                  <a:cubicBezTo>
                    <a:pt x="1050" y="1107"/>
                    <a:pt x="1042" y="1099"/>
                    <a:pt x="1033" y="1099"/>
                  </a:cubicBezTo>
                  <a:lnTo>
                    <a:pt x="1033" y="1087"/>
                  </a:lnTo>
                  <a:lnTo>
                    <a:pt x="1066" y="1087"/>
                  </a:lnTo>
                  <a:lnTo>
                    <a:pt x="1135" y="1176"/>
                  </a:lnTo>
                  <a:lnTo>
                    <a:pt x="1135" y="1117"/>
                  </a:lnTo>
                  <a:cubicBezTo>
                    <a:pt x="1135" y="1104"/>
                    <a:pt x="1133" y="1099"/>
                    <a:pt x="1119" y="1099"/>
                  </a:cubicBezTo>
                  <a:lnTo>
                    <a:pt x="1116" y="1099"/>
                  </a:lnTo>
                  <a:lnTo>
                    <a:pt x="1116" y="1087"/>
                  </a:lnTo>
                  <a:lnTo>
                    <a:pt x="1166" y="1087"/>
                  </a:lnTo>
                  <a:lnTo>
                    <a:pt x="1166" y="1099"/>
                  </a:lnTo>
                  <a:lnTo>
                    <a:pt x="1164" y="1099"/>
                  </a:lnTo>
                  <a:cubicBezTo>
                    <a:pt x="1152" y="1099"/>
                    <a:pt x="1148" y="1107"/>
                    <a:pt x="1148" y="1114"/>
                  </a:cubicBezTo>
                  <a:lnTo>
                    <a:pt x="1148" y="1218"/>
                  </a:lnTo>
                  <a:lnTo>
                    <a:pt x="1137" y="1218"/>
                  </a:lnTo>
                  <a:lnTo>
                    <a:pt x="1066" y="1128"/>
                  </a:lnTo>
                  <a:close/>
                  <a:moveTo>
                    <a:pt x="1213" y="1176"/>
                  </a:moveTo>
                  <a:lnTo>
                    <a:pt x="1213" y="1127"/>
                  </a:lnTo>
                  <a:lnTo>
                    <a:pt x="1213" y="1125"/>
                  </a:lnTo>
                  <a:cubicBezTo>
                    <a:pt x="1213" y="1112"/>
                    <a:pt x="1215" y="1099"/>
                    <a:pt x="1199" y="1099"/>
                  </a:cubicBezTo>
                  <a:lnTo>
                    <a:pt x="1196" y="1099"/>
                  </a:lnTo>
                  <a:lnTo>
                    <a:pt x="1196" y="1087"/>
                  </a:lnTo>
                  <a:lnTo>
                    <a:pt x="1255" y="1087"/>
                  </a:lnTo>
                  <a:lnTo>
                    <a:pt x="1255" y="1099"/>
                  </a:lnTo>
                  <a:lnTo>
                    <a:pt x="1252" y="1099"/>
                  </a:lnTo>
                  <a:cubicBezTo>
                    <a:pt x="1239" y="1099"/>
                    <a:pt x="1238" y="1110"/>
                    <a:pt x="1238" y="1118"/>
                  </a:cubicBezTo>
                  <a:cubicBezTo>
                    <a:pt x="1238" y="1118"/>
                    <a:pt x="1238" y="1118"/>
                    <a:pt x="1238" y="1118"/>
                  </a:cubicBezTo>
                  <a:lnTo>
                    <a:pt x="1238" y="1184"/>
                  </a:lnTo>
                  <a:lnTo>
                    <a:pt x="1238" y="1185"/>
                  </a:lnTo>
                  <a:cubicBezTo>
                    <a:pt x="1238" y="1192"/>
                    <a:pt x="1239" y="1203"/>
                    <a:pt x="1252" y="1203"/>
                  </a:cubicBezTo>
                  <a:lnTo>
                    <a:pt x="1255" y="1203"/>
                  </a:lnTo>
                  <a:lnTo>
                    <a:pt x="1255" y="1215"/>
                  </a:lnTo>
                  <a:lnTo>
                    <a:pt x="1196" y="1215"/>
                  </a:lnTo>
                  <a:lnTo>
                    <a:pt x="1196" y="1203"/>
                  </a:lnTo>
                  <a:lnTo>
                    <a:pt x="1199" y="1203"/>
                  </a:lnTo>
                  <a:cubicBezTo>
                    <a:pt x="1215" y="1203"/>
                    <a:pt x="1213" y="1190"/>
                    <a:pt x="1213" y="1177"/>
                  </a:cubicBezTo>
                  <a:lnTo>
                    <a:pt x="1213" y="1176"/>
                  </a:lnTo>
                  <a:close/>
                  <a:moveTo>
                    <a:pt x="1475" y="1099"/>
                  </a:moveTo>
                  <a:lnTo>
                    <a:pt x="1475" y="1142"/>
                  </a:lnTo>
                  <a:lnTo>
                    <a:pt x="1494" y="1142"/>
                  </a:lnTo>
                  <a:cubicBezTo>
                    <a:pt x="1506" y="1142"/>
                    <a:pt x="1511" y="1136"/>
                    <a:pt x="1510" y="1125"/>
                  </a:cubicBezTo>
                  <a:lnTo>
                    <a:pt x="1523" y="1125"/>
                  </a:lnTo>
                  <a:lnTo>
                    <a:pt x="1523" y="1172"/>
                  </a:lnTo>
                  <a:lnTo>
                    <a:pt x="1510" y="1172"/>
                  </a:lnTo>
                  <a:cubicBezTo>
                    <a:pt x="1511" y="1161"/>
                    <a:pt x="1505" y="1155"/>
                    <a:pt x="1497" y="1155"/>
                  </a:cubicBezTo>
                  <a:lnTo>
                    <a:pt x="1475" y="1155"/>
                  </a:lnTo>
                  <a:lnTo>
                    <a:pt x="1475" y="1187"/>
                  </a:lnTo>
                  <a:cubicBezTo>
                    <a:pt x="1475" y="1198"/>
                    <a:pt x="1478" y="1203"/>
                    <a:pt x="1488" y="1203"/>
                  </a:cubicBezTo>
                  <a:lnTo>
                    <a:pt x="1500" y="1203"/>
                  </a:lnTo>
                  <a:cubicBezTo>
                    <a:pt x="1513" y="1202"/>
                    <a:pt x="1529" y="1188"/>
                    <a:pt x="1530" y="1179"/>
                  </a:cubicBezTo>
                  <a:lnTo>
                    <a:pt x="1543" y="1182"/>
                  </a:lnTo>
                  <a:lnTo>
                    <a:pt x="1533" y="1215"/>
                  </a:lnTo>
                  <a:lnTo>
                    <a:pt x="1492" y="1215"/>
                  </a:lnTo>
                  <a:lnTo>
                    <a:pt x="1433" y="1215"/>
                  </a:lnTo>
                  <a:lnTo>
                    <a:pt x="1433" y="1204"/>
                  </a:lnTo>
                  <a:lnTo>
                    <a:pt x="1433" y="1203"/>
                  </a:lnTo>
                  <a:lnTo>
                    <a:pt x="1435" y="1203"/>
                  </a:lnTo>
                  <a:cubicBezTo>
                    <a:pt x="1437" y="1203"/>
                    <a:pt x="1439" y="1203"/>
                    <a:pt x="1441" y="1203"/>
                  </a:cubicBezTo>
                  <a:cubicBezTo>
                    <a:pt x="1445" y="1201"/>
                    <a:pt x="1450" y="1197"/>
                    <a:pt x="1450" y="1191"/>
                  </a:cubicBezTo>
                  <a:cubicBezTo>
                    <a:pt x="1450" y="1191"/>
                    <a:pt x="1450" y="1191"/>
                    <a:pt x="1450" y="1191"/>
                  </a:cubicBezTo>
                  <a:lnTo>
                    <a:pt x="1450" y="1112"/>
                  </a:lnTo>
                  <a:cubicBezTo>
                    <a:pt x="1450" y="1101"/>
                    <a:pt x="1444" y="1099"/>
                    <a:pt x="1435" y="1099"/>
                  </a:cubicBezTo>
                  <a:lnTo>
                    <a:pt x="1433" y="1099"/>
                  </a:lnTo>
                  <a:lnTo>
                    <a:pt x="1433" y="1087"/>
                  </a:lnTo>
                  <a:lnTo>
                    <a:pt x="1535" y="1087"/>
                  </a:lnTo>
                  <a:lnTo>
                    <a:pt x="1537" y="1118"/>
                  </a:lnTo>
                  <a:lnTo>
                    <a:pt x="1525" y="1118"/>
                  </a:lnTo>
                  <a:cubicBezTo>
                    <a:pt x="1524" y="1106"/>
                    <a:pt x="1513" y="1099"/>
                    <a:pt x="1503" y="1099"/>
                  </a:cubicBezTo>
                  <a:lnTo>
                    <a:pt x="1475" y="1099"/>
                  </a:lnTo>
                  <a:close/>
                  <a:moveTo>
                    <a:pt x="1850" y="1176"/>
                  </a:moveTo>
                  <a:lnTo>
                    <a:pt x="1850" y="1127"/>
                  </a:lnTo>
                  <a:lnTo>
                    <a:pt x="1850" y="1125"/>
                  </a:lnTo>
                  <a:cubicBezTo>
                    <a:pt x="1850" y="1112"/>
                    <a:pt x="1852" y="1099"/>
                    <a:pt x="1835" y="1099"/>
                  </a:cubicBezTo>
                  <a:lnTo>
                    <a:pt x="1833" y="1099"/>
                  </a:lnTo>
                  <a:lnTo>
                    <a:pt x="1833" y="1087"/>
                  </a:lnTo>
                  <a:lnTo>
                    <a:pt x="1891" y="1087"/>
                  </a:lnTo>
                  <a:lnTo>
                    <a:pt x="1891" y="1099"/>
                  </a:lnTo>
                  <a:lnTo>
                    <a:pt x="1888" y="1099"/>
                  </a:lnTo>
                  <a:cubicBezTo>
                    <a:pt x="1875" y="1099"/>
                    <a:pt x="1874" y="1110"/>
                    <a:pt x="1874" y="1118"/>
                  </a:cubicBezTo>
                  <a:cubicBezTo>
                    <a:pt x="1874" y="1118"/>
                    <a:pt x="1874" y="1118"/>
                    <a:pt x="1874" y="1118"/>
                  </a:cubicBezTo>
                  <a:lnTo>
                    <a:pt x="1874" y="1184"/>
                  </a:lnTo>
                  <a:lnTo>
                    <a:pt x="1874" y="1185"/>
                  </a:lnTo>
                  <a:cubicBezTo>
                    <a:pt x="1874" y="1192"/>
                    <a:pt x="1875" y="1203"/>
                    <a:pt x="1888" y="1203"/>
                  </a:cubicBezTo>
                  <a:lnTo>
                    <a:pt x="1891" y="1203"/>
                  </a:lnTo>
                  <a:lnTo>
                    <a:pt x="1891" y="1215"/>
                  </a:lnTo>
                  <a:lnTo>
                    <a:pt x="1833" y="1215"/>
                  </a:lnTo>
                  <a:lnTo>
                    <a:pt x="1833" y="1203"/>
                  </a:lnTo>
                  <a:lnTo>
                    <a:pt x="1835" y="1203"/>
                  </a:lnTo>
                  <a:cubicBezTo>
                    <a:pt x="1852" y="1203"/>
                    <a:pt x="1850" y="1190"/>
                    <a:pt x="1850" y="1177"/>
                  </a:cubicBezTo>
                  <a:lnTo>
                    <a:pt x="1850" y="1176"/>
                  </a:lnTo>
                  <a:close/>
                  <a:moveTo>
                    <a:pt x="1795" y="1096"/>
                  </a:moveTo>
                  <a:cubicBezTo>
                    <a:pt x="1795" y="1106"/>
                    <a:pt x="1795" y="1115"/>
                    <a:pt x="1795" y="1125"/>
                  </a:cubicBezTo>
                  <a:cubicBezTo>
                    <a:pt x="1791" y="1125"/>
                    <a:pt x="1786" y="1125"/>
                    <a:pt x="1782" y="1125"/>
                  </a:cubicBezTo>
                  <a:cubicBezTo>
                    <a:pt x="1782" y="1117"/>
                    <a:pt x="1781" y="1108"/>
                    <a:pt x="1770" y="1101"/>
                  </a:cubicBezTo>
                  <a:cubicBezTo>
                    <a:pt x="1760" y="1094"/>
                    <a:pt x="1747" y="1098"/>
                    <a:pt x="1743" y="1104"/>
                  </a:cubicBezTo>
                  <a:cubicBezTo>
                    <a:pt x="1739" y="1112"/>
                    <a:pt x="1742" y="1119"/>
                    <a:pt x="1746" y="1125"/>
                  </a:cubicBezTo>
                  <a:cubicBezTo>
                    <a:pt x="1760" y="1135"/>
                    <a:pt x="1773" y="1144"/>
                    <a:pt x="1787" y="1154"/>
                  </a:cubicBezTo>
                  <a:cubicBezTo>
                    <a:pt x="1795" y="1161"/>
                    <a:pt x="1804" y="1173"/>
                    <a:pt x="1797" y="1195"/>
                  </a:cubicBezTo>
                  <a:cubicBezTo>
                    <a:pt x="1794" y="1206"/>
                    <a:pt x="1779" y="1218"/>
                    <a:pt x="1764" y="1218"/>
                  </a:cubicBezTo>
                  <a:cubicBezTo>
                    <a:pt x="1755" y="1219"/>
                    <a:pt x="1738" y="1219"/>
                    <a:pt x="1721" y="1207"/>
                  </a:cubicBezTo>
                  <a:cubicBezTo>
                    <a:pt x="1721" y="1195"/>
                    <a:pt x="1721" y="1184"/>
                    <a:pt x="1721" y="1173"/>
                  </a:cubicBezTo>
                  <a:cubicBezTo>
                    <a:pt x="1724" y="1174"/>
                    <a:pt x="1728" y="1174"/>
                    <a:pt x="1731" y="1174"/>
                  </a:cubicBezTo>
                  <a:cubicBezTo>
                    <a:pt x="1734" y="1186"/>
                    <a:pt x="1739" y="1197"/>
                    <a:pt x="1747" y="1201"/>
                  </a:cubicBezTo>
                  <a:cubicBezTo>
                    <a:pt x="1757" y="1209"/>
                    <a:pt x="1777" y="1205"/>
                    <a:pt x="1778" y="1189"/>
                  </a:cubicBezTo>
                  <a:cubicBezTo>
                    <a:pt x="1778" y="1175"/>
                    <a:pt x="1763" y="1165"/>
                    <a:pt x="1750" y="1158"/>
                  </a:cubicBezTo>
                  <a:cubicBezTo>
                    <a:pt x="1739" y="1148"/>
                    <a:pt x="1722" y="1142"/>
                    <a:pt x="1722" y="1120"/>
                  </a:cubicBezTo>
                  <a:cubicBezTo>
                    <a:pt x="1722" y="1106"/>
                    <a:pt x="1730" y="1087"/>
                    <a:pt x="1753" y="1085"/>
                  </a:cubicBezTo>
                  <a:cubicBezTo>
                    <a:pt x="1765" y="1084"/>
                    <a:pt x="1776" y="1086"/>
                    <a:pt x="1795" y="1096"/>
                  </a:cubicBezTo>
                  <a:close/>
                  <a:moveTo>
                    <a:pt x="1969" y="1176"/>
                  </a:moveTo>
                  <a:lnTo>
                    <a:pt x="1969" y="1133"/>
                  </a:lnTo>
                  <a:lnTo>
                    <a:pt x="1969" y="1099"/>
                  </a:lnTo>
                  <a:lnTo>
                    <a:pt x="1956" y="1099"/>
                  </a:lnTo>
                  <a:cubicBezTo>
                    <a:pt x="1944" y="1100"/>
                    <a:pt x="1937" y="1107"/>
                    <a:pt x="1931" y="1120"/>
                  </a:cubicBezTo>
                  <a:lnTo>
                    <a:pt x="1920" y="1120"/>
                  </a:lnTo>
                  <a:lnTo>
                    <a:pt x="1924" y="1087"/>
                  </a:lnTo>
                  <a:lnTo>
                    <a:pt x="2037" y="1087"/>
                  </a:lnTo>
                  <a:lnTo>
                    <a:pt x="2042" y="1120"/>
                  </a:lnTo>
                  <a:lnTo>
                    <a:pt x="2030" y="1120"/>
                  </a:lnTo>
                  <a:cubicBezTo>
                    <a:pt x="2023" y="1107"/>
                    <a:pt x="2016" y="1100"/>
                    <a:pt x="2007" y="1099"/>
                  </a:cubicBezTo>
                  <a:lnTo>
                    <a:pt x="1993" y="1099"/>
                  </a:lnTo>
                  <a:cubicBezTo>
                    <a:pt x="1993" y="1099"/>
                    <a:pt x="1993" y="1118"/>
                    <a:pt x="1993" y="1118"/>
                  </a:cubicBezTo>
                  <a:lnTo>
                    <a:pt x="1993" y="1126"/>
                  </a:lnTo>
                  <a:lnTo>
                    <a:pt x="1993" y="1184"/>
                  </a:lnTo>
                  <a:lnTo>
                    <a:pt x="1993" y="1185"/>
                  </a:lnTo>
                  <a:cubicBezTo>
                    <a:pt x="1993" y="1192"/>
                    <a:pt x="1994" y="1203"/>
                    <a:pt x="2007" y="1203"/>
                  </a:cubicBezTo>
                  <a:lnTo>
                    <a:pt x="2010" y="1203"/>
                  </a:lnTo>
                  <a:lnTo>
                    <a:pt x="2010" y="1215"/>
                  </a:lnTo>
                  <a:lnTo>
                    <a:pt x="1951" y="1215"/>
                  </a:lnTo>
                  <a:lnTo>
                    <a:pt x="1951" y="1203"/>
                  </a:lnTo>
                  <a:lnTo>
                    <a:pt x="1954" y="1203"/>
                  </a:lnTo>
                  <a:cubicBezTo>
                    <a:pt x="1970" y="1203"/>
                    <a:pt x="1969" y="1190"/>
                    <a:pt x="1969" y="1177"/>
                  </a:cubicBezTo>
                  <a:lnTo>
                    <a:pt x="1969" y="1176"/>
                  </a:lnTo>
                  <a:close/>
                  <a:moveTo>
                    <a:pt x="2116" y="1176"/>
                  </a:moveTo>
                  <a:lnTo>
                    <a:pt x="2116" y="1161"/>
                  </a:lnTo>
                  <a:cubicBezTo>
                    <a:pt x="2105" y="1144"/>
                    <a:pt x="2095" y="1126"/>
                    <a:pt x="2084" y="1109"/>
                  </a:cubicBezTo>
                  <a:cubicBezTo>
                    <a:pt x="2080" y="1104"/>
                    <a:pt x="2078" y="1101"/>
                    <a:pt x="2069" y="1099"/>
                  </a:cubicBezTo>
                  <a:lnTo>
                    <a:pt x="2069" y="1087"/>
                  </a:lnTo>
                  <a:lnTo>
                    <a:pt x="2124" y="1087"/>
                  </a:lnTo>
                  <a:lnTo>
                    <a:pt x="2124" y="1099"/>
                  </a:lnTo>
                  <a:lnTo>
                    <a:pt x="2121" y="1099"/>
                  </a:lnTo>
                  <a:cubicBezTo>
                    <a:pt x="2116" y="1099"/>
                    <a:pt x="2113" y="1100"/>
                    <a:pt x="2112" y="1102"/>
                  </a:cubicBezTo>
                  <a:cubicBezTo>
                    <a:pt x="2110" y="1104"/>
                    <a:pt x="2112" y="1107"/>
                    <a:pt x="2113" y="1111"/>
                  </a:cubicBezTo>
                  <a:lnTo>
                    <a:pt x="2134" y="1146"/>
                  </a:lnTo>
                  <a:lnTo>
                    <a:pt x="2152" y="1115"/>
                  </a:lnTo>
                  <a:cubicBezTo>
                    <a:pt x="2155" y="1110"/>
                    <a:pt x="2155" y="1107"/>
                    <a:pt x="2155" y="1104"/>
                  </a:cubicBezTo>
                  <a:cubicBezTo>
                    <a:pt x="2154" y="1101"/>
                    <a:pt x="2148" y="1098"/>
                    <a:pt x="2143" y="1098"/>
                  </a:cubicBezTo>
                  <a:lnTo>
                    <a:pt x="2140" y="1098"/>
                  </a:lnTo>
                  <a:lnTo>
                    <a:pt x="2140" y="1087"/>
                  </a:lnTo>
                  <a:lnTo>
                    <a:pt x="2188" y="1087"/>
                  </a:lnTo>
                  <a:lnTo>
                    <a:pt x="2188" y="1099"/>
                  </a:lnTo>
                  <a:cubicBezTo>
                    <a:pt x="2178" y="1098"/>
                    <a:pt x="2171" y="1111"/>
                    <a:pt x="2164" y="1122"/>
                  </a:cubicBezTo>
                  <a:lnTo>
                    <a:pt x="2141" y="1160"/>
                  </a:lnTo>
                  <a:lnTo>
                    <a:pt x="2141" y="1184"/>
                  </a:lnTo>
                  <a:lnTo>
                    <a:pt x="2141" y="1185"/>
                  </a:lnTo>
                  <a:cubicBezTo>
                    <a:pt x="2141" y="1192"/>
                    <a:pt x="2141" y="1203"/>
                    <a:pt x="2154" y="1203"/>
                  </a:cubicBezTo>
                  <a:lnTo>
                    <a:pt x="2157" y="1203"/>
                  </a:lnTo>
                  <a:lnTo>
                    <a:pt x="2157" y="1215"/>
                  </a:lnTo>
                  <a:lnTo>
                    <a:pt x="2099" y="1215"/>
                  </a:lnTo>
                  <a:lnTo>
                    <a:pt x="2099" y="1203"/>
                  </a:lnTo>
                  <a:lnTo>
                    <a:pt x="2102" y="1203"/>
                  </a:lnTo>
                  <a:cubicBezTo>
                    <a:pt x="2118" y="1203"/>
                    <a:pt x="2116" y="1190"/>
                    <a:pt x="2116" y="1177"/>
                  </a:cubicBezTo>
                  <a:lnTo>
                    <a:pt x="2116" y="1176"/>
                  </a:lnTo>
                  <a:close/>
                  <a:moveTo>
                    <a:pt x="459" y="798"/>
                  </a:moveTo>
                  <a:cubicBezTo>
                    <a:pt x="458" y="800"/>
                    <a:pt x="459" y="799"/>
                    <a:pt x="457" y="800"/>
                  </a:cubicBezTo>
                  <a:cubicBezTo>
                    <a:pt x="461" y="808"/>
                    <a:pt x="464" y="814"/>
                    <a:pt x="469" y="820"/>
                  </a:cubicBezTo>
                  <a:cubicBezTo>
                    <a:pt x="477" y="819"/>
                    <a:pt x="480" y="820"/>
                    <a:pt x="485" y="816"/>
                  </a:cubicBezTo>
                  <a:cubicBezTo>
                    <a:pt x="485" y="810"/>
                    <a:pt x="484" y="806"/>
                    <a:pt x="482" y="803"/>
                  </a:cubicBezTo>
                  <a:cubicBezTo>
                    <a:pt x="474" y="803"/>
                    <a:pt x="468" y="798"/>
                    <a:pt x="459" y="798"/>
                  </a:cubicBezTo>
                  <a:close/>
                  <a:moveTo>
                    <a:pt x="1006" y="655"/>
                  </a:moveTo>
                  <a:cubicBezTo>
                    <a:pt x="1026" y="654"/>
                    <a:pt x="1058" y="668"/>
                    <a:pt x="1058" y="689"/>
                  </a:cubicBezTo>
                  <a:cubicBezTo>
                    <a:pt x="1044" y="713"/>
                    <a:pt x="1005" y="717"/>
                    <a:pt x="982" y="733"/>
                  </a:cubicBezTo>
                  <a:cubicBezTo>
                    <a:pt x="978" y="733"/>
                    <a:pt x="973" y="733"/>
                    <a:pt x="969" y="733"/>
                  </a:cubicBezTo>
                  <a:cubicBezTo>
                    <a:pt x="960" y="738"/>
                    <a:pt x="945" y="752"/>
                    <a:pt x="934" y="745"/>
                  </a:cubicBezTo>
                  <a:cubicBezTo>
                    <a:pt x="934" y="738"/>
                    <a:pt x="935" y="737"/>
                    <a:pt x="938" y="734"/>
                  </a:cubicBezTo>
                  <a:cubicBezTo>
                    <a:pt x="946" y="732"/>
                    <a:pt x="964" y="718"/>
                    <a:pt x="967" y="711"/>
                  </a:cubicBezTo>
                  <a:cubicBezTo>
                    <a:pt x="966" y="711"/>
                    <a:pt x="966" y="711"/>
                    <a:pt x="965" y="711"/>
                  </a:cubicBezTo>
                  <a:cubicBezTo>
                    <a:pt x="964" y="709"/>
                    <a:pt x="965" y="710"/>
                    <a:pt x="962" y="710"/>
                  </a:cubicBezTo>
                  <a:cubicBezTo>
                    <a:pt x="959" y="714"/>
                    <a:pt x="896" y="728"/>
                    <a:pt x="883" y="733"/>
                  </a:cubicBezTo>
                  <a:cubicBezTo>
                    <a:pt x="861" y="741"/>
                    <a:pt x="840" y="754"/>
                    <a:pt x="822" y="766"/>
                  </a:cubicBezTo>
                  <a:cubicBezTo>
                    <a:pt x="816" y="771"/>
                    <a:pt x="811" y="776"/>
                    <a:pt x="806" y="781"/>
                  </a:cubicBezTo>
                  <a:cubicBezTo>
                    <a:pt x="801" y="785"/>
                    <a:pt x="792" y="791"/>
                    <a:pt x="790" y="794"/>
                  </a:cubicBezTo>
                  <a:cubicBezTo>
                    <a:pt x="785" y="801"/>
                    <a:pt x="755" y="823"/>
                    <a:pt x="747" y="824"/>
                  </a:cubicBezTo>
                  <a:cubicBezTo>
                    <a:pt x="735" y="807"/>
                    <a:pt x="716" y="793"/>
                    <a:pt x="709" y="773"/>
                  </a:cubicBezTo>
                  <a:cubicBezTo>
                    <a:pt x="706" y="766"/>
                    <a:pt x="705" y="747"/>
                    <a:pt x="711" y="742"/>
                  </a:cubicBezTo>
                  <a:cubicBezTo>
                    <a:pt x="717" y="735"/>
                    <a:pt x="744" y="728"/>
                    <a:pt x="752" y="733"/>
                  </a:cubicBezTo>
                  <a:cubicBezTo>
                    <a:pt x="757" y="729"/>
                    <a:pt x="760" y="733"/>
                    <a:pt x="768" y="729"/>
                  </a:cubicBezTo>
                  <a:cubicBezTo>
                    <a:pt x="775" y="726"/>
                    <a:pt x="784" y="722"/>
                    <a:pt x="790" y="719"/>
                  </a:cubicBezTo>
                  <a:cubicBezTo>
                    <a:pt x="792" y="719"/>
                    <a:pt x="794" y="720"/>
                    <a:pt x="797" y="720"/>
                  </a:cubicBezTo>
                  <a:cubicBezTo>
                    <a:pt x="802" y="718"/>
                    <a:pt x="806" y="712"/>
                    <a:pt x="813" y="710"/>
                  </a:cubicBezTo>
                  <a:cubicBezTo>
                    <a:pt x="820" y="707"/>
                    <a:pt x="827" y="709"/>
                    <a:pt x="835" y="705"/>
                  </a:cubicBezTo>
                  <a:cubicBezTo>
                    <a:pt x="836" y="703"/>
                    <a:pt x="838" y="701"/>
                    <a:pt x="840" y="699"/>
                  </a:cubicBezTo>
                  <a:cubicBezTo>
                    <a:pt x="844" y="699"/>
                    <a:pt x="848" y="699"/>
                    <a:pt x="852" y="699"/>
                  </a:cubicBezTo>
                  <a:cubicBezTo>
                    <a:pt x="856" y="695"/>
                    <a:pt x="863" y="691"/>
                    <a:pt x="867" y="689"/>
                  </a:cubicBezTo>
                  <a:cubicBezTo>
                    <a:pt x="869" y="689"/>
                    <a:pt x="872" y="689"/>
                    <a:pt x="875" y="690"/>
                  </a:cubicBezTo>
                  <a:cubicBezTo>
                    <a:pt x="877" y="688"/>
                    <a:pt x="879" y="686"/>
                    <a:pt x="881" y="684"/>
                  </a:cubicBezTo>
                  <a:cubicBezTo>
                    <a:pt x="884" y="684"/>
                    <a:pt x="887" y="684"/>
                    <a:pt x="891" y="684"/>
                  </a:cubicBezTo>
                  <a:cubicBezTo>
                    <a:pt x="893" y="682"/>
                    <a:pt x="895" y="681"/>
                    <a:pt x="897" y="679"/>
                  </a:cubicBezTo>
                  <a:cubicBezTo>
                    <a:pt x="901" y="679"/>
                    <a:pt x="906" y="679"/>
                    <a:pt x="911" y="679"/>
                  </a:cubicBezTo>
                  <a:cubicBezTo>
                    <a:pt x="913" y="677"/>
                    <a:pt x="915" y="675"/>
                    <a:pt x="917" y="674"/>
                  </a:cubicBezTo>
                  <a:cubicBezTo>
                    <a:pt x="923" y="674"/>
                    <a:pt x="929" y="674"/>
                    <a:pt x="934" y="674"/>
                  </a:cubicBezTo>
                  <a:cubicBezTo>
                    <a:pt x="950" y="668"/>
                    <a:pt x="999" y="664"/>
                    <a:pt x="1006" y="655"/>
                  </a:cubicBezTo>
                  <a:close/>
                  <a:moveTo>
                    <a:pt x="1365" y="566"/>
                  </a:moveTo>
                  <a:cubicBezTo>
                    <a:pt x="1387" y="568"/>
                    <a:pt x="1399" y="597"/>
                    <a:pt x="1408" y="613"/>
                  </a:cubicBezTo>
                  <a:cubicBezTo>
                    <a:pt x="1415" y="626"/>
                    <a:pt x="1431" y="655"/>
                    <a:pt x="1441" y="666"/>
                  </a:cubicBezTo>
                  <a:cubicBezTo>
                    <a:pt x="1443" y="668"/>
                    <a:pt x="1451" y="683"/>
                    <a:pt x="1450" y="684"/>
                  </a:cubicBezTo>
                  <a:cubicBezTo>
                    <a:pt x="1456" y="695"/>
                    <a:pt x="1470" y="697"/>
                    <a:pt x="1477" y="706"/>
                  </a:cubicBezTo>
                  <a:cubicBezTo>
                    <a:pt x="1483" y="713"/>
                    <a:pt x="1489" y="719"/>
                    <a:pt x="1494" y="725"/>
                  </a:cubicBezTo>
                  <a:cubicBezTo>
                    <a:pt x="1498" y="727"/>
                    <a:pt x="1519" y="733"/>
                    <a:pt x="1514" y="736"/>
                  </a:cubicBezTo>
                  <a:cubicBezTo>
                    <a:pt x="1517" y="736"/>
                    <a:pt x="1520" y="736"/>
                    <a:pt x="1523" y="736"/>
                  </a:cubicBezTo>
                  <a:cubicBezTo>
                    <a:pt x="1525" y="737"/>
                    <a:pt x="1526" y="738"/>
                    <a:pt x="1527" y="740"/>
                  </a:cubicBezTo>
                  <a:cubicBezTo>
                    <a:pt x="1531" y="740"/>
                    <a:pt x="1535" y="740"/>
                    <a:pt x="1539" y="740"/>
                  </a:cubicBezTo>
                  <a:cubicBezTo>
                    <a:pt x="1540" y="742"/>
                    <a:pt x="1541" y="743"/>
                    <a:pt x="1542" y="745"/>
                  </a:cubicBezTo>
                  <a:cubicBezTo>
                    <a:pt x="1559" y="753"/>
                    <a:pt x="1578" y="746"/>
                    <a:pt x="1589" y="763"/>
                  </a:cubicBezTo>
                  <a:cubicBezTo>
                    <a:pt x="1574" y="782"/>
                    <a:pt x="1566" y="778"/>
                    <a:pt x="1545" y="788"/>
                  </a:cubicBezTo>
                  <a:cubicBezTo>
                    <a:pt x="1531" y="789"/>
                    <a:pt x="1518" y="789"/>
                    <a:pt x="1504" y="789"/>
                  </a:cubicBezTo>
                  <a:cubicBezTo>
                    <a:pt x="1501" y="791"/>
                    <a:pt x="1498" y="793"/>
                    <a:pt x="1495" y="795"/>
                  </a:cubicBezTo>
                  <a:cubicBezTo>
                    <a:pt x="1489" y="794"/>
                    <a:pt x="1484" y="794"/>
                    <a:pt x="1478" y="794"/>
                  </a:cubicBezTo>
                  <a:cubicBezTo>
                    <a:pt x="1459" y="803"/>
                    <a:pt x="1454" y="796"/>
                    <a:pt x="1438" y="788"/>
                  </a:cubicBezTo>
                  <a:cubicBezTo>
                    <a:pt x="1434" y="785"/>
                    <a:pt x="1430" y="782"/>
                    <a:pt x="1426" y="779"/>
                  </a:cubicBezTo>
                  <a:cubicBezTo>
                    <a:pt x="1417" y="766"/>
                    <a:pt x="1414" y="751"/>
                    <a:pt x="1408" y="735"/>
                  </a:cubicBezTo>
                  <a:cubicBezTo>
                    <a:pt x="1407" y="729"/>
                    <a:pt x="1407" y="723"/>
                    <a:pt x="1406" y="717"/>
                  </a:cubicBezTo>
                  <a:cubicBezTo>
                    <a:pt x="1398" y="702"/>
                    <a:pt x="1393" y="683"/>
                    <a:pt x="1386" y="664"/>
                  </a:cubicBezTo>
                  <a:cubicBezTo>
                    <a:pt x="1380" y="645"/>
                    <a:pt x="1353" y="586"/>
                    <a:pt x="1365" y="566"/>
                  </a:cubicBezTo>
                  <a:close/>
                  <a:moveTo>
                    <a:pt x="1791" y="493"/>
                  </a:moveTo>
                  <a:cubicBezTo>
                    <a:pt x="1795" y="494"/>
                    <a:pt x="1794" y="494"/>
                    <a:pt x="1796" y="495"/>
                  </a:cubicBezTo>
                  <a:cubicBezTo>
                    <a:pt x="1798" y="511"/>
                    <a:pt x="1797" y="532"/>
                    <a:pt x="1789" y="541"/>
                  </a:cubicBezTo>
                  <a:cubicBezTo>
                    <a:pt x="1790" y="549"/>
                    <a:pt x="1790" y="558"/>
                    <a:pt x="1790" y="566"/>
                  </a:cubicBezTo>
                  <a:cubicBezTo>
                    <a:pt x="1790" y="583"/>
                    <a:pt x="1789" y="604"/>
                    <a:pt x="1782" y="615"/>
                  </a:cubicBezTo>
                  <a:cubicBezTo>
                    <a:pt x="1776" y="617"/>
                    <a:pt x="1775" y="620"/>
                    <a:pt x="1765" y="620"/>
                  </a:cubicBezTo>
                  <a:cubicBezTo>
                    <a:pt x="1757" y="608"/>
                    <a:pt x="1757" y="587"/>
                    <a:pt x="1762" y="577"/>
                  </a:cubicBezTo>
                  <a:cubicBezTo>
                    <a:pt x="1762" y="571"/>
                    <a:pt x="1762" y="564"/>
                    <a:pt x="1762" y="558"/>
                  </a:cubicBezTo>
                  <a:cubicBezTo>
                    <a:pt x="1763" y="555"/>
                    <a:pt x="1766" y="553"/>
                    <a:pt x="1767" y="551"/>
                  </a:cubicBezTo>
                  <a:cubicBezTo>
                    <a:pt x="1767" y="547"/>
                    <a:pt x="1767" y="543"/>
                    <a:pt x="1766" y="539"/>
                  </a:cubicBezTo>
                  <a:cubicBezTo>
                    <a:pt x="1773" y="523"/>
                    <a:pt x="1785" y="508"/>
                    <a:pt x="1791" y="493"/>
                  </a:cubicBezTo>
                  <a:close/>
                  <a:moveTo>
                    <a:pt x="338" y="445"/>
                  </a:moveTo>
                  <a:cubicBezTo>
                    <a:pt x="337" y="447"/>
                    <a:pt x="337" y="449"/>
                    <a:pt x="336" y="451"/>
                  </a:cubicBezTo>
                  <a:cubicBezTo>
                    <a:pt x="337" y="451"/>
                    <a:pt x="338" y="450"/>
                    <a:pt x="340" y="450"/>
                  </a:cubicBezTo>
                  <a:cubicBezTo>
                    <a:pt x="340" y="449"/>
                    <a:pt x="340" y="448"/>
                    <a:pt x="340" y="447"/>
                  </a:cubicBezTo>
                  <a:cubicBezTo>
                    <a:pt x="339" y="446"/>
                    <a:pt x="339" y="446"/>
                    <a:pt x="338" y="445"/>
                  </a:cubicBezTo>
                  <a:close/>
                  <a:moveTo>
                    <a:pt x="2190" y="422"/>
                  </a:moveTo>
                  <a:cubicBezTo>
                    <a:pt x="2186" y="426"/>
                    <a:pt x="2179" y="424"/>
                    <a:pt x="2172" y="426"/>
                  </a:cubicBezTo>
                  <a:cubicBezTo>
                    <a:pt x="2166" y="428"/>
                    <a:pt x="2119" y="442"/>
                    <a:pt x="2115" y="439"/>
                  </a:cubicBezTo>
                  <a:cubicBezTo>
                    <a:pt x="2108" y="441"/>
                    <a:pt x="2094" y="448"/>
                    <a:pt x="2089" y="446"/>
                  </a:cubicBezTo>
                  <a:cubicBezTo>
                    <a:pt x="2088" y="445"/>
                    <a:pt x="2061" y="454"/>
                    <a:pt x="2060" y="455"/>
                  </a:cubicBezTo>
                  <a:cubicBezTo>
                    <a:pt x="2060" y="455"/>
                    <a:pt x="2060" y="456"/>
                    <a:pt x="2060" y="456"/>
                  </a:cubicBezTo>
                  <a:cubicBezTo>
                    <a:pt x="2060" y="456"/>
                    <a:pt x="2059" y="456"/>
                    <a:pt x="2059" y="456"/>
                  </a:cubicBezTo>
                  <a:cubicBezTo>
                    <a:pt x="2059" y="458"/>
                    <a:pt x="2059" y="460"/>
                    <a:pt x="2059" y="462"/>
                  </a:cubicBezTo>
                  <a:cubicBezTo>
                    <a:pt x="2055" y="471"/>
                    <a:pt x="2038" y="475"/>
                    <a:pt x="2044" y="490"/>
                  </a:cubicBezTo>
                  <a:cubicBezTo>
                    <a:pt x="2095" y="480"/>
                    <a:pt x="2146" y="467"/>
                    <a:pt x="2184" y="442"/>
                  </a:cubicBezTo>
                  <a:cubicBezTo>
                    <a:pt x="2193" y="436"/>
                    <a:pt x="2215" y="431"/>
                    <a:pt x="2221" y="423"/>
                  </a:cubicBezTo>
                  <a:cubicBezTo>
                    <a:pt x="2220" y="423"/>
                    <a:pt x="2220" y="423"/>
                    <a:pt x="2219" y="423"/>
                  </a:cubicBezTo>
                  <a:cubicBezTo>
                    <a:pt x="2218" y="422"/>
                    <a:pt x="2197" y="421"/>
                    <a:pt x="2190" y="422"/>
                  </a:cubicBezTo>
                  <a:close/>
                  <a:moveTo>
                    <a:pt x="1911" y="399"/>
                  </a:moveTo>
                  <a:cubicBezTo>
                    <a:pt x="1911" y="400"/>
                    <a:pt x="1912" y="400"/>
                    <a:pt x="1912" y="401"/>
                  </a:cubicBezTo>
                  <a:cubicBezTo>
                    <a:pt x="1912" y="400"/>
                    <a:pt x="1911" y="400"/>
                    <a:pt x="1911" y="399"/>
                  </a:cubicBezTo>
                  <a:close/>
                  <a:moveTo>
                    <a:pt x="2000" y="395"/>
                  </a:moveTo>
                  <a:cubicBezTo>
                    <a:pt x="2000" y="395"/>
                    <a:pt x="2001" y="396"/>
                    <a:pt x="2002" y="396"/>
                  </a:cubicBezTo>
                  <a:cubicBezTo>
                    <a:pt x="2001" y="396"/>
                    <a:pt x="2000" y="395"/>
                    <a:pt x="2000" y="395"/>
                  </a:cubicBezTo>
                  <a:close/>
                  <a:moveTo>
                    <a:pt x="1932" y="358"/>
                  </a:moveTo>
                  <a:cubicBezTo>
                    <a:pt x="1921" y="374"/>
                    <a:pt x="1915" y="395"/>
                    <a:pt x="1903" y="412"/>
                  </a:cubicBezTo>
                  <a:cubicBezTo>
                    <a:pt x="1910" y="410"/>
                    <a:pt x="1944" y="365"/>
                    <a:pt x="1932" y="358"/>
                  </a:cubicBezTo>
                  <a:close/>
                  <a:moveTo>
                    <a:pt x="2000" y="317"/>
                  </a:moveTo>
                  <a:cubicBezTo>
                    <a:pt x="1992" y="330"/>
                    <a:pt x="1971" y="348"/>
                    <a:pt x="1979" y="367"/>
                  </a:cubicBezTo>
                  <a:cubicBezTo>
                    <a:pt x="1983" y="370"/>
                    <a:pt x="1986" y="373"/>
                    <a:pt x="1990" y="376"/>
                  </a:cubicBezTo>
                  <a:cubicBezTo>
                    <a:pt x="1993" y="381"/>
                    <a:pt x="1995" y="394"/>
                    <a:pt x="2003" y="394"/>
                  </a:cubicBezTo>
                  <a:cubicBezTo>
                    <a:pt x="1998" y="381"/>
                    <a:pt x="2000" y="334"/>
                    <a:pt x="2002" y="317"/>
                  </a:cubicBezTo>
                  <a:cubicBezTo>
                    <a:pt x="2002" y="317"/>
                    <a:pt x="2001" y="317"/>
                    <a:pt x="2000" y="317"/>
                  </a:cubicBezTo>
                  <a:close/>
                  <a:moveTo>
                    <a:pt x="1876" y="301"/>
                  </a:moveTo>
                  <a:cubicBezTo>
                    <a:pt x="1893" y="302"/>
                    <a:pt x="1902" y="314"/>
                    <a:pt x="1913" y="323"/>
                  </a:cubicBezTo>
                  <a:cubicBezTo>
                    <a:pt x="1913" y="329"/>
                    <a:pt x="1914" y="335"/>
                    <a:pt x="1911" y="341"/>
                  </a:cubicBezTo>
                  <a:cubicBezTo>
                    <a:pt x="1897" y="344"/>
                    <a:pt x="1886" y="356"/>
                    <a:pt x="1872" y="359"/>
                  </a:cubicBezTo>
                  <a:cubicBezTo>
                    <a:pt x="1870" y="358"/>
                    <a:pt x="1869" y="357"/>
                    <a:pt x="1868" y="355"/>
                  </a:cubicBezTo>
                  <a:cubicBezTo>
                    <a:pt x="1868" y="350"/>
                    <a:pt x="1871" y="343"/>
                    <a:pt x="1872" y="339"/>
                  </a:cubicBezTo>
                  <a:cubicBezTo>
                    <a:pt x="1874" y="336"/>
                    <a:pt x="1871" y="328"/>
                    <a:pt x="1871" y="326"/>
                  </a:cubicBezTo>
                  <a:cubicBezTo>
                    <a:pt x="1868" y="317"/>
                    <a:pt x="1873" y="305"/>
                    <a:pt x="1876" y="301"/>
                  </a:cubicBezTo>
                  <a:close/>
                  <a:moveTo>
                    <a:pt x="2041" y="275"/>
                  </a:moveTo>
                  <a:cubicBezTo>
                    <a:pt x="2041" y="276"/>
                    <a:pt x="2041" y="276"/>
                    <a:pt x="2041" y="277"/>
                  </a:cubicBezTo>
                  <a:cubicBezTo>
                    <a:pt x="2031" y="283"/>
                    <a:pt x="2030" y="296"/>
                    <a:pt x="2025" y="309"/>
                  </a:cubicBezTo>
                  <a:cubicBezTo>
                    <a:pt x="2023" y="310"/>
                    <a:pt x="2021" y="312"/>
                    <a:pt x="2019" y="314"/>
                  </a:cubicBezTo>
                  <a:cubicBezTo>
                    <a:pt x="2019" y="329"/>
                    <a:pt x="2019" y="344"/>
                    <a:pt x="2019" y="359"/>
                  </a:cubicBezTo>
                  <a:cubicBezTo>
                    <a:pt x="2019" y="371"/>
                    <a:pt x="2017" y="389"/>
                    <a:pt x="2023" y="394"/>
                  </a:cubicBezTo>
                  <a:cubicBezTo>
                    <a:pt x="2023" y="394"/>
                    <a:pt x="2023" y="393"/>
                    <a:pt x="2023" y="393"/>
                  </a:cubicBezTo>
                  <a:cubicBezTo>
                    <a:pt x="2030" y="392"/>
                    <a:pt x="2040" y="382"/>
                    <a:pt x="2040" y="373"/>
                  </a:cubicBezTo>
                  <a:cubicBezTo>
                    <a:pt x="2029" y="363"/>
                    <a:pt x="2036" y="299"/>
                    <a:pt x="2043" y="293"/>
                  </a:cubicBezTo>
                  <a:cubicBezTo>
                    <a:pt x="2042" y="291"/>
                    <a:pt x="2040" y="287"/>
                    <a:pt x="2041" y="284"/>
                  </a:cubicBezTo>
                  <a:cubicBezTo>
                    <a:pt x="2043" y="282"/>
                    <a:pt x="2044" y="279"/>
                    <a:pt x="2046" y="276"/>
                  </a:cubicBezTo>
                  <a:cubicBezTo>
                    <a:pt x="2046" y="276"/>
                    <a:pt x="2045" y="276"/>
                    <a:pt x="2045" y="277"/>
                  </a:cubicBezTo>
                  <a:cubicBezTo>
                    <a:pt x="2043" y="275"/>
                    <a:pt x="2044" y="276"/>
                    <a:pt x="2041" y="275"/>
                  </a:cubicBezTo>
                  <a:close/>
                  <a:moveTo>
                    <a:pt x="1005" y="268"/>
                  </a:moveTo>
                  <a:cubicBezTo>
                    <a:pt x="1026" y="267"/>
                    <a:pt x="1057" y="275"/>
                    <a:pt x="1049" y="300"/>
                  </a:cubicBezTo>
                  <a:cubicBezTo>
                    <a:pt x="1044" y="315"/>
                    <a:pt x="1043" y="330"/>
                    <a:pt x="1037" y="344"/>
                  </a:cubicBezTo>
                  <a:cubicBezTo>
                    <a:pt x="1037" y="345"/>
                    <a:pt x="1028" y="362"/>
                    <a:pt x="1027" y="360"/>
                  </a:cubicBezTo>
                  <a:cubicBezTo>
                    <a:pt x="1024" y="368"/>
                    <a:pt x="1024" y="374"/>
                    <a:pt x="1022" y="382"/>
                  </a:cubicBezTo>
                  <a:cubicBezTo>
                    <a:pt x="1020" y="391"/>
                    <a:pt x="1011" y="401"/>
                    <a:pt x="1007" y="408"/>
                  </a:cubicBezTo>
                  <a:cubicBezTo>
                    <a:pt x="1007" y="412"/>
                    <a:pt x="1007" y="417"/>
                    <a:pt x="1006" y="421"/>
                  </a:cubicBezTo>
                  <a:cubicBezTo>
                    <a:pt x="1004" y="425"/>
                    <a:pt x="999" y="438"/>
                    <a:pt x="997" y="445"/>
                  </a:cubicBezTo>
                  <a:cubicBezTo>
                    <a:pt x="997" y="447"/>
                    <a:pt x="997" y="450"/>
                    <a:pt x="998" y="452"/>
                  </a:cubicBezTo>
                  <a:cubicBezTo>
                    <a:pt x="992" y="469"/>
                    <a:pt x="985" y="491"/>
                    <a:pt x="980" y="506"/>
                  </a:cubicBezTo>
                  <a:cubicBezTo>
                    <a:pt x="966" y="546"/>
                    <a:pt x="971" y="602"/>
                    <a:pt x="941" y="623"/>
                  </a:cubicBezTo>
                  <a:cubicBezTo>
                    <a:pt x="939" y="623"/>
                    <a:pt x="938" y="623"/>
                    <a:pt x="936" y="623"/>
                  </a:cubicBezTo>
                  <a:cubicBezTo>
                    <a:pt x="925" y="603"/>
                    <a:pt x="908" y="587"/>
                    <a:pt x="893" y="570"/>
                  </a:cubicBezTo>
                  <a:cubicBezTo>
                    <a:pt x="889" y="570"/>
                    <a:pt x="886" y="570"/>
                    <a:pt x="883" y="570"/>
                  </a:cubicBezTo>
                  <a:cubicBezTo>
                    <a:pt x="877" y="580"/>
                    <a:pt x="852" y="607"/>
                    <a:pt x="838" y="607"/>
                  </a:cubicBezTo>
                  <a:cubicBezTo>
                    <a:pt x="837" y="606"/>
                    <a:pt x="836" y="605"/>
                    <a:pt x="836" y="604"/>
                  </a:cubicBezTo>
                  <a:cubicBezTo>
                    <a:pt x="836" y="599"/>
                    <a:pt x="836" y="600"/>
                    <a:pt x="840" y="594"/>
                  </a:cubicBezTo>
                  <a:cubicBezTo>
                    <a:pt x="850" y="593"/>
                    <a:pt x="853" y="576"/>
                    <a:pt x="858" y="569"/>
                  </a:cubicBezTo>
                  <a:cubicBezTo>
                    <a:pt x="862" y="563"/>
                    <a:pt x="871" y="552"/>
                    <a:pt x="873" y="541"/>
                  </a:cubicBezTo>
                  <a:cubicBezTo>
                    <a:pt x="875" y="534"/>
                    <a:pt x="853" y="495"/>
                    <a:pt x="850" y="488"/>
                  </a:cubicBezTo>
                  <a:cubicBezTo>
                    <a:pt x="842" y="470"/>
                    <a:pt x="839" y="437"/>
                    <a:pt x="852" y="424"/>
                  </a:cubicBezTo>
                  <a:cubicBezTo>
                    <a:pt x="887" y="424"/>
                    <a:pt x="910" y="451"/>
                    <a:pt x="925" y="472"/>
                  </a:cubicBezTo>
                  <a:cubicBezTo>
                    <a:pt x="930" y="479"/>
                    <a:pt x="931" y="497"/>
                    <a:pt x="939" y="500"/>
                  </a:cubicBezTo>
                  <a:cubicBezTo>
                    <a:pt x="939" y="499"/>
                    <a:pt x="939" y="499"/>
                    <a:pt x="939" y="498"/>
                  </a:cubicBezTo>
                  <a:cubicBezTo>
                    <a:pt x="941" y="495"/>
                    <a:pt x="940" y="490"/>
                    <a:pt x="941" y="488"/>
                  </a:cubicBezTo>
                  <a:cubicBezTo>
                    <a:pt x="942" y="487"/>
                    <a:pt x="943" y="486"/>
                    <a:pt x="945" y="485"/>
                  </a:cubicBezTo>
                  <a:cubicBezTo>
                    <a:pt x="945" y="480"/>
                    <a:pt x="945" y="475"/>
                    <a:pt x="945" y="470"/>
                  </a:cubicBezTo>
                  <a:cubicBezTo>
                    <a:pt x="947" y="464"/>
                    <a:pt x="953" y="459"/>
                    <a:pt x="955" y="454"/>
                  </a:cubicBezTo>
                  <a:cubicBezTo>
                    <a:pt x="955" y="449"/>
                    <a:pt x="955" y="444"/>
                    <a:pt x="955" y="439"/>
                  </a:cubicBezTo>
                  <a:cubicBezTo>
                    <a:pt x="957" y="435"/>
                    <a:pt x="963" y="428"/>
                    <a:pt x="964" y="424"/>
                  </a:cubicBezTo>
                  <a:cubicBezTo>
                    <a:pt x="964" y="421"/>
                    <a:pt x="964" y="417"/>
                    <a:pt x="964" y="414"/>
                  </a:cubicBezTo>
                  <a:cubicBezTo>
                    <a:pt x="976" y="393"/>
                    <a:pt x="979" y="373"/>
                    <a:pt x="989" y="351"/>
                  </a:cubicBezTo>
                  <a:cubicBezTo>
                    <a:pt x="995" y="339"/>
                    <a:pt x="1007" y="316"/>
                    <a:pt x="1007" y="306"/>
                  </a:cubicBezTo>
                  <a:cubicBezTo>
                    <a:pt x="969" y="305"/>
                    <a:pt x="948" y="325"/>
                    <a:pt x="925" y="338"/>
                  </a:cubicBezTo>
                  <a:cubicBezTo>
                    <a:pt x="920" y="340"/>
                    <a:pt x="905" y="351"/>
                    <a:pt x="904" y="349"/>
                  </a:cubicBezTo>
                  <a:cubicBezTo>
                    <a:pt x="895" y="360"/>
                    <a:pt x="869" y="385"/>
                    <a:pt x="857" y="393"/>
                  </a:cubicBezTo>
                  <a:cubicBezTo>
                    <a:pt x="850" y="398"/>
                    <a:pt x="843" y="403"/>
                    <a:pt x="836" y="407"/>
                  </a:cubicBezTo>
                  <a:cubicBezTo>
                    <a:pt x="834" y="409"/>
                    <a:pt x="832" y="412"/>
                    <a:pt x="831" y="414"/>
                  </a:cubicBezTo>
                  <a:cubicBezTo>
                    <a:pt x="820" y="419"/>
                    <a:pt x="814" y="421"/>
                    <a:pt x="806" y="429"/>
                  </a:cubicBezTo>
                  <a:cubicBezTo>
                    <a:pt x="806" y="440"/>
                    <a:pt x="798" y="451"/>
                    <a:pt x="801" y="459"/>
                  </a:cubicBezTo>
                  <a:cubicBezTo>
                    <a:pt x="803" y="461"/>
                    <a:pt x="805" y="462"/>
                    <a:pt x="806" y="463"/>
                  </a:cubicBezTo>
                  <a:cubicBezTo>
                    <a:pt x="806" y="467"/>
                    <a:pt x="806" y="471"/>
                    <a:pt x="806" y="474"/>
                  </a:cubicBezTo>
                  <a:cubicBezTo>
                    <a:pt x="815" y="495"/>
                    <a:pt x="829" y="514"/>
                    <a:pt x="833" y="541"/>
                  </a:cubicBezTo>
                  <a:cubicBezTo>
                    <a:pt x="836" y="560"/>
                    <a:pt x="828" y="577"/>
                    <a:pt x="823" y="587"/>
                  </a:cubicBezTo>
                  <a:cubicBezTo>
                    <a:pt x="822" y="593"/>
                    <a:pt x="822" y="599"/>
                    <a:pt x="821" y="605"/>
                  </a:cubicBezTo>
                  <a:cubicBezTo>
                    <a:pt x="819" y="607"/>
                    <a:pt x="811" y="618"/>
                    <a:pt x="806" y="612"/>
                  </a:cubicBezTo>
                  <a:cubicBezTo>
                    <a:pt x="787" y="600"/>
                    <a:pt x="792" y="562"/>
                    <a:pt x="786" y="539"/>
                  </a:cubicBezTo>
                  <a:cubicBezTo>
                    <a:pt x="787" y="533"/>
                    <a:pt x="787" y="527"/>
                    <a:pt x="787" y="521"/>
                  </a:cubicBezTo>
                  <a:cubicBezTo>
                    <a:pt x="786" y="520"/>
                    <a:pt x="785" y="518"/>
                    <a:pt x="783" y="517"/>
                  </a:cubicBezTo>
                  <a:cubicBezTo>
                    <a:pt x="783" y="510"/>
                    <a:pt x="782" y="503"/>
                    <a:pt x="782" y="495"/>
                  </a:cubicBezTo>
                  <a:cubicBezTo>
                    <a:pt x="780" y="493"/>
                    <a:pt x="779" y="492"/>
                    <a:pt x="777" y="490"/>
                  </a:cubicBezTo>
                  <a:cubicBezTo>
                    <a:pt x="774" y="483"/>
                    <a:pt x="765" y="460"/>
                    <a:pt x="771" y="455"/>
                  </a:cubicBezTo>
                  <a:cubicBezTo>
                    <a:pt x="774" y="452"/>
                    <a:pt x="783" y="453"/>
                    <a:pt x="786" y="451"/>
                  </a:cubicBezTo>
                  <a:cubicBezTo>
                    <a:pt x="785" y="434"/>
                    <a:pt x="782" y="410"/>
                    <a:pt x="787" y="396"/>
                  </a:cubicBezTo>
                  <a:cubicBezTo>
                    <a:pt x="793" y="379"/>
                    <a:pt x="813" y="367"/>
                    <a:pt x="827" y="357"/>
                  </a:cubicBezTo>
                  <a:cubicBezTo>
                    <a:pt x="845" y="346"/>
                    <a:pt x="865" y="332"/>
                    <a:pt x="883" y="321"/>
                  </a:cubicBezTo>
                  <a:cubicBezTo>
                    <a:pt x="888" y="318"/>
                    <a:pt x="893" y="319"/>
                    <a:pt x="899" y="316"/>
                  </a:cubicBezTo>
                  <a:cubicBezTo>
                    <a:pt x="901" y="315"/>
                    <a:pt x="902" y="313"/>
                    <a:pt x="904" y="311"/>
                  </a:cubicBezTo>
                  <a:cubicBezTo>
                    <a:pt x="906" y="311"/>
                    <a:pt x="908" y="311"/>
                    <a:pt x="910" y="312"/>
                  </a:cubicBezTo>
                  <a:cubicBezTo>
                    <a:pt x="919" y="307"/>
                    <a:pt x="930" y="298"/>
                    <a:pt x="939" y="293"/>
                  </a:cubicBezTo>
                  <a:cubicBezTo>
                    <a:pt x="944" y="293"/>
                    <a:pt x="981" y="277"/>
                    <a:pt x="989" y="274"/>
                  </a:cubicBezTo>
                  <a:cubicBezTo>
                    <a:pt x="996" y="271"/>
                    <a:pt x="1002" y="274"/>
                    <a:pt x="1005" y="268"/>
                  </a:cubicBezTo>
                  <a:close/>
                  <a:moveTo>
                    <a:pt x="1900" y="174"/>
                  </a:moveTo>
                  <a:cubicBezTo>
                    <a:pt x="1901" y="174"/>
                    <a:pt x="1901" y="174"/>
                    <a:pt x="1902" y="174"/>
                  </a:cubicBezTo>
                  <a:cubicBezTo>
                    <a:pt x="1915" y="183"/>
                    <a:pt x="1917" y="204"/>
                    <a:pt x="1913" y="223"/>
                  </a:cubicBezTo>
                  <a:cubicBezTo>
                    <a:pt x="1915" y="226"/>
                    <a:pt x="1901" y="245"/>
                    <a:pt x="1897" y="249"/>
                  </a:cubicBezTo>
                  <a:cubicBezTo>
                    <a:pt x="1878" y="269"/>
                    <a:pt x="1858" y="290"/>
                    <a:pt x="1839" y="308"/>
                  </a:cubicBezTo>
                  <a:cubicBezTo>
                    <a:pt x="1835" y="312"/>
                    <a:pt x="1834" y="319"/>
                    <a:pt x="1829" y="323"/>
                  </a:cubicBezTo>
                  <a:cubicBezTo>
                    <a:pt x="1829" y="323"/>
                    <a:pt x="1828" y="323"/>
                    <a:pt x="1828" y="323"/>
                  </a:cubicBezTo>
                  <a:cubicBezTo>
                    <a:pt x="1827" y="322"/>
                    <a:pt x="1826" y="321"/>
                    <a:pt x="1826" y="320"/>
                  </a:cubicBezTo>
                  <a:cubicBezTo>
                    <a:pt x="1834" y="291"/>
                    <a:pt x="1852" y="276"/>
                    <a:pt x="1863" y="251"/>
                  </a:cubicBezTo>
                  <a:cubicBezTo>
                    <a:pt x="1874" y="227"/>
                    <a:pt x="1884" y="196"/>
                    <a:pt x="1900" y="174"/>
                  </a:cubicBezTo>
                  <a:close/>
                  <a:moveTo>
                    <a:pt x="1944" y="423"/>
                  </a:moveTo>
                  <a:cubicBezTo>
                    <a:pt x="1953" y="423"/>
                    <a:pt x="1964" y="418"/>
                    <a:pt x="1970" y="415"/>
                  </a:cubicBezTo>
                  <a:cubicBezTo>
                    <a:pt x="1964" y="407"/>
                    <a:pt x="1961" y="396"/>
                    <a:pt x="1956" y="388"/>
                  </a:cubicBezTo>
                  <a:cubicBezTo>
                    <a:pt x="1954" y="388"/>
                    <a:pt x="1953" y="388"/>
                    <a:pt x="1951" y="388"/>
                  </a:cubicBezTo>
                  <a:cubicBezTo>
                    <a:pt x="1940" y="402"/>
                    <a:pt x="1925" y="414"/>
                    <a:pt x="1914" y="430"/>
                  </a:cubicBezTo>
                  <a:cubicBezTo>
                    <a:pt x="1910" y="436"/>
                    <a:pt x="1908" y="441"/>
                    <a:pt x="1902" y="446"/>
                  </a:cubicBezTo>
                  <a:cubicBezTo>
                    <a:pt x="1896" y="446"/>
                    <a:pt x="1896" y="445"/>
                    <a:pt x="1892" y="442"/>
                  </a:cubicBezTo>
                  <a:cubicBezTo>
                    <a:pt x="1893" y="439"/>
                    <a:pt x="1893" y="429"/>
                    <a:pt x="1891" y="431"/>
                  </a:cubicBezTo>
                  <a:cubicBezTo>
                    <a:pt x="1890" y="429"/>
                    <a:pt x="1890" y="429"/>
                    <a:pt x="1887" y="429"/>
                  </a:cubicBezTo>
                  <a:cubicBezTo>
                    <a:pt x="1883" y="434"/>
                    <a:pt x="1878" y="434"/>
                    <a:pt x="1874" y="438"/>
                  </a:cubicBezTo>
                  <a:cubicBezTo>
                    <a:pt x="1854" y="434"/>
                    <a:pt x="1851" y="404"/>
                    <a:pt x="1861" y="390"/>
                  </a:cubicBezTo>
                  <a:cubicBezTo>
                    <a:pt x="1871" y="390"/>
                    <a:pt x="1877" y="395"/>
                    <a:pt x="1883" y="401"/>
                  </a:cubicBezTo>
                  <a:cubicBezTo>
                    <a:pt x="1888" y="397"/>
                    <a:pt x="1892" y="392"/>
                    <a:pt x="1897" y="387"/>
                  </a:cubicBezTo>
                  <a:cubicBezTo>
                    <a:pt x="1898" y="381"/>
                    <a:pt x="1937" y="331"/>
                    <a:pt x="1943" y="330"/>
                  </a:cubicBezTo>
                  <a:cubicBezTo>
                    <a:pt x="1949" y="334"/>
                    <a:pt x="1953" y="337"/>
                    <a:pt x="1962" y="337"/>
                  </a:cubicBezTo>
                  <a:cubicBezTo>
                    <a:pt x="1974" y="318"/>
                    <a:pt x="1986" y="300"/>
                    <a:pt x="1999" y="284"/>
                  </a:cubicBezTo>
                  <a:cubicBezTo>
                    <a:pt x="1998" y="279"/>
                    <a:pt x="1996" y="278"/>
                    <a:pt x="1994" y="275"/>
                  </a:cubicBezTo>
                  <a:cubicBezTo>
                    <a:pt x="1989" y="274"/>
                    <a:pt x="1982" y="274"/>
                    <a:pt x="1975" y="274"/>
                  </a:cubicBezTo>
                  <a:cubicBezTo>
                    <a:pt x="1966" y="287"/>
                    <a:pt x="1953" y="297"/>
                    <a:pt x="1936" y="300"/>
                  </a:cubicBezTo>
                  <a:cubicBezTo>
                    <a:pt x="1934" y="299"/>
                    <a:pt x="1933" y="297"/>
                    <a:pt x="1932" y="296"/>
                  </a:cubicBezTo>
                  <a:cubicBezTo>
                    <a:pt x="1932" y="291"/>
                    <a:pt x="1932" y="287"/>
                    <a:pt x="1934" y="284"/>
                  </a:cubicBezTo>
                  <a:cubicBezTo>
                    <a:pt x="1941" y="283"/>
                    <a:pt x="1945" y="277"/>
                    <a:pt x="1952" y="274"/>
                  </a:cubicBezTo>
                  <a:cubicBezTo>
                    <a:pt x="1951" y="271"/>
                    <a:pt x="1952" y="273"/>
                    <a:pt x="1950" y="271"/>
                  </a:cubicBezTo>
                  <a:cubicBezTo>
                    <a:pt x="1949" y="267"/>
                    <a:pt x="1933" y="271"/>
                    <a:pt x="1927" y="267"/>
                  </a:cubicBezTo>
                  <a:cubicBezTo>
                    <a:pt x="1927" y="267"/>
                    <a:pt x="1927" y="267"/>
                    <a:pt x="1927" y="266"/>
                  </a:cubicBezTo>
                  <a:cubicBezTo>
                    <a:pt x="1927" y="259"/>
                    <a:pt x="1928" y="258"/>
                    <a:pt x="1931" y="254"/>
                  </a:cubicBezTo>
                  <a:cubicBezTo>
                    <a:pt x="1937" y="253"/>
                    <a:pt x="1940" y="247"/>
                    <a:pt x="1945" y="245"/>
                  </a:cubicBezTo>
                  <a:cubicBezTo>
                    <a:pt x="1956" y="241"/>
                    <a:pt x="1972" y="245"/>
                    <a:pt x="1985" y="245"/>
                  </a:cubicBezTo>
                  <a:cubicBezTo>
                    <a:pt x="1987" y="238"/>
                    <a:pt x="2001" y="229"/>
                    <a:pt x="2009" y="224"/>
                  </a:cubicBezTo>
                  <a:cubicBezTo>
                    <a:pt x="2029" y="212"/>
                    <a:pt x="2041" y="186"/>
                    <a:pt x="2060" y="172"/>
                  </a:cubicBezTo>
                  <a:cubicBezTo>
                    <a:pt x="2068" y="172"/>
                    <a:pt x="2077" y="179"/>
                    <a:pt x="2081" y="185"/>
                  </a:cubicBezTo>
                  <a:cubicBezTo>
                    <a:pt x="2081" y="192"/>
                    <a:pt x="2080" y="192"/>
                    <a:pt x="2077" y="196"/>
                  </a:cubicBezTo>
                  <a:cubicBezTo>
                    <a:pt x="2058" y="197"/>
                    <a:pt x="2016" y="242"/>
                    <a:pt x="2000" y="254"/>
                  </a:cubicBezTo>
                  <a:cubicBezTo>
                    <a:pt x="2002" y="256"/>
                    <a:pt x="2004" y="258"/>
                    <a:pt x="2005" y="260"/>
                  </a:cubicBezTo>
                  <a:cubicBezTo>
                    <a:pt x="2014" y="260"/>
                    <a:pt x="2020" y="265"/>
                    <a:pt x="2027" y="269"/>
                  </a:cubicBezTo>
                  <a:cubicBezTo>
                    <a:pt x="2031" y="265"/>
                    <a:pt x="2035" y="261"/>
                    <a:pt x="2039" y="257"/>
                  </a:cubicBezTo>
                  <a:cubicBezTo>
                    <a:pt x="2044" y="254"/>
                    <a:pt x="2047" y="255"/>
                    <a:pt x="2050" y="252"/>
                  </a:cubicBezTo>
                  <a:cubicBezTo>
                    <a:pt x="2081" y="262"/>
                    <a:pt x="2053" y="330"/>
                    <a:pt x="2053" y="353"/>
                  </a:cubicBezTo>
                  <a:cubicBezTo>
                    <a:pt x="2058" y="357"/>
                    <a:pt x="2056" y="359"/>
                    <a:pt x="2059" y="365"/>
                  </a:cubicBezTo>
                  <a:cubicBezTo>
                    <a:pt x="2073" y="400"/>
                    <a:pt x="2029" y="407"/>
                    <a:pt x="2028" y="435"/>
                  </a:cubicBezTo>
                  <a:cubicBezTo>
                    <a:pt x="2030" y="436"/>
                    <a:pt x="2029" y="436"/>
                    <a:pt x="2030" y="437"/>
                  </a:cubicBezTo>
                  <a:cubicBezTo>
                    <a:pt x="2038" y="437"/>
                    <a:pt x="2042" y="436"/>
                    <a:pt x="2046" y="433"/>
                  </a:cubicBezTo>
                  <a:cubicBezTo>
                    <a:pt x="2050" y="420"/>
                    <a:pt x="2063" y="399"/>
                    <a:pt x="2069" y="389"/>
                  </a:cubicBezTo>
                  <a:cubicBezTo>
                    <a:pt x="2073" y="380"/>
                    <a:pt x="2076" y="371"/>
                    <a:pt x="2080" y="362"/>
                  </a:cubicBezTo>
                  <a:cubicBezTo>
                    <a:pt x="2086" y="349"/>
                    <a:pt x="2093" y="335"/>
                    <a:pt x="2099" y="323"/>
                  </a:cubicBezTo>
                  <a:cubicBezTo>
                    <a:pt x="2106" y="306"/>
                    <a:pt x="2121" y="290"/>
                    <a:pt x="2131" y="274"/>
                  </a:cubicBezTo>
                  <a:cubicBezTo>
                    <a:pt x="2143" y="256"/>
                    <a:pt x="2155" y="232"/>
                    <a:pt x="2165" y="211"/>
                  </a:cubicBezTo>
                  <a:cubicBezTo>
                    <a:pt x="2165" y="204"/>
                    <a:pt x="2165" y="197"/>
                    <a:pt x="2165" y="190"/>
                  </a:cubicBezTo>
                  <a:cubicBezTo>
                    <a:pt x="2162" y="190"/>
                    <a:pt x="2160" y="189"/>
                    <a:pt x="2157" y="189"/>
                  </a:cubicBezTo>
                  <a:cubicBezTo>
                    <a:pt x="2147" y="196"/>
                    <a:pt x="2147" y="190"/>
                    <a:pt x="2137" y="195"/>
                  </a:cubicBezTo>
                  <a:cubicBezTo>
                    <a:pt x="2125" y="199"/>
                    <a:pt x="2094" y="219"/>
                    <a:pt x="2083" y="211"/>
                  </a:cubicBezTo>
                  <a:cubicBezTo>
                    <a:pt x="2083" y="211"/>
                    <a:pt x="2083" y="211"/>
                    <a:pt x="2083" y="211"/>
                  </a:cubicBezTo>
                  <a:cubicBezTo>
                    <a:pt x="2083" y="206"/>
                    <a:pt x="2084" y="203"/>
                    <a:pt x="2085" y="201"/>
                  </a:cubicBezTo>
                  <a:cubicBezTo>
                    <a:pt x="2105" y="193"/>
                    <a:pt x="2125" y="181"/>
                    <a:pt x="2147" y="174"/>
                  </a:cubicBezTo>
                  <a:cubicBezTo>
                    <a:pt x="2152" y="172"/>
                    <a:pt x="2177" y="170"/>
                    <a:pt x="2178" y="172"/>
                  </a:cubicBezTo>
                  <a:cubicBezTo>
                    <a:pt x="2195" y="181"/>
                    <a:pt x="2178" y="224"/>
                    <a:pt x="2173" y="234"/>
                  </a:cubicBezTo>
                  <a:cubicBezTo>
                    <a:pt x="2169" y="240"/>
                    <a:pt x="2165" y="246"/>
                    <a:pt x="2160" y="255"/>
                  </a:cubicBezTo>
                  <a:cubicBezTo>
                    <a:pt x="2157" y="258"/>
                    <a:pt x="2154" y="261"/>
                    <a:pt x="2150" y="263"/>
                  </a:cubicBezTo>
                  <a:cubicBezTo>
                    <a:pt x="2150" y="265"/>
                    <a:pt x="2150" y="267"/>
                    <a:pt x="2150" y="269"/>
                  </a:cubicBezTo>
                  <a:cubicBezTo>
                    <a:pt x="2147" y="272"/>
                    <a:pt x="2144" y="276"/>
                    <a:pt x="2141" y="279"/>
                  </a:cubicBezTo>
                  <a:cubicBezTo>
                    <a:pt x="2141" y="281"/>
                    <a:pt x="2140" y="284"/>
                    <a:pt x="2140" y="286"/>
                  </a:cubicBezTo>
                  <a:cubicBezTo>
                    <a:pt x="2134" y="295"/>
                    <a:pt x="2126" y="302"/>
                    <a:pt x="2121" y="311"/>
                  </a:cubicBezTo>
                  <a:cubicBezTo>
                    <a:pt x="2110" y="334"/>
                    <a:pt x="2101" y="363"/>
                    <a:pt x="2087" y="385"/>
                  </a:cubicBezTo>
                  <a:cubicBezTo>
                    <a:pt x="2084" y="390"/>
                    <a:pt x="2064" y="430"/>
                    <a:pt x="2078" y="431"/>
                  </a:cubicBezTo>
                  <a:cubicBezTo>
                    <a:pt x="2088" y="425"/>
                    <a:pt x="2099" y="425"/>
                    <a:pt x="2111" y="422"/>
                  </a:cubicBezTo>
                  <a:cubicBezTo>
                    <a:pt x="2116" y="422"/>
                    <a:pt x="2120" y="422"/>
                    <a:pt x="2125" y="422"/>
                  </a:cubicBezTo>
                  <a:cubicBezTo>
                    <a:pt x="2150" y="412"/>
                    <a:pt x="2215" y="395"/>
                    <a:pt x="2237" y="417"/>
                  </a:cubicBezTo>
                  <a:cubicBezTo>
                    <a:pt x="2237" y="451"/>
                    <a:pt x="2210" y="459"/>
                    <a:pt x="2186" y="470"/>
                  </a:cubicBezTo>
                  <a:cubicBezTo>
                    <a:pt x="2157" y="483"/>
                    <a:pt x="2122" y="491"/>
                    <a:pt x="2093" y="501"/>
                  </a:cubicBezTo>
                  <a:cubicBezTo>
                    <a:pt x="2089" y="501"/>
                    <a:pt x="2085" y="501"/>
                    <a:pt x="2080" y="501"/>
                  </a:cubicBezTo>
                  <a:cubicBezTo>
                    <a:pt x="2060" y="509"/>
                    <a:pt x="2031" y="514"/>
                    <a:pt x="2011" y="522"/>
                  </a:cubicBezTo>
                  <a:cubicBezTo>
                    <a:pt x="2009" y="521"/>
                    <a:pt x="2007" y="520"/>
                    <a:pt x="2005" y="520"/>
                  </a:cubicBezTo>
                  <a:cubicBezTo>
                    <a:pt x="2002" y="520"/>
                    <a:pt x="1996" y="527"/>
                    <a:pt x="1993" y="529"/>
                  </a:cubicBezTo>
                  <a:cubicBezTo>
                    <a:pt x="1990" y="529"/>
                    <a:pt x="1987" y="530"/>
                    <a:pt x="1984" y="530"/>
                  </a:cubicBezTo>
                  <a:cubicBezTo>
                    <a:pt x="1972" y="536"/>
                    <a:pt x="1960" y="550"/>
                    <a:pt x="1946" y="556"/>
                  </a:cubicBezTo>
                  <a:cubicBezTo>
                    <a:pt x="1946" y="557"/>
                    <a:pt x="1946" y="558"/>
                    <a:pt x="1946" y="559"/>
                  </a:cubicBezTo>
                  <a:cubicBezTo>
                    <a:pt x="1947" y="559"/>
                    <a:pt x="1948" y="560"/>
                    <a:pt x="1950" y="561"/>
                  </a:cubicBezTo>
                  <a:cubicBezTo>
                    <a:pt x="1951" y="560"/>
                    <a:pt x="1953" y="557"/>
                    <a:pt x="1954" y="556"/>
                  </a:cubicBezTo>
                  <a:cubicBezTo>
                    <a:pt x="1961" y="556"/>
                    <a:pt x="1968" y="556"/>
                    <a:pt x="1975" y="556"/>
                  </a:cubicBezTo>
                  <a:cubicBezTo>
                    <a:pt x="1995" y="554"/>
                    <a:pt x="2014" y="552"/>
                    <a:pt x="2034" y="550"/>
                  </a:cubicBezTo>
                  <a:cubicBezTo>
                    <a:pt x="2037" y="550"/>
                    <a:pt x="2060" y="566"/>
                    <a:pt x="2060" y="567"/>
                  </a:cubicBezTo>
                  <a:cubicBezTo>
                    <a:pt x="2064" y="577"/>
                    <a:pt x="2052" y="586"/>
                    <a:pt x="2050" y="591"/>
                  </a:cubicBezTo>
                  <a:cubicBezTo>
                    <a:pt x="2042" y="606"/>
                    <a:pt x="2022" y="622"/>
                    <a:pt x="2006" y="629"/>
                  </a:cubicBezTo>
                  <a:cubicBezTo>
                    <a:pt x="2000" y="629"/>
                    <a:pt x="1995" y="630"/>
                    <a:pt x="1989" y="630"/>
                  </a:cubicBezTo>
                  <a:cubicBezTo>
                    <a:pt x="1984" y="632"/>
                    <a:pt x="1980" y="637"/>
                    <a:pt x="1975" y="641"/>
                  </a:cubicBezTo>
                  <a:cubicBezTo>
                    <a:pt x="1975" y="642"/>
                    <a:pt x="1975" y="643"/>
                    <a:pt x="1975" y="644"/>
                  </a:cubicBezTo>
                  <a:cubicBezTo>
                    <a:pt x="1984" y="646"/>
                    <a:pt x="1993" y="643"/>
                    <a:pt x="2001" y="641"/>
                  </a:cubicBezTo>
                  <a:cubicBezTo>
                    <a:pt x="2007" y="641"/>
                    <a:pt x="2014" y="641"/>
                    <a:pt x="2020" y="641"/>
                  </a:cubicBezTo>
                  <a:cubicBezTo>
                    <a:pt x="2034" y="636"/>
                    <a:pt x="2053" y="637"/>
                    <a:pt x="2068" y="633"/>
                  </a:cubicBezTo>
                  <a:cubicBezTo>
                    <a:pt x="2099" y="624"/>
                    <a:pt x="2125" y="622"/>
                    <a:pt x="2151" y="638"/>
                  </a:cubicBezTo>
                  <a:cubicBezTo>
                    <a:pt x="2173" y="652"/>
                    <a:pt x="2157" y="686"/>
                    <a:pt x="2139" y="693"/>
                  </a:cubicBezTo>
                  <a:cubicBezTo>
                    <a:pt x="2117" y="702"/>
                    <a:pt x="2089" y="684"/>
                    <a:pt x="2069" y="679"/>
                  </a:cubicBezTo>
                  <a:cubicBezTo>
                    <a:pt x="2066" y="682"/>
                    <a:pt x="2060" y="687"/>
                    <a:pt x="2053" y="685"/>
                  </a:cubicBezTo>
                  <a:cubicBezTo>
                    <a:pt x="2053" y="685"/>
                    <a:pt x="2050" y="683"/>
                    <a:pt x="2047" y="684"/>
                  </a:cubicBezTo>
                  <a:cubicBezTo>
                    <a:pt x="2045" y="685"/>
                    <a:pt x="2044" y="689"/>
                    <a:pt x="2041" y="690"/>
                  </a:cubicBezTo>
                  <a:cubicBezTo>
                    <a:pt x="2033" y="693"/>
                    <a:pt x="2019" y="692"/>
                    <a:pt x="2014" y="694"/>
                  </a:cubicBezTo>
                  <a:cubicBezTo>
                    <a:pt x="2012" y="696"/>
                    <a:pt x="2011" y="698"/>
                    <a:pt x="2010" y="699"/>
                  </a:cubicBezTo>
                  <a:cubicBezTo>
                    <a:pt x="2003" y="700"/>
                    <a:pt x="1996" y="700"/>
                    <a:pt x="1989" y="701"/>
                  </a:cubicBezTo>
                  <a:cubicBezTo>
                    <a:pt x="1985" y="703"/>
                    <a:pt x="1980" y="707"/>
                    <a:pt x="1977" y="710"/>
                  </a:cubicBezTo>
                  <a:cubicBezTo>
                    <a:pt x="1977" y="730"/>
                    <a:pt x="1978" y="766"/>
                    <a:pt x="1985" y="791"/>
                  </a:cubicBezTo>
                  <a:cubicBezTo>
                    <a:pt x="1985" y="800"/>
                    <a:pt x="1985" y="810"/>
                    <a:pt x="1984" y="820"/>
                  </a:cubicBezTo>
                  <a:cubicBezTo>
                    <a:pt x="1988" y="830"/>
                    <a:pt x="1997" y="877"/>
                    <a:pt x="1994" y="885"/>
                  </a:cubicBezTo>
                  <a:cubicBezTo>
                    <a:pt x="1991" y="893"/>
                    <a:pt x="1981" y="901"/>
                    <a:pt x="1977" y="909"/>
                  </a:cubicBezTo>
                  <a:cubicBezTo>
                    <a:pt x="1976" y="911"/>
                    <a:pt x="1975" y="916"/>
                    <a:pt x="1974" y="919"/>
                  </a:cubicBezTo>
                  <a:cubicBezTo>
                    <a:pt x="1974" y="919"/>
                    <a:pt x="1973" y="919"/>
                    <a:pt x="1973" y="919"/>
                  </a:cubicBezTo>
                  <a:cubicBezTo>
                    <a:pt x="1959" y="919"/>
                    <a:pt x="1945" y="914"/>
                    <a:pt x="1933" y="910"/>
                  </a:cubicBezTo>
                  <a:cubicBezTo>
                    <a:pt x="1930" y="908"/>
                    <a:pt x="1894" y="901"/>
                    <a:pt x="1894" y="901"/>
                  </a:cubicBezTo>
                  <a:cubicBezTo>
                    <a:pt x="1875" y="892"/>
                    <a:pt x="1856" y="886"/>
                    <a:pt x="1837" y="875"/>
                  </a:cubicBezTo>
                  <a:cubicBezTo>
                    <a:pt x="1834" y="874"/>
                    <a:pt x="1822" y="866"/>
                    <a:pt x="1819" y="869"/>
                  </a:cubicBezTo>
                  <a:cubicBezTo>
                    <a:pt x="1813" y="865"/>
                    <a:pt x="1808" y="858"/>
                    <a:pt x="1802" y="855"/>
                  </a:cubicBezTo>
                  <a:cubicBezTo>
                    <a:pt x="1790" y="847"/>
                    <a:pt x="1755" y="828"/>
                    <a:pt x="1754" y="814"/>
                  </a:cubicBezTo>
                  <a:cubicBezTo>
                    <a:pt x="1755" y="813"/>
                    <a:pt x="1755" y="812"/>
                    <a:pt x="1756" y="811"/>
                  </a:cubicBezTo>
                  <a:cubicBezTo>
                    <a:pt x="1758" y="811"/>
                    <a:pt x="1761" y="811"/>
                    <a:pt x="1763" y="810"/>
                  </a:cubicBezTo>
                  <a:cubicBezTo>
                    <a:pt x="1796" y="826"/>
                    <a:pt x="1829" y="842"/>
                    <a:pt x="1862" y="860"/>
                  </a:cubicBezTo>
                  <a:cubicBezTo>
                    <a:pt x="1865" y="860"/>
                    <a:pt x="1868" y="860"/>
                    <a:pt x="1870" y="859"/>
                  </a:cubicBezTo>
                  <a:cubicBezTo>
                    <a:pt x="1886" y="865"/>
                    <a:pt x="1907" y="869"/>
                    <a:pt x="1922" y="875"/>
                  </a:cubicBezTo>
                  <a:cubicBezTo>
                    <a:pt x="1935" y="882"/>
                    <a:pt x="1945" y="868"/>
                    <a:pt x="1952" y="869"/>
                  </a:cubicBezTo>
                  <a:cubicBezTo>
                    <a:pt x="1952" y="834"/>
                    <a:pt x="1958" y="782"/>
                    <a:pt x="1952" y="754"/>
                  </a:cubicBezTo>
                  <a:cubicBezTo>
                    <a:pt x="1948" y="740"/>
                    <a:pt x="1955" y="722"/>
                    <a:pt x="1948" y="713"/>
                  </a:cubicBezTo>
                  <a:cubicBezTo>
                    <a:pt x="1930" y="709"/>
                    <a:pt x="1894" y="731"/>
                    <a:pt x="1881" y="740"/>
                  </a:cubicBezTo>
                  <a:cubicBezTo>
                    <a:pt x="1866" y="750"/>
                    <a:pt x="1848" y="757"/>
                    <a:pt x="1832" y="763"/>
                  </a:cubicBezTo>
                  <a:cubicBezTo>
                    <a:pt x="1830" y="764"/>
                    <a:pt x="1828" y="768"/>
                    <a:pt x="1826" y="769"/>
                  </a:cubicBezTo>
                  <a:cubicBezTo>
                    <a:pt x="1823" y="769"/>
                    <a:pt x="1819" y="769"/>
                    <a:pt x="1815" y="769"/>
                  </a:cubicBezTo>
                  <a:cubicBezTo>
                    <a:pt x="1808" y="772"/>
                    <a:pt x="1798" y="780"/>
                    <a:pt x="1791" y="783"/>
                  </a:cubicBezTo>
                  <a:cubicBezTo>
                    <a:pt x="1782" y="787"/>
                    <a:pt x="1772" y="787"/>
                    <a:pt x="1764" y="791"/>
                  </a:cubicBezTo>
                  <a:cubicBezTo>
                    <a:pt x="1760" y="792"/>
                    <a:pt x="1754" y="790"/>
                    <a:pt x="1753" y="789"/>
                  </a:cubicBezTo>
                  <a:cubicBezTo>
                    <a:pt x="1747" y="786"/>
                    <a:pt x="1742" y="789"/>
                    <a:pt x="1737" y="787"/>
                  </a:cubicBezTo>
                  <a:cubicBezTo>
                    <a:pt x="1723" y="781"/>
                    <a:pt x="1713" y="765"/>
                    <a:pt x="1707" y="752"/>
                  </a:cubicBezTo>
                  <a:cubicBezTo>
                    <a:pt x="1701" y="741"/>
                    <a:pt x="1713" y="732"/>
                    <a:pt x="1718" y="731"/>
                  </a:cubicBezTo>
                  <a:cubicBezTo>
                    <a:pt x="1724" y="725"/>
                    <a:pt x="1730" y="733"/>
                    <a:pt x="1736" y="729"/>
                  </a:cubicBezTo>
                  <a:cubicBezTo>
                    <a:pt x="1738" y="727"/>
                    <a:pt x="1739" y="726"/>
                    <a:pt x="1741" y="724"/>
                  </a:cubicBezTo>
                  <a:cubicBezTo>
                    <a:pt x="1744" y="724"/>
                    <a:pt x="1748" y="724"/>
                    <a:pt x="1751" y="724"/>
                  </a:cubicBezTo>
                  <a:cubicBezTo>
                    <a:pt x="1755" y="722"/>
                    <a:pt x="1773" y="711"/>
                    <a:pt x="1778" y="715"/>
                  </a:cubicBezTo>
                  <a:cubicBezTo>
                    <a:pt x="1790" y="709"/>
                    <a:pt x="1805" y="700"/>
                    <a:pt x="1818" y="694"/>
                  </a:cubicBezTo>
                  <a:cubicBezTo>
                    <a:pt x="1821" y="694"/>
                    <a:pt x="1825" y="694"/>
                    <a:pt x="1828" y="694"/>
                  </a:cubicBezTo>
                  <a:cubicBezTo>
                    <a:pt x="1836" y="691"/>
                    <a:pt x="1844" y="679"/>
                    <a:pt x="1856" y="675"/>
                  </a:cubicBezTo>
                  <a:cubicBezTo>
                    <a:pt x="1859" y="676"/>
                    <a:pt x="1863" y="677"/>
                    <a:pt x="1866" y="678"/>
                  </a:cubicBezTo>
                  <a:cubicBezTo>
                    <a:pt x="1891" y="669"/>
                    <a:pt x="1931" y="663"/>
                    <a:pt x="1952" y="649"/>
                  </a:cubicBezTo>
                  <a:cubicBezTo>
                    <a:pt x="1952" y="629"/>
                    <a:pt x="2005" y="592"/>
                    <a:pt x="2009" y="577"/>
                  </a:cubicBezTo>
                  <a:cubicBezTo>
                    <a:pt x="2008" y="576"/>
                    <a:pt x="2008" y="576"/>
                    <a:pt x="2007" y="575"/>
                  </a:cubicBezTo>
                  <a:cubicBezTo>
                    <a:pt x="2006" y="576"/>
                    <a:pt x="2005" y="577"/>
                    <a:pt x="2004" y="578"/>
                  </a:cubicBezTo>
                  <a:cubicBezTo>
                    <a:pt x="1999" y="578"/>
                    <a:pt x="1995" y="583"/>
                    <a:pt x="1990" y="584"/>
                  </a:cubicBezTo>
                  <a:cubicBezTo>
                    <a:pt x="1977" y="589"/>
                    <a:pt x="1915" y="602"/>
                    <a:pt x="1899" y="592"/>
                  </a:cubicBezTo>
                  <a:cubicBezTo>
                    <a:pt x="1901" y="555"/>
                    <a:pt x="1950" y="537"/>
                    <a:pt x="1977" y="521"/>
                  </a:cubicBezTo>
                  <a:cubicBezTo>
                    <a:pt x="1989" y="514"/>
                    <a:pt x="2003" y="502"/>
                    <a:pt x="2018" y="500"/>
                  </a:cubicBezTo>
                  <a:cubicBezTo>
                    <a:pt x="2016" y="493"/>
                    <a:pt x="2014" y="482"/>
                    <a:pt x="2014" y="469"/>
                  </a:cubicBezTo>
                  <a:cubicBezTo>
                    <a:pt x="1992" y="465"/>
                    <a:pt x="1964" y="481"/>
                    <a:pt x="1946" y="490"/>
                  </a:cubicBezTo>
                  <a:cubicBezTo>
                    <a:pt x="1943" y="490"/>
                    <a:pt x="1939" y="490"/>
                    <a:pt x="1936" y="490"/>
                  </a:cubicBezTo>
                  <a:cubicBezTo>
                    <a:pt x="1935" y="491"/>
                    <a:pt x="1933" y="494"/>
                    <a:pt x="1931" y="495"/>
                  </a:cubicBezTo>
                  <a:cubicBezTo>
                    <a:pt x="1928" y="495"/>
                    <a:pt x="1925" y="495"/>
                    <a:pt x="1922" y="495"/>
                  </a:cubicBezTo>
                  <a:cubicBezTo>
                    <a:pt x="1920" y="497"/>
                    <a:pt x="1919" y="499"/>
                    <a:pt x="1917" y="501"/>
                  </a:cubicBezTo>
                  <a:cubicBezTo>
                    <a:pt x="1914" y="501"/>
                    <a:pt x="1911" y="501"/>
                    <a:pt x="1908" y="501"/>
                  </a:cubicBezTo>
                  <a:cubicBezTo>
                    <a:pt x="1907" y="502"/>
                    <a:pt x="1906" y="504"/>
                    <a:pt x="1905" y="505"/>
                  </a:cubicBezTo>
                  <a:cubicBezTo>
                    <a:pt x="1902" y="505"/>
                    <a:pt x="1900" y="506"/>
                    <a:pt x="1897" y="506"/>
                  </a:cubicBezTo>
                  <a:cubicBezTo>
                    <a:pt x="1895" y="508"/>
                    <a:pt x="1893" y="509"/>
                    <a:pt x="1891" y="511"/>
                  </a:cubicBezTo>
                  <a:cubicBezTo>
                    <a:pt x="1888" y="511"/>
                    <a:pt x="1885" y="511"/>
                    <a:pt x="1883" y="511"/>
                  </a:cubicBezTo>
                  <a:cubicBezTo>
                    <a:pt x="1875" y="515"/>
                    <a:pt x="1852" y="529"/>
                    <a:pt x="1838" y="524"/>
                  </a:cubicBezTo>
                  <a:cubicBezTo>
                    <a:pt x="1826" y="520"/>
                    <a:pt x="1830" y="512"/>
                    <a:pt x="1826" y="500"/>
                  </a:cubicBezTo>
                  <a:cubicBezTo>
                    <a:pt x="1820" y="486"/>
                    <a:pt x="1820" y="457"/>
                    <a:pt x="1826" y="441"/>
                  </a:cubicBezTo>
                  <a:cubicBezTo>
                    <a:pt x="1825" y="436"/>
                    <a:pt x="1825" y="430"/>
                    <a:pt x="1824" y="425"/>
                  </a:cubicBezTo>
                  <a:cubicBezTo>
                    <a:pt x="1827" y="412"/>
                    <a:pt x="1826" y="396"/>
                    <a:pt x="1830" y="383"/>
                  </a:cubicBezTo>
                  <a:cubicBezTo>
                    <a:pt x="1833" y="372"/>
                    <a:pt x="1826" y="364"/>
                    <a:pt x="1832" y="355"/>
                  </a:cubicBezTo>
                  <a:cubicBezTo>
                    <a:pt x="1833" y="355"/>
                    <a:pt x="1835" y="355"/>
                    <a:pt x="1837" y="355"/>
                  </a:cubicBezTo>
                  <a:cubicBezTo>
                    <a:pt x="1838" y="358"/>
                    <a:pt x="1841" y="360"/>
                    <a:pt x="1844" y="362"/>
                  </a:cubicBezTo>
                  <a:cubicBezTo>
                    <a:pt x="1844" y="376"/>
                    <a:pt x="1843" y="389"/>
                    <a:pt x="1848" y="399"/>
                  </a:cubicBezTo>
                  <a:cubicBezTo>
                    <a:pt x="1847" y="401"/>
                    <a:pt x="1847" y="403"/>
                    <a:pt x="1846" y="406"/>
                  </a:cubicBezTo>
                  <a:cubicBezTo>
                    <a:pt x="1849" y="418"/>
                    <a:pt x="1847" y="442"/>
                    <a:pt x="1851" y="456"/>
                  </a:cubicBezTo>
                  <a:cubicBezTo>
                    <a:pt x="1849" y="469"/>
                    <a:pt x="1847" y="482"/>
                    <a:pt x="1845" y="495"/>
                  </a:cubicBezTo>
                  <a:cubicBezTo>
                    <a:pt x="1846" y="496"/>
                    <a:pt x="1845" y="495"/>
                    <a:pt x="1846" y="496"/>
                  </a:cubicBezTo>
                  <a:cubicBezTo>
                    <a:pt x="1851" y="493"/>
                    <a:pt x="1855" y="490"/>
                    <a:pt x="1859" y="488"/>
                  </a:cubicBezTo>
                  <a:cubicBezTo>
                    <a:pt x="1883" y="480"/>
                    <a:pt x="1907" y="473"/>
                    <a:pt x="1929" y="466"/>
                  </a:cubicBezTo>
                  <a:cubicBezTo>
                    <a:pt x="1953" y="459"/>
                    <a:pt x="1980" y="457"/>
                    <a:pt x="2000" y="447"/>
                  </a:cubicBezTo>
                  <a:cubicBezTo>
                    <a:pt x="2000" y="446"/>
                    <a:pt x="2000" y="445"/>
                    <a:pt x="2000" y="445"/>
                  </a:cubicBezTo>
                  <a:cubicBezTo>
                    <a:pt x="1993" y="445"/>
                    <a:pt x="1949" y="432"/>
                    <a:pt x="1943" y="428"/>
                  </a:cubicBezTo>
                  <a:cubicBezTo>
                    <a:pt x="1943" y="426"/>
                    <a:pt x="1944" y="425"/>
                    <a:pt x="1944" y="423"/>
                  </a:cubicBezTo>
                  <a:close/>
                  <a:moveTo>
                    <a:pt x="1383" y="156"/>
                  </a:moveTo>
                  <a:cubicBezTo>
                    <a:pt x="1399" y="159"/>
                    <a:pt x="1419" y="162"/>
                    <a:pt x="1427" y="176"/>
                  </a:cubicBezTo>
                  <a:cubicBezTo>
                    <a:pt x="1433" y="186"/>
                    <a:pt x="1423" y="223"/>
                    <a:pt x="1419" y="236"/>
                  </a:cubicBezTo>
                  <a:cubicBezTo>
                    <a:pt x="1414" y="255"/>
                    <a:pt x="1412" y="280"/>
                    <a:pt x="1405" y="296"/>
                  </a:cubicBezTo>
                  <a:cubicBezTo>
                    <a:pt x="1404" y="298"/>
                    <a:pt x="1403" y="339"/>
                    <a:pt x="1403" y="339"/>
                  </a:cubicBezTo>
                  <a:cubicBezTo>
                    <a:pt x="1397" y="353"/>
                    <a:pt x="1400" y="379"/>
                    <a:pt x="1395" y="396"/>
                  </a:cubicBezTo>
                  <a:cubicBezTo>
                    <a:pt x="1394" y="402"/>
                    <a:pt x="1394" y="409"/>
                    <a:pt x="1394" y="415"/>
                  </a:cubicBezTo>
                  <a:cubicBezTo>
                    <a:pt x="1392" y="420"/>
                    <a:pt x="1388" y="428"/>
                    <a:pt x="1386" y="433"/>
                  </a:cubicBezTo>
                  <a:cubicBezTo>
                    <a:pt x="1385" y="437"/>
                    <a:pt x="1385" y="441"/>
                    <a:pt x="1385" y="446"/>
                  </a:cubicBezTo>
                  <a:cubicBezTo>
                    <a:pt x="1380" y="460"/>
                    <a:pt x="1378" y="474"/>
                    <a:pt x="1372" y="488"/>
                  </a:cubicBezTo>
                  <a:cubicBezTo>
                    <a:pt x="1372" y="492"/>
                    <a:pt x="1372" y="496"/>
                    <a:pt x="1372" y="500"/>
                  </a:cubicBezTo>
                  <a:cubicBezTo>
                    <a:pt x="1370" y="504"/>
                    <a:pt x="1361" y="512"/>
                    <a:pt x="1371" y="515"/>
                  </a:cubicBezTo>
                  <a:cubicBezTo>
                    <a:pt x="1371" y="513"/>
                    <a:pt x="1429" y="478"/>
                    <a:pt x="1436" y="475"/>
                  </a:cubicBezTo>
                  <a:cubicBezTo>
                    <a:pt x="1446" y="470"/>
                    <a:pt x="1460" y="465"/>
                    <a:pt x="1450" y="451"/>
                  </a:cubicBezTo>
                  <a:cubicBezTo>
                    <a:pt x="1439" y="450"/>
                    <a:pt x="1432" y="438"/>
                    <a:pt x="1423" y="433"/>
                  </a:cubicBezTo>
                  <a:cubicBezTo>
                    <a:pt x="1424" y="428"/>
                    <a:pt x="1426" y="425"/>
                    <a:pt x="1429" y="422"/>
                  </a:cubicBezTo>
                  <a:cubicBezTo>
                    <a:pt x="1456" y="421"/>
                    <a:pt x="1519" y="427"/>
                    <a:pt x="1522" y="447"/>
                  </a:cubicBezTo>
                  <a:cubicBezTo>
                    <a:pt x="1483" y="476"/>
                    <a:pt x="1443" y="500"/>
                    <a:pt x="1404" y="529"/>
                  </a:cubicBezTo>
                  <a:cubicBezTo>
                    <a:pt x="1396" y="535"/>
                    <a:pt x="1360" y="551"/>
                    <a:pt x="1356" y="559"/>
                  </a:cubicBezTo>
                  <a:cubicBezTo>
                    <a:pt x="1343" y="586"/>
                    <a:pt x="1340" y="611"/>
                    <a:pt x="1327" y="637"/>
                  </a:cubicBezTo>
                  <a:cubicBezTo>
                    <a:pt x="1305" y="681"/>
                    <a:pt x="1278" y="719"/>
                    <a:pt x="1251" y="759"/>
                  </a:cubicBezTo>
                  <a:cubicBezTo>
                    <a:pt x="1236" y="782"/>
                    <a:pt x="1168" y="798"/>
                    <a:pt x="1143" y="771"/>
                  </a:cubicBezTo>
                  <a:cubicBezTo>
                    <a:pt x="1138" y="767"/>
                    <a:pt x="1134" y="766"/>
                    <a:pt x="1134" y="756"/>
                  </a:cubicBezTo>
                  <a:cubicBezTo>
                    <a:pt x="1136" y="754"/>
                    <a:pt x="1139" y="752"/>
                    <a:pt x="1142" y="749"/>
                  </a:cubicBezTo>
                  <a:cubicBezTo>
                    <a:pt x="1149" y="749"/>
                    <a:pt x="1155" y="749"/>
                    <a:pt x="1162" y="749"/>
                  </a:cubicBezTo>
                  <a:cubicBezTo>
                    <a:pt x="1172" y="745"/>
                    <a:pt x="1188" y="739"/>
                    <a:pt x="1197" y="736"/>
                  </a:cubicBezTo>
                  <a:cubicBezTo>
                    <a:pt x="1199" y="736"/>
                    <a:pt x="1202" y="736"/>
                    <a:pt x="1205" y="736"/>
                  </a:cubicBezTo>
                  <a:cubicBezTo>
                    <a:pt x="1234" y="719"/>
                    <a:pt x="1272" y="671"/>
                    <a:pt x="1287" y="637"/>
                  </a:cubicBezTo>
                  <a:cubicBezTo>
                    <a:pt x="1294" y="622"/>
                    <a:pt x="1307" y="608"/>
                    <a:pt x="1308" y="588"/>
                  </a:cubicBezTo>
                  <a:cubicBezTo>
                    <a:pt x="1306" y="587"/>
                    <a:pt x="1305" y="587"/>
                    <a:pt x="1303" y="587"/>
                  </a:cubicBezTo>
                  <a:cubicBezTo>
                    <a:pt x="1301" y="589"/>
                    <a:pt x="1294" y="597"/>
                    <a:pt x="1292" y="598"/>
                  </a:cubicBezTo>
                  <a:cubicBezTo>
                    <a:pt x="1289" y="599"/>
                    <a:pt x="1286" y="600"/>
                    <a:pt x="1283" y="600"/>
                  </a:cubicBezTo>
                  <a:cubicBezTo>
                    <a:pt x="1280" y="604"/>
                    <a:pt x="1276" y="608"/>
                    <a:pt x="1273" y="612"/>
                  </a:cubicBezTo>
                  <a:cubicBezTo>
                    <a:pt x="1268" y="615"/>
                    <a:pt x="1263" y="617"/>
                    <a:pt x="1259" y="620"/>
                  </a:cubicBezTo>
                  <a:cubicBezTo>
                    <a:pt x="1255" y="623"/>
                    <a:pt x="1251" y="629"/>
                    <a:pt x="1249" y="632"/>
                  </a:cubicBezTo>
                  <a:cubicBezTo>
                    <a:pt x="1243" y="638"/>
                    <a:pt x="1236" y="643"/>
                    <a:pt x="1230" y="649"/>
                  </a:cubicBezTo>
                  <a:cubicBezTo>
                    <a:pt x="1222" y="656"/>
                    <a:pt x="1211" y="670"/>
                    <a:pt x="1198" y="670"/>
                  </a:cubicBezTo>
                  <a:cubicBezTo>
                    <a:pt x="1196" y="669"/>
                    <a:pt x="1194" y="668"/>
                    <a:pt x="1192" y="667"/>
                  </a:cubicBezTo>
                  <a:cubicBezTo>
                    <a:pt x="1191" y="659"/>
                    <a:pt x="1185" y="648"/>
                    <a:pt x="1181" y="643"/>
                  </a:cubicBezTo>
                  <a:cubicBezTo>
                    <a:pt x="1181" y="638"/>
                    <a:pt x="1181" y="638"/>
                    <a:pt x="1185" y="637"/>
                  </a:cubicBezTo>
                  <a:cubicBezTo>
                    <a:pt x="1187" y="626"/>
                    <a:pt x="1211" y="626"/>
                    <a:pt x="1221" y="620"/>
                  </a:cubicBezTo>
                  <a:cubicBezTo>
                    <a:pt x="1231" y="614"/>
                    <a:pt x="1240" y="602"/>
                    <a:pt x="1250" y="596"/>
                  </a:cubicBezTo>
                  <a:cubicBezTo>
                    <a:pt x="1272" y="581"/>
                    <a:pt x="1299" y="561"/>
                    <a:pt x="1318" y="543"/>
                  </a:cubicBezTo>
                  <a:cubicBezTo>
                    <a:pt x="1328" y="535"/>
                    <a:pt x="1327" y="510"/>
                    <a:pt x="1332" y="497"/>
                  </a:cubicBezTo>
                  <a:cubicBezTo>
                    <a:pt x="1333" y="494"/>
                    <a:pt x="1337" y="492"/>
                    <a:pt x="1338" y="490"/>
                  </a:cubicBezTo>
                  <a:cubicBezTo>
                    <a:pt x="1337" y="486"/>
                    <a:pt x="1337" y="482"/>
                    <a:pt x="1337" y="478"/>
                  </a:cubicBezTo>
                  <a:cubicBezTo>
                    <a:pt x="1352" y="444"/>
                    <a:pt x="1350" y="395"/>
                    <a:pt x="1362" y="357"/>
                  </a:cubicBezTo>
                  <a:cubicBezTo>
                    <a:pt x="1362" y="349"/>
                    <a:pt x="1361" y="341"/>
                    <a:pt x="1361" y="333"/>
                  </a:cubicBezTo>
                  <a:cubicBezTo>
                    <a:pt x="1363" y="328"/>
                    <a:pt x="1365" y="319"/>
                    <a:pt x="1367" y="313"/>
                  </a:cubicBezTo>
                  <a:cubicBezTo>
                    <a:pt x="1366" y="309"/>
                    <a:pt x="1366" y="305"/>
                    <a:pt x="1365" y="302"/>
                  </a:cubicBezTo>
                  <a:cubicBezTo>
                    <a:pt x="1367" y="292"/>
                    <a:pt x="1368" y="274"/>
                    <a:pt x="1371" y="266"/>
                  </a:cubicBezTo>
                  <a:cubicBezTo>
                    <a:pt x="1368" y="247"/>
                    <a:pt x="1369" y="219"/>
                    <a:pt x="1374" y="205"/>
                  </a:cubicBezTo>
                  <a:cubicBezTo>
                    <a:pt x="1376" y="200"/>
                    <a:pt x="1372" y="198"/>
                    <a:pt x="1372" y="194"/>
                  </a:cubicBezTo>
                  <a:cubicBezTo>
                    <a:pt x="1371" y="177"/>
                    <a:pt x="1377" y="165"/>
                    <a:pt x="1383" y="156"/>
                  </a:cubicBezTo>
                  <a:close/>
                  <a:moveTo>
                    <a:pt x="590" y="66"/>
                  </a:moveTo>
                  <a:cubicBezTo>
                    <a:pt x="594" y="69"/>
                    <a:pt x="599" y="72"/>
                    <a:pt x="604" y="75"/>
                  </a:cubicBezTo>
                  <a:cubicBezTo>
                    <a:pt x="591" y="115"/>
                    <a:pt x="558" y="147"/>
                    <a:pt x="524" y="170"/>
                  </a:cubicBezTo>
                  <a:cubicBezTo>
                    <a:pt x="516" y="175"/>
                    <a:pt x="503" y="190"/>
                    <a:pt x="497" y="198"/>
                  </a:cubicBezTo>
                  <a:cubicBezTo>
                    <a:pt x="490" y="208"/>
                    <a:pt x="477" y="214"/>
                    <a:pt x="469" y="225"/>
                  </a:cubicBezTo>
                  <a:cubicBezTo>
                    <a:pt x="450" y="251"/>
                    <a:pt x="423" y="274"/>
                    <a:pt x="409" y="302"/>
                  </a:cubicBezTo>
                  <a:cubicBezTo>
                    <a:pt x="393" y="331"/>
                    <a:pt x="374" y="356"/>
                    <a:pt x="360" y="387"/>
                  </a:cubicBezTo>
                  <a:cubicBezTo>
                    <a:pt x="352" y="404"/>
                    <a:pt x="351" y="426"/>
                    <a:pt x="340" y="434"/>
                  </a:cubicBezTo>
                  <a:cubicBezTo>
                    <a:pt x="341" y="437"/>
                    <a:pt x="340" y="437"/>
                    <a:pt x="343" y="438"/>
                  </a:cubicBezTo>
                  <a:cubicBezTo>
                    <a:pt x="343" y="436"/>
                    <a:pt x="349" y="429"/>
                    <a:pt x="350" y="426"/>
                  </a:cubicBezTo>
                  <a:cubicBezTo>
                    <a:pt x="354" y="419"/>
                    <a:pt x="356" y="408"/>
                    <a:pt x="360" y="401"/>
                  </a:cubicBezTo>
                  <a:cubicBezTo>
                    <a:pt x="362" y="399"/>
                    <a:pt x="364" y="397"/>
                    <a:pt x="366" y="396"/>
                  </a:cubicBezTo>
                  <a:cubicBezTo>
                    <a:pt x="389" y="345"/>
                    <a:pt x="416" y="300"/>
                    <a:pt x="463" y="269"/>
                  </a:cubicBezTo>
                  <a:cubicBezTo>
                    <a:pt x="481" y="257"/>
                    <a:pt x="513" y="233"/>
                    <a:pt x="539" y="250"/>
                  </a:cubicBezTo>
                  <a:cubicBezTo>
                    <a:pt x="566" y="266"/>
                    <a:pt x="548" y="305"/>
                    <a:pt x="544" y="331"/>
                  </a:cubicBezTo>
                  <a:cubicBezTo>
                    <a:pt x="547" y="334"/>
                    <a:pt x="529" y="385"/>
                    <a:pt x="528" y="396"/>
                  </a:cubicBezTo>
                  <a:cubicBezTo>
                    <a:pt x="527" y="407"/>
                    <a:pt x="520" y="430"/>
                    <a:pt x="517" y="439"/>
                  </a:cubicBezTo>
                  <a:cubicBezTo>
                    <a:pt x="517" y="443"/>
                    <a:pt x="517" y="448"/>
                    <a:pt x="517" y="452"/>
                  </a:cubicBezTo>
                  <a:cubicBezTo>
                    <a:pt x="515" y="457"/>
                    <a:pt x="513" y="466"/>
                    <a:pt x="511" y="469"/>
                  </a:cubicBezTo>
                  <a:cubicBezTo>
                    <a:pt x="513" y="482"/>
                    <a:pt x="508" y="497"/>
                    <a:pt x="505" y="509"/>
                  </a:cubicBezTo>
                  <a:cubicBezTo>
                    <a:pt x="504" y="521"/>
                    <a:pt x="502" y="534"/>
                    <a:pt x="501" y="546"/>
                  </a:cubicBezTo>
                  <a:cubicBezTo>
                    <a:pt x="498" y="554"/>
                    <a:pt x="495" y="568"/>
                    <a:pt x="492" y="575"/>
                  </a:cubicBezTo>
                  <a:cubicBezTo>
                    <a:pt x="492" y="579"/>
                    <a:pt x="492" y="584"/>
                    <a:pt x="492" y="589"/>
                  </a:cubicBezTo>
                  <a:cubicBezTo>
                    <a:pt x="486" y="606"/>
                    <a:pt x="485" y="636"/>
                    <a:pt x="476" y="650"/>
                  </a:cubicBezTo>
                  <a:cubicBezTo>
                    <a:pt x="454" y="654"/>
                    <a:pt x="426" y="638"/>
                    <a:pt x="424" y="619"/>
                  </a:cubicBezTo>
                  <a:cubicBezTo>
                    <a:pt x="423" y="619"/>
                    <a:pt x="422" y="619"/>
                    <a:pt x="421" y="619"/>
                  </a:cubicBezTo>
                  <a:cubicBezTo>
                    <a:pt x="401" y="654"/>
                    <a:pt x="390" y="695"/>
                    <a:pt x="366" y="729"/>
                  </a:cubicBezTo>
                  <a:cubicBezTo>
                    <a:pt x="367" y="730"/>
                    <a:pt x="368" y="731"/>
                    <a:pt x="368" y="733"/>
                  </a:cubicBezTo>
                  <a:cubicBezTo>
                    <a:pt x="369" y="733"/>
                    <a:pt x="371" y="733"/>
                    <a:pt x="372" y="733"/>
                  </a:cubicBezTo>
                  <a:cubicBezTo>
                    <a:pt x="386" y="722"/>
                    <a:pt x="402" y="714"/>
                    <a:pt x="419" y="706"/>
                  </a:cubicBezTo>
                  <a:cubicBezTo>
                    <a:pt x="426" y="703"/>
                    <a:pt x="431" y="695"/>
                    <a:pt x="438" y="692"/>
                  </a:cubicBezTo>
                  <a:cubicBezTo>
                    <a:pt x="458" y="681"/>
                    <a:pt x="483" y="669"/>
                    <a:pt x="505" y="661"/>
                  </a:cubicBezTo>
                  <a:cubicBezTo>
                    <a:pt x="532" y="651"/>
                    <a:pt x="564" y="651"/>
                    <a:pt x="576" y="676"/>
                  </a:cubicBezTo>
                  <a:cubicBezTo>
                    <a:pt x="593" y="713"/>
                    <a:pt x="556" y="747"/>
                    <a:pt x="553" y="773"/>
                  </a:cubicBezTo>
                  <a:cubicBezTo>
                    <a:pt x="553" y="773"/>
                    <a:pt x="542" y="797"/>
                    <a:pt x="547" y="802"/>
                  </a:cubicBezTo>
                  <a:cubicBezTo>
                    <a:pt x="550" y="807"/>
                    <a:pt x="565" y="817"/>
                    <a:pt x="570" y="820"/>
                  </a:cubicBezTo>
                  <a:cubicBezTo>
                    <a:pt x="577" y="824"/>
                    <a:pt x="595" y="843"/>
                    <a:pt x="600" y="850"/>
                  </a:cubicBezTo>
                  <a:cubicBezTo>
                    <a:pt x="605" y="858"/>
                    <a:pt x="609" y="876"/>
                    <a:pt x="614" y="881"/>
                  </a:cubicBezTo>
                  <a:cubicBezTo>
                    <a:pt x="613" y="886"/>
                    <a:pt x="609" y="890"/>
                    <a:pt x="606" y="892"/>
                  </a:cubicBezTo>
                  <a:cubicBezTo>
                    <a:pt x="598" y="892"/>
                    <a:pt x="594" y="887"/>
                    <a:pt x="588" y="884"/>
                  </a:cubicBezTo>
                  <a:cubicBezTo>
                    <a:pt x="580" y="879"/>
                    <a:pt x="569" y="875"/>
                    <a:pt x="560" y="869"/>
                  </a:cubicBezTo>
                  <a:cubicBezTo>
                    <a:pt x="547" y="859"/>
                    <a:pt x="539" y="841"/>
                    <a:pt x="526" y="832"/>
                  </a:cubicBezTo>
                  <a:cubicBezTo>
                    <a:pt x="513" y="835"/>
                    <a:pt x="502" y="867"/>
                    <a:pt x="480" y="874"/>
                  </a:cubicBezTo>
                  <a:cubicBezTo>
                    <a:pt x="468" y="878"/>
                    <a:pt x="461" y="864"/>
                    <a:pt x="456" y="860"/>
                  </a:cubicBezTo>
                  <a:cubicBezTo>
                    <a:pt x="436" y="845"/>
                    <a:pt x="422" y="826"/>
                    <a:pt x="414" y="803"/>
                  </a:cubicBezTo>
                  <a:cubicBezTo>
                    <a:pt x="413" y="801"/>
                    <a:pt x="409" y="797"/>
                    <a:pt x="410" y="793"/>
                  </a:cubicBezTo>
                  <a:cubicBezTo>
                    <a:pt x="419" y="764"/>
                    <a:pt x="445" y="751"/>
                    <a:pt x="477" y="763"/>
                  </a:cubicBezTo>
                  <a:cubicBezTo>
                    <a:pt x="489" y="768"/>
                    <a:pt x="496" y="775"/>
                    <a:pt x="512" y="775"/>
                  </a:cubicBezTo>
                  <a:cubicBezTo>
                    <a:pt x="517" y="750"/>
                    <a:pt x="551" y="710"/>
                    <a:pt x="541" y="676"/>
                  </a:cubicBezTo>
                  <a:cubicBezTo>
                    <a:pt x="539" y="676"/>
                    <a:pt x="539" y="675"/>
                    <a:pt x="535" y="675"/>
                  </a:cubicBezTo>
                  <a:cubicBezTo>
                    <a:pt x="530" y="679"/>
                    <a:pt x="524" y="678"/>
                    <a:pt x="516" y="681"/>
                  </a:cubicBezTo>
                  <a:cubicBezTo>
                    <a:pt x="508" y="683"/>
                    <a:pt x="483" y="695"/>
                    <a:pt x="478" y="699"/>
                  </a:cubicBezTo>
                  <a:cubicBezTo>
                    <a:pt x="440" y="726"/>
                    <a:pt x="384" y="764"/>
                    <a:pt x="359" y="803"/>
                  </a:cubicBezTo>
                  <a:cubicBezTo>
                    <a:pt x="354" y="811"/>
                    <a:pt x="343" y="816"/>
                    <a:pt x="338" y="823"/>
                  </a:cubicBezTo>
                  <a:cubicBezTo>
                    <a:pt x="330" y="836"/>
                    <a:pt x="324" y="844"/>
                    <a:pt x="315" y="857"/>
                  </a:cubicBezTo>
                  <a:cubicBezTo>
                    <a:pt x="312" y="859"/>
                    <a:pt x="309" y="862"/>
                    <a:pt x="306" y="864"/>
                  </a:cubicBezTo>
                  <a:cubicBezTo>
                    <a:pt x="295" y="888"/>
                    <a:pt x="277" y="925"/>
                    <a:pt x="249" y="926"/>
                  </a:cubicBezTo>
                  <a:cubicBezTo>
                    <a:pt x="243" y="922"/>
                    <a:pt x="237" y="917"/>
                    <a:pt x="232" y="913"/>
                  </a:cubicBezTo>
                  <a:cubicBezTo>
                    <a:pt x="229" y="870"/>
                    <a:pt x="262" y="847"/>
                    <a:pt x="277" y="815"/>
                  </a:cubicBezTo>
                  <a:cubicBezTo>
                    <a:pt x="316" y="734"/>
                    <a:pt x="364" y="661"/>
                    <a:pt x="399" y="579"/>
                  </a:cubicBezTo>
                  <a:cubicBezTo>
                    <a:pt x="402" y="572"/>
                    <a:pt x="397" y="544"/>
                    <a:pt x="395" y="538"/>
                  </a:cubicBezTo>
                  <a:cubicBezTo>
                    <a:pt x="386" y="508"/>
                    <a:pt x="384" y="450"/>
                    <a:pt x="409" y="432"/>
                  </a:cubicBezTo>
                  <a:cubicBezTo>
                    <a:pt x="415" y="428"/>
                    <a:pt x="424" y="417"/>
                    <a:pt x="438" y="422"/>
                  </a:cubicBezTo>
                  <a:cubicBezTo>
                    <a:pt x="448" y="425"/>
                    <a:pt x="456" y="431"/>
                    <a:pt x="464" y="441"/>
                  </a:cubicBezTo>
                  <a:cubicBezTo>
                    <a:pt x="469" y="448"/>
                    <a:pt x="475" y="453"/>
                    <a:pt x="478" y="462"/>
                  </a:cubicBezTo>
                  <a:cubicBezTo>
                    <a:pt x="486" y="484"/>
                    <a:pt x="466" y="520"/>
                    <a:pt x="462" y="531"/>
                  </a:cubicBezTo>
                  <a:cubicBezTo>
                    <a:pt x="457" y="542"/>
                    <a:pt x="444" y="578"/>
                    <a:pt x="464" y="583"/>
                  </a:cubicBezTo>
                  <a:cubicBezTo>
                    <a:pt x="465" y="582"/>
                    <a:pt x="466" y="582"/>
                    <a:pt x="467" y="581"/>
                  </a:cubicBezTo>
                  <a:cubicBezTo>
                    <a:pt x="467" y="572"/>
                    <a:pt x="470" y="560"/>
                    <a:pt x="473" y="552"/>
                  </a:cubicBezTo>
                  <a:cubicBezTo>
                    <a:pt x="472" y="548"/>
                    <a:pt x="472" y="545"/>
                    <a:pt x="471" y="541"/>
                  </a:cubicBezTo>
                  <a:cubicBezTo>
                    <a:pt x="474" y="530"/>
                    <a:pt x="478" y="515"/>
                    <a:pt x="482" y="505"/>
                  </a:cubicBezTo>
                  <a:cubicBezTo>
                    <a:pt x="482" y="498"/>
                    <a:pt x="482" y="492"/>
                    <a:pt x="482" y="485"/>
                  </a:cubicBezTo>
                  <a:cubicBezTo>
                    <a:pt x="484" y="483"/>
                    <a:pt x="486" y="482"/>
                    <a:pt x="487" y="481"/>
                  </a:cubicBezTo>
                  <a:cubicBezTo>
                    <a:pt x="488" y="479"/>
                    <a:pt x="488" y="462"/>
                    <a:pt x="487" y="458"/>
                  </a:cubicBezTo>
                  <a:cubicBezTo>
                    <a:pt x="490" y="448"/>
                    <a:pt x="493" y="444"/>
                    <a:pt x="494" y="428"/>
                  </a:cubicBezTo>
                  <a:cubicBezTo>
                    <a:pt x="497" y="411"/>
                    <a:pt x="500" y="393"/>
                    <a:pt x="503" y="376"/>
                  </a:cubicBezTo>
                  <a:cubicBezTo>
                    <a:pt x="505" y="371"/>
                    <a:pt x="514" y="337"/>
                    <a:pt x="511" y="333"/>
                  </a:cubicBezTo>
                  <a:cubicBezTo>
                    <a:pt x="516" y="323"/>
                    <a:pt x="526" y="298"/>
                    <a:pt x="517" y="284"/>
                  </a:cubicBezTo>
                  <a:cubicBezTo>
                    <a:pt x="515" y="283"/>
                    <a:pt x="513" y="282"/>
                    <a:pt x="511" y="280"/>
                  </a:cubicBezTo>
                  <a:cubicBezTo>
                    <a:pt x="497" y="287"/>
                    <a:pt x="487" y="298"/>
                    <a:pt x="476" y="309"/>
                  </a:cubicBezTo>
                  <a:cubicBezTo>
                    <a:pt x="474" y="311"/>
                    <a:pt x="473" y="314"/>
                    <a:pt x="471" y="316"/>
                  </a:cubicBezTo>
                  <a:cubicBezTo>
                    <a:pt x="458" y="325"/>
                    <a:pt x="449" y="336"/>
                    <a:pt x="442" y="349"/>
                  </a:cubicBezTo>
                  <a:cubicBezTo>
                    <a:pt x="438" y="353"/>
                    <a:pt x="434" y="357"/>
                    <a:pt x="430" y="362"/>
                  </a:cubicBezTo>
                  <a:cubicBezTo>
                    <a:pt x="420" y="379"/>
                    <a:pt x="406" y="394"/>
                    <a:pt x="398" y="411"/>
                  </a:cubicBezTo>
                  <a:cubicBezTo>
                    <a:pt x="380" y="451"/>
                    <a:pt x="365" y="498"/>
                    <a:pt x="346" y="539"/>
                  </a:cubicBezTo>
                  <a:cubicBezTo>
                    <a:pt x="346" y="543"/>
                    <a:pt x="345" y="548"/>
                    <a:pt x="345" y="552"/>
                  </a:cubicBezTo>
                  <a:cubicBezTo>
                    <a:pt x="333" y="573"/>
                    <a:pt x="330" y="606"/>
                    <a:pt x="320" y="626"/>
                  </a:cubicBezTo>
                  <a:cubicBezTo>
                    <a:pt x="320" y="632"/>
                    <a:pt x="320" y="638"/>
                    <a:pt x="320" y="644"/>
                  </a:cubicBezTo>
                  <a:cubicBezTo>
                    <a:pt x="316" y="659"/>
                    <a:pt x="313" y="666"/>
                    <a:pt x="301" y="674"/>
                  </a:cubicBezTo>
                  <a:cubicBezTo>
                    <a:pt x="240" y="675"/>
                    <a:pt x="276" y="563"/>
                    <a:pt x="287" y="532"/>
                  </a:cubicBezTo>
                  <a:cubicBezTo>
                    <a:pt x="286" y="529"/>
                    <a:pt x="286" y="527"/>
                    <a:pt x="285" y="524"/>
                  </a:cubicBezTo>
                  <a:cubicBezTo>
                    <a:pt x="287" y="519"/>
                    <a:pt x="289" y="512"/>
                    <a:pt x="291" y="506"/>
                  </a:cubicBezTo>
                  <a:cubicBezTo>
                    <a:pt x="314" y="431"/>
                    <a:pt x="346" y="355"/>
                    <a:pt x="390" y="293"/>
                  </a:cubicBezTo>
                  <a:cubicBezTo>
                    <a:pt x="401" y="277"/>
                    <a:pt x="414" y="261"/>
                    <a:pt x="428" y="247"/>
                  </a:cubicBezTo>
                  <a:cubicBezTo>
                    <a:pt x="429" y="245"/>
                    <a:pt x="439" y="233"/>
                    <a:pt x="438" y="231"/>
                  </a:cubicBezTo>
                  <a:cubicBezTo>
                    <a:pt x="458" y="207"/>
                    <a:pt x="480" y="187"/>
                    <a:pt x="501" y="164"/>
                  </a:cubicBezTo>
                  <a:cubicBezTo>
                    <a:pt x="504" y="160"/>
                    <a:pt x="521" y="143"/>
                    <a:pt x="520" y="142"/>
                  </a:cubicBezTo>
                  <a:cubicBezTo>
                    <a:pt x="529" y="131"/>
                    <a:pt x="541" y="124"/>
                    <a:pt x="549" y="113"/>
                  </a:cubicBezTo>
                  <a:cubicBezTo>
                    <a:pt x="549" y="112"/>
                    <a:pt x="549" y="112"/>
                    <a:pt x="549" y="111"/>
                  </a:cubicBezTo>
                  <a:cubicBezTo>
                    <a:pt x="548" y="111"/>
                    <a:pt x="547" y="111"/>
                    <a:pt x="546" y="111"/>
                  </a:cubicBezTo>
                  <a:cubicBezTo>
                    <a:pt x="541" y="122"/>
                    <a:pt x="511" y="133"/>
                    <a:pt x="503" y="146"/>
                  </a:cubicBezTo>
                  <a:cubicBezTo>
                    <a:pt x="495" y="162"/>
                    <a:pt x="473" y="176"/>
                    <a:pt x="460" y="190"/>
                  </a:cubicBezTo>
                  <a:cubicBezTo>
                    <a:pt x="443" y="210"/>
                    <a:pt x="425" y="227"/>
                    <a:pt x="403" y="242"/>
                  </a:cubicBezTo>
                  <a:cubicBezTo>
                    <a:pt x="389" y="252"/>
                    <a:pt x="380" y="266"/>
                    <a:pt x="363" y="274"/>
                  </a:cubicBezTo>
                  <a:cubicBezTo>
                    <a:pt x="361" y="277"/>
                    <a:pt x="359" y="280"/>
                    <a:pt x="356" y="283"/>
                  </a:cubicBezTo>
                  <a:cubicBezTo>
                    <a:pt x="345" y="294"/>
                    <a:pt x="328" y="314"/>
                    <a:pt x="308" y="318"/>
                  </a:cubicBezTo>
                  <a:cubicBezTo>
                    <a:pt x="292" y="308"/>
                    <a:pt x="281" y="268"/>
                    <a:pt x="290" y="239"/>
                  </a:cubicBezTo>
                  <a:cubicBezTo>
                    <a:pt x="302" y="200"/>
                    <a:pt x="321" y="162"/>
                    <a:pt x="336" y="130"/>
                  </a:cubicBezTo>
                  <a:cubicBezTo>
                    <a:pt x="342" y="116"/>
                    <a:pt x="341" y="96"/>
                    <a:pt x="350" y="84"/>
                  </a:cubicBezTo>
                  <a:cubicBezTo>
                    <a:pt x="350" y="84"/>
                    <a:pt x="350" y="84"/>
                    <a:pt x="350" y="84"/>
                  </a:cubicBezTo>
                  <a:cubicBezTo>
                    <a:pt x="380" y="83"/>
                    <a:pt x="411" y="122"/>
                    <a:pt x="407" y="152"/>
                  </a:cubicBezTo>
                  <a:cubicBezTo>
                    <a:pt x="405" y="166"/>
                    <a:pt x="399" y="177"/>
                    <a:pt x="395" y="186"/>
                  </a:cubicBezTo>
                  <a:cubicBezTo>
                    <a:pt x="391" y="194"/>
                    <a:pt x="392" y="203"/>
                    <a:pt x="387" y="206"/>
                  </a:cubicBezTo>
                  <a:cubicBezTo>
                    <a:pt x="387" y="207"/>
                    <a:pt x="388" y="208"/>
                    <a:pt x="388" y="208"/>
                  </a:cubicBezTo>
                  <a:cubicBezTo>
                    <a:pt x="388" y="208"/>
                    <a:pt x="389" y="208"/>
                    <a:pt x="389" y="207"/>
                  </a:cubicBezTo>
                  <a:cubicBezTo>
                    <a:pt x="394" y="202"/>
                    <a:pt x="399" y="198"/>
                    <a:pt x="405" y="193"/>
                  </a:cubicBezTo>
                  <a:cubicBezTo>
                    <a:pt x="437" y="172"/>
                    <a:pt x="461" y="147"/>
                    <a:pt x="494" y="125"/>
                  </a:cubicBezTo>
                  <a:cubicBezTo>
                    <a:pt x="504" y="118"/>
                    <a:pt x="513" y="107"/>
                    <a:pt x="523" y="101"/>
                  </a:cubicBezTo>
                  <a:cubicBezTo>
                    <a:pt x="536" y="93"/>
                    <a:pt x="548" y="86"/>
                    <a:pt x="560" y="78"/>
                  </a:cubicBezTo>
                  <a:cubicBezTo>
                    <a:pt x="564" y="75"/>
                    <a:pt x="569" y="69"/>
                    <a:pt x="573" y="67"/>
                  </a:cubicBezTo>
                  <a:cubicBezTo>
                    <a:pt x="578" y="65"/>
                    <a:pt x="586" y="70"/>
                    <a:pt x="590" y="66"/>
                  </a:cubicBezTo>
                  <a:close/>
                  <a:moveTo>
                    <a:pt x="236" y="1"/>
                  </a:moveTo>
                  <a:cubicBezTo>
                    <a:pt x="280" y="0"/>
                    <a:pt x="302" y="56"/>
                    <a:pt x="301" y="98"/>
                  </a:cubicBezTo>
                  <a:cubicBezTo>
                    <a:pt x="300" y="100"/>
                    <a:pt x="303" y="104"/>
                    <a:pt x="301" y="110"/>
                  </a:cubicBezTo>
                  <a:cubicBezTo>
                    <a:pt x="298" y="119"/>
                    <a:pt x="295" y="129"/>
                    <a:pt x="291" y="138"/>
                  </a:cubicBezTo>
                  <a:cubicBezTo>
                    <a:pt x="285" y="150"/>
                    <a:pt x="265" y="171"/>
                    <a:pt x="258" y="182"/>
                  </a:cubicBezTo>
                  <a:cubicBezTo>
                    <a:pt x="251" y="191"/>
                    <a:pt x="249" y="202"/>
                    <a:pt x="244" y="213"/>
                  </a:cubicBezTo>
                  <a:cubicBezTo>
                    <a:pt x="240" y="220"/>
                    <a:pt x="233" y="226"/>
                    <a:pt x="228" y="233"/>
                  </a:cubicBezTo>
                  <a:cubicBezTo>
                    <a:pt x="230" y="242"/>
                    <a:pt x="216" y="253"/>
                    <a:pt x="212" y="261"/>
                  </a:cubicBezTo>
                  <a:cubicBezTo>
                    <a:pt x="200" y="289"/>
                    <a:pt x="186" y="310"/>
                    <a:pt x="171" y="341"/>
                  </a:cubicBezTo>
                  <a:cubicBezTo>
                    <a:pt x="183" y="341"/>
                    <a:pt x="190" y="333"/>
                    <a:pt x="204" y="337"/>
                  </a:cubicBezTo>
                  <a:cubicBezTo>
                    <a:pt x="241" y="348"/>
                    <a:pt x="246" y="379"/>
                    <a:pt x="230" y="418"/>
                  </a:cubicBezTo>
                  <a:cubicBezTo>
                    <a:pt x="215" y="456"/>
                    <a:pt x="191" y="493"/>
                    <a:pt x="174" y="531"/>
                  </a:cubicBezTo>
                  <a:cubicBezTo>
                    <a:pt x="166" y="549"/>
                    <a:pt x="150" y="563"/>
                    <a:pt x="150" y="587"/>
                  </a:cubicBezTo>
                  <a:cubicBezTo>
                    <a:pt x="171" y="599"/>
                    <a:pt x="187" y="643"/>
                    <a:pt x="182" y="672"/>
                  </a:cubicBezTo>
                  <a:cubicBezTo>
                    <a:pt x="182" y="680"/>
                    <a:pt x="182" y="687"/>
                    <a:pt x="182" y="695"/>
                  </a:cubicBezTo>
                  <a:cubicBezTo>
                    <a:pt x="179" y="704"/>
                    <a:pt x="176" y="716"/>
                    <a:pt x="173" y="725"/>
                  </a:cubicBezTo>
                  <a:cubicBezTo>
                    <a:pt x="173" y="729"/>
                    <a:pt x="174" y="733"/>
                    <a:pt x="174" y="738"/>
                  </a:cubicBezTo>
                  <a:cubicBezTo>
                    <a:pt x="172" y="744"/>
                    <a:pt x="172" y="751"/>
                    <a:pt x="169" y="756"/>
                  </a:cubicBezTo>
                  <a:cubicBezTo>
                    <a:pt x="169" y="762"/>
                    <a:pt x="169" y="767"/>
                    <a:pt x="169" y="772"/>
                  </a:cubicBezTo>
                  <a:cubicBezTo>
                    <a:pt x="168" y="777"/>
                    <a:pt x="165" y="779"/>
                    <a:pt x="164" y="784"/>
                  </a:cubicBezTo>
                  <a:cubicBezTo>
                    <a:pt x="164" y="817"/>
                    <a:pt x="164" y="850"/>
                    <a:pt x="164" y="883"/>
                  </a:cubicBezTo>
                  <a:cubicBezTo>
                    <a:pt x="165" y="885"/>
                    <a:pt x="167" y="886"/>
                    <a:pt x="169" y="888"/>
                  </a:cubicBezTo>
                  <a:cubicBezTo>
                    <a:pt x="173" y="896"/>
                    <a:pt x="168" y="934"/>
                    <a:pt x="166" y="939"/>
                  </a:cubicBezTo>
                  <a:cubicBezTo>
                    <a:pt x="164" y="945"/>
                    <a:pt x="161" y="951"/>
                    <a:pt x="159" y="957"/>
                  </a:cubicBezTo>
                  <a:cubicBezTo>
                    <a:pt x="156" y="961"/>
                    <a:pt x="151" y="961"/>
                    <a:pt x="148" y="966"/>
                  </a:cubicBezTo>
                  <a:cubicBezTo>
                    <a:pt x="142" y="966"/>
                    <a:pt x="136" y="967"/>
                    <a:pt x="130" y="967"/>
                  </a:cubicBezTo>
                  <a:cubicBezTo>
                    <a:pt x="104" y="958"/>
                    <a:pt x="93" y="920"/>
                    <a:pt x="105" y="886"/>
                  </a:cubicBezTo>
                  <a:cubicBezTo>
                    <a:pt x="105" y="866"/>
                    <a:pt x="106" y="846"/>
                    <a:pt x="106" y="825"/>
                  </a:cubicBezTo>
                  <a:cubicBezTo>
                    <a:pt x="107" y="824"/>
                    <a:pt x="109" y="822"/>
                    <a:pt x="110" y="820"/>
                  </a:cubicBezTo>
                  <a:cubicBezTo>
                    <a:pt x="110" y="814"/>
                    <a:pt x="110" y="807"/>
                    <a:pt x="110" y="801"/>
                  </a:cubicBezTo>
                  <a:cubicBezTo>
                    <a:pt x="110" y="784"/>
                    <a:pt x="111" y="775"/>
                    <a:pt x="116" y="765"/>
                  </a:cubicBezTo>
                  <a:cubicBezTo>
                    <a:pt x="117" y="761"/>
                    <a:pt x="115" y="756"/>
                    <a:pt x="114" y="754"/>
                  </a:cubicBezTo>
                  <a:cubicBezTo>
                    <a:pt x="114" y="754"/>
                    <a:pt x="116" y="724"/>
                    <a:pt x="116" y="724"/>
                  </a:cubicBezTo>
                  <a:cubicBezTo>
                    <a:pt x="117" y="718"/>
                    <a:pt x="116" y="678"/>
                    <a:pt x="114" y="675"/>
                  </a:cubicBezTo>
                  <a:cubicBezTo>
                    <a:pt x="104" y="677"/>
                    <a:pt x="99" y="697"/>
                    <a:pt x="93" y="706"/>
                  </a:cubicBezTo>
                  <a:cubicBezTo>
                    <a:pt x="86" y="717"/>
                    <a:pt x="69" y="727"/>
                    <a:pt x="64" y="738"/>
                  </a:cubicBezTo>
                  <a:cubicBezTo>
                    <a:pt x="56" y="754"/>
                    <a:pt x="27" y="790"/>
                    <a:pt x="8" y="792"/>
                  </a:cubicBezTo>
                  <a:cubicBezTo>
                    <a:pt x="6" y="789"/>
                    <a:pt x="3" y="786"/>
                    <a:pt x="0" y="783"/>
                  </a:cubicBezTo>
                  <a:cubicBezTo>
                    <a:pt x="0" y="770"/>
                    <a:pt x="6" y="758"/>
                    <a:pt x="10" y="748"/>
                  </a:cubicBezTo>
                  <a:cubicBezTo>
                    <a:pt x="10" y="746"/>
                    <a:pt x="10" y="743"/>
                    <a:pt x="10" y="740"/>
                  </a:cubicBezTo>
                  <a:cubicBezTo>
                    <a:pt x="13" y="729"/>
                    <a:pt x="25" y="717"/>
                    <a:pt x="29" y="708"/>
                  </a:cubicBezTo>
                  <a:cubicBezTo>
                    <a:pt x="34" y="698"/>
                    <a:pt x="33" y="693"/>
                    <a:pt x="38" y="685"/>
                  </a:cubicBezTo>
                  <a:cubicBezTo>
                    <a:pt x="46" y="673"/>
                    <a:pt x="58" y="661"/>
                    <a:pt x="64" y="649"/>
                  </a:cubicBezTo>
                  <a:cubicBezTo>
                    <a:pt x="77" y="623"/>
                    <a:pt x="90" y="606"/>
                    <a:pt x="102" y="579"/>
                  </a:cubicBezTo>
                  <a:cubicBezTo>
                    <a:pt x="104" y="575"/>
                    <a:pt x="118" y="563"/>
                    <a:pt x="115" y="559"/>
                  </a:cubicBezTo>
                  <a:cubicBezTo>
                    <a:pt x="118" y="553"/>
                    <a:pt x="132" y="530"/>
                    <a:pt x="132" y="525"/>
                  </a:cubicBezTo>
                  <a:cubicBezTo>
                    <a:pt x="132" y="518"/>
                    <a:pt x="151" y="495"/>
                    <a:pt x="147" y="488"/>
                  </a:cubicBezTo>
                  <a:cubicBezTo>
                    <a:pt x="161" y="463"/>
                    <a:pt x="169" y="443"/>
                    <a:pt x="173" y="411"/>
                  </a:cubicBezTo>
                  <a:cubicBezTo>
                    <a:pt x="167" y="412"/>
                    <a:pt x="166" y="415"/>
                    <a:pt x="162" y="417"/>
                  </a:cubicBezTo>
                  <a:cubicBezTo>
                    <a:pt x="147" y="427"/>
                    <a:pt x="113" y="424"/>
                    <a:pt x="105" y="412"/>
                  </a:cubicBezTo>
                  <a:cubicBezTo>
                    <a:pt x="87" y="383"/>
                    <a:pt x="117" y="357"/>
                    <a:pt x="123" y="340"/>
                  </a:cubicBezTo>
                  <a:cubicBezTo>
                    <a:pt x="129" y="322"/>
                    <a:pt x="154" y="292"/>
                    <a:pt x="164" y="275"/>
                  </a:cubicBezTo>
                  <a:cubicBezTo>
                    <a:pt x="194" y="228"/>
                    <a:pt x="218" y="178"/>
                    <a:pt x="244" y="123"/>
                  </a:cubicBezTo>
                  <a:cubicBezTo>
                    <a:pt x="247" y="115"/>
                    <a:pt x="231" y="82"/>
                    <a:pt x="229" y="75"/>
                  </a:cubicBezTo>
                  <a:cubicBezTo>
                    <a:pt x="229" y="70"/>
                    <a:pt x="229" y="65"/>
                    <a:pt x="229" y="60"/>
                  </a:cubicBezTo>
                  <a:cubicBezTo>
                    <a:pt x="223" y="37"/>
                    <a:pt x="228" y="17"/>
                    <a:pt x="236" y="1"/>
                  </a:cubicBezTo>
                  <a:close/>
                  <a:moveTo>
                    <a:pt x="91" y="1099"/>
                  </a:moveTo>
                  <a:lnTo>
                    <a:pt x="91" y="1143"/>
                  </a:lnTo>
                  <a:lnTo>
                    <a:pt x="112" y="1143"/>
                  </a:lnTo>
                  <a:cubicBezTo>
                    <a:pt x="124" y="1143"/>
                    <a:pt x="130" y="1136"/>
                    <a:pt x="129" y="1125"/>
                  </a:cubicBezTo>
                  <a:lnTo>
                    <a:pt x="140" y="1125"/>
                  </a:lnTo>
                  <a:lnTo>
                    <a:pt x="140" y="1173"/>
                  </a:lnTo>
                  <a:lnTo>
                    <a:pt x="129" y="1173"/>
                  </a:lnTo>
                  <a:cubicBezTo>
                    <a:pt x="129" y="1163"/>
                    <a:pt x="123" y="1155"/>
                    <a:pt x="115" y="1155"/>
                  </a:cubicBezTo>
                  <a:lnTo>
                    <a:pt x="91" y="1155"/>
                  </a:lnTo>
                  <a:lnTo>
                    <a:pt x="91" y="1187"/>
                  </a:lnTo>
                  <a:cubicBezTo>
                    <a:pt x="91" y="1200"/>
                    <a:pt x="97" y="1204"/>
                    <a:pt x="104" y="1204"/>
                  </a:cubicBezTo>
                  <a:lnTo>
                    <a:pt x="108" y="1204"/>
                  </a:lnTo>
                  <a:lnTo>
                    <a:pt x="108" y="1215"/>
                  </a:lnTo>
                  <a:lnTo>
                    <a:pt x="49" y="1215"/>
                  </a:lnTo>
                  <a:lnTo>
                    <a:pt x="49" y="1204"/>
                  </a:lnTo>
                  <a:lnTo>
                    <a:pt x="52" y="1204"/>
                  </a:lnTo>
                  <a:cubicBezTo>
                    <a:pt x="58" y="1204"/>
                    <a:pt x="67" y="1199"/>
                    <a:pt x="67" y="1191"/>
                  </a:cubicBezTo>
                  <a:lnTo>
                    <a:pt x="67" y="1112"/>
                  </a:lnTo>
                  <a:cubicBezTo>
                    <a:pt x="67" y="1101"/>
                    <a:pt x="60" y="1099"/>
                    <a:pt x="51" y="1099"/>
                  </a:cubicBezTo>
                  <a:lnTo>
                    <a:pt x="49" y="1099"/>
                  </a:lnTo>
                  <a:lnTo>
                    <a:pt x="49" y="1087"/>
                  </a:lnTo>
                  <a:lnTo>
                    <a:pt x="155" y="1087"/>
                  </a:lnTo>
                  <a:lnTo>
                    <a:pt x="158" y="1120"/>
                  </a:lnTo>
                  <a:lnTo>
                    <a:pt x="146" y="1120"/>
                  </a:lnTo>
                  <a:cubicBezTo>
                    <a:pt x="145" y="1108"/>
                    <a:pt x="133" y="1099"/>
                    <a:pt x="124" y="1099"/>
                  </a:cubicBezTo>
                  <a:lnTo>
                    <a:pt x="91" y="1099"/>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cxnSp>
        <p:nvCxnSpPr>
          <p:cNvPr id="3" name="直接连接符 2"/>
          <p:cNvCxnSpPr/>
          <p:nvPr/>
        </p:nvCxnSpPr>
        <p:spPr bwMode="auto">
          <a:xfrm>
            <a:off x="1564105" y="3875724"/>
            <a:ext cx="9030187"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2.1 理论框架</a:t>
            </a:r>
          </a:p>
        </p:txBody>
      </p:sp>
      <p:sp>
        <p:nvSpPr>
          <p:cNvPr id="25"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7" name="直接连接符 2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74" name="Freeform 5"/>
          <p:cNvSpPr/>
          <p:nvPr/>
        </p:nvSpPr>
        <p:spPr bwMode="auto">
          <a:xfrm>
            <a:off x="1417638" y="1462063"/>
            <a:ext cx="2268537" cy="2749550"/>
          </a:xfrm>
          <a:custGeom>
            <a:gdLst>
              <a:gd fmla="*/ 1551 w 3102" name="T0"/>
              <a:gd fmla="*/ 0 h 3756" name="T1"/>
              <a:gd fmla="*/ 3102 w 3102" name="T2"/>
              <a:gd fmla="*/ 1551 h 3756" name="T3"/>
              <a:gd fmla="*/ 2632 w 3102" name="T4"/>
              <a:gd fmla="*/ 2662 h 3756" name="T5"/>
              <a:gd fmla="*/ 1551 w 3102" name="T6"/>
              <a:gd fmla="*/ 3756 h 3756" name="T7"/>
              <a:gd fmla="*/ 507 w 3102" name="T8"/>
              <a:gd fmla="*/ 2698 h 3756" name="T9"/>
              <a:gd fmla="*/ 0 w 3102" name="T10"/>
              <a:gd fmla="*/ 1551 h 3756" name="T11"/>
              <a:gd fmla="*/ 1551 w 3102" name="T12"/>
              <a:gd fmla="*/ 0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0"/>
                </a:moveTo>
                <a:cubicBezTo>
                  <a:pt x="2407" y="0"/>
                  <a:pt x="3102" y="695"/>
                  <a:pt x="3102" y="1551"/>
                </a:cubicBezTo>
                <a:cubicBezTo>
                  <a:pt x="3102" y="1987"/>
                  <a:pt x="2922" y="2381"/>
                  <a:pt x="2632" y="2662"/>
                </a:cubicBezTo>
                <a:cubicBezTo>
                  <a:pt x="2558" y="2748"/>
                  <a:pt x="1656" y="3650"/>
                  <a:pt x="1551" y="3756"/>
                </a:cubicBezTo>
                <a:cubicBezTo>
                  <a:pt x="1437" y="3642"/>
                  <a:pt x="576" y="2768"/>
                  <a:pt x="507" y="2698"/>
                </a:cubicBezTo>
                <a:cubicBezTo>
                  <a:pt x="195" y="2414"/>
                  <a:pt x="0" y="2006"/>
                  <a:pt x="0" y="1551"/>
                </a:cubicBezTo>
                <a:cubicBezTo>
                  <a:pt x="0" y="695"/>
                  <a:pt x="694" y="0"/>
                  <a:pt x="1551" y="0"/>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75" name="Oval 6"/>
          <p:cNvSpPr>
            <a:spLocks noChangeArrowheads="1"/>
          </p:cNvSpPr>
          <p:nvPr/>
        </p:nvSpPr>
        <p:spPr bwMode="auto">
          <a:xfrm>
            <a:off x="2179638" y="1082651"/>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76" name="Freeform 7"/>
          <p:cNvSpPr/>
          <p:nvPr/>
        </p:nvSpPr>
        <p:spPr bwMode="auto">
          <a:xfrm>
            <a:off x="4868863" y="1462063"/>
            <a:ext cx="2268537" cy="2749550"/>
          </a:xfrm>
          <a:custGeom>
            <a:gdLst>
              <a:gd fmla="*/ 1551 w 3102" name="T0"/>
              <a:gd fmla="*/ 0 h 3756" name="T1"/>
              <a:gd fmla="*/ 3102 w 3102" name="T2"/>
              <a:gd fmla="*/ 1551 h 3756" name="T3"/>
              <a:gd fmla="*/ 2633 w 3102" name="T4"/>
              <a:gd fmla="*/ 2662 h 3756" name="T5"/>
              <a:gd fmla="*/ 1551 w 3102" name="T6"/>
              <a:gd fmla="*/ 3756 h 3756" name="T7"/>
              <a:gd fmla="*/ 507 w 3102" name="T8"/>
              <a:gd fmla="*/ 2698 h 3756" name="T9"/>
              <a:gd fmla="*/ 0 w 3102" name="T10"/>
              <a:gd fmla="*/ 1551 h 3756" name="T11"/>
              <a:gd fmla="*/ 1551 w 3102" name="T12"/>
              <a:gd fmla="*/ 0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0"/>
                </a:moveTo>
                <a:cubicBezTo>
                  <a:pt x="2408" y="0"/>
                  <a:pt x="3102" y="695"/>
                  <a:pt x="3102" y="1551"/>
                </a:cubicBezTo>
                <a:cubicBezTo>
                  <a:pt x="3102" y="1987"/>
                  <a:pt x="2922" y="2381"/>
                  <a:pt x="2633" y="2662"/>
                </a:cubicBezTo>
                <a:cubicBezTo>
                  <a:pt x="2558" y="2748"/>
                  <a:pt x="1657" y="3650"/>
                  <a:pt x="1551" y="3756"/>
                </a:cubicBezTo>
                <a:cubicBezTo>
                  <a:pt x="1437" y="3642"/>
                  <a:pt x="576" y="2768"/>
                  <a:pt x="507" y="2698"/>
                </a:cubicBezTo>
                <a:cubicBezTo>
                  <a:pt x="196" y="2414"/>
                  <a:pt x="0" y="2006"/>
                  <a:pt x="0" y="1551"/>
                </a:cubicBezTo>
                <a:cubicBezTo>
                  <a:pt x="0" y="695"/>
                  <a:pt x="695" y="0"/>
                  <a:pt x="1551" y="0"/>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77" name="Oval 8"/>
          <p:cNvSpPr>
            <a:spLocks noChangeArrowheads="1"/>
          </p:cNvSpPr>
          <p:nvPr/>
        </p:nvSpPr>
        <p:spPr bwMode="auto">
          <a:xfrm>
            <a:off x="5630863" y="1082651"/>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78" name="Freeform 9"/>
          <p:cNvSpPr/>
          <p:nvPr/>
        </p:nvSpPr>
        <p:spPr bwMode="auto">
          <a:xfrm>
            <a:off x="8320088" y="1462063"/>
            <a:ext cx="2268537" cy="2749550"/>
          </a:xfrm>
          <a:custGeom>
            <a:gdLst>
              <a:gd fmla="*/ 1551 w 3102" name="T0"/>
              <a:gd fmla="*/ 0 h 3756" name="T1"/>
              <a:gd fmla="*/ 3102 w 3102" name="T2"/>
              <a:gd fmla="*/ 1551 h 3756" name="T3"/>
              <a:gd fmla="*/ 2633 w 3102" name="T4"/>
              <a:gd fmla="*/ 2662 h 3756" name="T5"/>
              <a:gd fmla="*/ 1551 w 3102" name="T6"/>
              <a:gd fmla="*/ 3756 h 3756" name="T7"/>
              <a:gd fmla="*/ 507 w 3102" name="T8"/>
              <a:gd fmla="*/ 2698 h 3756" name="T9"/>
              <a:gd fmla="*/ 0 w 3102" name="T10"/>
              <a:gd fmla="*/ 1551 h 3756" name="T11"/>
              <a:gd fmla="*/ 1551 w 3102" name="T12"/>
              <a:gd fmla="*/ 0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0"/>
                </a:moveTo>
                <a:cubicBezTo>
                  <a:pt x="2408" y="0"/>
                  <a:pt x="3102" y="695"/>
                  <a:pt x="3102" y="1551"/>
                </a:cubicBezTo>
                <a:cubicBezTo>
                  <a:pt x="3102" y="1987"/>
                  <a:pt x="2922" y="2381"/>
                  <a:pt x="2633" y="2662"/>
                </a:cubicBezTo>
                <a:cubicBezTo>
                  <a:pt x="2559" y="2748"/>
                  <a:pt x="1657" y="3650"/>
                  <a:pt x="1551" y="3756"/>
                </a:cubicBezTo>
                <a:cubicBezTo>
                  <a:pt x="1438" y="3642"/>
                  <a:pt x="576" y="2768"/>
                  <a:pt x="507" y="2698"/>
                </a:cubicBezTo>
                <a:cubicBezTo>
                  <a:pt x="196" y="2414"/>
                  <a:pt x="0" y="2006"/>
                  <a:pt x="0" y="1551"/>
                </a:cubicBezTo>
                <a:cubicBezTo>
                  <a:pt x="0" y="695"/>
                  <a:pt x="695" y="0"/>
                  <a:pt x="1551" y="0"/>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79" name="Oval 10"/>
          <p:cNvSpPr>
            <a:spLocks noChangeArrowheads="1"/>
          </p:cNvSpPr>
          <p:nvPr/>
        </p:nvSpPr>
        <p:spPr bwMode="auto">
          <a:xfrm>
            <a:off x="9082088" y="1082651"/>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80" name="Freeform 11"/>
          <p:cNvSpPr/>
          <p:nvPr/>
        </p:nvSpPr>
        <p:spPr bwMode="auto">
          <a:xfrm>
            <a:off x="3143250" y="2812892"/>
            <a:ext cx="2268537" cy="2747963"/>
          </a:xfrm>
          <a:custGeom>
            <a:gdLst>
              <a:gd fmla="*/ 1550 w 3101" name="T0"/>
              <a:gd fmla="*/ 3756 h 3756" name="T1"/>
              <a:gd fmla="*/ 3101 w 3101" name="T2"/>
              <a:gd fmla="*/ 2205 h 3756" name="T3"/>
              <a:gd fmla="*/ 2632 w 3101" name="T4"/>
              <a:gd fmla="*/ 1093 h 3756" name="T5"/>
              <a:gd fmla="*/ 1551 w 3101" name="T6"/>
              <a:gd fmla="*/ 0 h 3756" name="T7"/>
              <a:gd fmla="*/ 506 w 3101" name="T8"/>
              <a:gd fmla="*/ 1058 h 3756" name="T9"/>
              <a:gd fmla="*/ 0 w 3101" name="T10"/>
              <a:gd fmla="*/ 2205 h 3756" name="T11"/>
              <a:gd fmla="*/ 1550 w 3101" name="T12"/>
              <a:gd fmla="*/ 3756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1">
                <a:moveTo>
                  <a:pt x="1550" y="3756"/>
                </a:moveTo>
                <a:cubicBezTo>
                  <a:pt x="2407" y="3756"/>
                  <a:pt x="3101" y="3061"/>
                  <a:pt x="3101" y="2205"/>
                </a:cubicBezTo>
                <a:cubicBezTo>
                  <a:pt x="3101" y="1769"/>
                  <a:pt x="2922" y="1375"/>
                  <a:pt x="2632" y="1093"/>
                </a:cubicBezTo>
                <a:cubicBezTo>
                  <a:pt x="2558" y="1008"/>
                  <a:pt x="1656" y="106"/>
                  <a:pt x="1551" y="0"/>
                </a:cubicBezTo>
                <a:cubicBezTo>
                  <a:pt x="1437" y="114"/>
                  <a:pt x="575" y="988"/>
                  <a:pt x="506" y="1058"/>
                </a:cubicBezTo>
                <a:cubicBezTo>
                  <a:pt x="195" y="1342"/>
                  <a:pt x="0" y="1750"/>
                  <a:pt x="0" y="2205"/>
                </a:cubicBezTo>
                <a:cubicBezTo>
                  <a:pt x="0" y="3061"/>
                  <a:pt x="694" y="3756"/>
                  <a:pt x="1550" y="3756"/>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81" name="Oval 12"/>
          <p:cNvSpPr>
            <a:spLocks noChangeArrowheads="1"/>
          </p:cNvSpPr>
          <p:nvPr/>
        </p:nvSpPr>
        <p:spPr bwMode="auto">
          <a:xfrm>
            <a:off x="3905250" y="5133817"/>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82" name="Freeform 13"/>
          <p:cNvSpPr/>
          <p:nvPr/>
        </p:nvSpPr>
        <p:spPr bwMode="auto">
          <a:xfrm>
            <a:off x="6594475" y="2812892"/>
            <a:ext cx="2268537" cy="2747963"/>
          </a:xfrm>
          <a:custGeom>
            <a:gdLst>
              <a:gd fmla="*/ 1551 w 3102" name="T0"/>
              <a:gd fmla="*/ 3756 h 3756" name="T1"/>
              <a:gd fmla="*/ 3102 w 3102" name="T2"/>
              <a:gd fmla="*/ 2205 h 3756" name="T3"/>
              <a:gd fmla="*/ 2632 w 3102" name="T4"/>
              <a:gd fmla="*/ 1093 h 3756" name="T5"/>
              <a:gd fmla="*/ 1551 w 3102" name="T6"/>
              <a:gd fmla="*/ 0 h 3756" name="T7"/>
              <a:gd fmla="*/ 507 w 3102" name="T8"/>
              <a:gd fmla="*/ 1058 h 3756" name="T9"/>
              <a:gd fmla="*/ 0 w 3102" name="T10"/>
              <a:gd fmla="*/ 2205 h 3756" name="T11"/>
              <a:gd fmla="*/ 1551 w 3102" name="T12"/>
              <a:gd fmla="*/ 3756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3756"/>
                </a:moveTo>
                <a:cubicBezTo>
                  <a:pt x="2407" y="3756"/>
                  <a:pt x="3102" y="3061"/>
                  <a:pt x="3102" y="2205"/>
                </a:cubicBezTo>
                <a:cubicBezTo>
                  <a:pt x="3102" y="1769"/>
                  <a:pt x="2922" y="1375"/>
                  <a:pt x="2632" y="1093"/>
                </a:cubicBezTo>
                <a:cubicBezTo>
                  <a:pt x="2558" y="1008"/>
                  <a:pt x="1656" y="106"/>
                  <a:pt x="1551" y="0"/>
                </a:cubicBezTo>
                <a:cubicBezTo>
                  <a:pt x="1437" y="114"/>
                  <a:pt x="576" y="988"/>
                  <a:pt x="507" y="1058"/>
                </a:cubicBezTo>
                <a:cubicBezTo>
                  <a:pt x="195" y="1342"/>
                  <a:pt x="0" y="1750"/>
                  <a:pt x="0" y="2205"/>
                </a:cubicBezTo>
                <a:cubicBezTo>
                  <a:pt x="0" y="3061"/>
                  <a:pt x="694" y="3756"/>
                  <a:pt x="1551" y="3756"/>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83" name="Oval 14"/>
          <p:cNvSpPr>
            <a:spLocks noChangeArrowheads="1"/>
          </p:cNvSpPr>
          <p:nvPr/>
        </p:nvSpPr>
        <p:spPr bwMode="auto">
          <a:xfrm>
            <a:off x="7356475" y="5133817"/>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84" name="TextBox 14"/>
          <p:cNvSpPr txBox="1"/>
          <p:nvPr/>
        </p:nvSpPr>
        <p:spPr>
          <a:xfrm>
            <a:off x="1677578" y="1914746"/>
            <a:ext cx="1748656" cy="365760"/>
          </a:xfrm>
          <a:prstGeom prst="rect">
            <a:avLst/>
          </a:prstGeom>
          <a:noFill/>
        </p:spPr>
        <p:txBody>
          <a:bodyPr rtlCol="0" wrap="square">
            <a:spAutoFit/>
          </a:bodyPr>
          <a:lstStyle/>
          <a:p>
            <a:pPr algn="ctr"/>
            <a:r>
              <a:rPr altLang="en-US" b="1" lang="zh-CN">
                <a:solidFill>
                  <a:schemeClr val="bg1"/>
                </a:solidFill>
                <a:latin typeface="+mj-ea"/>
                <a:ea typeface="+mj-ea"/>
              </a:rPr>
              <a:t>中国文化概论</a:t>
            </a:r>
          </a:p>
        </p:txBody>
      </p:sp>
      <p:sp>
        <p:nvSpPr>
          <p:cNvPr id="85" name="TextBox 15"/>
          <p:cNvSpPr txBox="1"/>
          <p:nvPr/>
        </p:nvSpPr>
        <p:spPr>
          <a:xfrm>
            <a:off x="1682396" y="2308173"/>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86" name="文本框 85"/>
          <p:cNvSpPr txBox="1"/>
          <p:nvPr/>
        </p:nvSpPr>
        <p:spPr>
          <a:xfrm>
            <a:off x="2317707" y="1165185"/>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01</a:t>
            </a:r>
          </a:p>
        </p:txBody>
      </p:sp>
      <p:sp>
        <p:nvSpPr>
          <p:cNvPr id="87" name="TextBox 14"/>
          <p:cNvSpPr txBox="1"/>
          <p:nvPr/>
        </p:nvSpPr>
        <p:spPr>
          <a:xfrm>
            <a:off x="5263383" y="1914746"/>
            <a:ext cx="1489573"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现代管理学</a:t>
            </a:r>
          </a:p>
        </p:txBody>
      </p:sp>
      <p:sp>
        <p:nvSpPr>
          <p:cNvPr id="88" name="TextBox 15"/>
          <p:cNvSpPr txBox="1"/>
          <p:nvPr/>
        </p:nvSpPr>
        <p:spPr>
          <a:xfrm>
            <a:off x="5138660" y="2308173"/>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89" name="文本框 88"/>
          <p:cNvSpPr txBox="1"/>
          <p:nvPr/>
        </p:nvSpPr>
        <p:spPr>
          <a:xfrm>
            <a:off x="5744896" y="1165185"/>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03</a:t>
            </a:r>
          </a:p>
        </p:txBody>
      </p:sp>
      <p:sp>
        <p:nvSpPr>
          <p:cNvPr id="90" name="TextBox 14"/>
          <p:cNvSpPr txBox="1"/>
          <p:nvPr/>
        </p:nvSpPr>
        <p:spPr>
          <a:xfrm>
            <a:off x="8552977" y="1914746"/>
            <a:ext cx="1739022"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行政组织理论</a:t>
            </a:r>
          </a:p>
        </p:txBody>
      </p:sp>
      <p:sp>
        <p:nvSpPr>
          <p:cNvPr id="91" name="TextBox 15"/>
          <p:cNvSpPr txBox="1"/>
          <p:nvPr/>
        </p:nvSpPr>
        <p:spPr>
          <a:xfrm>
            <a:off x="8552978" y="2308173"/>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92" name="文本框 91"/>
          <p:cNvSpPr txBox="1"/>
          <p:nvPr/>
        </p:nvSpPr>
        <p:spPr>
          <a:xfrm>
            <a:off x="9188290" y="1165185"/>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05</a:t>
            </a:r>
          </a:p>
        </p:txBody>
      </p:sp>
      <p:sp>
        <p:nvSpPr>
          <p:cNvPr id="93" name="文本框 92"/>
          <p:cNvSpPr txBox="1"/>
          <p:nvPr/>
        </p:nvSpPr>
        <p:spPr>
          <a:xfrm>
            <a:off x="3991597" y="5226866"/>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02</a:t>
            </a:r>
          </a:p>
        </p:txBody>
      </p:sp>
      <p:sp>
        <p:nvSpPr>
          <p:cNvPr id="94" name="文本框 93"/>
          <p:cNvSpPr txBox="1"/>
          <p:nvPr/>
        </p:nvSpPr>
        <p:spPr>
          <a:xfrm>
            <a:off x="7460159" y="5218476"/>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04</a:t>
            </a:r>
          </a:p>
        </p:txBody>
      </p:sp>
      <p:sp>
        <p:nvSpPr>
          <p:cNvPr id="95" name="TextBox 14"/>
          <p:cNvSpPr txBox="1"/>
          <p:nvPr/>
        </p:nvSpPr>
        <p:spPr>
          <a:xfrm>
            <a:off x="3518473" y="3619121"/>
            <a:ext cx="1489573"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社会学概论</a:t>
            </a:r>
          </a:p>
        </p:txBody>
      </p:sp>
      <p:sp>
        <p:nvSpPr>
          <p:cNvPr id="96" name="TextBox 15"/>
          <p:cNvSpPr txBox="1"/>
          <p:nvPr/>
        </p:nvSpPr>
        <p:spPr>
          <a:xfrm>
            <a:off x="3393749" y="4012548"/>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97" name="TextBox 14"/>
          <p:cNvSpPr txBox="1"/>
          <p:nvPr/>
        </p:nvSpPr>
        <p:spPr>
          <a:xfrm>
            <a:off x="7008293" y="3619121"/>
            <a:ext cx="1489573"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行政法学</a:t>
            </a:r>
          </a:p>
        </p:txBody>
      </p:sp>
      <p:sp>
        <p:nvSpPr>
          <p:cNvPr id="98" name="TextBox 15"/>
          <p:cNvSpPr txBox="1"/>
          <p:nvPr/>
        </p:nvSpPr>
        <p:spPr>
          <a:xfrm>
            <a:off x="6883571" y="4012548"/>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2.2 研究思路</a:t>
            </a:r>
          </a:p>
        </p:txBody>
      </p:sp>
      <p:sp>
        <p:nvSpPr>
          <p:cNvPr id="45"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7" name="直接连接符 4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53" name="Freeform 7"/>
          <p:cNvSpPr/>
          <p:nvPr/>
        </p:nvSpPr>
        <p:spPr bwMode="auto">
          <a:xfrm rot="21146636">
            <a:off x="139700" y="2401182"/>
            <a:ext cx="6616700" cy="3140075"/>
          </a:xfrm>
          <a:custGeom>
            <a:gdLst>
              <a:gd fmla="*/ 0 w 1296" name="T0"/>
              <a:gd fmla="*/ 421 h 439" name="T1"/>
              <a:gd fmla="*/ 61 w 1296" name="T2"/>
              <a:gd fmla="*/ 427 h 439" name="T3"/>
              <a:gd fmla="*/ 221 w 1296" name="T4"/>
              <a:gd fmla="*/ 433 h 439" name="T5"/>
              <a:gd fmla="*/ 447 w 1296" name="T6"/>
              <a:gd fmla="*/ 422 h 439" name="T7"/>
              <a:gd fmla="*/ 573 w 1296" name="T8"/>
              <a:gd fmla="*/ 404 h 439" name="T9"/>
              <a:gd fmla="*/ 702 w 1296" name="T10"/>
              <a:gd fmla="*/ 377 h 439" name="T11"/>
              <a:gd fmla="*/ 828 w 1296" name="T12"/>
              <a:gd fmla="*/ 338 h 439" name="T13"/>
              <a:gd fmla="*/ 944 w 1296" name="T14"/>
              <a:gd fmla="*/ 288 h 439" name="T15"/>
              <a:gd fmla="*/ 1047 w 1296" name="T16"/>
              <a:gd fmla="*/ 229 h 439" name="T17"/>
              <a:gd fmla="*/ 1131 w 1296" name="T18"/>
              <a:gd fmla="*/ 165 h 439" name="T19"/>
              <a:gd fmla="*/ 1195 w 1296" name="T20"/>
              <a:gd fmla="*/ 102 h 439" name="T21"/>
              <a:gd fmla="*/ 1219 w 1296" name="T22"/>
              <a:gd fmla="*/ 74 h 439" name="T23"/>
              <a:gd fmla="*/ 1239 w 1296" name="T24"/>
              <a:gd fmla="*/ 50 h 439" name="T25"/>
              <a:gd fmla="*/ 1253 w 1296" name="T26"/>
              <a:gd fmla="*/ 29 h 439" name="T27"/>
              <a:gd fmla="*/ 1264 w 1296" name="T28"/>
              <a:gd fmla="*/ 13 h 439" name="T29"/>
              <a:gd fmla="*/ 1272 w 1296" name="T30"/>
              <a:gd fmla="*/ 0 h 439" name="T31"/>
              <a:gd fmla="*/ 1296 w 1296" name="T32"/>
              <a:gd fmla="*/ 16 h 439" name="T33"/>
              <a:gd fmla="*/ 1287 w 1296" name="T34"/>
              <a:gd fmla="*/ 29 h 439" name="T35"/>
              <a:gd fmla="*/ 1276 w 1296" name="T36"/>
              <a:gd fmla="*/ 45 h 439" name="T37"/>
              <a:gd fmla="*/ 1260 w 1296" name="T38"/>
              <a:gd fmla="*/ 66 h 439" name="T39"/>
              <a:gd fmla="*/ 1239 w 1296" name="T40"/>
              <a:gd fmla="*/ 91 h 439" name="T41"/>
              <a:gd fmla="*/ 1213 w 1296" name="T42"/>
              <a:gd fmla="*/ 120 h 439" name="T43"/>
              <a:gd fmla="*/ 1146 w 1296" name="T44"/>
              <a:gd fmla="*/ 183 h 439" name="T45"/>
              <a:gd fmla="*/ 1058 w 1296" name="T46"/>
              <a:gd fmla="*/ 247 h 439" name="T47"/>
              <a:gd fmla="*/ 953 w 1296" name="T48"/>
              <a:gd fmla="*/ 305 h 439" name="T49"/>
              <a:gd fmla="*/ 833 w 1296" name="T50"/>
              <a:gd fmla="*/ 354 h 439" name="T51"/>
              <a:gd fmla="*/ 706 w 1296" name="T52"/>
              <a:gd fmla="*/ 390 h 439" name="T53"/>
              <a:gd fmla="*/ 575 w 1296" name="T54"/>
              <a:gd fmla="*/ 415 h 439" name="T55"/>
              <a:gd fmla="*/ 448 w 1296" name="T56"/>
              <a:gd fmla="*/ 430 h 439" name="T57"/>
              <a:gd fmla="*/ 221 w 1296" name="T58"/>
              <a:gd fmla="*/ 437 h 439" name="T59"/>
              <a:gd fmla="*/ 60 w 1296" name="T60"/>
              <a:gd fmla="*/ 428 h 439" name="T61"/>
              <a:gd fmla="*/ 0 w 1296" name="T62"/>
              <a:gd fmla="*/ 421 h 439"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439" w="1296">
                <a:moveTo>
                  <a:pt x="0" y="421"/>
                </a:moveTo>
                <a:cubicBezTo>
                  <a:pt x="0" y="421"/>
                  <a:pt x="22" y="424"/>
                  <a:pt x="61" y="427"/>
                </a:cubicBezTo>
                <a:cubicBezTo>
                  <a:pt x="99" y="430"/>
                  <a:pt x="154" y="433"/>
                  <a:pt x="221" y="433"/>
                </a:cubicBezTo>
                <a:cubicBezTo>
                  <a:pt x="287" y="433"/>
                  <a:pt x="365" y="430"/>
                  <a:pt x="447" y="422"/>
                </a:cubicBezTo>
                <a:cubicBezTo>
                  <a:pt x="488" y="417"/>
                  <a:pt x="531" y="412"/>
                  <a:pt x="573" y="404"/>
                </a:cubicBezTo>
                <a:cubicBezTo>
                  <a:pt x="616" y="397"/>
                  <a:pt x="660" y="388"/>
                  <a:pt x="702" y="377"/>
                </a:cubicBezTo>
                <a:cubicBezTo>
                  <a:pt x="745" y="366"/>
                  <a:pt x="787" y="353"/>
                  <a:pt x="828" y="338"/>
                </a:cubicBezTo>
                <a:cubicBezTo>
                  <a:pt x="868" y="323"/>
                  <a:pt x="907" y="306"/>
                  <a:pt x="944" y="288"/>
                </a:cubicBezTo>
                <a:cubicBezTo>
                  <a:pt x="981" y="269"/>
                  <a:pt x="1015" y="249"/>
                  <a:pt x="1047" y="229"/>
                </a:cubicBezTo>
                <a:cubicBezTo>
                  <a:pt x="1078" y="208"/>
                  <a:pt x="1106" y="186"/>
                  <a:pt x="1131" y="165"/>
                </a:cubicBezTo>
                <a:cubicBezTo>
                  <a:pt x="1156" y="143"/>
                  <a:pt x="1177" y="122"/>
                  <a:pt x="1195" y="102"/>
                </a:cubicBezTo>
                <a:cubicBezTo>
                  <a:pt x="1204" y="93"/>
                  <a:pt x="1212" y="83"/>
                  <a:pt x="1219" y="74"/>
                </a:cubicBezTo>
                <a:cubicBezTo>
                  <a:pt x="1226" y="65"/>
                  <a:pt x="1233" y="57"/>
                  <a:pt x="1239" y="50"/>
                </a:cubicBezTo>
                <a:cubicBezTo>
                  <a:pt x="1244" y="42"/>
                  <a:pt x="1249" y="35"/>
                  <a:pt x="1253" y="29"/>
                </a:cubicBezTo>
                <a:cubicBezTo>
                  <a:pt x="1258" y="23"/>
                  <a:pt x="1261" y="18"/>
                  <a:pt x="1264" y="13"/>
                </a:cubicBezTo>
                <a:cubicBezTo>
                  <a:pt x="1270" y="5"/>
                  <a:pt x="1272" y="0"/>
                  <a:pt x="1272" y="0"/>
                </a:cubicBezTo>
                <a:cubicBezTo>
                  <a:pt x="1296" y="16"/>
                  <a:pt x="1296" y="16"/>
                  <a:pt x="1296" y="16"/>
                </a:cubicBezTo>
                <a:cubicBezTo>
                  <a:pt x="1296" y="16"/>
                  <a:pt x="1293" y="20"/>
                  <a:pt x="1287" y="29"/>
                </a:cubicBezTo>
                <a:cubicBezTo>
                  <a:pt x="1284" y="33"/>
                  <a:pt x="1280" y="39"/>
                  <a:pt x="1276" y="45"/>
                </a:cubicBezTo>
                <a:cubicBezTo>
                  <a:pt x="1271" y="51"/>
                  <a:pt x="1266" y="58"/>
                  <a:pt x="1260" y="66"/>
                </a:cubicBezTo>
                <a:cubicBezTo>
                  <a:pt x="1254" y="73"/>
                  <a:pt x="1247" y="82"/>
                  <a:pt x="1239" y="91"/>
                </a:cubicBezTo>
                <a:cubicBezTo>
                  <a:pt x="1231" y="100"/>
                  <a:pt x="1223" y="110"/>
                  <a:pt x="1213" y="120"/>
                </a:cubicBezTo>
                <a:cubicBezTo>
                  <a:pt x="1195" y="140"/>
                  <a:pt x="1172" y="161"/>
                  <a:pt x="1146" y="183"/>
                </a:cubicBezTo>
                <a:cubicBezTo>
                  <a:pt x="1120" y="204"/>
                  <a:pt x="1091" y="226"/>
                  <a:pt x="1058" y="247"/>
                </a:cubicBezTo>
                <a:cubicBezTo>
                  <a:pt x="1026" y="267"/>
                  <a:pt x="990" y="287"/>
                  <a:pt x="953" y="305"/>
                </a:cubicBezTo>
                <a:cubicBezTo>
                  <a:pt x="915" y="323"/>
                  <a:pt x="875" y="339"/>
                  <a:pt x="833" y="354"/>
                </a:cubicBezTo>
                <a:cubicBezTo>
                  <a:pt x="792" y="368"/>
                  <a:pt x="749" y="380"/>
                  <a:pt x="706" y="390"/>
                </a:cubicBezTo>
                <a:cubicBezTo>
                  <a:pt x="662" y="401"/>
                  <a:pt x="619" y="409"/>
                  <a:pt x="575" y="415"/>
                </a:cubicBezTo>
                <a:cubicBezTo>
                  <a:pt x="532" y="422"/>
                  <a:pt x="489" y="427"/>
                  <a:pt x="448" y="430"/>
                </a:cubicBezTo>
                <a:cubicBezTo>
                  <a:pt x="365" y="437"/>
                  <a:pt x="287" y="439"/>
                  <a:pt x="221" y="437"/>
                </a:cubicBezTo>
                <a:cubicBezTo>
                  <a:pt x="154" y="436"/>
                  <a:pt x="99" y="432"/>
                  <a:pt x="60" y="428"/>
                </a:cubicBezTo>
                <a:cubicBezTo>
                  <a:pt x="22" y="424"/>
                  <a:pt x="0" y="421"/>
                  <a:pt x="0" y="421"/>
                </a:cubicBezTo>
              </a:path>
            </a:pathLst>
          </a:custGeom>
          <a:solidFill>
            <a:schemeClr val="bg2">
              <a:lumMod val="85000"/>
            </a:schemeClr>
          </a:solidFill>
          <a:ln>
            <a:noFill/>
          </a:ln>
        </p:spPr>
        <p:txBody>
          <a:bodyPr/>
          <a:lstStyle/>
          <a:p>
            <a:pPr eaLnBrk="1" fontAlgn="auto" hangingPunct="1">
              <a:spcBef>
                <a:spcPct val="0"/>
              </a:spcBef>
              <a:spcAft>
                <a:spcPct val="0"/>
              </a:spcAft>
              <a:defRPr/>
            </a:pPr>
            <a:endParaRPr lang="en-US">
              <a:solidFill>
                <a:prstClr val="black"/>
              </a:solidFill>
              <a:cs typeface="+mn-ea"/>
              <a:sym typeface="+mn-lt"/>
            </a:endParaRPr>
          </a:p>
        </p:txBody>
      </p:sp>
      <p:pic>
        <p:nvPicPr>
          <p:cNvPr id="54" name="图片 29"/>
          <p:cNvPicPr>
            <a:picLocks noChangeAspect="1"/>
          </p:cNvPicPr>
          <p:nvPr/>
        </p:nvPicPr>
        <p:blipFill>
          <a:blip r:embed="rId3">
            <a:extLst>
              <a:ext uri="{28A0092B-C50C-407E-A947-70E740481C1C}">
                <a14:useLocalDpi val="0"/>
              </a:ext>
            </a:extLst>
          </a:blip>
          <a:stretch>
            <a:fillRect/>
          </a:stretch>
        </p:blipFill>
        <p:spPr bwMode="auto">
          <a:xfrm rot="1291382">
            <a:off x="6265863" y="540632"/>
            <a:ext cx="722312" cy="2319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55" name="Oval 8"/>
          <p:cNvSpPr>
            <a:spLocks noChangeArrowheads="1"/>
          </p:cNvSpPr>
          <p:nvPr/>
        </p:nvSpPr>
        <p:spPr bwMode="auto">
          <a:xfrm>
            <a:off x="4257675" y="4677657"/>
            <a:ext cx="238125" cy="238125"/>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6" name="Oval 10"/>
          <p:cNvSpPr>
            <a:spLocks noChangeArrowheads="1"/>
          </p:cNvSpPr>
          <p:nvPr/>
        </p:nvSpPr>
        <p:spPr bwMode="auto">
          <a:xfrm>
            <a:off x="5208588" y="3848982"/>
            <a:ext cx="249237" cy="250825"/>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7" name="Oval 12"/>
          <p:cNvSpPr>
            <a:spLocks noChangeArrowheads="1"/>
          </p:cNvSpPr>
          <p:nvPr/>
        </p:nvSpPr>
        <p:spPr bwMode="auto">
          <a:xfrm>
            <a:off x="5865813" y="2934582"/>
            <a:ext cx="284162" cy="284162"/>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8" name="Oval 8"/>
          <p:cNvSpPr>
            <a:spLocks noChangeArrowheads="1"/>
          </p:cNvSpPr>
          <p:nvPr/>
        </p:nvSpPr>
        <p:spPr bwMode="auto">
          <a:xfrm>
            <a:off x="2752725" y="5401557"/>
            <a:ext cx="206375" cy="204787"/>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9" name="文本框 58"/>
          <p:cNvSpPr txBox="1"/>
          <p:nvPr/>
        </p:nvSpPr>
        <p:spPr>
          <a:xfrm>
            <a:off x="3168650" y="5463468"/>
            <a:ext cx="8048625" cy="579120"/>
          </a:xfrm>
          <a:prstGeom prst="rect">
            <a:avLst/>
          </a:prstGeom>
          <a:noFill/>
        </p:spPr>
        <p:txBody>
          <a:bodyPr>
            <a:spAutoFit/>
          </a:bodyPr>
          <a:lstStyle/>
          <a:p>
            <a:r>
              <a:rPr altLang="en-US" lang="zh-CN" sz="1600">
                <a:solidFill>
                  <a:schemeClr val="bg1"/>
                </a:solidFill>
                <a:latin typeface="+mj-ea"/>
                <a:ea typeface="+mj-ea"/>
              </a:rPr>
              <a:t>唯物主义者和实干家们最注重的就是客观务实，这是一种一切从实际出发的工作理念，脱离了实际的行动都是不切实际的。</a:t>
            </a:r>
          </a:p>
        </p:txBody>
      </p:sp>
      <p:sp>
        <p:nvSpPr>
          <p:cNvPr id="60" name="矩形: 圆角 36"/>
          <p:cNvSpPr>
            <a:spLocks noChangeArrowheads="1"/>
          </p:cNvSpPr>
          <p:nvPr/>
        </p:nvSpPr>
        <p:spPr bwMode="auto">
          <a:xfrm>
            <a:off x="1198563" y="5022144"/>
            <a:ext cx="1616075" cy="393700"/>
          </a:xfrm>
          <a:prstGeom prst="roundRect">
            <a:avLst>
              <a:gd fmla="val 50000" name="adj"/>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61" name="文本框 60"/>
          <p:cNvSpPr txBox="1"/>
          <p:nvPr/>
        </p:nvSpPr>
        <p:spPr>
          <a:xfrm>
            <a:off x="1509713" y="5017382"/>
            <a:ext cx="1097280" cy="365760"/>
          </a:xfrm>
          <a:prstGeom prst="rect">
            <a:avLst/>
          </a:prstGeom>
          <a:noFill/>
        </p:spPr>
        <p:txBody>
          <a:bodyPr wrap="none">
            <a:spAutoFit/>
          </a:bodyPr>
          <a:lstStyle/>
          <a:p>
            <a:pPr eaLnBrk="1" hangingPunct="1">
              <a:buFont charset="0" panose="020b0604020202020204" pitchFamily="34" typeface="Arial"/>
              <a:buNone/>
              <a:defRPr/>
            </a:pPr>
            <a:r>
              <a:rPr altLang="en-US" lang="zh-CN">
                <a:solidFill>
                  <a:schemeClr val="bg2"/>
                </a:solidFill>
                <a:latin typeface="+mj-ea"/>
                <a:ea typeface="+mj-ea"/>
              </a:rPr>
              <a:t>客观务实</a:t>
            </a:r>
          </a:p>
        </p:txBody>
      </p:sp>
      <p:sp>
        <p:nvSpPr>
          <p:cNvPr id="62" name="文本框 39"/>
          <p:cNvSpPr txBox="1">
            <a:spLocks noChangeArrowheads="1"/>
          </p:cNvSpPr>
          <p:nvPr/>
        </p:nvSpPr>
        <p:spPr bwMode="auto">
          <a:xfrm>
            <a:off x="4595812" y="4761793"/>
            <a:ext cx="656907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r>
              <a:rPr altLang="en-US" lang="zh-CN" sz="1800">
                <a:solidFill>
                  <a:schemeClr val="bg1"/>
                </a:solidFill>
                <a:latin typeface="+mj-ea"/>
                <a:ea typeface="+mj-ea"/>
              </a:rPr>
              <a:t>在其位谋其政，在新岗位上努力将自身的业绩提升到一个新的层次，将自身的能力提升到一个新的层次。</a:t>
            </a:r>
          </a:p>
        </p:txBody>
      </p:sp>
      <p:sp>
        <p:nvSpPr>
          <p:cNvPr id="63" name="文本框 41"/>
          <p:cNvSpPr txBox="1">
            <a:spLocks noChangeArrowheads="1"/>
          </p:cNvSpPr>
          <p:nvPr/>
        </p:nvSpPr>
        <p:spPr bwMode="auto">
          <a:xfrm>
            <a:off x="5548312" y="3991857"/>
            <a:ext cx="5616575"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r>
              <a:rPr altLang="en-US" lang="zh-CN" sz="1600">
                <a:solidFill>
                  <a:schemeClr val="bg1"/>
                </a:solidFill>
                <a:latin typeface="+mj-ea"/>
                <a:ea typeface="+mj-ea"/>
              </a:rPr>
              <a:t>坚决服务公司制定的发展大局，找准部门的位置，摆正自身的位置，做好该做的事，管好该管的人。</a:t>
            </a:r>
          </a:p>
        </p:txBody>
      </p:sp>
      <p:sp>
        <p:nvSpPr>
          <p:cNvPr id="64" name="文本框 43"/>
          <p:cNvSpPr txBox="1">
            <a:spLocks noChangeArrowheads="1"/>
          </p:cNvSpPr>
          <p:nvPr/>
        </p:nvSpPr>
        <p:spPr bwMode="auto">
          <a:xfrm>
            <a:off x="6292850" y="3066343"/>
            <a:ext cx="4872038"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r>
              <a:rPr altLang="en-US" lang="zh-CN" sz="1600">
                <a:solidFill>
                  <a:schemeClr val="bg1"/>
                </a:solidFill>
                <a:latin typeface="+mj-ea"/>
                <a:ea typeface="+mj-ea"/>
              </a:rPr>
              <a:t>运用最新的科技手段和管理理念，结合部门现实状况，将部门的管理、业绩提升到一个新的层次。</a:t>
            </a:r>
          </a:p>
        </p:txBody>
      </p:sp>
      <p:sp>
        <p:nvSpPr>
          <p:cNvPr id="65" name="矩形: 圆角 44"/>
          <p:cNvSpPr>
            <a:spLocks noChangeArrowheads="1"/>
          </p:cNvSpPr>
          <p:nvPr/>
        </p:nvSpPr>
        <p:spPr bwMode="auto">
          <a:xfrm>
            <a:off x="2676525" y="4363332"/>
            <a:ext cx="1616075" cy="393700"/>
          </a:xfrm>
          <a:prstGeom prst="roundRect">
            <a:avLst>
              <a:gd fmla="val 50000" name="adj"/>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66" name="文本框 65"/>
          <p:cNvSpPr txBox="1"/>
          <p:nvPr/>
        </p:nvSpPr>
        <p:spPr>
          <a:xfrm>
            <a:off x="2959100" y="4360157"/>
            <a:ext cx="1097280" cy="365760"/>
          </a:xfrm>
          <a:prstGeom prst="rect">
            <a:avLst/>
          </a:prstGeom>
          <a:noFill/>
        </p:spPr>
        <p:txBody>
          <a:bodyPr wrap="none">
            <a:spAutoFit/>
          </a:bodyPr>
          <a:lstStyle>
            <a:defPPr>
              <a:defRPr lang="zh-CN"/>
            </a:defPPr>
            <a:lvl1pPr>
              <a:defRPr b="1">
                <a:solidFill>
                  <a:schemeClr val="accent1"/>
                </a:solidFill>
              </a:defRPr>
            </a:lvl1pPr>
          </a:lstStyle>
          <a:p>
            <a:pPr eaLnBrk="1" hangingPunct="1">
              <a:buFont charset="0" panose="020b0604020202020204" pitchFamily="34" typeface="Arial"/>
              <a:buNone/>
              <a:defRPr/>
            </a:pPr>
            <a:r>
              <a:rPr altLang="en-US" b="0" lang="zh-CN">
                <a:solidFill>
                  <a:schemeClr val="bg2"/>
                </a:solidFill>
                <a:latin typeface="+mj-ea"/>
                <a:ea typeface="+mj-ea"/>
              </a:rPr>
              <a:t>开拓进取</a:t>
            </a:r>
          </a:p>
        </p:txBody>
      </p:sp>
      <p:sp>
        <p:nvSpPr>
          <p:cNvPr id="67" name="矩形: 圆角 46"/>
          <p:cNvSpPr>
            <a:spLocks noChangeArrowheads="1"/>
          </p:cNvSpPr>
          <p:nvPr/>
        </p:nvSpPr>
        <p:spPr bwMode="auto">
          <a:xfrm>
            <a:off x="3548063" y="3575932"/>
            <a:ext cx="1616075" cy="393700"/>
          </a:xfrm>
          <a:prstGeom prst="roundRect">
            <a:avLst>
              <a:gd fmla="val 50000" name="adj"/>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68" name="文本框 67"/>
          <p:cNvSpPr txBox="1"/>
          <p:nvPr/>
        </p:nvSpPr>
        <p:spPr>
          <a:xfrm>
            <a:off x="3832225" y="3574343"/>
            <a:ext cx="1097280" cy="365760"/>
          </a:xfrm>
          <a:prstGeom prst="rect">
            <a:avLst/>
          </a:prstGeom>
          <a:noFill/>
        </p:spPr>
        <p:txBody>
          <a:bodyPr wrap="none">
            <a:spAutoFit/>
          </a:bodyPr>
          <a:lstStyle>
            <a:defPPr>
              <a:defRPr lang="zh-CN"/>
            </a:defPPr>
            <a:lvl1pPr>
              <a:defRPr b="1">
                <a:solidFill>
                  <a:schemeClr val="accent1"/>
                </a:solidFill>
              </a:defRPr>
            </a:lvl1pPr>
          </a:lstStyle>
          <a:p>
            <a:pPr eaLnBrk="1" hangingPunct="1">
              <a:buFont charset="0" panose="020b0604020202020204" pitchFamily="34" typeface="Arial"/>
              <a:buNone/>
              <a:defRPr/>
            </a:pPr>
            <a:r>
              <a:rPr altLang="en-US" b="0" lang="zh-CN">
                <a:solidFill>
                  <a:schemeClr val="bg2"/>
                </a:solidFill>
                <a:latin typeface="+mj-ea"/>
                <a:ea typeface="+mj-ea"/>
              </a:rPr>
              <a:t>服务大局</a:t>
            </a:r>
          </a:p>
        </p:txBody>
      </p:sp>
      <p:sp>
        <p:nvSpPr>
          <p:cNvPr id="69" name="矩形: 圆角 48"/>
          <p:cNvSpPr>
            <a:spLocks noChangeArrowheads="1"/>
          </p:cNvSpPr>
          <p:nvPr/>
        </p:nvSpPr>
        <p:spPr bwMode="auto">
          <a:xfrm>
            <a:off x="4208463" y="2672644"/>
            <a:ext cx="1616075" cy="393700"/>
          </a:xfrm>
          <a:prstGeom prst="roundRect">
            <a:avLst>
              <a:gd fmla="val 50000" name="adj"/>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70" name="文本框 69"/>
          <p:cNvSpPr txBox="1"/>
          <p:nvPr/>
        </p:nvSpPr>
        <p:spPr>
          <a:xfrm>
            <a:off x="4494212" y="2683757"/>
            <a:ext cx="1097280" cy="365760"/>
          </a:xfrm>
          <a:prstGeom prst="rect">
            <a:avLst/>
          </a:prstGeom>
          <a:noFill/>
        </p:spPr>
        <p:txBody>
          <a:bodyPr wrap="none">
            <a:spAutoFit/>
          </a:bodyPr>
          <a:lstStyle>
            <a:defPPr>
              <a:defRPr lang="zh-CN"/>
            </a:defPPr>
            <a:lvl1pPr>
              <a:defRPr b="1">
                <a:solidFill>
                  <a:schemeClr val="accent1"/>
                </a:solidFill>
              </a:defRPr>
            </a:lvl1pPr>
          </a:lstStyle>
          <a:p>
            <a:pPr eaLnBrk="1" hangingPunct="1">
              <a:buFont charset="0" panose="020b0604020202020204" pitchFamily="34" typeface="Arial"/>
              <a:buNone/>
              <a:defRPr/>
            </a:pPr>
            <a:r>
              <a:rPr altLang="en-US" b="0" lang="zh-CN">
                <a:solidFill>
                  <a:schemeClr val="bg2"/>
                </a:solidFill>
                <a:latin typeface="+mj-ea"/>
                <a:ea typeface="+mj-ea"/>
              </a:rPr>
              <a:t>科学管理</a:t>
            </a:r>
          </a:p>
        </p:txBody>
      </p:sp>
      <p:sp>
        <p:nvSpPr>
          <p:cNvPr id="71" name="TextBox 22"/>
          <p:cNvSpPr txBox="1"/>
          <p:nvPr/>
        </p:nvSpPr>
        <p:spPr>
          <a:xfrm>
            <a:off x="909141" y="2212426"/>
            <a:ext cx="2182812" cy="1097280"/>
          </a:xfrm>
          <a:prstGeom prst="rect">
            <a:avLst/>
          </a:prstGeom>
          <a:noFill/>
        </p:spPr>
        <p:txBody>
          <a:bodyPr>
            <a:spAutoFit/>
          </a:bodyPr>
          <a:lstStyle/>
          <a:p>
            <a:pPr algn="ctr" eaLnBrk="1" hangingPunct="1">
              <a:lnSpc>
                <a:spcPct val="150000"/>
              </a:lnSpc>
              <a:buFont charset="0" panose="020b0604020202020204" pitchFamily="34" typeface="Arial"/>
              <a:buNone/>
              <a:defRPr/>
            </a:pPr>
            <a:r>
              <a:rPr altLang="en-US" b="1" lang="zh-CN" sz="2200">
                <a:solidFill>
                  <a:schemeClr val="bg1"/>
                </a:solidFill>
                <a:latin typeface="+mj-ea"/>
                <a:ea typeface="+mj-ea"/>
              </a:rPr>
              <a:t>四个研究思想</a:t>
            </a:r>
          </a:p>
          <a:p>
            <a:pPr algn="ctr" eaLnBrk="1" hangingPunct="1">
              <a:lnSpc>
                <a:spcPct val="150000"/>
              </a:lnSpc>
              <a:buFont charset="0" panose="020b0604020202020204" pitchFamily="34" typeface="Arial"/>
              <a:buNone/>
              <a:defRPr/>
            </a:pPr>
            <a:r>
              <a:rPr altLang="en-US" b="1" lang="zh-CN" sz="2200">
                <a:solidFill>
                  <a:schemeClr val="bg1"/>
                </a:solidFill>
                <a:latin typeface="+mj-ea"/>
                <a:ea typeface="+mj-ea"/>
              </a:rPr>
              <a:t>贯穿全盘工作</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4" name="矩形 93"/>
          <p:cNvSpPr/>
          <p:nvPr/>
        </p:nvSpPr>
        <p:spPr bwMode="auto">
          <a:xfrm>
            <a:off x="6800975" y="1225828"/>
            <a:ext cx="4543643" cy="4397554"/>
          </a:xfrm>
          <a:prstGeom prst="rect">
            <a:avLst/>
          </a:prstGeom>
          <a:solidFill>
            <a:schemeClr val="bg2">
              <a:lumMod val="95000"/>
            </a:schemeClr>
          </a:solidFill>
          <a:ln cap="flat" w="14288">
            <a:solidFill>
              <a:srgbClr val="B3B3B3"/>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95" name="矩形 94"/>
          <p:cNvSpPr/>
          <p:nvPr/>
        </p:nvSpPr>
        <p:spPr>
          <a:xfrm>
            <a:off x="6991786" y="1533196"/>
            <a:ext cx="4162022" cy="3657601"/>
          </a:xfrm>
          <a:prstGeom prst="rect">
            <a:avLst/>
          </a:prstGeom>
          <a:noFill/>
        </p:spPr>
        <p:txBody>
          <a:bodyPr rtlCol="0" wrap="square">
            <a:spAutoFit/>
          </a:bodyPr>
          <a:lstStyle/>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请在这里输入您的文字说明请在这里输入您的文字说请在这里输入您的文字说明请在这里输入您的文字说明</a:t>
            </a:r>
          </a:p>
        </p:txBody>
      </p:sp>
      <p:sp>
        <p:nvSpPr>
          <p:cNvPr id="96" name="Freeform 5"/>
          <p:cNvSpPr>
            <a:spLocks noEditPoints="1"/>
          </p:cNvSpPr>
          <p:nvPr/>
        </p:nvSpPr>
        <p:spPr bwMode="auto">
          <a:xfrm>
            <a:off x="898319" y="1869844"/>
            <a:ext cx="2779576" cy="2765014"/>
          </a:xfrm>
          <a:custGeom>
            <a:gdLst>
              <a:gd fmla="*/ 2474 w 4948" name="T0"/>
              <a:gd fmla="*/ 4348 h 4921" name="T1"/>
              <a:gd fmla="*/ 2474 w 4948" name="T2"/>
              <a:gd fmla="*/ 573 h 4921" name="T3"/>
              <a:gd fmla="*/ 2675 w 4948" name="T4"/>
              <a:gd fmla="*/ 0 h 4921" name="T5"/>
              <a:gd fmla="*/ 2178 w 4948" name="T6"/>
              <a:gd fmla="*/ 391 h 4921" name="T7"/>
              <a:gd fmla="*/ 1696 w 4948" name="T8"/>
              <a:gd fmla="*/ 116 h 4921" name="T9"/>
              <a:gd fmla="*/ 1393 w 4948" name="T10"/>
              <a:gd fmla="*/ 677 h 4921" name="T11"/>
              <a:gd fmla="*/ 867 w 4948" name="T12"/>
              <a:gd fmla="*/ 579 h 4921" name="T13"/>
              <a:gd fmla="*/ 801 w 4948" name="T14"/>
              <a:gd fmla="*/ 1218 h 4921" name="T15"/>
              <a:gd fmla="*/ 245 w 4948" name="T16"/>
              <a:gd fmla="*/ 1374 h 4921" name="T17"/>
              <a:gd fmla="*/ 444 w 4948" name="T18"/>
              <a:gd fmla="*/ 1988 h 4921" name="T19"/>
              <a:gd fmla="*/ 0 w 4948" name="T20"/>
              <a:gd fmla="*/ 2260 h 4921" name="T21"/>
              <a:gd fmla="*/ 412 w 4948" name="T22"/>
              <a:gd fmla="*/ 2760 h 4921" name="T23"/>
              <a:gd fmla="*/ 109 w 4948" name="T24"/>
              <a:gd fmla="*/ 3210 h 4921" name="T25"/>
              <a:gd fmla="*/ 678 w 4948" name="T26"/>
              <a:gd fmla="*/ 3517 h 4921" name="T27"/>
              <a:gd fmla="*/ 582 w 4948" name="T28"/>
              <a:gd fmla="*/ 4059 h 4921" name="T29"/>
              <a:gd fmla="*/ 1221 w 4948" name="T30"/>
              <a:gd fmla="*/ 4127 h 4921" name="T31"/>
              <a:gd fmla="*/ 1322 w 4948" name="T32"/>
              <a:gd fmla="*/ 4647 h 4921" name="T33"/>
              <a:gd fmla="*/ 1934 w 4948" name="T34"/>
              <a:gd fmla="*/ 4479 h 4921" name="T35"/>
              <a:gd fmla="*/ 2273 w 4948" name="T36"/>
              <a:gd fmla="*/ 4921 h 4921" name="T37"/>
              <a:gd fmla="*/ 2768 w 4948" name="T38"/>
              <a:gd fmla="*/ 4536 h 4921" name="T39"/>
              <a:gd fmla="*/ 3252 w 4948" name="T40"/>
              <a:gd fmla="*/ 4805 h 4921" name="T41"/>
              <a:gd fmla="*/ 3558 w 4948" name="T42"/>
              <a:gd fmla="*/ 4267 h 4921" name="T43"/>
              <a:gd fmla="*/ 4081 w 4948" name="T44"/>
              <a:gd fmla="*/ 4342 h 4921" name="T45"/>
              <a:gd fmla="*/ 4165 w 4948" name="T46"/>
              <a:gd fmla="*/ 3735 h 4921" name="T47"/>
              <a:gd fmla="*/ 4703 w 4948" name="T48"/>
              <a:gd fmla="*/ 3547 h 4921" name="T49"/>
              <a:gd fmla="*/ 4540 w 4948" name="T50"/>
              <a:gd fmla="*/ 2959 h 4921" name="T51"/>
              <a:gd fmla="*/ 4948 w 4948" name="T52"/>
              <a:gd fmla="*/ 2661 h 4921" name="T53"/>
              <a:gd fmla="*/ 4580 w 4948" name="T54"/>
              <a:gd fmla="*/ 2173 h 4921" name="T55"/>
              <a:gd fmla="*/ 4839 w 4948" name="T56"/>
              <a:gd fmla="*/ 1711 h 4921" name="T57"/>
              <a:gd fmla="*/ 4310 w 4948" name="T58"/>
              <a:gd fmla="*/ 1399 h 4921" name="T59"/>
              <a:gd fmla="*/ 4366 w 4948" name="T60"/>
              <a:gd fmla="*/ 862 h 4921" name="T61"/>
              <a:gd fmla="*/ 3752 w 4948" name="T62"/>
              <a:gd fmla="*/ 781 h 4921" name="T63"/>
              <a:gd fmla="*/ 3626 w 4948" name="T64"/>
              <a:gd fmla="*/ 274 h 4921" name="T65"/>
              <a:gd fmla="*/ 3022 w 4948" name="T66"/>
              <a:gd fmla="*/ 433 h 4921" name="T67"/>
              <a:gd fmla="*/ 2675 w 4948" name="T68"/>
              <a:gd fmla="*/ 0 h 492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21" w="4948">
                <a:moveTo>
                  <a:pt x="4362" y="2461"/>
                </a:moveTo>
                <a:cubicBezTo>
                  <a:pt x="4362" y="3503"/>
                  <a:pt x="3517" y="4348"/>
                  <a:pt x="2474" y="4348"/>
                </a:cubicBezTo>
                <a:cubicBezTo>
                  <a:pt x="1431" y="4348"/>
                  <a:pt x="586" y="3503"/>
                  <a:pt x="586" y="2461"/>
                </a:cubicBezTo>
                <a:cubicBezTo>
                  <a:pt x="586" y="1418"/>
                  <a:pt x="1431" y="573"/>
                  <a:pt x="2474" y="573"/>
                </a:cubicBezTo>
                <a:cubicBezTo>
                  <a:pt x="3517" y="573"/>
                  <a:pt x="4362" y="1418"/>
                  <a:pt x="4362" y="2461"/>
                </a:cubicBezTo>
                <a:close/>
                <a:moveTo>
                  <a:pt x="2675" y="0"/>
                </a:moveTo>
                <a:lnTo>
                  <a:pt x="2282" y="0"/>
                </a:lnTo>
                <a:lnTo>
                  <a:pt x="2178" y="391"/>
                </a:lnTo>
                <a:cubicBezTo>
                  <a:pt x="2097" y="403"/>
                  <a:pt x="2017" y="420"/>
                  <a:pt x="1939" y="441"/>
                </a:cubicBezTo>
                <a:lnTo>
                  <a:pt x="1696" y="116"/>
                </a:lnTo>
                <a:lnTo>
                  <a:pt x="1334" y="269"/>
                </a:lnTo>
                <a:lnTo>
                  <a:pt x="1393" y="677"/>
                </a:lnTo>
                <a:cubicBezTo>
                  <a:pt x="1334" y="713"/>
                  <a:pt x="1276" y="752"/>
                  <a:pt x="1221" y="794"/>
                </a:cubicBezTo>
                <a:lnTo>
                  <a:pt x="867" y="579"/>
                </a:lnTo>
                <a:lnTo>
                  <a:pt x="588" y="856"/>
                </a:lnTo>
                <a:lnTo>
                  <a:pt x="801" y="1218"/>
                </a:lnTo>
                <a:cubicBezTo>
                  <a:pt x="751" y="1286"/>
                  <a:pt x="704" y="1357"/>
                  <a:pt x="662" y="1431"/>
                </a:cubicBezTo>
                <a:lnTo>
                  <a:pt x="245" y="1374"/>
                </a:lnTo>
                <a:lnTo>
                  <a:pt x="101" y="1738"/>
                </a:lnTo>
                <a:lnTo>
                  <a:pt x="444" y="1988"/>
                </a:lnTo>
                <a:cubicBezTo>
                  <a:pt x="431" y="2045"/>
                  <a:pt x="420" y="2103"/>
                  <a:pt x="412" y="2161"/>
                </a:cubicBezTo>
                <a:lnTo>
                  <a:pt x="0" y="2260"/>
                </a:lnTo>
                <a:lnTo>
                  <a:pt x="0" y="2652"/>
                </a:lnTo>
                <a:lnTo>
                  <a:pt x="412" y="2760"/>
                </a:lnTo>
                <a:cubicBezTo>
                  <a:pt x="421" y="2829"/>
                  <a:pt x="435" y="2897"/>
                  <a:pt x="451" y="2963"/>
                </a:cubicBezTo>
                <a:lnTo>
                  <a:pt x="109" y="3210"/>
                </a:lnTo>
                <a:lnTo>
                  <a:pt x="259" y="3572"/>
                </a:lnTo>
                <a:lnTo>
                  <a:pt x="678" y="3517"/>
                </a:lnTo>
                <a:cubicBezTo>
                  <a:pt x="715" y="3581"/>
                  <a:pt x="756" y="3643"/>
                  <a:pt x="801" y="3703"/>
                </a:cubicBezTo>
                <a:lnTo>
                  <a:pt x="582" y="4059"/>
                </a:lnTo>
                <a:lnTo>
                  <a:pt x="861" y="4336"/>
                </a:lnTo>
                <a:lnTo>
                  <a:pt x="1221" y="4127"/>
                </a:lnTo>
                <a:cubicBezTo>
                  <a:pt x="1275" y="4168"/>
                  <a:pt x="1331" y="4206"/>
                  <a:pt x="1389" y="4242"/>
                </a:cubicBezTo>
                <a:lnTo>
                  <a:pt x="1322" y="4647"/>
                </a:lnTo>
                <a:lnTo>
                  <a:pt x="1684" y="4800"/>
                </a:lnTo>
                <a:lnTo>
                  <a:pt x="1934" y="4479"/>
                </a:lnTo>
                <a:cubicBezTo>
                  <a:pt x="2014" y="4500"/>
                  <a:pt x="2095" y="4518"/>
                  <a:pt x="2178" y="4531"/>
                </a:cubicBezTo>
                <a:lnTo>
                  <a:pt x="2273" y="4921"/>
                </a:lnTo>
                <a:lnTo>
                  <a:pt x="2667" y="4921"/>
                </a:lnTo>
                <a:lnTo>
                  <a:pt x="2768" y="4536"/>
                </a:lnTo>
                <a:cubicBezTo>
                  <a:pt x="2853" y="4525"/>
                  <a:pt x="2936" y="4510"/>
                  <a:pt x="3017" y="4489"/>
                </a:cubicBezTo>
                <a:lnTo>
                  <a:pt x="3252" y="4805"/>
                </a:lnTo>
                <a:lnTo>
                  <a:pt x="3614" y="4653"/>
                </a:lnTo>
                <a:lnTo>
                  <a:pt x="3558" y="4267"/>
                </a:lnTo>
                <a:cubicBezTo>
                  <a:pt x="3625" y="4229"/>
                  <a:pt x="3689" y="4187"/>
                  <a:pt x="3750" y="4141"/>
                </a:cubicBezTo>
                <a:lnTo>
                  <a:pt x="4081" y="4342"/>
                </a:lnTo>
                <a:lnTo>
                  <a:pt x="4360" y="4065"/>
                </a:lnTo>
                <a:lnTo>
                  <a:pt x="4165" y="3735"/>
                </a:lnTo>
                <a:cubicBezTo>
                  <a:pt x="4224" y="3659"/>
                  <a:pt x="4277" y="3579"/>
                  <a:pt x="4325" y="3495"/>
                </a:cubicBezTo>
                <a:lnTo>
                  <a:pt x="4703" y="3547"/>
                </a:lnTo>
                <a:lnTo>
                  <a:pt x="4847" y="3183"/>
                </a:lnTo>
                <a:lnTo>
                  <a:pt x="4540" y="2959"/>
                </a:lnTo>
                <a:cubicBezTo>
                  <a:pt x="4557" y="2891"/>
                  <a:pt x="4570" y="2821"/>
                  <a:pt x="4580" y="2749"/>
                </a:cubicBezTo>
                <a:lnTo>
                  <a:pt x="4948" y="2661"/>
                </a:lnTo>
                <a:lnTo>
                  <a:pt x="4948" y="2269"/>
                </a:lnTo>
                <a:lnTo>
                  <a:pt x="4580" y="2173"/>
                </a:lnTo>
                <a:cubicBezTo>
                  <a:pt x="4569" y="2091"/>
                  <a:pt x="4553" y="2011"/>
                  <a:pt x="4533" y="1932"/>
                </a:cubicBezTo>
                <a:lnTo>
                  <a:pt x="4839" y="1711"/>
                </a:lnTo>
                <a:lnTo>
                  <a:pt x="4690" y="1349"/>
                </a:lnTo>
                <a:lnTo>
                  <a:pt x="4310" y="1399"/>
                </a:lnTo>
                <a:cubicBezTo>
                  <a:pt x="4266" y="1326"/>
                  <a:pt x="4218" y="1255"/>
                  <a:pt x="4166" y="1188"/>
                </a:cubicBezTo>
                <a:lnTo>
                  <a:pt x="4366" y="862"/>
                </a:lnTo>
                <a:lnTo>
                  <a:pt x="4087" y="585"/>
                </a:lnTo>
                <a:lnTo>
                  <a:pt x="3752" y="781"/>
                </a:lnTo>
                <a:cubicBezTo>
                  <a:pt x="3691" y="736"/>
                  <a:pt x="3628" y="695"/>
                  <a:pt x="3563" y="656"/>
                </a:cubicBezTo>
                <a:lnTo>
                  <a:pt x="3626" y="274"/>
                </a:lnTo>
                <a:lnTo>
                  <a:pt x="3264" y="121"/>
                </a:lnTo>
                <a:lnTo>
                  <a:pt x="3022" y="433"/>
                </a:lnTo>
                <a:cubicBezTo>
                  <a:pt x="2939" y="412"/>
                  <a:pt x="2855" y="396"/>
                  <a:pt x="2769" y="385"/>
                </a:cubicBezTo>
                <a:lnTo>
                  <a:pt x="2675" y="0"/>
                </a:lnTo>
                <a:close/>
              </a:path>
            </a:pathLst>
          </a:cu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97" name="Freeform 6"/>
          <p:cNvSpPr>
            <a:spLocks noEditPoints="1"/>
          </p:cNvSpPr>
          <p:nvPr/>
        </p:nvSpPr>
        <p:spPr bwMode="auto">
          <a:xfrm>
            <a:off x="3794919" y="1863228"/>
            <a:ext cx="2779574" cy="2778248"/>
          </a:xfrm>
          <a:custGeom>
            <a:gdLst>
              <a:gd fmla="*/ 1417 w 4950" name="T0"/>
              <a:gd fmla="*/ 4048 h 4943" name="T1"/>
              <a:gd fmla="*/ 3532 w 4950" name="T2"/>
              <a:gd fmla="*/ 895 h 4943" name="T3"/>
              <a:gd fmla="*/ 4021 w 4950" name="T4"/>
              <a:gd fmla="*/ 530 h 4943" name="T5"/>
              <a:gd fmla="*/ 3388 w 4950" name="T6"/>
              <a:gd fmla="*/ 577 h 4943" name="T7"/>
              <a:gd fmla="*/ 3139 w 4950" name="T8"/>
              <a:gd fmla="*/ 78 h 4943" name="T9"/>
              <a:gd fmla="*/ 2571 w 4950" name="T10"/>
              <a:gd fmla="*/ 376 h 4943" name="T11"/>
              <a:gd fmla="*/ 2187 w 4950" name="T12"/>
              <a:gd fmla="*/ 0 h 4943" name="T13"/>
              <a:gd fmla="*/ 1774 w 4950" name="T14"/>
              <a:gd fmla="*/ 496 h 4943" name="T15"/>
              <a:gd fmla="*/ 1222 w 4950" name="T16"/>
              <a:gd fmla="*/ 315 h 4943" name="T17"/>
              <a:gd fmla="*/ 1045 w 4950" name="T18"/>
              <a:gd fmla="*/ 940 h 4943" name="T19"/>
              <a:gd fmla="*/ 521 w 4950" name="T20"/>
              <a:gd fmla="*/ 918 h 4943" name="T21"/>
              <a:gd fmla="*/ 585 w 4950" name="T22"/>
              <a:gd fmla="*/ 1566 h 4943" name="T23"/>
              <a:gd fmla="*/ 80 w 4950" name="T24"/>
              <a:gd fmla="*/ 1772 h 4943" name="T25"/>
              <a:gd fmla="*/ 383 w 4950" name="T26"/>
              <a:gd fmla="*/ 2347 h 4943" name="T27"/>
              <a:gd fmla="*/ 0 w 4950" name="T28"/>
              <a:gd fmla="*/ 2746 h 4943" name="T29"/>
              <a:gd fmla="*/ 494 w 4950" name="T30"/>
              <a:gd fmla="*/ 3161 h 4943" name="T31"/>
              <a:gd fmla="*/ 287 w 4950" name="T32"/>
              <a:gd fmla="*/ 3652 h 4943" name="T33"/>
              <a:gd fmla="*/ 893 w 4950" name="T34"/>
              <a:gd fmla="*/ 3854 h 4943" name="T35"/>
              <a:gd fmla="*/ 928 w 4950" name="T36"/>
              <a:gd fmla="*/ 4413 h 4943" name="T37"/>
              <a:gd fmla="*/ 1557 w 4950" name="T38"/>
              <a:gd fmla="*/ 4369 h 4943" name="T39"/>
              <a:gd fmla="*/ 1810 w 4950" name="T40"/>
              <a:gd fmla="*/ 4865 h 4943" name="T41"/>
              <a:gd fmla="*/ 2368 w 4950" name="T42"/>
              <a:gd fmla="*/ 4588 h 4943" name="T43"/>
              <a:gd fmla="*/ 2762 w 4950" name="T44"/>
              <a:gd fmla="*/ 4943 h 4943" name="T45"/>
              <a:gd fmla="*/ 3173 w 4950" name="T46"/>
              <a:gd fmla="*/ 4483 h 4943" name="T47"/>
              <a:gd fmla="*/ 3727 w 4950" name="T48"/>
              <a:gd fmla="*/ 4628 h 4943" name="T49"/>
              <a:gd fmla="*/ 3920 w 4950" name="T50"/>
              <a:gd fmla="*/ 4046 h 4943" name="T51"/>
              <a:gd fmla="*/ 4428 w 4950" name="T52"/>
              <a:gd fmla="*/ 4025 h 4943" name="T53"/>
              <a:gd fmla="*/ 4394 w 4950" name="T54"/>
              <a:gd fmla="*/ 3412 h 4943" name="T55"/>
              <a:gd fmla="*/ 4869 w 4950" name="T56"/>
              <a:gd fmla="*/ 3171 h 4943" name="T57"/>
              <a:gd fmla="*/ 4602 w 4950" name="T58"/>
              <a:gd fmla="*/ 2614 h 4943" name="T59"/>
              <a:gd fmla="*/ 4950 w 4950" name="T60"/>
              <a:gd fmla="*/ 2197 h 4943" name="T61"/>
              <a:gd fmla="*/ 4483 w 4950" name="T62"/>
              <a:gd fmla="*/ 1784 h 4943" name="T63"/>
              <a:gd fmla="*/ 4662 w 4950" name="T64"/>
              <a:gd fmla="*/ 1291 h 4943" name="T65"/>
              <a:gd fmla="*/ 4068 w 4950" name="T66"/>
              <a:gd fmla="*/ 1085 h 4943" name="T67"/>
              <a:gd fmla="*/ 4021 w 4950" name="T68"/>
              <a:gd fmla="*/ 530 h 494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43" w="4950">
                <a:moveTo>
                  <a:pt x="4051" y="3529"/>
                </a:moveTo>
                <a:cubicBezTo>
                  <a:pt x="3467" y="4400"/>
                  <a:pt x="2287" y="4632"/>
                  <a:pt x="1417" y="4048"/>
                </a:cubicBezTo>
                <a:cubicBezTo>
                  <a:pt x="546" y="3464"/>
                  <a:pt x="314" y="2284"/>
                  <a:pt x="898" y="1414"/>
                </a:cubicBezTo>
                <a:cubicBezTo>
                  <a:pt x="1482" y="543"/>
                  <a:pt x="2662" y="311"/>
                  <a:pt x="3532" y="895"/>
                </a:cubicBezTo>
                <a:cubicBezTo>
                  <a:pt x="4403" y="1479"/>
                  <a:pt x="4635" y="2659"/>
                  <a:pt x="4051" y="3529"/>
                </a:cubicBezTo>
                <a:close/>
                <a:moveTo>
                  <a:pt x="4021" y="530"/>
                </a:moveTo>
                <a:lnTo>
                  <a:pt x="3693" y="309"/>
                </a:lnTo>
                <a:lnTo>
                  <a:pt x="3388" y="577"/>
                </a:lnTo>
                <a:cubicBezTo>
                  <a:pt x="3313" y="542"/>
                  <a:pt x="3236" y="511"/>
                  <a:pt x="3159" y="486"/>
                </a:cubicBezTo>
                <a:lnTo>
                  <a:pt x="3139" y="78"/>
                </a:lnTo>
                <a:lnTo>
                  <a:pt x="2751" y="2"/>
                </a:lnTo>
                <a:lnTo>
                  <a:pt x="2571" y="376"/>
                </a:lnTo>
                <a:cubicBezTo>
                  <a:pt x="2502" y="373"/>
                  <a:pt x="2432" y="374"/>
                  <a:pt x="2362" y="378"/>
                </a:cubicBezTo>
                <a:lnTo>
                  <a:pt x="2187" y="0"/>
                </a:lnTo>
                <a:lnTo>
                  <a:pt x="1799" y="75"/>
                </a:lnTo>
                <a:lnTo>
                  <a:pt x="1774" y="496"/>
                </a:lnTo>
                <a:cubicBezTo>
                  <a:pt x="1694" y="525"/>
                  <a:pt x="1615" y="558"/>
                  <a:pt x="1539" y="597"/>
                </a:cubicBezTo>
                <a:lnTo>
                  <a:pt x="1222" y="315"/>
                </a:lnTo>
                <a:lnTo>
                  <a:pt x="898" y="539"/>
                </a:lnTo>
                <a:lnTo>
                  <a:pt x="1045" y="940"/>
                </a:lnTo>
                <a:cubicBezTo>
                  <a:pt x="1002" y="980"/>
                  <a:pt x="960" y="1022"/>
                  <a:pt x="920" y="1066"/>
                </a:cubicBezTo>
                <a:lnTo>
                  <a:pt x="521" y="918"/>
                </a:lnTo>
                <a:lnTo>
                  <a:pt x="302" y="1245"/>
                </a:lnTo>
                <a:lnTo>
                  <a:pt x="585" y="1566"/>
                </a:lnTo>
                <a:cubicBezTo>
                  <a:pt x="555" y="1629"/>
                  <a:pt x="528" y="1693"/>
                  <a:pt x="504" y="1758"/>
                </a:cubicBezTo>
                <a:lnTo>
                  <a:pt x="80" y="1772"/>
                </a:lnTo>
                <a:lnTo>
                  <a:pt x="2" y="2158"/>
                </a:lnTo>
                <a:lnTo>
                  <a:pt x="383" y="2347"/>
                </a:lnTo>
                <a:cubicBezTo>
                  <a:pt x="378" y="2422"/>
                  <a:pt x="378" y="2496"/>
                  <a:pt x="381" y="2571"/>
                </a:cubicBezTo>
                <a:lnTo>
                  <a:pt x="0" y="2746"/>
                </a:lnTo>
                <a:lnTo>
                  <a:pt x="77" y="3133"/>
                </a:lnTo>
                <a:lnTo>
                  <a:pt x="494" y="3161"/>
                </a:lnTo>
                <a:cubicBezTo>
                  <a:pt x="517" y="3225"/>
                  <a:pt x="542" y="3289"/>
                  <a:pt x="570" y="3351"/>
                </a:cubicBezTo>
                <a:lnTo>
                  <a:pt x="287" y="3652"/>
                </a:lnTo>
                <a:lnTo>
                  <a:pt x="504" y="3982"/>
                </a:lnTo>
                <a:lnTo>
                  <a:pt x="893" y="3854"/>
                </a:lnTo>
                <a:cubicBezTo>
                  <a:pt x="947" y="3917"/>
                  <a:pt x="1005" y="3977"/>
                  <a:pt x="1067" y="4034"/>
                </a:cubicBezTo>
                <a:lnTo>
                  <a:pt x="928" y="4413"/>
                </a:lnTo>
                <a:lnTo>
                  <a:pt x="1257" y="4634"/>
                </a:lnTo>
                <a:lnTo>
                  <a:pt x="1557" y="4369"/>
                </a:lnTo>
                <a:cubicBezTo>
                  <a:pt x="1634" y="4408"/>
                  <a:pt x="1712" y="4441"/>
                  <a:pt x="1791" y="4470"/>
                </a:cubicBezTo>
                <a:lnTo>
                  <a:pt x="1810" y="4865"/>
                </a:lnTo>
                <a:lnTo>
                  <a:pt x="2199" y="4941"/>
                </a:lnTo>
                <a:lnTo>
                  <a:pt x="2368" y="4588"/>
                </a:lnTo>
                <a:cubicBezTo>
                  <a:pt x="2445" y="4593"/>
                  <a:pt x="2522" y="4594"/>
                  <a:pt x="2599" y="4590"/>
                </a:cubicBezTo>
                <a:lnTo>
                  <a:pt x="2762" y="4943"/>
                </a:lnTo>
                <a:lnTo>
                  <a:pt x="3150" y="4868"/>
                </a:lnTo>
                <a:lnTo>
                  <a:pt x="3173" y="4483"/>
                </a:lnTo>
                <a:cubicBezTo>
                  <a:pt x="3264" y="4452"/>
                  <a:pt x="3354" y="4416"/>
                  <a:pt x="3440" y="4373"/>
                </a:cubicBezTo>
                <a:lnTo>
                  <a:pt x="3727" y="4628"/>
                </a:lnTo>
                <a:lnTo>
                  <a:pt x="4051" y="4404"/>
                </a:lnTo>
                <a:lnTo>
                  <a:pt x="3920" y="4046"/>
                </a:lnTo>
                <a:cubicBezTo>
                  <a:pt x="3973" y="3998"/>
                  <a:pt x="4023" y="3947"/>
                  <a:pt x="4071" y="3893"/>
                </a:cubicBezTo>
                <a:lnTo>
                  <a:pt x="4428" y="4025"/>
                </a:lnTo>
                <a:lnTo>
                  <a:pt x="4648" y="3698"/>
                </a:lnTo>
                <a:lnTo>
                  <a:pt x="4394" y="3412"/>
                </a:lnTo>
                <a:cubicBezTo>
                  <a:pt x="4431" y="3337"/>
                  <a:pt x="4463" y="3261"/>
                  <a:pt x="4489" y="3183"/>
                </a:cubicBezTo>
                <a:lnTo>
                  <a:pt x="4869" y="3171"/>
                </a:lnTo>
                <a:lnTo>
                  <a:pt x="4947" y="2785"/>
                </a:lnTo>
                <a:lnTo>
                  <a:pt x="4602" y="2614"/>
                </a:lnTo>
                <a:cubicBezTo>
                  <a:pt x="4607" y="2528"/>
                  <a:pt x="4606" y="2442"/>
                  <a:pt x="4601" y="2357"/>
                </a:cubicBezTo>
                <a:lnTo>
                  <a:pt x="4950" y="2197"/>
                </a:lnTo>
                <a:lnTo>
                  <a:pt x="4872" y="1810"/>
                </a:lnTo>
                <a:lnTo>
                  <a:pt x="4483" y="1784"/>
                </a:lnTo>
                <a:cubicBezTo>
                  <a:pt x="4457" y="1713"/>
                  <a:pt x="4427" y="1643"/>
                  <a:pt x="4395" y="1575"/>
                </a:cubicBezTo>
                <a:lnTo>
                  <a:pt x="4662" y="1291"/>
                </a:lnTo>
                <a:lnTo>
                  <a:pt x="4445" y="960"/>
                </a:lnTo>
                <a:lnTo>
                  <a:pt x="4068" y="1085"/>
                </a:lnTo>
                <a:cubicBezTo>
                  <a:pt x="4011" y="1022"/>
                  <a:pt x="3949" y="961"/>
                  <a:pt x="3884" y="904"/>
                </a:cubicBezTo>
                <a:lnTo>
                  <a:pt x="4021" y="530"/>
                </a:lnTo>
                <a:close/>
              </a:path>
            </a:pathLst>
          </a:cu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98" name="Freeform 7"/>
          <p:cNvSpPr>
            <a:spLocks noEditPoints="1"/>
          </p:cNvSpPr>
          <p:nvPr/>
        </p:nvSpPr>
        <p:spPr bwMode="auto">
          <a:xfrm>
            <a:off x="3207045" y="1403662"/>
            <a:ext cx="1058725" cy="1058725"/>
          </a:xfrm>
          <a:custGeom>
            <a:gdLst>
              <a:gd fmla="*/ 922 w 1572" name="T0"/>
              <a:gd fmla="*/ 186 h 1571" name="T1"/>
              <a:gd fmla="*/ 637 w 1572" name="T2"/>
              <a:gd fmla="*/ 1382 h 1571" name="T3"/>
              <a:gd fmla="*/ 541 w 1572" name="T4"/>
              <a:gd fmla="*/ 1535 h 1571" name="T5"/>
              <a:gd fmla="*/ 724 w 1572" name="T6"/>
              <a:gd fmla="*/ 1451 h 1571" name="T7"/>
              <a:gd fmla="*/ 852 w 1572" name="T8"/>
              <a:gd fmla="*/ 1571 h 1571" name="T9"/>
              <a:gd fmla="*/ 988 w 1572" name="T10"/>
              <a:gd fmla="*/ 1420 h 1571" name="T11"/>
              <a:gd fmla="*/ 1143 w 1572" name="T12"/>
              <a:gd fmla="*/ 1489 h 1571" name="T13"/>
              <a:gd fmla="*/ 1211 w 1572" name="T14"/>
              <a:gd fmla="*/ 1295 h 1571" name="T15"/>
              <a:gd fmla="*/ 1394 w 1572" name="T16"/>
              <a:gd fmla="*/ 1288 h 1571" name="T17"/>
              <a:gd fmla="*/ 1378 w 1572" name="T18"/>
              <a:gd fmla="*/ 1082 h 1571" name="T19"/>
              <a:gd fmla="*/ 1536 w 1572" name="T20"/>
              <a:gd fmla="*/ 1031 h 1571" name="T21"/>
              <a:gd fmla="*/ 1445 w 1572" name="T22"/>
              <a:gd fmla="*/ 845 h 1571" name="T23"/>
              <a:gd fmla="*/ 1572 w 1572" name="T24"/>
              <a:gd fmla="*/ 727 h 1571" name="T25"/>
              <a:gd fmla="*/ 1419 w 1572" name="T26"/>
              <a:gd fmla="*/ 590 h 1571" name="T27"/>
              <a:gd fmla="*/ 1489 w 1572" name="T28"/>
              <a:gd fmla="*/ 429 h 1571" name="T29"/>
              <a:gd fmla="*/ 1297 w 1572" name="T30"/>
              <a:gd fmla="*/ 361 h 1571" name="T31"/>
              <a:gd fmla="*/ 1304 w 1572" name="T32"/>
              <a:gd fmla="*/ 191 h 1571" name="T33"/>
              <a:gd fmla="*/ 1103 w 1572" name="T34"/>
              <a:gd fmla="*/ 199 h 1571" name="T35"/>
              <a:gd fmla="*/ 1031 w 1572" name="T36"/>
              <a:gd fmla="*/ 36 h 1571" name="T37"/>
              <a:gd fmla="*/ 849 w 1572" name="T38"/>
              <a:gd fmla="*/ 119 h 1571" name="T39"/>
              <a:gd fmla="*/ 720 w 1572" name="T40"/>
              <a:gd fmla="*/ 0 h 1571" name="T41"/>
              <a:gd fmla="*/ 585 w 1572" name="T42"/>
              <a:gd fmla="*/ 144 h 1571" name="T43"/>
              <a:gd fmla="*/ 429 w 1572" name="T44"/>
              <a:gd fmla="*/ 83 h 1571" name="T45"/>
              <a:gd fmla="*/ 358 w 1572" name="T46"/>
              <a:gd fmla="*/ 265 h 1571" name="T47"/>
              <a:gd fmla="*/ 178 w 1572" name="T48"/>
              <a:gd fmla="*/ 284 h 1571" name="T49"/>
              <a:gd fmla="*/ 185 w 1572" name="T50"/>
              <a:gd fmla="*/ 478 h 1571" name="T51"/>
              <a:gd fmla="*/ 37 w 1572" name="T52"/>
              <a:gd fmla="*/ 541 h 1571" name="T53"/>
              <a:gd fmla="*/ 114 w 1572" name="T54"/>
              <a:gd fmla="*/ 720 h 1571" name="T55"/>
              <a:gd fmla="*/ 0 w 1572" name="T56"/>
              <a:gd fmla="*/ 844 h 1571" name="T57"/>
              <a:gd fmla="*/ 140 w 1572" name="T58"/>
              <a:gd fmla="*/ 980 h 1571" name="T59"/>
              <a:gd fmla="*/ 83 w 1572" name="T60"/>
              <a:gd fmla="*/ 1143 h 1571" name="T61"/>
              <a:gd fmla="*/ 267 w 1572" name="T62"/>
              <a:gd fmla="*/ 1213 h 1571" name="T63"/>
              <a:gd fmla="*/ 268 w 1572" name="T64"/>
              <a:gd fmla="*/ 1380 h 1571" name="T65"/>
              <a:gd fmla="*/ 466 w 1572" name="T66"/>
              <a:gd fmla="*/ 1375 h 1571" name="T67"/>
              <a:gd fmla="*/ 541 w 1572" name="T68"/>
              <a:gd fmla="*/ 1535 h 1571" name="T69"/>
              <a:gd fmla="*/ 786 w 1572" name="T70"/>
              <a:gd fmla="*/ 952 h 1571" name="T71"/>
              <a:gd fmla="*/ 1215 w 1572" name="T72"/>
              <a:gd fmla="*/ 932 h 1571" name="T73"/>
              <a:gd fmla="*/ 768 w 1572" name="T74"/>
              <a:gd fmla="*/ 1296 h 1571" name="T75"/>
              <a:gd fmla="*/ 560 w 1572" name="T76"/>
              <a:gd fmla="*/ 1247 h 1571" name="T77"/>
              <a:gd fmla="*/ 339 w 1572" name="T78"/>
              <a:gd fmla="*/ 723 h 1571" name="T79"/>
              <a:gd fmla="*/ 698 w 1572" name="T80"/>
              <a:gd fmla="*/ 931 h 1571" name="T81"/>
              <a:gd fmla="*/ 560 w 1572" name="T82"/>
              <a:gd fmla="*/ 1247 h 1571" name="T83"/>
              <a:gd fmla="*/ 881 w 1572" name="T84"/>
              <a:gd fmla="*/ 808 h 1571" name="T85"/>
              <a:gd fmla="*/ 678 w 1572" name="T86"/>
              <a:gd fmla="*/ 760 h 1571" name="T87"/>
              <a:gd fmla="*/ 354 w 1572" name="T88"/>
              <a:gd fmla="*/ 633 h 1571" name="T89"/>
              <a:gd fmla="*/ 798 w 1572" name="T90"/>
              <a:gd fmla="*/ 272 h 1571" name="T91"/>
              <a:gd fmla="*/ 773 w 1572" name="T92"/>
              <a:gd fmla="*/ 616 h 1571" name="T93"/>
              <a:gd fmla="*/ 354 w 1572" name="T94"/>
              <a:gd fmla="*/ 633 h 1571" name="T95"/>
              <a:gd fmla="*/ 1292 w 1572" name="T96"/>
              <a:gd fmla="*/ 804 h 1571" name="T97"/>
              <a:gd fmla="*/ 947 w 1572" name="T98"/>
              <a:gd fmla="*/ 775 h 1571" name="T99"/>
              <a:gd fmla="*/ 929 w 1572" name="T100"/>
              <a:gd fmla="*/ 353 h 1571" name="T101"/>
              <a:gd fmla="*/ 1344 w 1572" name="T102"/>
              <a:gd fmla="*/ 919 h 1571" name="T103"/>
              <a:gd fmla="*/ 215 w 1572" name="T104"/>
              <a:gd fmla="*/ 649 h 1571" name="T105"/>
              <a:gd fmla="*/ 1344 w 1572" name="T106"/>
              <a:gd fmla="*/ 919 h 157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571" w="1572">
                <a:moveTo>
                  <a:pt x="181" y="641"/>
                </a:moveTo>
                <a:cubicBezTo>
                  <a:pt x="260" y="311"/>
                  <a:pt x="592" y="107"/>
                  <a:pt x="922" y="186"/>
                </a:cubicBezTo>
                <a:cubicBezTo>
                  <a:pt x="1253" y="265"/>
                  <a:pt x="1457" y="597"/>
                  <a:pt x="1378" y="927"/>
                </a:cubicBezTo>
                <a:cubicBezTo>
                  <a:pt x="1299" y="1257"/>
                  <a:pt x="967" y="1461"/>
                  <a:pt x="637" y="1382"/>
                </a:cubicBezTo>
                <a:cubicBezTo>
                  <a:pt x="306" y="1303"/>
                  <a:pt x="102" y="971"/>
                  <a:pt x="181" y="641"/>
                </a:cubicBezTo>
                <a:close/>
                <a:moveTo>
                  <a:pt x="541" y="1535"/>
                </a:moveTo>
                <a:lnTo>
                  <a:pt x="663" y="1564"/>
                </a:lnTo>
                <a:lnTo>
                  <a:pt x="724" y="1451"/>
                </a:lnTo>
                <a:cubicBezTo>
                  <a:pt x="750" y="1453"/>
                  <a:pt x="776" y="1453"/>
                  <a:pt x="802" y="1452"/>
                </a:cubicBezTo>
                <a:lnTo>
                  <a:pt x="852" y="1571"/>
                </a:lnTo>
                <a:lnTo>
                  <a:pt x="976" y="1551"/>
                </a:lnTo>
                <a:lnTo>
                  <a:pt x="988" y="1420"/>
                </a:lnTo>
                <a:cubicBezTo>
                  <a:pt x="1009" y="1413"/>
                  <a:pt x="1029" y="1405"/>
                  <a:pt x="1049" y="1396"/>
                </a:cubicBezTo>
                <a:lnTo>
                  <a:pt x="1143" y="1489"/>
                </a:lnTo>
                <a:lnTo>
                  <a:pt x="1249" y="1423"/>
                </a:lnTo>
                <a:lnTo>
                  <a:pt x="1211" y="1295"/>
                </a:lnTo>
                <a:cubicBezTo>
                  <a:pt x="1231" y="1278"/>
                  <a:pt x="1251" y="1259"/>
                  <a:pt x="1269" y="1239"/>
                </a:cubicBezTo>
                <a:lnTo>
                  <a:pt x="1394" y="1288"/>
                </a:lnTo>
                <a:lnTo>
                  <a:pt x="1465" y="1185"/>
                </a:lnTo>
                <a:lnTo>
                  <a:pt x="1378" y="1082"/>
                </a:lnTo>
                <a:cubicBezTo>
                  <a:pt x="1386" y="1066"/>
                  <a:pt x="1394" y="1048"/>
                  <a:pt x="1401" y="1031"/>
                </a:cubicBezTo>
                <a:lnTo>
                  <a:pt x="1536" y="1031"/>
                </a:lnTo>
                <a:lnTo>
                  <a:pt x="1565" y="909"/>
                </a:lnTo>
                <a:lnTo>
                  <a:pt x="1445" y="845"/>
                </a:lnTo>
                <a:cubicBezTo>
                  <a:pt x="1447" y="823"/>
                  <a:pt x="1448" y="801"/>
                  <a:pt x="1448" y="779"/>
                </a:cubicBezTo>
                <a:lnTo>
                  <a:pt x="1572" y="727"/>
                </a:lnTo>
                <a:lnTo>
                  <a:pt x="1553" y="604"/>
                </a:lnTo>
                <a:lnTo>
                  <a:pt x="1419" y="590"/>
                </a:lnTo>
                <a:cubicBezTo>
                  <a:pt x="1412" y="567"/>
                  <a:pt x="1405" y="545"/>
                  <a:pt x="1395" y="523"/>
                </a:cubicBezTo>
                <a:lnTo>
                  <a:pt x="1489" y="429"/>
                </a:lnTo>
                <a:lnTo>
                  <a:pt x="1424" y="322"/>
                </a:lnTo>
                <a:lnTo>
                  <a:pt x="1297" y="361"/>
                </a:lnTo>
                <a:cubicBezTo>
                  <a:pt x="1283" y="344"/>
                  <a:pt x="1269" y="328"/>
                  <a:pt x="1253" y="312"/>
                </a:cubicBezTo>
                <a:lnTo>
                  <a:pt x="1304" y="191"/>
                </a:lnTo>
                <a:lnTo>
                  <a:pt x="1204" y="117"/>
                </a:lnTo>
                <a:lnTo>
                  <a:pt x="1103" y="199"/>
                </a:lnTo>
                <a:cubicBezTo>
                  <a:pt x="1080" y="186"/>
                  <a:pt x="1056" y="174"/>
                  <a:pt x="1031" y="165"/>
                </a:cubicBezTo>
                <a:lnTo>
                  <a:pt x="1031" y="36"/>
                </a:lnTo>
                <a:lnTo>
                  <a:pt x="909" y="7"/>
                </a:lnTo>
                <a:lnTo>
                  <a:pt x="849" y="119"/>
                </a:lnTo>
                <a:cubicBezTo>
                  <a:pt x="822" y="116"/>
                  <a:pt x="795" y="115"/>
                  <a:pt x="769" y="115"/>
                </a:cubicBezTo>
                <a:lnTo>
                  <a:pt x="720" y="0"/>
                </a:lnTo>
                <a:lnTo>
                  <a:pt x="596" y="21"/>
                </a:lnTo>
                <a:lnTo>
                  <a:pt x="585" y="144"/>
                </a:lnTo>
                <a:cubicBezTo>
                  <a:pt x="562" y="152"/>
                  <a:pt x="539" y="160"/>
                  <a:pt x="516" y="169"/>
                </a:cubicBezTo>
                <a:lnTo>
                  <a:pt x="429" y="83"/>
                </a:lnTo>
                <a:lnTo>
                  <a:pt x="323" y="148"/>
                </a:lnTo>
                <a:lnTo>
                  <a:pt x="358" y="265"/>
                </a:lnTo>
                <a:cubicBezTo>
                  <a:pt x="334" y="284"/>
                  <a:pt x="312" y="305"/>
                  <a:pt x="291" y="328"/>
                </a:cubicBezTo>
                <a:lnTo>
                  <a:pt x="178" y="284"/>
                </a:lnTo>
                <a:lnTo>
                  <a:pt x="107" y="386"/>
                </a:lnTo>
                <a:lnTo>
                  <a:pt x="185" y="478"/>
                </a:lnTo>
                <a:cubicBezTo>
                  <a:pt x="175" y="498"/>
                  <a:pt x="165" y="519"/>
                  <a:pt x="157" y="540"/>
                </a:cubicBezTo>
                <a:lnTo>
                  <a:pt x="37" y="541"/>
                </a:lnTo>
                <a:lnTo>
                  <a:pt x="8" y="662"/>
                </a:lnTo>
                <a:lnTo>
                  <a:pt x="114" y="720"/>
                </a:lnTo>
                <a:cubicBezTo>
                  <a:pt x="111" y="746"/>
                  <a:pt x="110" y="772"/>
                  <a:pt x="111" y="798"/>
                </a:cubicBezTo>
                <a:lnTo>
                  <a:pt x="0" y="844"/>
                </a:lnTo>
                <a:lnTo>
                  <a:pt x="19" y="967"/>
                </a:lnTo>
                <a:lnTo>
                  <a:pt x="140" y="980"/>
                </a:lnTo>
                <a:cubicBezTo>
                  <a:pt x="148" y="1006"/>
                  <a:pt x="158" y="1031"/>
                  <a:pt x="169" y="1056"/>
                </a:cubicBezTo>
                <a:lnTo>
                  <a:pt x="83" y="1143"/>
                </a:lnTo>
                <a:lnTo>
                  <a:pt x="148" y="1249"/>
                </a:lnTo>
                <a:lnTo>
                  <a:pt x="267" y="1213"/>
                </a:lnTo>
                <a:cubicBezTo>
                  <a:pt x="282" y="1232"/>
                  <a:pt x="298" y="1249"/>
                  <a:pt x="316" y="1266"/>
                </a:cubicBezTo>
                <a:lnTo>
                  <a:pt x="268" y="1380"/>
                </a:lnTo>
                <a:lnTo>
                  <a:pt x="368" y="1454"/>
                </a:lnTo>
                <a:lnTo>
                  <a:pt x="466" y="1375"/>
                </a:lnTo>
                <a:cubicBezTo>
                  <a:pt x="490" y="1388"/>
                  <a:pt x="515" y="1399"/>
                  <a:pt x="541" y="1409"/>
                </a:cubicBezTo>
                <a:lnTo>
                  <a:pt x="541" y="1535"/>
                </a:lnTo>
                <a:close/>
                <a:moveTo>
                  <a:pt x="720" y="1228"/>
                </a:moveTo>
                <a:cubicBezTo>
                  <a:pt x="729" y="1190"/>
                  <a:pt x="786" y="952"/>
                  <a:pt x="786" y="952"/>
                </a:cubicBezTo>
                <a:cubicBezTo>
                  <a:pt x="845" y="950"/>
                  <a:pt x="899" y="916"/>
                  <a:pt x="927" y="863"/>
                </a:cubicBezTo>
                <a:cubicBezTo>
                  <a:pt x="927" y="863"/>
                  <a:pt x="1174" y="922"/>
                  <a:pt x="1215" y="932"/>
                </a:cubicBezTo>
                <a:cubicBezTo>
                  <a:pt x="1256" y="942"/>
                  <a:pt x="1258" y="966"/>
                  <a:pt x="1247" y="995"/>
                </a:cubicBezTo>
                <a:cubicBezTo>
                  <a:pt x="1162" y="1182"/>
                  <a:pt x="973" y="1301"/>
                  <a:pt x="768" y="1296"/>
                </a:cubicBezTo>
                <a:cubicBezTo>
                  <a:pt x="727" y="1296"/>
                  <a:pt x="711" y="1266"/>
                  <a:pt x="720" y="1228"/>
                </a:cubicBezTo>
                <a:close/>
                <a:moveTo>
                  <a:pt x="560" y="1247"/>
                </a:moveTo>
                <a:cubicBezTo>
                  <a:pt x="379" y="1162"/>
                  <a:pt x="265" y="978"/>
                  <a:pt x="267" y="779"/>
                </a:cubicBezTo>
                <a:cubicBezTo>
                  <a:pt x="267" y="734"/>
                  <a:pt x="295" y="712"/>
                  <a:pt x="339" y="723"/>
                </a:cubicBezTo>
                <a:cubicBezTo>
                  <a:pt x="382" y="733"/>
                  <a:pt x="612" y="788"/>
                  <a:pt x="612" y="788"/>
                </a:cubicBezTo>
                <a:cubicBezTo>
                  <a:pt x="613" y="847"/>
                  <a:pt x="646" y="902"/>
                  <a:pt x="698" y="931"/>
                </a:cubicBezTo>
                <a:cubicBezTo>
                  <a:pt x="698" y="931"/>
                  <a:pt x="650" y="1133"/>
                  <a:pt x="635" y="1196"/>
                </a:cubicBezTo>
                <a:cubicBezTo>
                  <a:pt x="620" y="1259"/>
                  <a:pt x="593" y="1259"/>
                  <a:pt x="560" y="1247"/>
                </a:cubicBezTo>
                <a:close/>
                <a:moveTo>
                  <a:pt x="804" y="682"/>
                </a:moveTo>
                <a:cubicBezTo>
                  <a:pt x="860" y="696"/>
                  <a:pt x="895" y="752"/>
                  <a:pt x="881" y="808"/>
                </a:cubicBezTo>
                <a:cubicBezTo>
                  <a:pt x="868" y="865"/>
                  <a:pt x="811" y="899"/>
                  <a:pt x="755" y="886"/>
                </a:cubicBezTo>
                <a:cubicBezTo>
                  <a:pt x="699" y="872"/>
                  <a:pt x="664" y="816"/>
                  <a:pt x="678" y="760"/>
                </a:cubicBezTo>
                <a:cubicBezTo>
                  <a:pt x="691" y="704"/>
                  <a:pt x="748" y="669"/>
                  <a:pt x="804" y="682"/>
                </a:cubicBezTo>
                <a:close/>
                <a:moveTo>
                  <a:pt x="354" y="633"/>
                </a:moveTo>
                <a:cubicBezTo>
                  <a:pt x="312" y="623"/>
                  <a:pt x="306" y="584"/>
                  <a:pt x="320" y="557"/>
                </a:cubicBezTo>
                <a:cubicBezTo>
                  <a:pt x="409" y="377"/>
                  <a:pt x="597" y="264"/>
                  <a:pt x="798" y="272"/>
                </a:cubicBezTo>
                <a:cubicBezTo>
                  <a:pt x="832" y="272"/>
                  <a:pt x="849" y="298"/>
                  <a:pt x="840" y="336"/>
                </a:cubicBezTo>
                <a:cubicBezTo>
                  <a:pt x="831" y="373"/>
                  <a:pt x="773" y="616"/>
                  <a:pt x="773" y="616"/>
                </a:cubicBezTo>
                <a:cubicBezTo>
                  <a:pt x="716" y="619"/>
                  <a:pt x="663" y="650"/>
                  <a:pt x="634" y="700"/>
                </a:cubicBezTo>
                <a:cubicBezTo>
                  <a:pt x="634" y="700"/>
                  <a:pt x="396" y="643"/>
                  <a:pt x="354" y="633"/>
                </a:cubicBezTo>
                <a:close/>
                <a:moveTo>
                  <a:pt x="1004" y="323"/>
                </a:moveTo>
                <a:cubicBezTo>
                  <a:pt x="1186" y="412"/>
                  <a:pt x="1300" y="601"/>
                  <a:pt x="1292" y="804"/>
                </a:cubicBezTo>
                <a:cubicBezTo>
                  <a:pt x="1289" y="830"/>
                  <a:pt x="1271" y="852"/>
                  <a:pt x="1236" y="844"/>
                </a:cubicBezTo>
                <a:cubicBezTo>
                  <a:pt x="1202" y="836"/>
                  <a:pt x="947" y="775"/>
                  <a:pt x="947" y="775"/>
                </a:cubicBezTo>
                <a:cubicBezTo>
                  <a:pt x="944" y="718"/>
                  <a:pt x="911" y="665"/>
                  <a:pt x="861" y="637"/>
                </a:cubicBezTo>
                <a:cubicBezTo>
                  <a:pt x="861" y="637"/>
                  <a:pt x="918" y="399"/>
                  <a:pt x="929" y="353"/>
                </a:cubicBezTo>
                <a:cubicBezTo>
                  <a:pt x="940" y="308"/>
                  <a:pt x="967" y="308"/>
                  <a:pt x="1004" y="323"/>
                </a:cubicBezTo>
                <a:close/>
                <a:moveTo>
                  <a:pt x="1344" y="919"/>
                </a:moveTo>
                <a:cubicBezTo>
                  <a:pt x="1419" y="607"/>
                  <a:pt x="1226" y="294"/>
                  <a:pt x="914" y="219"/>
                </a:cubicBezTo>
                <a:cubicBezTo>
                  <a:pt x="602" y="145"/>
                  <a:pt x="289" y="337"/>
                  <a:pt x="215" y="649"/>
                </a:cubicBezTo>
                <a:cubicBezTo>
                  <a:pt x="140" y="961"/>
                  <a:pt x="332" y="1274"/>
                  <a:pt x="645" y="1349"/>
                </a:cubicBezTo>
                <a:cubicBezTo>
                  <a:pt x="956" y="1424"/>
                  <a:pt x="1270" y="1231"/>
                  <a:pt x="1344" y="919"/>
                </a:cubicBez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ndParaRPr>
          </a:p>
        </p:txBody>
      </p:sp>
      <p:sp>
        <p:nvSpPr>
          <p:cNvPr id="99" name="Freeform 8"/>
          <p:cNvSpPr>
            <a:spLocks noEditPoints="1"/>
          </p:cNvSpPr>
          <p:nvPr/>
        </p:nvSpPr>
        <p:spPr bwMode="auto">
          <a:xfrm>
            <a:off x="4637750" y="4711998"/>
            <a:ext cx="661902" cy="661902"/>
          </a:xfrm>
          <a:custGeom>
            <a:gdLst>
              <a:gd fmla="*/ 577 w 983" name="T0"/>
              <a:gd fmla="*/ 116 h 982" name="T1"/>
              <a:gd fmla="*/ 398 w 983" name="T2"/>
              <a:gd fmla="*/ 864 h 982" name="T3"/>
              <a:gd fmla="*/ 338 w 983" name="T4"/>
              <a:gd fmla="*/ 959 h 982" name="T5"/>
              <a:gd fmla="*/ 453 w 983" name="T6"/>
              <a:gd fmla="*/ 907 h 982" name="T7"/>
              <a:gd fmla="*/ 533 w 983" name="T8"/>
              <a:gd fmla="*/ 982 h 982" name="T9"/>
              <a:gd fmla="*/ 618 w 983" name="T10"/>
              <a:gd fmla="*/ 887 h 982" name="T11"/>
              <a:gd fmla="*/ 715 w 983" name="T12"/>
              <a:gd fmla="*/ 930 h 982" name="T13"/>
              <a:gd fmla="*/ 757 w 983" name="T14"/>
              <a:gd fmla="*/ 809 h 982" name="T15"/>
              <a:gd fmla="*/ 871 w 983" name="T16"/>
              <a:gd fmla="*/ 805 h 982" name="T17"/>
              <a:gd fmla="*/ 862 w 983" name="T18"/>
              <a:gd fmla="*/ 676 h 982" name="T19"/>
              <a:gd fmla="*/ 960 w 983" name="T20"/>
              <a:gd fmla="*/ 644 h 982" name="T21"/>
              <a:gd fmla="*/ 904 w 983" name="T22"/>
              <a:gd fmla="*/ 528 h 982" name="T23"/>
              <a:gd fmla="*/ 983 w 983" name="T24"/>
              <a:gd fmla="*/ 454 h 982" name="T25"/>
              <a:gd fmla="*/ 887 w 983" name="T26"/>
              <a:gd fmla="*/ 369 h 982" name="T27"/>
              <a:gd fmla="*/ 931 w 983" name="T28"/>
              <a:gd fmla="*/ 268 h 982" name="T29"/>
              <a:gd fmla="*/ 811 w 983" name="T30"/>
              <a:gd fmla="*/ 225 h 982" name="T31"/>
              <a:gd fmla="*/ 815 w 983" name="T32"/>
              <a:gd fmla="*/ 119 h 982" name="T33"/>
              <a:gd fmla="*/ 689 w 983" name="T34"/>
              <a:gd fmla="*/ 124 h 982" name="T35"/>
              <a:gd fmla="*/ 644 w 983" name="T36"/>
              <a:gd fmla="*/ 22 h 982" name="T37"/>
              <a:gd fmla="*/ 531 w 983" name="T38"/>
              <a:gd fmla="*/ 74 h 982" name="T39"/>
              <a:gd fmla="*/ 450 w 983" name="T40"/>
              <a:gd fmla="*/ 0 h 982" name="T41"/>
              <a:gd fmla="*/ 366 w 983" name="T42"/>
              <a:gd fmla="*/ 90 h 982" name="T43"/>
              <a:gd fmla="*/ 268 w 983" name="T44"/>
              <a:gd fmla="*/ 51 h 982" name="T45"/>
              <a:gd fmla="*/ 224 w 983" name="T46"/>
              <a:gd fmla="*/ 165 h 982" name="T47"/>
              <a:gd fmla="*/ 111 w 983" name="T48"/>
              <a:gd fmla="*/ 177 h 982" name="T49"/>
              <a:gd fmla="*/ 116 w 983" name="T50"/>
              <a:gd fmla="*/ 299 h 982" name="T51"/>
              <a:gd fmla="*/ 23 w 983" name="T52"/>
              <a:gd fmla="*/ 338 h 982" name="T53"/>
              <a:gd fmla="*/ 71 w 983" name="T54"/>
              <a:gd fmla="*/ 450 h 982" name="T55"/>
              <a:gd fmla="*/ 0 w 983" name="T56"/>
              <a:gd fmla="*/ 527 h 982" name="T57"/>
              <a:gd fmla="*/ 88 w 983" name="T58"/>
              <a:gd fmla="*/ 612 h 982" name="T59"/>
              <a:gd fmla="*/ 52 w 983" name="T60"/>
              <a:gd fmla="*/ 714 h 982" name="T61"/>
              <a:gd fmla="*/ 167 w 983" name="T62"/>
              <a:gd fmla="*/ 758 h 982" name="T63"/>
              <a:gd fmla="*/ 168 w 983" name="T64"/>
              <a:gd fmla="*/ 862 h 982" name="T65"/>
              <a:gd fmla="*/ 292 w 983" name="T66"/>
              <a:gd fmla="*/ 859 h 982" name="T67"/>
              <a:gd fmla="*/ 338 w 983" name="T68"/>
              <a:gd fmla="*/ 959 h 982" name="T69"/>
              <a:gd fmla="*/ 491 w 983" name="T70"/>
              <a:gd fmla="*/ 595 h 982" name="T71"/>
              <a:gd fmla="*/ 759 w 983" name="T72"/>
              <a:gd fmla="*/ 582 h 982" name="T73"/>
              <a:gd fmla="*/ 480 w 983" name="T74"/>
              <a:gd fmla="*/ 810 h 982" name="T75"/>
              <a:gd fmla="*/ 350 w 983" name="T76"/>
              <a:gd fmla="*/ 779 h 982" name="T77"/>
              <a:gd fmla="*/ 212 w 983" name="T78"/>
              <a:gd fmla="*/ 451 h 982" name="T79"/>
              <a:gd fmla="*/ 436 w 983" name="T80"/>
              <a:gd fmla="*/ 582 h 982" name="T81"/>
              <a:gd fmla="*/ 350 w 983" name="T82"/>
              <a:gd fmla="*/ 779 h 982" name="T83"/>
              <a:gd fmla="*/ 551 w 983" name="T84"/>
              <a:gd fmla="*/ 505 h 982" name="T85"/>
              <a:gd fmla="*/ 424 w 983" name="T86"/>
              <a:gd fmla="*/ 475 h 982" name="T87"/>
              <a:gd fmla="*/ 222 w 983" name="T88"/>
              <a:gd fmla="*/ 396 h 982" name="T89"/>
              <a:gd fmla="*/ 499 w 983" name="T90"/>
              <a:gd fmla="*/ 170 h 982" name="T91"/>
              <a:gd fmla="*/ 483 w 983" name="T92"/>
              <a:gd fmla="*/ 385 h 982" name="T93"/>
              <a:gd fmla="*/ 222 w 983" name="T94"/>
              <a:gd fmla="*/ 396 h 982" name="T95"/>
              <a:gd fmla="*/ 808 w 983" name="T96"/>
              <a:gd fmla="*/ 503 h 982" name="T97"/>
              <a:gd fmla="*/ 592 w 983" name="T98"/>
              <a:gd fmla="*/ 484 h 982" name="T99"/>
              <a:gd fmla="*/ 581 w 983" name="T100"/>
              <a:gd fmla="*/ 221 h 982" name="T101"/>
              <a:gd fmla="*/ 841 w 983" name="T102"/>
              <a:gd fmla="*/ 574 h 982" name="T103"/>
              <a:gd fmla="*/ 134 w 983" name="T104"/>
              <a:gd fmla="*/ 406 h 982" name="T105"/>
              <a:gd fmla="*/ 841 w 983" name="T106"/>
              <a:gd fmla="*/ 574 h 982"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82" w="983">
                <a:moveTo>
                  <a:pt x="113" y="401"/>
                </a:moveTo>
                <a:cubicBezTo>
                  <a:pt x="163" y="194"/>
                  <a:pt x="370" y="67"/>
                  <a:pt x="577" y="116"/>
                </a:cubicBezTo>
                <a:cubicBezTo>
                  <a:pt x="783" y="165"/>
                  <a:pt x="911" y="373"/>
                  <a:pt x="861" y="579"/>
                </a:cubicBezTo>
                <a:cubicBezTo>
                  <a:pt x="812" y="786"/>
                  <a:pt x="605" y="913"/>
                  <a:pt x="398" y="864"/>
                </a:cubicBezTo>
                <a:cubicBezTo>
                  <a:pt x="191" y="815"/>
                  <a:pt x="64" y="607"/>
                  <a:pt x="113" y="401"/>
                </a:cubicBezTo>
                <a:close/>
                <a:moveTo>
                  <a:pt x="338" y="959"/>
                </a:moveTo>
                <a:lnTo>
                  <a:pt x="414" y="978"/>
                </a:lnTo>
                <a:lnTo>
                  <a:pt x="453" y="907"/>
                </a:lnTo>
                <a:cubicBezTo>
                  <a:pt x="469" y="908"/>
                  <a:pt x="485" y="908"/>
                  <a:pt x="501" y="908"/>
                </a:cubicBezTo>
                <a:lnTo>
                  <a:pt x="533" y="982"/>
                </a:lnTo>
                <a:lnTo>
                  <a:pt x="610" y="969"/>
                </a:lnTo>
                <a:lnTo>
                  <a:pt x="618" y="887"/>
                </a:lnTo>
                <a:cubicBezTo>
                  <a:pt x="631" y="883"/>
                  <a:pt x="643" y="878"/>
                  <a:pt x="656" y="872"/>
                </a:cubicBezTo>
                <a:lnTo>
                  <a:pt x="715" y="930"/>
                </a:lnTo>
                <a:lnTo>
                  <a:pt x="781" y="890"/>
                </a:lnTo>
                <a:lnTo>
                  <a:pt x="757" y="809"/>
                </a:lnTo>
                <a:cubicBezTo>
                  <a:pt x="770" y="799"/>
                  <a:pt x="782" y="787"/>
                  <a:pt x="794" y="775"/>
                </a:cubicBezTo>
                <a:lnTo>
                  <a:pt x="871" y="805"/>
                </a:lnTo>
                <a:lnTo>
                  <a:pt x="916" y="741"/>
                </a:lnTo>
                <a:lnTo>
                  <a:pt x="862" y="676"/>
                </a:lnTo>
                <a:cubicBezTo>
                  <a:pt x="867" y="666"/>
                  <a:pt x="872" y="655"/>
                  <a:pt x="876" y="644"/>
                </a:cubicBezTo>
                <a:lnTo>
                  <a:pt x="960" y="644"/>
                </a:lnTo>
                <a:lnTo>
                  <a:pt x="978" y="568"/>
                </a:lnTo>
                <a:lnTo>
                  <a:pt x="904" y="528"/>
                </a:lnTo>
                <a:cubicBezTo>
                  <a:pt x="905" y="514"/>
                  <a:pt x="906" y="500"/>
                  <a:pt x="905" y="487"/>
                </a:cubicBezTo>
                <a:lnTo>
                  <a:pt x="983" y="454"/>
                </a:lnTo>
                <a:lnTo>
                  <a:pt x="971" y="377"/>
                </a:lnTo>
                <a:lnTo>
                  <a:pt x="887" y="369"/>
                </a:lnTo>
                <a:cubicBezTo>
                  <a:pt x="883" y="354"/>
                  <a:pt x="878" y="341"/>
                  <a:pt x="872" y="327"/>
                </a:cubicBezTo>
                <a:lnTo>
                  <a:pt x="931" y="268"/>
                </a:lnTo>
                <a:lnTo>
                  <a:pt x="890" y="201"/>
                </a:lnTo>
                <a:lnTo>
                  <a:pt x="811" y="225"/>
                </a:lnTo>
                <a:cubicBezTo>
                  <a:pt x="802" y="215"/>
                  <a:pt x="793" y="205"/>
                  <a:pt x="784" y="195"/>
                </a:cubicBezTo>
                <a:lnTo>
                  <a:pt x="815" y="119"/>
                </a:lnTo>
                <a:lnTo>
                  <a:pt x="753" y="73"/>
                </a:lnTo>
                <a:lnTo>
                  <a:pt x="689" y="124"/>
                </a:lnTo>
                <a:cubicBezTo>
                  <a:pt x="675" y="116"/>
                  <a:pt x="660" y="109"/>
                  <a:pt x="645" y="103"/>
                </a:cubicBezTo>
                <a:lnTo>
                  <a:pt x="644" y="22"/>
                </a:lnTo>
                <a:lnTo>
                  <a:pt x="568" y="4"/>
                </a:lnTo>
                <a:lnTo>
                  <a:pt x="531" y="74"/>
                </a:lnTo>
                <a:cubicBezTo>
                  <a:pt x="514" y="72"/>
                  <a:pt x="497" y="72"/>
                  <a:pt x="481" y="72"/>
                </a:cubicBezTo>
                <a:lnTo>
                  <a:pt x="450" y="0"/>
                </a:lnTo>
                <a:lnTo>
                  <a:pt x="373" y="13"/>
                </a:lnTo>
                <a:lnTo>
                  <a:pt x="366" y="90"/>
                </a:lnTo>
                <a:cubicBezTo>
                  <a:pt x="351" y="94"/>
                  <a:pt x="337" y="100"/>
                  <a:pt x="323" y="106"/>
                </a:cubicBezTo>
                <a:lnTo>
                  <a:pt x="268" y="51"/>
                </a:lnTo>
                <a:lnTo>
                  <a:pt x="202" y="92"/>
                </a:lnTo>
                <a:lnTo>
                  <a:pt x="224" y="165"/>
                </a:lnTo>
                <a:cubicBezTo>
                  <a:pt x="209" y="177"/>
                  <a:pt x="195" y="190"/>
                  <a:pt x="182" y="205"/>
                </a:cubicBezTo>
                <a:lnTo>
                  <a:pt x="111" y="177"/>
                </a:lnTo>
                <a:lnTo>
                  <a:pt x="67" y="241"/>
                </a:lnTo>
                <a:lnTo>
                  <a:pt x="116" y="299"/>
                </a:lnTo>
                <a:cubicBezTo>
                  <a:pt x="109" y="311"/>
                  <a:pt x="103" y="324"/>
                  <a:pt x="98" y="338"/>
                </a:cubicBezTo>
                <a:lnTo>
                  <a:pt x="23" y="338"/>
                </a:lnTo>
                <a:lnTo>
                  <a:pt x="5" y="414"/>
                </a:lnTo>
                <a:lnTo>
                  <a:pt x="71" y="450"/>
                </a:lnTo>
                <a:cubicBezTo>
                  <a:pt x="70" y="466"/>
                  <a:pt x="69" y="482"/>
                  <a:pt x="69" y="499"/>
                </a:cubicBezTo>
                <a:lnTo>
                  <a:pt x="0" y="527"/>
                </a:lnTo>
                <a:lnTo>
                  <a:pt x="12" y="605"/>
                </a:lnTo>
                <a:lnTo>
                  <a:pt x="88" y="612"/>
                </a:lnTo>
                <a:cubicBezTo>
                  <a:pt x="93" y="629"/>
                  <a:pt x="99" y="644"/>
                  <a:pt x="106" y="660"/>
                </a:cubicBezTo>
                <a:lnTo>
                  <a:pt x="52" y="714"/>
                </a:lnTo>
                <a:lnTo>
                  <a:pt x="93" y="781"/>
                </a:lnTo>
                <a:lnTo>
                  <a:pt x="167" y="758"/>
                </a:lnTo>
                <a:cubicBezTo>
                  <a:pt x="176" y="770"/>
                  <a:pt x="187" y="781"/>
                  <a:pt x="197" y="791"/>
                </a:cubicBezTo>
                <a:lnTo>
                  <a:pt x="168" y="862"/>
                </a:lnTo>
                <a:lnTo>
                  <a:pt x="230" y="909"/>
                </a:lnTo>
                <a:lnTo>
                  <a:pt x="292" y="859"/>
                </a:lnTo>
                <a:cubicBezTo>
                  <a:pt x="307" y="867"/>
                  <a:pt x="322" y="874"/>
                  <a:pt x="338" y="880"/>
                </a:cubicBezTo>
                <a:lnTo>
                  <a:pt x="338" y="959"/>
                </a:lnTo>
                <a:close/>
                <a:moveTo>
                  <a:pt x="450" y="768"/>
                </a:moveTo>
                <a:cubicBezTo>
                  <a:pt x="456" y="744"/>
                  <a:pt x="491" y="595"/>
                  <a:pt x="491" y="595"/>
                </a:cubicBezTo>
                <a:cubicBezTo>
                  <a:pt x="529" y="593"/>
                  <a:pt x="562" y="572"/>
                  <a:pt x="580" y="539"/>
                </a:cubicBezTo>
                <a:cubicBezTo>
                  <a:pt x="580" y="539"/>
                  <a:pt x="734" y="576"/>
                  <a:pt x="759" y="582"/>
                </a:cubicBezTo>
                <a:cubicBezTo>
                  <a:pt x="785" y="588"/>
                  <a:pt x="787" y="604"/>
                  <a:pt x="779" y="622"/>
                </a:cubicBezTo>
                <a:cubicBezTo>
                  <a:pt x="727" y="739"/>
                  <a:pt x="608" y="813"/>
                  <a:pt x="480" y="810"/>
                </a:cubicBezTo>
                <a:cubicBezTo>
                  <a:pt x="454" y="810"/>
                  <a:pt x="444" y="791"/>
                  <a:pt x="450" y="768"/>
                </a:cubicBezTo>
                <a:close/>
                <a:moveTo>
                  <a:pt x="350" y="779"/>
                </a:moveTo>
                <a:cubicBezTo>
                  <a:pt x="237" y="726"/>
                  <a:pt x="166" y="611"/>
                  <a:pt x="167" y="487"/>
                </a:cubicBezTo>
                <a:cubicBezTo>
                  <a:pt x="167" y="459"/>
                  <a:pt x="185" y="445"/>
                  <a:pt x="212" y="451"/>
                </a:cubicBezTo>
                <a:cubicBezTo>
                  <a:pt x="239" y="458"/>
                  <a:pt x="383" y="492"/>
                  <a:pt x="383" y="492"/>
                </a:cubicBezTo>
                <a:cubicBezTo>
                  <a:pt x="383" y="529"/>
                  <a:pt x="404" y="564"/>
                  <a:pt x="436" y="582"/>
                </a:cubicBezTo>
                <a:cubicBezTo>
                  <a:pt x="436" y="582"/>
                  <a:pt x="406" y="708"/>
                  <a:pt x="397" y="747"/>
                </a:cubicBezTo>
                <a:cubicBezTo>
                  <a:pt x="387" y="787"/>
                  <a:pt x="371" y="787"/>
                  <a:pt x="350" y="779"/>
                </a:cubicBezTo>
                <a:close/>
                <a:moveTo>
                  <a:pt x="503" y="426"/>
                </a:moveTo>
                <a:cubicBezTo>
                  <a:pt x="538" y="435"/>
                  <a:pt x="559" y="470"/>
                  <a:pt x="551" y="505"/>
                </a:cubicBezTo>
                <a:cubicBezTo>
                  <a:pt x="543" y="540"/>
                  <a:pt x="507" y="562"/>
                  <a:pt x="472" y="554"/>
                </a:cubicBezTo>
                <a:cubicBezTo>
                  <a:pt x="437" y="545"/>
                  <a:pt x="415" y="510"/>
                  <a:pt x="424" y="475"/>
                </a:cubicBezTo>
                <a:cubicBezTo>
                  <a:pt x="432" y="440"/>
                  <a:pt x="467" y="418"/>
                  <a:pt x="503" y="426"/>
                </a:cubicBezTo>
                <a:close/>
                <a:moveTo>
                  <a:pt x="222" y="396"/>
                </a:moveTo>
                <a:cubicBezTo>
                  <a:pt x="195" y="389"/>
                  <a:pt x="191" y="365"/>
                  <a:pt x="200" y="348"/>
                </a:cubicBezTo>
                <a:cubicBezTo>
                  <a:pt x="256" y="235"/>
                  <a:pt x="373" y="165"/>
                  <a:pt x="499" y="170"/>
                </a:cubicBezTo>
                <a:cubicBezTo>
                  <a:pt x="520" y="170"/>
                  <a:pt x="531" y="186"/>
                  <a:pt x="525" y="210"/>
                </a:cubicBezTo>
                <a:cubicBezTo>
                  <a:pt x="520" y="233"/>
                  <a:pt x="483" y="385"/>
                  <a:pt x="483" y="385"/>
                </a:cubicBezTo>
                <a:cubicBezTo>
                  <a:pt x="447" y="386"/>
                  <a:pt x="414" y="406"/>
                  <a:pt x="397" y="437"/>
                </a:cubicBezTo>
                <a:cubicBezTo>
                  <a:pt x="397" y="437"/>
                  <a:pt x="248" y="402"/>
                  <a:pt x="222" y="396"/>
                </a:cubicBezTo>
                <a:close/>
                <a:moveTo>
                  <a:pt x="628" y="202"/>
                </a:moveTo>
                <a:cubicBezTo>
                  <a:pt x="741" y="257"/>
                  <a:pt x="813" y="376"/>
                  <a:pt x="808" y="503"/>
                </a:cubicBezTo>
                <a:cubicBezTo>
                  <a:pt x="806" y="518"/>
                  <a:pt x="795" y="533"/>
                  <a:pt x="773" y="527"/>
                </a:cubicBezTo>
                <a:cubicBezTo>
                  <a:pt x="751" y="522"/>
                  <a:pt x="592" y="484"/>
                  <a:pt x="592" y="484"/>
                </a:cubicBezTo>
                <a:cubicBezTo>
                  <a:pt x="590" y="448"/>
                  <a:pt x="570" y="416"/>
                  <a:pt x="538" y="398"/>
                </a:cubicBezTo>
                <a:cubicBezTo>
                  <a:pt x="538" y="398"/>
                  <a:pt x="574" y="249"/>
                  <a:pt x="581" y="221"/>
                </a:cubicBezTo>
                <a:cubicBezTo>
                  <a:pt x="588" y="192"/>
                  <a:pt x="605" y="192"/>
                  <a:pt x="628" y="202"/>
                </a:cubicBezTo>
                <a:close/>
                <a:moveTo>
                  <a:pt x="841" y="574"/>
                </a:moveTo>
                <a:cubicBezTo>
                  <a:pt x="887" y="379"/>
                  <a:pt x="767" y="183"/>
                  <a:pt x="572" y="137"/>
                </a:cubicBezTo>
                <a:cubicBezTo>
                  <a:pt x="377" y="90"/>
                  <a:pt x="181" y="210"/>
                  <a:pt x="134" y="406"/>
                </a:cubicBezTo>
                <a:cubicBezTo>
                  <a:pt x="88" y="601"/>
                  <a:pt x="208" y="796"/>
                  <a:pt x="403" y="843"/>
                </a:cubicBezTo>
                <a:cubicBezTo>
                  <a:pt x="598" y="890"/>
                  <a:pt x="794" y="769"/>
                  <a:pt x="841" y="574"/>
                </a:cubicBez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ndParaRPr>
          </a:p>
        </p:txBody>
      </p:sp>
      <p:sp>
        <p:nvSpPr>
          <p:cNvPr id="100" name="Freeform 9"/>
          <p:cNvSpPr>
            <a:spLocks noEditPoints="1"/>
          </p:cNvSpPr>
          <p:nvPr/>
        </p:nvSpPr>
        <p:spPr bwMode="auto">
          <a:xfrm>
            <a:off x="2515152" y="4777661"/>
            <a:ext cx="560315" cy="561902"/>
          </a:xfrm>
          <a:custGeom>
            <a:gdLst>
              <a:gd fmla="*/ 419 w 832" name="T0"/>
              <a:gd fmla="*/ 497 h 832" name="T1"/>
              <a:gd fmla="*/ 419 w 832" name="T2"/>
              <a:gd fmla="*/ 335 h 832" name="T3"/>
              <a:gd fmla="*/ 450 w 832" name="T4"/>
              <a:gd fmla="*/ 0 h 832" name="T5"/>
              <a:gd fmla="*/ 366 w 832" name="T6"/>
              <a:gd fmla="*/ 66 h 832" name="T7"/>
              <a:gd fmla="*/ 285 w 832" name="T8"/>
              <a:gd fmla="*/ 20 h 832" name="T9"/>
              <a:gd fmla="*/ 234 w 832" name="T10"/>
              <a:gd fmla="*/ 114 h 832" name="T11"/>
              <a:gd fmla="*/ 146 w 832" name="T12"/>
              <a:gd fmla="*/ 98 h 832" name="T13"/>
              <a:gd fmla="*/ 135 w 832" name="T14"/>
              <a:gd fmla="*/ 206 h 832" name="T15"/>
              <a:gd fmla="*/ 41 w 832" name="T16"/>
              <a:gd fmla="*/ 232 h 832" name="T17"/>
              <a:gd fmla="*/ 75 w 832" name="T18"/>
              <a:gd fmla="*/ 336 h 832" name="T19"/>
              <a:gd fmla="*/ 0 w 832" name="T20"/>
              <a:gd fmla="*/ 382 h 832" name="T21"/>
              <a:gd fmla="*/ 69 w 832" name="T22"/>
              <a:gd fmla="*/ 466 h 832" name="T23"/>
              <a:gd fmla="*/ 18 w 832" name="T24"/>
              <a:gd fmla="*/ 543 h 832" name="T25"/>
              <a:gd fmla="*/ 114 w 832" name="T26"/>
              <a:gd fmla="*/ 594 h 832" name="T27"/>
              <a:gd fmla="*/ 98 w 832" name="T28"/>
              <a:gd fmla="*/ 686 h 832" name="T29"/>
              <a:gd fmla="*/ 205 w 832" name="T30"/>
              <a:gd fmla="*/ 697 h 832" name="T31"/>
              <a:gd fmla="*/ 222 w 832" name="T32"/>
              <a:gd fmla="*/ 785 h 832" name="T33"/>
              <a:gd fmla="*/ 325 w 832" name="T34"/>
              <a:gd fmla="*/ 757 h 832" name="T35"/>
              <a:gd fmla="*/ 382 w 832" name="T36"/>
              <a:gd fmla="*/ 832 h 832" name="T37"/>
              <a:gd fmla="*/ 465 w 832" name="T38"/>
              <a:gd fmla="*/ 767 h 832" name="T39"/>
              <a:gd fmla="*/ 547 w 832" name="T40"/>
              <a:gd fmla="*/ 812 h 832" name="T41"/>
              <a:gd fmla="*/ 598 w 832" name="T42"/>
              <a:gd fmla="*/ 721 h 832" name="T43"/>
              <a:gd fmla="*/ 686 w 832" name="T44"/>
              <a:gd fmla="*/ 734 h 832" name="T45"/>
              <a:gd fmla="*/ 700 w 832" name="T46"/>
              <a:gd fmla="*/ 631 h 832" name="T47"/>
              <a:gd fmla="*/ 790 w 832" name="T48"/>
              <a:gd fmla="*/ 600 h 832" name="T49"/>
              <a:gd fmla="*/ 763 w 832" name="T50"/>
              <a:gd fmla="*/ 500 h 832" name="T51"/>
              <a:gd fmla="*/ 832 w 832" name="T52"/>
              <a:gd fmla="*/ 450 h 832" name="T53"/>
              <a:gd fmla="*/ 770 w 832" name="T54"/>
              <a:gd fmla="*/ 367 h 832" name="T55"/>
              <a:gd fmla="*/ 813 w 832" name="T56"/>
              <a:gd fmla="*/ 289 h 832" name="T57"/>
              <a:gd fmla="*/ 724 w 832" name="T58"/>
              <a:gd fmla="*/ 237 h 832" name="T59"/>
              <a:gd fmla="*/ 734 w 832" name="T60"/>
              <a:gd fmla="*/ 146 h 832" name="T61"/>
              <a:gd fmla="*/ 630 w 832" name="T62"/>
              <a:gd fmla="*/ 132 h 832" name="T63"/>
              <a:gd fmla="*/ 609 w 832" name="T64"/>
              <a:gd fmla="*/ 46 h 832" name="T65"/>
              <a:gd fmla="*/ 508 w 832" name="T66"/>
              <a:gd fmla="*/ 73 h 832" name="T67"/>
              <a:gd fmla="*/ 450 w 832" name="T68"/>
              <a:gd fmla="*/ 0 h 83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832" w="832">
                <a:moveTo>
                  <a:pt x="501" y="416"/>
                </a:moveTo>
                <a:cubicBezTo>
                  <a:pt x="501" y="461"/>
                  <a:pt x="464" y="497"/>
                  <a:pt x="419" y="497"/>
                </a:cubicBezTo>
                <a:cubicBezTo>
                  <a:pt x="374" y="497"/>
                  <a:pt x="338" y="461"/>
                  <a:pt x="338" y="416"/>
                </a:cubicBezTo>
                <a:cubicBezTo>
                  <a:pt x="338" y="371"/>
                  <a:pt x="374" y="335"/>
                  <a:pt x="419" y="335"/>
                </a:cubicBezTo>
                <a:cubicBezTo>
                  <a:pt x="464" y="335"/>
                  <a:pt x="501" y="371"/>
                  <a:pt x="501" y="416"/>
                </a:cubicBezTo>
                <a:close/>
                <a:moveTo>
                  <a:pt x="450" y="0"/>
                </a:moveTo>
                <a:lnTo>
                  <a:pt x="383" y="0"/>
                </a:lnTo>
                <a:lnTo>
                  <a:pt x="366" y="66"/>
                </a:lnTo>
                <a:cubicBezTo>
                  <a:pt x="352" y="68"/>
                  <a:pt x="339" y="71"/>
                  <a:pt x="326" y="75"/>
                </a:cubicBezTo>
                <a:lnTo>
                  <a:pt x="285" y="20"/>
                </a:lnTo>
                <a:lnTo>
                  <a:pt x="224" y="46"/>
                </a:lnTo>
                <a:lnTo>
                  <a:pt x="234" y="114"/>
                </a:lnTo>
                <a:cubicBezTo>
                  <a:pt x="224" y="121"/>
                  <a:pt x="214" y="127"/>
                  <a:pt x="205" y="134"/>
                </a:cubicBezTo>
                <a:lnTo>
                  <a:pt x="146" y="98"/>
                </a:lnTo>
                <a:lnTo>
                  <a:pt x="99" y="145"/>
                </a:lnTo>
                <a:lnTo>
                  <a:pt x="135" y="206"/>
                </a:lnTo>
                <a:cubicBezTo>
                  <a:pt x="126" y="217"/>
                  <a:pt x="118" y="229"/>
                  <a:pt x="111" y="242"/>
                </a:cubicBezTo>
                <a:lnTo>
                  <a:pt x="41" y="232"/>
                </a:lnTo>
                <a:lnTo>
                  <a:pt x="17" y="294"/>
                </a:lnTo>
                <a:lnTo>
                  <a:pt x="75" y="336"/>
                </a:lnTo>
                <a:cubicBezTo>
                  <a:pt x="72" y="346"/>
                  <a:pt x="71" y="355"/>
                  <a:pt x="69" y="365"/>
                </a:cubicBezTo>
                <a:lnTo>
                  <a:pt x="0" y="382"/>
                </a:lnTo>
                <a:lnTo>
                  <a:pt x="0" y="448"/>
                </a:lnTo>
                <a:lnTo>
                  <a:pt x="69" y="466"/>
                </a:lnTo>
                <a:cubicBezTo>
                  <a:pt x="71" y="478"/>
                  <a:pt x="73" y="490"/>
                  <a:pt x="76" y="501"/>
                </a:cubicBezTo>
                <a:lnTo>
                  <a:pt x="18" y="543"/>
                </a:lnTo>
                <a:lnTo>
                  <a:pt x="43" y="604"/>
                </a:lnTo>
                <a:lnTo>
                  <a:pt x="114" y="594"/>
                </a:lnTo>
                <a:cubicBezTo>
                  <a:pt x="120" y="605"/>
                  <a:pt x="127" y="616"/>
                  <a:pt x="135" y="626"/>
                </a:cubicBezTo>
                <a:lnTo>
                  <a:pt x="98" y="686"/>
                </a:lnTo>
                <a:lnTo>
                  <a:pt x="145" y="733"/>
                </a:lnTo>
                <a:lnTo>
                  <a:pt x="205" y="697"/>
                </a:lnTo>
                <a:cubicBezTo>
                  <a:pt x="214" y="704"/>
                  <a:pt x="224" y="711"/>
                  <a:pt x="233" y="717"/>
                </a:cubicBezTo>
                <a:lnTo>
                  <a:pt x="222" y="785"/>
                </a:lnTo>
                <a:lnTo>
                  <a:pt x="283" y="811"/>
                </a:lnTo>
                <a:lnTo>
                  <a:pt x="325" y="757"/>
                </a:lnTo>
                <a:cubicBezTo>
                  <a:pt x="338" y="761"/>
                  <a:pt x="352" y="764"/>
                  <a:pt x="366" y="766"/>
                </a:cubicBezTo>
                <a:lnTo>
                  <a:pt x="382" y="832"/>
                </a:lnTo>
                <a:lnTo>
                  <a:pt x="448" y="832"/>
                </a:lnTo>
                <a:lnTo>
                  <a:pt x="465" y="767"/>
                </a:lnTo>
                <a:cubicBezTo>
                  <a:pt x="479" y="765"/>
                  <a:pt x="493" y="762"/>
                  <a:pt x="507" y="759"/>
                </a:cubicBezTo>
                <a:lnTo>
                  <a:pt x="547" y="812"/>
                </a:lnTo>
                <a:lnTo>
                  <a:pt x="607" y="786"/>
                </a:lnTo>
                <a:lnTo>
                  <a:pt x="598" y="721"/>
                </a:lnTo>
                <a:cubicBezTo>
                  <a:pt x="609" y="715"/>
                  <a:pt x="620" y="708"/>
                  <a:pt x="630" y="700"/>
                </a:cubicBezTo>
                <a:lnTo>
                  <a:pt x="686" y="734"/>
                </a:lnTo>
                <a:lnTo>
                  <a:pt x="733" y="687"/>
                </a:lnTo>
                <a:lnTo>
                  <a:pt x="700" y="631"/>
                </a:lnTo>
                <a:cubicBezTo>
                  <a:pt x="710" y="618"/>
                  <a:pt x="719" y="605"/>
                  <a:pt x="727" y="591"/>
                </a:cubicBezTo>
                <a:lnTo>
                  <a:pt x="790" y="600"/>
                </a:lnTo>
                <a:lnTo>
                  <a:pt x="815" y="538"/>
                </a:lnTo>
                <a:lnTo>
                  <a:pt x="763" y="500"/>
                </a:lnTo>
                <a:cubicBezTo>
                  <a:pt x="766" y="489"/>
                  <a:pt x="768" y="477"/>
                  <a:pt x="770" y="465"/>
                </a:cubicBezTo>
                <a:lnTo>
                  <a:pt x="832" y="450"/>
                </a:lnTo>
                <a:lnTo>
                  <a:pt x="832" y="384"/>
                </a:lnTo>
                <a:lnTo>
                  <a:pt x="770" y="367"/>
                </a:lnTo>
                <a:cubicBezTo>
                  <a:pt x="768" y="353"/>
                  <a:pt x="765" y="340"/>
                  <a:pt x="762" y="327"/>
                </a:cubicBezTo>
                <a:lnTo>
                  <a:pt x="813" y="289"/>
                </a:lnTo>
                <a:lnTo>
                  <a:pt x="788" y="228"/>
                </a:lnTo>
                <a:lnTo>
                  <a:pt x="724" y="237"/>
                </a:lnTo>
                <a:cubicBezTo>
                  <a:pt x="717" y="224"/>
                  <a:pt x="709" y="212"/>
                  <a:pt x="700" y="201"/>
                </a:cubicBezTo>
                <a:lnTo>
                  <a:pt x="734" y="146"/>
                </a:lnTo>
                <a:lnTo>
                  <a:pt x="687" y="99"/>
                </a:lnTo>
                <a:lnTo>
                  <a:pt x="630" y="132"/>
                </a:lnTo>
                <a:cubicBezTo>
                  <a:pt x="620" y="124"/>
                  <a:pt x="610" y="117"/>
                  <a:pt x="599" y="111"/>
                </a:cubicBezTo>
                <a:lnTo>
                  <a:pt x="609" y="46"/>
                </a:lnTo>
                <a:lnTo>
                  <a:pt x="549" y="21"/>
                </a:lnTo>
                <a:lnTo>
                  <a:pt x="508" y="73"/>
                </a:lnTo>
                <a:cubicBezTo>
                  <a:pt x="494" y="70"/>
                  <a:pt x="480" y="67"/>
                  <a:pt x="465" y="65"/>
                </a:cubicBezTo>
                <a:lnTo>
                  <a:pt x="450" y="0"/>
                </a:ln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a charset="-122" panose="02010600030101010101" pitchFamily="2" typeface="宋体"/>
            </a:endParaRPr>
          </a:p>
        </p:txBody>
      </p:sp>
      <p:sp>
        <p:nvSpPr>
          <p:cNvPr id="101" name="Freeform 10"/>
          <p:cNvSpPr>
            <a:spLocks noEditPoints="1"/>
          </p:cNvSpPr>
          <p:nvPr/>
        </p:nvSpPr>
        <p:spPr bwMode="auto">
          <a:xfrm>
            <a:off x="3076405" y="4120271"/>
            <a:ext cx="1282533" cy="1284121"/>
          </a:xfrm>
          <a:custGeom>
            <a:gdLst>
              <a:gd fmla="*/ 586 w 1904" name="T0"/>
              <a:gd fmla="*/ 324 h 1906" name="T1"/>
              <a:gd fmla="*/ 1811 w 1904" name="T2"/>
              <a:gd fmla="*/ 543 h 1906" name="T3"/>
              <a:gd fmla="*/ 1521 w 1904" name="T4"/>
              <a:gd fmla="*/ 383 h 1906" name="T5"/>
              <a:gd fmla="*/ 1337 w 1904" name="T6"/>
              <a:gd fmla="*/ 247 h 1906" name="T7"/>
              <a:gd fmla="*/ 1121 w 1904" name="T8"/>
              <a:gd fmla="*/ 14 h 1906" name="T9"/>
              <a:gd fmla="*/ 882 w 1904" name="T10"/>
              <a:gd fmla="*/ 0 h 1906" name="T11"/>
              <a:gd fmla="*/ 652 w 1904" name="T12"/>
              <a:gd fmla="*/ 208 h 1906" name="T13"/>
              <a:gd fmla="*/ 453 w 1904" name="T14"/>
              <a:gd fmla="*/ 324 h 1906" name="T15"/>
              <a:gd fmla="*/ 152 w 1904" name="T16"/>
              <a:gd fmla="*/ 431 h 1906" name="T17"/>
              <a:gd fmla="*/ 53 w 1904" name="T18"/>
              <a:gd fmla="*/ 633 h 1906" name="T19"/>
              <a:gd fmla="*/ 148 w 1904" name="T20"/>
              <a:gd fmla="*/ 937 h 1906" name="T21"/>
              <a:gd fmla="*/ 175 w 1904" name="T22"/>
              <a:gd fmla="*/ 1165 h 1906" name="T23"/>
              <a:gd fmla="*/ 170 w 1904" name="T24"/>
              <a:gd fmla="*/ 1494 h 1906" name="T25"/>
              <a:gd fmla="*/ 322 w 1904" name="T26"/>
              <a:gd fmla="*/ 1667 h 1906" name="T27"/>
              <a:gd fmla="*/ 640 w 1904" name="T28"/>
              <a:gd fmla="*/ 1704 h 1906" name="T29"/>
              <a:gd fmla="*/ 856 w 1904" name="T30"/>
              <a:gd fmla="*/ 1764 h 1906" name="T31"/>
              <a:gd fmla="*/ 1172 w 1904" name="T32"/>
              <a:gd fmla="*/ 1884 h 1906" name="T33"/>
              <a:gd fmla="*/ 1366 w 1904" name="T34"/>
              <a:gd fmla="*/ 1816 h 1906" name="T35"/>
              <a:gd fmla="*/ 1528 w 1904" name="T36"/>
              <a:gd fmla="*/ 1536 h 1906" name="T37"/>
              <a:gd fmla="*/ 1662 w 1904" name="T38"/>
              <a:gd fmla="*/ 1359 h 1906" name="T39"/>
              <a:gd fmla="*/ 1890 w 1904" name="T40"/>
              <a:gd fmla="*/ 1127 h 1906" name="T41"/>
              <a:gd fmla="*/ 1904 w 1904" name="T42"/>
              <a:gd fmla="*/ 913 h 1906" name="T43"/>
              <a:gd fmla="*/ 1701 w 1904" name="T44"/>
              <a:gd fmla="*/ 649 h 1906" name="T45"/>
              <a:gd fmla="*/ 1295 w 1904" name="T46"/>
              <a:gd fmla="*/ 845 h 1906" name="T47"/>
              <a:gd fmla="*/ 1217 w 1904" name="T48"/>
              <a:gd fmla="*/ 646 h 1906" name="T49"/>
              <a:gd fmla="*/ 1416 w 1904" name="T50"/>
              <a:gd fmla="*/ 785 h 1906" name="T51"/>
              <a:gd fmla="*/ 1442 w 1904" name="T52"/>
              <a:gd fmla="*/ 1085 h 1906" name="T53"/>
              <a:gd fmla="*/ 1278 w 1904" name="T54"/>
              <a:gd fmla="*/ 1124 h 1906" name="T55"/>
              <a:gd fmla="*/ 1365 w 1904" name="T56"/>
              <a:gd fmla="*/ 928 h 1906" name="T57"/>
              <a:gd fmla="*/ 1203 w 1904" name="T58"/>
              <a:gd fmla="*/ 1383 h 1906" name="T59"/>
              <a:gd fmla="*/ 1060 w 1904" name="T60"/>
              <a:gd fmla="*/ 1296 h 1906" name="T61"/>
              <a:gd fmla="*/ 1259 w 1904" name="T62"/>
              <a:gd fmla="*/ 1218 h 1906" name="T63"/>
              <a:gd fmla="*/ 906 w 1904" name="T64"/>
              <a:gd fmla="*/ 1436 h 1906" name="T65"/>
              <a:gd fmla="*/ 715 w 1904" name="T66"/>
              <a:gd fmla="*/ 1286 h 1906" name="T67"/>
              <a:gd fmla="*/ 922 w 1904" name="T68"/>
              <a:gd fmla="*/ 1305 h 1906" name="T69"/>
              <a:gd fmla="*/ 522 w 1904" name="T70"/>
              <a:gd fmla="*/ 1204 h 1906" name="T71"/>
              <a:gd fmla="*/ 610 w 1904" name="T72"/>
              <a:gd fmla="*/ 1060 h 1906" name="T73"/>
              <a:gd fmla="*/ 687 w 1904" name="T74"/>
              <a:gd fmla="*/ 1260 h 1906" name="T75"/>
              <a:gd fmla="*/ 456 w 1904" name="T76"/>
              <a:gd fmla="*/ 825 h 1906" name="T77"/>
              <a:gd fmla="*/ 619 w 1904" name="T78"/>
              <a:gd fmla="*/ 786 h 1906" name="T79"/>
              <a:gd fmla="*/ 533 w 1904" name="T80"/>
              <a:gd fmla="*/ 982 h 1906" name="T81"/>
              <a:gd fmla="*/ 702 w 1904" name="T82"/>
              <a:gd fmla="*/ 522 h 1906" name="T83"/>
              <a:gd fmla="*/ 845 w 1904" name="T84"/>
              <a:gd fmla="*/ 610 h 1906" name="T85"/>
              <a:gd fmla="*/ 645 w 1904" name="T86"/>
              <a:gd fmla="*/ 688 h 1906" name="T87"/>
              <a:gd fmla="*/ 1094 w 1904" name="T88"/>
              <a:gd fmla="*/ 1195 h 1906" name="T89"/>
              <a:gd fmla="*/ 1190 w 1904" name="T90"/>
              <a:gd fmla="*/ 824 h 1906" name="T91"/>
              <a:gd fmla="*/ 1074 w 1904" name="T92"/>
              <a:gd fmla="*/ 461 h 1906" name="T93"/>
              <a:gd fmla="*/ 1113 w 1904" name="T94"/>
              <a:gd fmla="*/ 625 h 1906" name="T95"/>
              <a:gd fmla="*/ 917 w 1904" name="T96"/>
              <a:gd fmla="*/ 539 h 1906" name="T97"/>
              <a:gd fmla="*/ 1286 w 1904" name="T98"/>
              <a:gd fmla="*/ 1526 h 1906"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1906" w="1904">
                <a:moveTo>
                  <a:pt x="1319" y="1582"/>
                </a:moveTo>
                <a:cubicBezTo>
                  <a:pt x="971" y="1784"/>
                  <a:pt x="526" y="1667"/>
                  <a:pt x="323" y="1319"/>
                </a:cubicBezTo>
                <a:cubicBezTo>
                  <a:pt x="121" y="972"/>
                  <a:pt x="239" y="526"/>
                  <a:pt x="586" y="324"/>
                </a:cubicBezTo>
                <a:cubicBezTo>
                  <a:pt x="934" y="122"/>
                  <a:pt x="1379" y="239"/>
                  <a:pt x="1581" y="587"/>
                </a:cubicBezTo>
                <a:cubicBezTo>
                  <a:pt x="1784" y="934"/>
                  <a:pt x="1666" y="1380"/>
                  <a:pt x="1319" y="1582"/>
                </a:cubicBezTo>
                <a:close/>
                <a:moveTo>
                  <a:pt x="1811" y="543"/>
                </a:moveTo>
                <a:lnTo>
                  <a:pt x="1735" y="412"/>
                </a:lnTo>
                <a:lnTo>
                  <a:pt x="1585" y="453"/>
                </a:lnTo>
                <a:cubicBezTo>
                  <a:pt x="1565" y="428"/>
                  <a:pt x="1544" y="405"/>
                  <a:pt x="1521" y="383"/>
                </a:cubicBezTo>
                <a:lnTo>
                  <a:pt x="1583" y="239"/>
                </a:lnTo>
                <a:lnTo>
                  <a:pt x="1461" y="148"/>
                </a:lnTo>
                <a:lnTo>
                  <a:pt x="1337" y="247"/>
                </a:lnTo>
                <a:cubicBezTo>
                  <a:pt x="1313" y="234"/>
                  <a:pt x="1289" y="223"/>
                  <a:pt x="1265" y="212"/>
                </a:cubicBezTo>
                <a:lnTo>
                  <a:pt x="1268" y="53"/>
                </a:lnTo>
                <a:lnTo>
                  <a:pt x="1121" y="14"/>
                </a:lnTo>
                <a:lnTo>
                  <a:pt x="1042" y="154"/>
                </a:lnTo>
                <a:cubicBezTo>
                  <a:pt x="1010" y="151"/>
                  <a:pt x="977" y="149"/>
                  <a:pt x="944" y="150"/>
                </a:cubicBezTo>
                <a:lnTo>
                  <a:pt x="882" y="0"/>
                </a:lnTo>
                <a:lnTo>
                  <a:pt x="733" y="22"/>
                </a:lnTo>
                <a:lnTo>
                  <a:pt x="716" y="185"/>
                </a:lnTo>
                <a:cubicBezTo>
                  <a:pt x="695" y="192"/>
                  <a:pt x="673" y="199"/>
                  <a:pt x="652" y="208"/>
                </a:cubicBezTo>
                <a:lnTo>
                  <a:pt x="539" y="90"/>
                </a:lnTo>
                <a:lnTo>
                  <a:pt x="409" y="166"/>
                </a:lnTo>
                <a:lnTo>
                  <a:pt x="453" y="324"/>
                </a:lnTo>
                <a:cubicBezTo>
                  <a:pt x="432" y="341"/>
                  <a:pt x="412" y="358"/>
                  <a:pt x="393" y="377"/>
                </a:cubicBezTo>
                <a:lnTo>
                  <a:pt x="244" y="310"/>
                </a:lnTo>
                <a:lnTo>
                  <a:pt x="152" y="431"/>
                </a:lnTo>
                <a:lnTo>
                  <a:pt x="252" y="559"/>
                </a:lnTo>
                <a:cubicBezTo>
                  <a:pt x="238" y="584"/>
                  <a:pt x="225" y="610"/>
                  <a:pt x="214" y="636"/>
                </a:cubicBezTo>
                <a:lnTo>
                  <a:pt x="53" y="633"/>
                </a:lnTo>
                <a:lnTo>
                  <a:pt x="15" y="779"/>
                </a:lnTo>
                <a:lnTo>
                  <a:pt x="154" y="859"/>
                </a:lnTo>
                <a:cubicBezTo>
                  <a:pt x="151" y="884"/>
                  <a:pt x="149" y="911"/>
                  <a:pt x="148" y="937"/>
                </a:cubicBezTo>
                <a:lnTo>
                  <a:pt x="0" y="993"/>
                </a:lnTo>
                <a:lnTo>
                  <a:pt x="20" y="1144"/>
                </a:lnTo>
                <a:lnTo>
                  <a:pt x="175" y="1165"/>
                </a:lnTo>
                <a:cubicBezTo>
                  <a:pt x="184" y="1195"/>
                  <a:pt x="193" y="1226"/>
                  <a:pt x="205" y="1256"/>
                </a:cubicBezTo>
                <a:lnTo>
                  <a:pt x="94" y="1363"/>
                </a:lnTo>
                <a:lnTo>
                  <a:pt x="170" y="1494"/>
                </a:lnTo>
                <a:lnTo>
                  <a:pt x="318" y="1454"/>
                </a:lnTo>
                <a:cubicBezTo>
                  <a:pt x="338" y="1480"/>
                  <a:pt x="359" y="1504"/>
                  <a:pt x="382" y="1527"/>
                </a:cubicBezTo>
                <a:lnTo>
                  <a:pt x="322" y="1667"/>
                </a:lnTo>
                <a:lnTo>
                  <a:pt x="443" y="1758"/>
                </a:lnTo>
                <a:lnTo>
                  <a:pt x="561" y="1665"/>
                </a:lnTo>
                <a:cubicBezTo>
                  <a:pt x="587" y="1679"/>
                  <a:pt x="613" y="1693"/>
                  <a:pt x="640" y="1704"/>
                </a:cubicBezTo>
                <a:lnTo>
                  <a:pt x="637" y="1853"/>
                </a:lnTo>
                <a:lnTo>
                  <a:pt x="784" y="1892"/>
                </a:lnTo>
                <a:lnTo>
                  <a:pt x="856" y="1764"/>
                </a:lnTo>
                <a:cubicBezTo>
                  <a:pt x="893" y="1768"/>
                  <a:pt x="930" y="1771"/>
                  <a:pt x="967" y="1770"/>
                </a:cubicBezTo>
                <a:lnTo>
                  <a:pt x="1023" y="1906"/>
                </a:lnTo>
                <a:lnTo>
                  <a:pt x="1172" y="1884"/>
                </a:lnTo>
                <a:lnTo>
                  <a:pt x="1187" y="1738"/>
                </a:lnTo>
                <a:cubicBezTo>
                  <a:pt x="1213" y="1730"/>
                  <a:pt x="1239" y="1721"/>
                  <a:pt x="1265" y="1711"/>
                </a:cubicBezTo>
                <a:lnTo>
                  <a:pt x="1366" y="1816"/>
                </a:lnTo>
                <a:lnTo>
                  <a:pt x="1496" y="1740"/>
                </a:lnTo>
                <a:lnTo>
                  <a:pt x="1457" y="1599"/>
                </a:lnTo>
                <a:cubicBezTo>
                  <a:pt x="1482" y="1579"/>
                  <a:pt x="1506" y="1558"/>
                  <a:pt x="1528" y="1536"/>
                </a:cubicBezTo>
                <a:lnTo>
                  <a:pt x="1661" y="1595"/>
                </a:lnTo>
                <a:lnTo>
                  <a:pt x="1753" y="1475"/>
                </a:lnTo>
                <a:lnTo>
                  <a:pt x="1662" y="1359"/>
                </a:lnTo>
                <a:cubicBezTo>
                  <a:pt x="1678" y="1330"/>
                  <a:pt x="1692" y="1300"/>
                  <a:pt x="1705" y="1270"/>
                </a:cubicBezTo>
                <a:lnTo>
                  <a:pt x="1852" y="1273"/>
                </a:lnTo>
                <a:lnTo>
                  <a:pt x="1890" y="1127"/>
                </a:lnTo>
                <a:lnTo>
                  <a:pt x="1760" y="1053"/>
                </a:lnTo>
                <a:cubicBezTo>
                  <a:pt x="1763" y="1024"/>
                  <a:pt x="1765" y="995"/>
                  <a:pt x="1765" y="966"/>
                </a:cubicBezTo>
                <a:lnTo>
                  <a:pt x="1904" y="913"/>
                </a:lnTo>
                <a:lnTo>
                  <a:pt x="1885" y="762"/>
                </a:lnTo>
                <a:lnTo>
                  <a:pt x="1734" y="742"/>
                </a:lnTo>
                <a:cubicBezTo>
                  <a:pt x="1725" y="710"/>
                  <a:pt x="1714" y="679"/>
                  <a:pt x="1701" y="649"/>
                </a:cubicBezTo>
                <a:lnTo>
                  <a:pt x="1811" y="543"/>
                </a:lnTo>
                <a:close/>
                <a:moveTo>
                  <a:pt x="1350" y="876"/>
                </a:moveTo>
                <a:cubicBezTo>
                  <a:pt x="1291" y="906"/>
                  <a:pt x="1295" y="845"/>
                  <a:pt x="1295" y="845"/>
                </a:cubicBezTo>
                <a:cubicBezTo>
                  <a:pt x="1295" y="845"/>
                  <a:pt x="1299" y="825"/>
                  <a:pt x="1269" y="775"/>
                </a:cubicBezTo>
                <a:cubicBezTo>
                  <a:pt x="1242" y="727"/>
                  <a:pt x="1217" y="715"/>
                  <a:pt x="1217" y="715"/>
                </a:cubicBezTo>
                <a:cubicBezTo>
                  <a:pt x="1217" y="715"/>
                  <a:pt x="1169" y="685"/>
                  <a:pt x="1217" y="646"/>
                </a:cubicBezTo>
                <a:cubicBezTo>
                  <a:pt x="1279" y="597"/>
                  <a:pt x="1321" y="634"/>
                  <a:pt x="1321" y="634"/>
                </a:cubicBezTo>
                <a:cubicBezTo>
                  <a:pt x="1321" y="634"/>
                  <a:pt x="1360" y="662"/>
                  <a:pt x="1383" y="702"/>
                </a:cubicBezTo>
                <a:cubicBezTo>
                  <a:pt x="1412" y="752"/>
                  <a:pt x="1416" y="785"/>
                  <a:pt x="1416" y="785"/>
                </a:cubicBezTo>
                <a:cubicBezTo>
                  <a:pt x="1416" y="785"/>
                  <a:pt x="1430" y="836"/>
                  <a:pt x="1350" y="876"/>
                </a:cubicBezTo>
                <a:close/>
                <a:moveTo>
                  <a:pt x="1446" y="993"/>
                </a:moveTo>
                <a:cubicBezTo>
                  <a:pt x="1446" y="993"/>
                  <a:pt x="1454" y="1040"/>
                  <a:pt x="1442" y="1085"/>
                </a:cubicBezTo>
                <a:cubicBezTo>
                  <a:pt x="1427" y="1141"/>
                  <a:pt x="1407" y="1167"/>
                  <a:pt x="1407" y="1167"/>
                </a:cubicBezTo>
                <a:cubicBezTo>
                  <a:pt x="1407" y="1167"/>
                  <a:pt x="1380" y="1213"/>
                  <a:pt x="1296" y="1184"/>
                </a:cubicBezTo>
                <a:cubicBezTo>
                  <a:pt x="1233" y="1164"/>
                  <a:pt x="1278" y="1124"/>
                  <a:pt x="1278" y="1124"/>
                </a:cubicBezTo>
                <a:cubicBezTo>
                  <a:pt x="1278" y="1124"/>
                  <a:pt x="1295" y="1112"/>
                  <a:pt x="1310" y="1056"/>
                </a:cubicBezTo>
                <a:cubicBezTo>
                  <a:pt x="1324" y="1002"/>
                  <a:pt x="1316" y="977"/>
                  <a:pt x="1316" y="977"/>
                </a:cubicBezTo>
                <a:cubicBezTo>
                  <a:pt x="1316" y="977"/>
                  <a:pt x="1303" y="921"/>
                  <a:pt x="1365" y="928"/>
                </a:cubicBezTo>
                <a:cubicBezTo>
                  <a:pt x="1443" y="937"/>
                  <a:pt x="1446" y="993"/>
                  <a:pt x="1446" y="993"/>
                </a:cubicBezTo>
                <a:close/>
                <a:moveTo>
                  <a:pt x="1272" y="1321"/>
                </a:moveTo>
                <a:cubicBezTo>
                  <a:pt x="1272" y="1321"/>
                  <a:pt x="1244" y="1360"/>
                  <a:pt x="1203" y="1383"/>
                </a:cubicBezTo>
                <a:cubicBezTo>
                  <a:pt x="1153" y="1413"/>
                  <a:pt x="1120" y="1417"/>
                  <a:pt x="1120" y="1417"/>
                </a:cubicBezTo>
                <a:cubicBezTo>
                  <a:pt x="1120" y="1417"/>
                  <a:pt x="1069" y="1430"/>
                  <a:pt x="1030" y="1350"/>
                </a:cubicBezTo>
                <a:cubicBezTo>
                  <a:pt x="999" y="1292"/>
                  <a:pt x="1060" y="1296"/>
                  <a:pt x="1060" y="1296"/>
                </a:cubicBezTo>
                <a:cubicBezTo>
                  <a:pt x="1060" y="1296"/>
                  <a:pt x="1080" y="1299"/>
                  <a:pt x="1130" y="1270"/>
                </a:cubicBezTo>
                <a:cubicBezTo>
                  <a:pt x="1179" y="1242"/>
                  <a:pt x="1190" y="1218"/>
                  <a:pt x="1190" y="1218"/>
                </a:cubicBezTo>
                <a:cubicBezTo>
                  <a:pt x="1190" y="1218"/>
                  <a:pt x="1221" y="1169"/>
                  <a:pt x="1259" y="1218"/>
                </a:cubicBezTo>
                <a:cubicBezTo>
                  <a:pt x="1309" y="1279"/>
                  <a:pt x="1272" y="1321"/>
                  <a:pt x="1272" y="1321"/>
                </a:cubicBezTo>
                <a:close/>
                <a:moveTo>
                  <a:pt x="971" y="1355"/>
                </a:moveTo>
                <a:cubicBezTo>
                  <a:pt x="962" y="1433"/>
                  <a:pt x="906" y="1436"/>
                  <a:pt x="906" y="1436"/>
                </a:cubicBezTo>
                <a:cubicBezTo>
                  <a:pt x="906" y="1436"/>
                  <a:pt x="859" y="1444"/>
                  <a:pt x="814" y="1432"/>
                </a:cubicBezTo>
                <a:cubicBezTo>
                  <a:pt x="758" y="1417"/>
                  <a:pt x="732" y="1397"/>
                  <a:pt x="732" y="1397"/>
                </a:cubicBezTo>
                <a:cubicBezTo>
                  <a:pt x="732" y="1397"/>
                  <a:pt x="686" y="1370"/>
                  <a:pt x="715" y="1286"/>
                </a:cubicBezTo>
                <a:cubicBezTo>
                  <a:pt x="735" y="1223"/>
                  <a:pt x="775" y="1268"/>
                  <a:pt x="775" y="1268"/>
                </a:cubicBezTo>
                <a:cubicBezTo>
                  <a:pt x="775" y="1268"/>
                  <a:pt x="787" y="1285"/>
                  <a:pt x="843" y="1300"/>
                </a:cubicBezTo>
                <a:cubicBezTo>
                  <a:pt x="897" y="1314"/>
                  <a:pt x="922" y="1305"/>
                  <a:pt x="922" y="1305"/>
                </a:cubicBezTo>
                <a:cubicBezTo>
                  <a:pt x="922" y="1305"/>
                  <a:pt x="978" y="1293"/>
                  <a:pt x="971" y="1355"/>
                </a:cubicBezTo>
                <a:close/>
                <a:moveTo>
                  <a:pt x="584" y="1272"/>
                </a:moveTo>
                <a:cubicBezTo>
                  <a:pt x="584" y="1272"/>
                  <a:pt x="545" y="1244"/>
                  <a:pt x="522" y="1204"/>
                </a:cubicBezTo>
                <a:cubicBezTo>
                  <a:pt x="493" y="1154"/>
                  <a:pt x="489" y="1121"/>
                  <a:pt x="489" y="1121"/>
                </a:cubicBezTo>
                <a:cubicBezTo>
                  <a:pt x="489" y="1121"/>
                  <a:pt x="475" y="1070"/>
                  <a:pt x="555" y="1030"/>
                </a:cubicBezTo>
                <a:cubicBezTo>
                  <a:pt x="614" y="1000"/>
                  <a:pt x="610" y="1060"/>
                  <a:pt x="610" y="1060"/>
                </a:cubicBezTo>
                <a:cubicBezTo>
                  <a:pt x="610" y="1060"/>
                  <a:pt x="606" y="1080"/>
                  <a:pt x="636" y="1131"/>
                </a:cubicBezTo>
                <a:cubicBezTo>
                  <a:pt x="663" y="1179"/>
                  <a:pt x="687" y="1191"/>
                  <a:pt x="687" y="1191"/>
                </a:cubicBezTo>
                <a:cubicBezTo>
                  <a:pt x="687" y="1191"/>
                  <a:pt x="736" y="1221"/>
                  <a:pt x="687" y="1260"/>
                </a:cubicBezTo>
                <a:cubicBezTo>
                  <a:pt x="626" y="1309"/>
                  <a:pt x="584" y="1272"/>
                  <a:pt x="584" y="1272"/>
                </a:cubicBezTo>
                <a:close/>
                <a:moveTo>
                  <a:pt x="451" y="917"/>
                </a:moveTo>
                <a:cubicBezTo>
                  <a:pt x="451" y="917"/>
                  <a:pt x="444" y="870"/>
                  <a:pt x="456" y="825"/>
                </a:cubicBezTo>
                <a:cubicBezTo>
                  <a:pt x="470" y="769"/>
                  <a:pt x="491" y="743"/>
                  <a:pt x="491" y="743"/>
                </a:cubicBezTo>
                <a:cubicBezTo>
                  <a:pt x="491" y="743"/>
                  <a:pt x="518" y="697"/>
                  <a:pt x="602" y="726"/>
                </a:cubicBezTo>
                <a:cubicBezTo>
                  <a:pt x="665" y="746"/>
                  <a:pt x="619" y="786"/>
                  <a:pt x="619" y="786"/>
                </a:cubicBezTo>
                <a:cubicBezTo>
                  <a:pt x="619" y="786"/>
                  <a:pt x="603" y="798"/>
                  <a:pt x="588" y="854"/>
                </a:cubicBezTo>
                <a:cubicBezTo>
                  <a:pt x="573" y="908"/>
                  <a:pt x="582" y="933"/>
                  <a:pt x="582" y="933"/>
                </a:cubicBezTo>
                <a:cubicBezTo>
                  <a:pt x="582" y="933"/>
                  <a:pt x="595" y="989"/>
                  <a:pt x="533" y="982"/>
                </a:cubicBezTo>
                <a:cubicBezTo>
                  <a:pt x="455" y="973"/>
                  <a:pt x="451" y="917"/>
                  <a:pt x="451" y="917"/>
                </a:cubicBezTo>
                <a:close/>
                <a:moveTo>
                  <a:pt x="633" y="585"/>
                </a:moveTo>
                <a:cubicBezTo>
                  <a:pt x="633" y="585"/>
                  <a:pt x="661" y="546"/>
                  <a:pt x="702" y="522"/>
                </a:cubicBezTo>
                <a:cubicBezTo>
                  <a:pt x="751" y="493"/>
                  <a:pt x="784" y="489"/>
                  <a:pt x="784" y="489"/>
                </a:cubicBezTo>
                <a:cubicBezTo>
                  <a:pt x="784" y="489"/>
                  <a:pt x="836" y="476"/>
                  <a:pt x="875" y="556"/>
                </a:cubicBezTo>
                <a:cubicBezTo>
                  <a:pt x="906" y="614"/>
                  <a:pt x="845" y="610"/>
                  <a:pt x="845" y="610"/>
                </a:cubicBezTo>
                <a:cubicBezTo>
                  <a:pt x="845" y="610"/>
                  <a:pt x="825" y="607"/>
                  <a:pt x="774" y="636"/>
                </a:cubicBezTo>
                <a:cubicBezTo>
                  <a:pt x="726" y="664"/>
                  <a:pt x="715" y="688"/>
                  <a:pt x="715" y="688"/>
                </a:cubicBezTo>
                <a:cubicBezTo>
                  <a:pt x="715" y="688"/>
                  <a:pt x="684" y="737"/>
                  <a:pt x="645" y="688"/>
                </a:cubicBezTo>
                <a:cubicBezTo>
                  <a:pt x="596" y="626"/>
                  <a:pt x="633" y="585"/>
                  <a:pt x="633" y="585"/>
                </a:cubicBezTo>
                <a:close/>
                <a:moveTo>
                  <a:pt x="1190" y="824"/>
                </a:moveTo>
                <a:cubicBezTo>
                  <a:pt x="1266" y="954"/>
                  <a:pt x="1223" y="1120"/>
                  <a:pt x="1094" y="1195"/>
                </a:cubicBezTo>
                <a:cubicBezTo>
                  <a:pt x="964" y="1271"/>
                  <a:pt x="798" y="1226"/>
                  <a:pt x="723" y="1096"/>
                </a:cubicBezTo>
                <a:cubicBezTo>
                  <a:pt x="647" y="966"/>
                  <a:pt x="690" y="800"/>
                  <a:pt x="820" y="725"/>
                </a:cubicBezTo>
                <a:cubicBezTo>
                  <a:pt x="949" y="649"/>
                  <a:pt x="1115" y="694"/>
                  <a:pt x="1190" y="824"/>
                </a:cubicBezTo>
                <a:close/>
                <a:moveTo>
                  <a:pt x="917" y="539"/>
                </a:moveTo>
                <a:cubicBezTo>
                  <a:pt x="926" y="460"/>
                  <a:pt x="982" y="457"/>
                  <a:pt x="982" y="457"/>
                </a:cubicBezTo>
                <a:cubicBezTo>
                  <a:pt x="982" y="457"/>
                  <a:pt x="1029" y="449"/>
                  <a:pt x="1074" y="461"/>
                </a:cubicBezTo>
                <a:cubicBezTo>
                  <a:pt x="1130" y="476"/>
                  <a:pt x="1156" y="497"/>
                  <a:pt x="1156" y="497"/>
                </a:cubicBezTo>
                <a:cubicBezTo>
                  <a:pt x="1156" y="497"/>
                  <a:pt x="1202" y="523"/>
                  <a:pt x="1173" y="608"/>
                </a:cubicBezTo>
                <a:cubicBezTo>
                  <a:pt x="1153" y="671"/>
                  <a:pt x="1113" y="625"/>
                  <a:pt x="1113" y="625"/>
                </a:cubicBezTo>
                <a:cubicBezTo>
                  <a:pt x="1113" y="625"/>
                  <a:pt x="1102" y="609"/>
                  <a:pt x="1045" y="593"/>
                </a:cubicBezTo>
                <a:cubicBezTo>
                  <a:pt x="991" y="579"/>
                  <a:pt x="966" y="588"/>
                  <a:pt x="966" y="588"/>
                </a:cubicBezTo>
                <a:cubicBezTo>
                  <a:pt x="966" y="588"/>
                  <a:pt x="910" y="601"/>
                  <a:pt x="917" y="539"/>
                </a:cubicBezTo>
                <a:close/>
                <a:moveTo>
                  <a:pt x="619" y="380"/>
                </a:moveTo>
                <a:cubicBezTo>
                  <a:pt x="303" y="564"/>
                  <a:pt x="196" y="970"/>
                  <a:pt x="380" y="1286"/>
                </a:cubicBezTo>
                <a:cubicBezTo>
                  <a:pt x="564" y="1603"/>
                  <a:pt x="970" y="1710"/>
                  <a:pt x="1286" y="1526"/>
                </a:cubicBezTo>
                <a:cubicBezTo>
                  <a:pt x="1602" y="1342"/>
                  <a:pt x="1709" y="936"/>
                  <a:pt x="1525" y="620"/>
                </a:cubicBezTo>
                <a:cubicBezTo>
                  <a:pt x="1341" y="303"/>
                  <a:pt x="935" y="196"/>
                  <a:pt x="619" y="380"/>
                </a:cubicBez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ndParaRPr>
          </a:p>
        </p:txBody>
      </p:sp>
      <p:sp>
        <p:nvSpPr>
          <p:cNvPr id="102" name="矩形 101"/>
          <p:cNvSpPr/>
          <p:nvPr/>
        </p:nvSpPr>
        <p:spPr>
          <a:xfrm>
            <a:off x="1404266" y="3259629"/>
            <a:ext cx="1605280" cy="518160"/>
          </a:xfrm>
          <a:prstGeom prst="rect">
            <a:avLst/>
          </a:prstGeom>
        </p:spPr>
        <p:txBody>
          <a:bodyPr wrap="none">
            <a:spAutoFit/>
          </a:bodyPr>
          <a:lstStyle/>
          <a:p>
            <a:pPr algn="ctr"/>
            <a:r>
              <a:rPr altLang="en-US" lang="zh-CN" sz="2800">
                <a:solidFill>
                  <a:schemeClr val="bg1"/>
                </a:solidFill>
                <a:latin typeface="+mj-ea"/>
                <a:ea typeface="+mj-ea"/>
              </a:rPr>
              <a:t>团队建设</a:t>
            </a:r>
          </a:p>
        </p:txBody>
      </p:sp>
      <p:sp>
        <p:nvSpPr>
          <p:cNvPr id="103" name="矩形 102"/>
          <p:cNvSpPr/>
          <p:nvPr/>
        </p:nvSpPr>
        <p:spPr>
          <a:xfrm>
            <a:off x="4366671" y="3259629"/>
            <a:ext cx="1605280" cy="518160"/>
          </a:xfrm>
          <a:prstGeom prst="rect">
            <a:avLst/>
          </a:prstGeom>
        </p:spPr>
        <p:txBody>
          <a:bodyPr wrap="none">
            <a:spAutoFit/>
          </a:bodyPr>
          <a:lstStyle/>
          <a:p>
            <a:pPr algn="ctr"/>
            <a:r>
              <a:rPr altLang="en-US" lang="zh-CN" sz="2800">
                <a:solidFill>
                  <a:schemeClr val="bg1"/>
                </a:solidFill>
                <a:latin typeface="+mj-ea"/>
                <a:ea typeface="+mj-ea"/>
              </a:rPr>
              <a:t>专业能力</a:t>
            </a:r>
          </a:p>
        </p:txBody>
      </p:sp>
      <p:sp>
        <p:nvSpPr>
          <p:cNvPr id="104" name="Freeform 19"/>
          <p:cNvSpPr>
            <a:spLocks noEditPoints="1"/>
          </p:cNvSpPr>
          <p:nvPr/>
        </p:nvSpPr>
        <p:spPr bwMode="auto">
          <a:xfrm>
            <a:off x="4900330" y="2556460"/>
            <a:ext cx="795234" cy="650790"/>
          </a:xfrm>
          <a:custGeom>
            <a:gdLst>
              <a:gd fmla="*/ 787 w 1020" name="T0"/>
              <a:gd fmla="*/ 779 h 812" name="T1"/>
              <a:gd fmla="*/ 0 w 1020" name="T2"/>
              <a:gd fmla="*/ 779 h 812" name="T3"/>
              <a:gd fmla="*/ 408 w 1020" name="T4"/>
              <a:gd fmla="*/ 300 h 812" name="T5"/>
              <a:gd fmla="*/ 394 w 1020" name="T6"/>
              <a:gd fmla="*/ 286 h 812" name="T7"/>
              <a:gd fmla="*/ 744 w 1020" name="T8"/>
              <a:gd fmla="*/ 335 h 812" name="T9"/>
              <a:gd fmla="*/ 44 w 1020" name="T10"/>
              <a:gd fmla="*/ 274 h 812" name="T11"/>
              <a:gd fmla="*/ 280 w 1020" name="T12"/>
              <a:gd fmla="*/ 588 h 812" name="T13"/>
              <a:gd fmla="*/ 134 w 1020" name="T14"/>
              <a:gd fmla="*/ 495 h 812" name="T15"/>
              <a:gd fmla="*/ 134 w 1020" name="T16"/>
              <a:gd fmla="*/ 527 h 812" name="T17"/>
              <a:gd fmla="*/ 427 w 1020" name="T18"/>
              <a:gd fmla="*/ 434 h 812" name="T19"/>
              <a:gd fmla="*/ 134 w 1020" name="T20"/>
              <a:gd fmla="*/ 434 h 812" name="T21"/>
              <a:gd fmla="*/ 427 w 1020" name="T22"/>
              <a:gd fmla="*/ 404 h 812" name="T23"/>
              <a:gd fmla="*/ 755 w 1020" name="T24"/>
              <a:gd fmla="*/ 340 h 812" name="T25"/>
              <a:gd fmla="*/ 755 w 1020" name="T26"/>
              <a:gd fmla="*/ 340 h 812" name="T27"/>
              <a:gd fmla="*/ 756 w 1020" name="T28"/>
              <a:gd fmla="*/ 51 h 812" name="T29"/>
              <a:gd fmla="*/ 463 w 1020" name="T30"/>
              <a:gd fmla="*/ 183 h 812" name="T31"/>
              <a:gd fmla="*/ 798 w 1020" name="T32"/>
              <a:gd fmla="*/ 202 h 812" name="T33"/>
              <a:gd fmla="*/ 511 w 1020" name="T34"/>
              <a:gd fmla="*/ 140 h 812" name="T35"/>
              <a:gd fmla="*/ 808 w 1020" name="T36"/>
              <a:gd fmla="*/ 353 h 812" name="T37"/>
              <a:gd fmla="*/ 924 w 1020" name="T38"/>
              <a:gd fmla="*/ 211 h 812" name="T39"/>
              <a:gd fmla="*/ 955 w 1020" name="T40"/>
              <a:gd fmla="*/ 244 h 812" name="T41"/>
              <a:gd fmla="*/ 938 w 1020" name="T42"/>
              <a:gd fmla="*/ 208 h 812" name="T43"/>
              <a:gd fmla="*/ 932 w 1020" name="T44"/>
              <a:gd fmla="*/ 397 h 812" name="T45"/>
              <a:gd fmla="*/ 930 w 1020" name="T46"/>
              <a:gd fmla="*/ 436 h 812" name="T47"/>
              <a:gd fmla="*/ 962 w 1020" name="T48"/>
              <a:gd fmla="*/ 436 h 812" name="T49"/>
              <a:gd fmla="*/ 960 w 1020" name="T50"/>
              <a:gd fmla="*/ 397 h 812" name="T51"/>
              <a:gd fmla="*/ 954 w 1020" name="T52"/>
              <a:gd fmla="*/ 313 h 812" name="T53"/>
              <a:gd fmla="*/ 470 w 1020" name="T54"/>
              <a:gd fmla="*/ 437 h 812" name="T55"/>
              <a:gd fmla="*/ 515 w 1020" name="T56"/>
              <a:gd fmla="*/ 611 h 812" name="T57"/>
              <a:gd fmla="*/ 532 w 1020" name="T58"/>
              <a:gd fmla="*/ 597 h 812" name="T59"/>
              <a:gd fmla="*/ 539 w 1020" name="T60"/>
              <a:gd fmla="*/ 575 h 812" name="T61"/>
              <a:gd fmla="*/ 560 w 1020" name="T62"/>
              <a:gd fmla="*/ 589 h 812" name="T63"/>
              <a:gd fmla="*/ 575 w 1020" name="T64"/>
              <a:gd fmla="*/ 622 h 812" name="T65"/>
              <a:gd fmla="*/ 594 w 1020" name="T66"/>
              <a:gd fmla="*/ 636 h 812" name="T67"/>
              <a:gd fmla="*/ 623 w 1020" name="T68"/>
              <a:gd fmla="*/ 632 h 812" name="T69"/>
              <a:gd fmla="*/ 618 w 1020" name="T70"/>
              <a:gd fmla="*/ 615 h 812" name="T71"/>
              <a:gd fmla="*/ 603 w 1020" name="T72"/>
              <a:gd fmla="*/ 582 h 812" name="T73"/>
              <a:gd fmla="*/ 582 w 1020" name="T74"/>
              <a:gd fmla="*/ 568 h 812" name="T75"/>
              <a:gd fmla="*/ 634 w 1020" name="T76"/>
              <a:gd fmla="*/ 540 h 812" name="T77"/>
              <a:gd fmla="*/ 613 w 1020" name="T78"/>
              <a:gd fmla="*/ 534 h 812" name="T79"/>
              <a:gd fmla="*/ 599 w 1020" name="T80"/>
              <a:gd fmla="*/ 516 h 812" name="T81"/>
              <a:gd fmla="*/ 577 w 1020" name="T82"/>
              <a:gd fmla="*/ 509 h 812" name="T83"/>
              <a:gd fmla="*/ 563 w 1020" name="T84"/>
              <a:gd fmla="*/ 491 h 812" name="T85"/>
              <a:gd fmla="*/ 541 w 1020" name="T86"/>
              <a:gd fmla="*/ 485 h 812" name="T87"/>
              <a:gd fmla="*/ 527 w 1020" name="T88"/>
              <a:gd fmla="*/ 467 h 812" name="T89"/>
              <a:gd fmla="*/ 505 w 1020" name="T90"/>
              <a:gd fmla="*/ 461 h 812" name="T91"/>
              <a:gd fmla="*/ 491 w 1020" name="T92"/>
              <a:gd fmla="*/ 443 h 812" name="T93"/>
              <a:gd fmla="*/ 95 w 1020" name="T94"/>
              <a:gd fmla="*/ 327 h 812" name="T95"/>
              <a:gd fmla="*/ 95 w 1020" name="T96"/>
              <a:gd fmla="*/ 680 h 812"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812" w="1020">
                <a:moveTo>
                  <a:pt x="0" y="751"/>
                </a:moveTo>
                <a:lnTo>
                  <a:pt x="787" y="751"/>
                </a:lnTo>
                <a:lnTo>
                  <a:pt x="787" y="779"/>
                </a:lnTo>
                <a:cubicBezTo>
                  <a:pt x="787" y="797"/>
                  <a:pt x="772" y="812"/>
                  <a:pt x="754" y="812"/>
                </a:cubicBezTo>
                <a:lnTo>
                  <a:pt x="33" y="812"/>
                </a:lnTo>
                <a:cubicBezTo>
                  <a:pt x="15" y="812"/>
                  <a:pt x="0" y="797"/>
                  <a:pt x="0" y="779"/>
                </a:cubicBezTo>
                <a:lnTo>
                  <a:pt x="0" y="751"/>
                </a:lnTo>
                <a:close/>
                <a:moveTo>
                  <a:pt x="394" y="286"/>
                </a:moveTo>
                <a:cubicBezTo>
                  <a:pt x="402" y="286"/>
                  <a:pt x="408" y="292"/>
                  <a:pt x="408" y="300"/>
                </a:cubicBezTo>
                <a:cubicBezTo>
                  <a:pt x="408" y="308"/>
                  <a:pt x="402" y="315"/>
                  <a:pt x="394" y="315"/>
                </a:cubicBezTo>
                <a:cubicBezTo>
                  <a:pt x="386" y="315"/>
                  <a:pt x="379" y="308"/>
                  <a:pt x="379" y="300"/>
                </a:cubicBezTo>
                <a:cubicBezTo>
                  <a:pt x="379" y="292"/>
                  <a:pt x="386" y="286"/>
                  <a:pt x="394" y="286"/>
                </a:cubicBezTo>
                <a:close/>
                <a:moveTo>
                  <a:pt x="44" y="274"/>
                </a:moveTo>
                <a:lnTo>
                  <a:pt x="485" y="274"/>
                </a:lnTo>
                <a:cubicBezTo>
                  <a:pt x="576" y="280"/>
                  <a:pt x="662" y="297"/>
                  <a:pt x="744" y="335"/>
                </a:cubicBezTo>
                <a:lnTo>
                  <a:pt x="744" y="733"/>
                </a:lnTo>
                <a:lnTo>
                  <a:pt x="44" y="733"/>
                </a:lnTo>
                <a:lnTo>
                  <a:pt x="44" y="274"/>
                </a:lnTo>
                <a:close/>
                <a:moveTo>
                  <a:pt x="134" y="557"/>
                </a:moveTo>
                <a:lnTo>
                  <a:pt x="280" y="557"/>
                </a:lnTo>
                <a:lnTo>
                  <a:pt x="280" y="588"/>
                </a:lnTo>
                <a:lnTo>
                  <a:pt x="134" y="588"/>
                </a:lnTo>
                <a:lnTo>
                  <a:pt x="134" y="557"/>
                </a:lnTo>
                <a:close/>
                <a:moveTo>
                  <a:pt x="134" y="495"/>
                </a:moveTo>
                <a:lnTo>
                  <a:pt x="427" y="495"/>
                </a:lnTo>
                <a:lnTo>
                  <a:pt x="427" y="527"/>
                </a:lnTo>
                <a:lnTo>
                  <a:pt x="134" y="527"/>
                </a:lnTo>
                <a:lnTo>
                  <a:pt x="134" y="495"/>
                </a:lnTo>
                <a:close/>
                <a:moveTo>
                  <a:pt x="134" y="434"/>
                </a:moveTo>
                <a:lnTo>
                  <a:pt x="427" y="434"/>
                </a:lnTo>
                <a:lnTo>
                  <a:pt x="427" y="465"/>
                </a:lnTo>
                <a:lnTo>
                  <a:pt x="134" y="465"/>
                </a:lnTo>
                <a:lnTo>
                  <a:pt x="134" y="434"/>
                </a:lnTo>
                <a:close/>
                <a:moveTo>
                  <a:pt x="134" y="373"/>
                </a:moveTo>
                <a:lnTo>
                  <a:pt x="427" y="373"/>
                </a:lnTo>
                <a:lnTo>
                  <a:pt x="427" y="404"/>
                </a:lnTo>
                <a:lnTo>
                  <a:pt x="134" y="404"/>
                </a:lnTo>
                <a:lnTo>
                  <a:pt x="134" y="373"/>
                </a:lnTo>
                <a:close/>
                <a:moveTo>
                  <a:pt x="755" y="340"/>
                </a:moveTo>
                <a:cubicBezTo>
                  <a:pt x="766" y="345"/>
                  <a:pt x="793" y="358"/>
                  <a:pt x="800" y="362"/>
                </a:cubicBezTo>
                <a:cubicBezTo>
                  <a:pt x="818" y="375"/>
                  <a:pt x="771" y="381"/>
                  <a:pt x="755" y="383"/>
                </a:cubicBezTo>
                <a:lnTo>
                  <a:pt x="755" y="340"/>
                </a:lnTo>
                <a:close/>
                <a:moveTo>
                  <a:pt x="924" y="211"/>
                </a:moveTo>
                <a:cubicBezTo>
                  <a:pt x="881" y="164"/>
                  <a:pt x="838" y="116"/>
                  <a:pt x="796" y="68"/>
                </a:cubicBezTo>
                <a:cubicBezTo>
                  <a:pt x="781" y="53"/>
                  <a:pt x="775" y="53"/>
                  <a:pt x="756" y="51"/>
                </a:cubicBezTo>
                <a:lnTo>
                  <a:pt x="311" y="2"/>
                </a:lnTo>
                <a:cubicBezTo>
                  <a:pt x="302" y="0"/>
                  <a:pt x="299" y="6"/>
                  <a:pt x="305" y="12"/>
                </a:cubicBezTo>
                <a:lnTo>
                  <a:pt x="463" y="183"/>
                </a:lnTo>
                <a:cubicBezTo>
                  <a:pt x="489" y="133"/>
                  <a:pt x="506" y="106"/>
                  <a:pt x="587" y="116"/>
                </a:cubicBezTo>
                <a:cubicBezTo>
                  <a:pt x="641" y="122"/>
                  <a:pt x="682" y="134"/>
                  <a:pt x="733" y="154"/>
                </a:cubicBezTo>
                <a:cubicBezTo>
                  <a:pt x="766" y="166"/>
                  <a:pt x="783" y="177"/>
                  <a:pt x="798" y="202"/>
                </a:cubicBezTo>
                <a:cubicBezTo>
                  <a:pt x="785" y="185"/>
                  <a:pt x="764" y="174"/>
                  <a:pt x="741" y="165"/>
                </a:cubicBezTo>
                <a:cubicBezTo>
                  <a:pt x="693" y="146"/>
                  <a:pt x="642" y="134"/>
                  <a:pt x="591" y="128"/>
                </a:cubicBezTo>
                <a:cubicBezTo>
                  <a:pt x="561" y="124"/>
                  <a:pt x="531" y="124"/>
                  <a:pt x="511" y="140"/>
                </a:cubicBezTo>
                <a:cubicBezTo>
                  <a:pt x="492" y="154"/>
                  <a:pt x="465" y="217"/>
                  <a:pt x="454" y="240"/>
                </a:cubicBezTo>
                <a:cubicBezTo>
                  <a:pt x="447" y="255"/>
                  <a:pt x="455" y="261"/>
                  <a:pt x="468" y="261"/>
                </a:cubicBezTo>
                <a:cubicBezTo>
                  <a:pt x="587" y="266"/>
                  <a:pt x="703" y="297"/>
                  <a:pt x="808" y="353"/>
                </a:cubicBezTo>
                <a:lnTo>
                  <a:pt x="810" y="292"/>
                </a:lnTo>
                <a:cubicBezTo>
                  <a:pt x="848" y="297"/>
                  <a:pt x="886" y="303"/>
                  <a:pt x="924" y="308"/>
                </a:cubicBezTo>
                <a:lnTo>
                  <a:pt x="924" y="211"/>
                </a:lnTo>
                <a:close/>
                <a:moveTo>
                  <a:pt x="1010" y="320"/>
                </a:moveTo>
                <a:cubicBezTo>
                  <a:pt x="1016" y="321"/>
                  <a:pt x="1020" y="314"/>
                  <a:pt x="1014" y="309"/>
                </a:cubicBezTo>
                <a:cubicBezTo>
                  <a:pt x="994" y="288"/>
                  <a:pt x="974" y="266"/>
                  <a:pt x="955" y="244"/>
                </a:cubicBezTo>
                <a:lnTo>
                  <a:pt x="955" y="216"/>
                </a:lnTo>
                <a:cubicBezTo>
                  <a:pt x="955" y="211"/>
                  <a:pt x="950" y="208"/>
                  <a:pt x="946" y="208"/>
                </a:cubicBezTo>
                <a:lnTo>
                  <a:pt x="938" y="208"/>
                </a:lnTo>
                <a:lnTo>
                  <a:pt x="937" y="379"/>
                </a:lnTo>
                <a:cubicBezTo>
                  <a:pt x="934" y="380"/>
                  <a:pt x="933" y="382"/>
                  <a:pt x="933" y="385"/>
                </a:cubicBezTo>
                <a:lnTo>
                  <a:pt x="932" y="397"/>
                </a:lnTo>
                <a:cubicBezTo>
                  <a:pt x="931" y="404"/>
                  <a:pt x="934" y="405"/>
                  <a:pt x="934" y="410"/>
                </a:cubicBezTo>
                <a:lnTo>
                  <a:pt x="933" y="424"/>
                </a:lnTo>
                <a:cubicBezTo>
                  <a:pt x="933" y="428"/>
                  <a:pt x="930" y="430"/>
                  <a:pt x="930" y="436"/>
                </a:cubicBezTo>
                <a:lnTo>
                  <a:pt x="918" y="537"/>
                </a:lnTo>
                <a:cubicBezTo>
                  <a:pt x="924" y="549"/>
                  <a:pt x="967" y="549"/>
                  <a:pt x="974" y="537"/>
                </a:cubicBezTo>
                <a:lnTo>
                  <a:pt x="962" y="436"/>
                </a:lnTo>
                <a:cubicBezTo>
                  <a:pt x="962" y="430"/>
                  <a:pt x="959" y="429"/>
                  <a:pt x="958" y="424"/>
                </a:cubicBezTo>
                <a:lnTo>
                  <a:pt x="958" y="410"/>
                </a:lnTo>
                <a:cubicBezTo>
                  <a:pt x="957" y="404"/>
                  <a:pt x="961" y="405"/>
                  <a:pt x="960" y="397"/>
                </a:cubicBezTo>
                <a:lnTo>
                  <a:pt x="960" y="385"/>
                </a:lnTo>
                <a:cubicBezTo>
                  <a:pt x="959" y="382"/>
                  <a:pt x="958" y="380"/>
                  <a:pt x="954" y="379"/>
                </a:cubicBezTo>
                <a:lnTo>
                  <a:pt x="954" y="313"/>
                </a:lnTo>
                <a:cubicBezTo>
                  <a:pt x="973" y="315"/>
                  <a:pt x="991" y="318"/>
                  <a:pt x="1010" y="320"/>
                </a:cubicBezTo>
                <a:close/>
                <a:moveTo>
                  <a:pt x="481" y="435"/>
                </a:moveTo>
                <a:lnTo>
                  <a:pt x="470" y="437"/>
                </a:lnTo>
                <a:lnTo>
                  <a:pt x="506" y="622"/>
                </a:lnTo>
                <a:lnTo>
                  <a:pt x="517" y="620"/>
                </a:lnTo>
                <a:lnTo>
                  <a:pt x="515" y="611"/>
                </a:lnTo>
                <a:lnTo>
                  <a:pt x="524" y="609"/>
                </a:lnTo>
                <a:lnTo>
                  <a:pt x="522" y="599"/>
                </a:lnTo>
                <a:lnTo>
                  <a:pt x="532" y="597"/>
                </a:lnTo>
                <a:lnTo>
                  <a:pt x="531" y="587"/>
                </a:lnTo>
                <a:lnTo>
                  <a:pt x="540" y="585"/>
                </a:lnTo>
                <a:lnTo>
                  <a:pt x="539" y="575"/>
                </a:lnTo>
                <a:lnTo>
                  <a:pt x="548" y="573"/>
                </a:lnTo>
                <a:lnTo>
                  <a:pt x="551" y="590"/>
                </a:lnTo>
                <a:lnTo>
                  <a:pt x="560" y="589"/>
                </a:lnTo>
                <a:lnTo>
                  <a:pt x="563" y="606"/>
                </a:lnTo>
                <a:lnTo>
                  <a:pt x="572" y="604"/>
                </a:lnTo>
                <a:lnTo>
                  <a:pt x="575" y="622"/>
                </a:lnTo>
                <a:lnTo>
                  <a:pt x="584" y="620"/>
                </a:lnTo>
                <a:lnTo>
                  <a:pt x="587" y="637"/>
                </a:lnTo>
                <a:lnTo>
                  <a:pt x="594" y="636"/>
                </a:lnTo>
                <a:lnTo>
                  <a:pt x="596" y="646"/>
                </a:lnTo>
                <a:lnTo>
                  <a:pt x="625" y="640"/>
                </a:lnTo>
                <a:lnTo>
                  <a:pt x="623" y="632"/>
                </a:lnTo>
                <a:lnTo>
                  <a:pt x="630" y="631"/>
                </a:lnTo>
                <a:lnTo>
                  <a:pt x="626" y="613"/>
                </a:lnTo>
                <a:lnTo>
                  <a:pt x="618" y="615"/>
                </a:lnTo>
                <a:lnTo>
                  <a:pt x="614" y="598"/>
                </a:lnTo>
                <a:lnTo>
                  <a:pt x="606" y="599"/>
                </a:lnTo>
                <a:lnTo>
                  <a:pt x="603" y="582"/>
                </a:lnTo>
                <a:lnTo>
                  <a:pt x="594" y="583"/>
                </a:lnTo>
                <a:lnTo>
                  <a:pt x="591" y="566"/>
                </a:lnTo>
                <a:lnTo>
                  <a:pt x="582" y="568"/>
                </a:lnTo>
                <a:lnTo>
                  <a:pt x="580" y="559"/>
                </a:lnTo>
                <a:lnTo>
                  <a:pt x="636" y="548"/>
                </a:lnTo>
                <a:lnTo>
                  <a:pt x="634" y="540"/>
                </a:lnTo>
                <a:lnTo>
                  <a:pt x="625" y="541"/>
                </a:lnTo>
                <a:lnTo>
                  <a:pt x="623" y="532"/>
                </a:lnTo>
                <a:lnTo>
                  <a:pt x="613" y="534"/>
                </a:lnTo>
                <a:lnTo>
                  <a:pt x="611" y="524"/>
                </a:lnTo>
                <a:lnTo>
                  <a:pt x="601" y="526"/>
                </a:lnTo>
                <a:lnTo>
                  <a:pt x="599" y="516"/>
                </a:lnTo>
                <a:lnTo>
                  <a:pt x="589" y="517"/>
                </a:lnTo>
                <a:lnTo>
                  <a:pt x="587" y="508"/>
                </a:lnTo>
                <a:lnTo>
                  <a:pt x="577" y="509"/>
                </a:lnTo>
                <a:lnTo>
                  <a:pt x="575" y="499"/>
                </a:lnTo>
                <a:lnTo>
                  <a:pt x="565" y="501"/>
                </a:lnTo>
                <a:lnTo>
                  <a:pt x="563" y="491"/>
                </a:lnTo>
                <a:lnTo>
                  <a:pt x="553" y="493"/>
                </a:lnTo>
                <a:lnTo>
                  <a:pt x="551" y="483"/>
                </a:lnTo>
                <a:lnTo>
                  <a:pt x="541" y="485"/>
                </a:lnTo>
                <a:lnTo>
                  <a:pt x="539" y="475"/>
                </a:lnTo>
                <a:lnTo>
                  <a:pt x="529" y="477"/>
                </a:lnTo>
                <a:lnTo>
                  <a:pt x="527" y="467"/>
                </a:lnTo>
                <a:lnTo>
                  <a:pt x="517" y="469"/>
                </a:lnTo>
                <a:lnTo>
                  <a:pt x="515" y="459"/>
                </a:lnTo>
                <a:lnTo>
                  <a:pt x="505" y="461"/>
                </a:lnTo>
                <a:lnTo>
                  <a:pt x="503" y="451"/>
                </a:lnTo>
                <a:lnTo>
                  <a:pt x="493" y="453"/>
                </a:lnTo>
                <a:lnTo>
                  <a:pt x="491" y="443"/>
                </a:lnTo>
                <a:lnTo>
                  <a:pt x="483" y="445"/>
                </a:lnTo>
                <a:lnTo>
                  <a:pt x="481" y="435"/>
                </a:lnTo>
                <a:close/>
                <a:moveTo>
                  <a:pt x="95" y="327"/>
                </a:moveTo>
                <a:lnTo>
                  <a:pt x="693" y="327"/>
                </a:lnTo>
                <a:lnTo>
                  <a:pt x="693" y="680"/>
                </a:lnTo>
                <a:lnTo>
                  <a:pt x="95" y="680"/>
                </a:lnTo>
                <a:lnTo>
                  <a:pt x="95" y="327"/>
                </a:lnTo>
                <a:close/>
              </a:path>
            </a:pathLst>
          </a:custGeom>
          <a:solidFill>
            <a:schemeClr val="tx1"/>
          </a:solidFill>
          <a:ln>
            <a:noFill/>
          </a:ln>
        </p:spPr>
        <p:txBody>
          <a:bodyPr anchor="t" anchorCtr="0" bIns="45714" compatLnSpc="1" lIns="91428" numCol="1" rIns="91428" tIns="45714" vert="horz" wrap="square"/>
          <a:lstStyle/>
          <a:p>
            <a:endParaRPr altLang="en-US" lang="zh-CN">
              <a:solidFill>
                <a:schemeClr val="bg1"/>
              </a:solidFill>
            </a:endParaRPr>
          </a:p>
        </p:txBody>
      </p:sp>
      <p:sp>
        <p:nvSpPr>
          <p:cNvPr id="105" name="矩形 104"/>
          <p:cNvSpPr/>
          <p:nvPr/>
        </p:nvSpPr>
        <p:spPr bwMode="auto">
          <a:xfrm>
            <a:off x="7412634" y="1153829"/>
            <a:ext cx="3320323" cy="141311"/>
          </a:xfrm>
          <a:prstGeom prst="rect">
            <a:avLst/>
          </a:prstGeom>
          <a:solidFill>
            <a:schemeClr val="tx1"/>
          </a:solidFill>
          <a:ln algn="ctr" cap="flat" cmpd="sng" w="9525">
            <a:noFill/>
            <a:prstDash val="solid"/>
            <a:round/>
            <a:headEnd len="med" type="none" w="med"/>
            <a:tailEnd len="med" type="none" w="med"/>
          </a:ln>
          <a:effectLst/>
        </p:spPr>
        <p:txBody>
          <a:bodyPr anchor="t" anchorCtr="0" bIns="45714" compatLnSpc="1" lIns="91428" numCol="1" rIns="91428" rtlCol="0" tIns="45714" vert="horz" wrap="square"/>
          <a:lstStyle/>
          <a:p>
            <a:endParaRPr altLang="en-US" lang="zh-CN">
              <a:solidFill>
                <a:schemeClr val="bg1"/>
              </a:solidFill>
            </a:endParaRPr>
          </a:p>
        </p:txBody>
      </p:sp>
      <p:sp>
        <p:nvSpPr>
          <p:cNvPr id="106" name="Freeform 11"/>
          <p:cNvSpPr>
            <a:spLocks noEditPoints="1"/>
          </p:cNvSpPr>
          <p:nvPr/>
        </p:nvSpPr>
        <p:spPr bwMode="auto">
          <a:xfrm>
            <a:off x="1829291" y="2601424"/>
            <a:ext cx="960387" cy="603197"/>
          </a:xfrm>
          <a:custGeom>
            <a:gdLst>
              <a:gd fmla="*/ 79 w 1051" name="T0"/>
              <a:gd fmla="*/ 281 h 660" name="T1"/>
              <a:gd fmla="*/ 111 w 1051" name="T2"/>
              <a:gd fmla="*/ 248 h 660" name="T3"/>
              <a:gd fmla="*/ 81 w 1051" name="T4"/>
              <a:gd fmla="*/ 202 h 660" name="T5"/>
              <a:gd fmla="*/ 77 w 1051" name="T6"/>
              <a:gd fmla="*/ 174 h 660" name="T7"/>
              <a:gd fmla="*/ 81 w 1051" name="T8"/>
              <a:gd fmla="*/ 171 h 660" name="T9"/>
              <a:gd fmla="*/ 211 w 1051" name="T10"/>
              <a:gd fmla="*/ 92 h 660" name="T11"/>
              <a:gd fmla="*/ 235 w 1051" name="T12"/>
              <a:gd fmla="*/ 172 h 660" name="T13"/>
              <a:gd fmla="*/ 238 w 1051" name="T14"/>
              <a:gd fmla="*/ 177 h 660" name="T15"/>
              <a:gd fmla="*/ 224 w 1051" name="T16"/>
              <a:gd fmla="*/ 214 h 660" name="T17"/>
              <a:gd fmla="*/ 219 w 1051" name="T18"/>
              <a:gd fmla="*/ 277 h 660" name="T19"/>
              <a:gd fmla="*/ 272 w 1051" name="T20"/>
              <a:gd fmla="*/ 280 h 660" name="T21"/>
              <a:gd fmla="*/ 298 w 1051" name="T22"/>
              <a:gd fmla="*/ 249 h 660" name="T23"/>
              <a:gd fmla="*/ 370 w 1051" name="T24"/>
              <a:gd fmla="*/ 211 h 660" name="T25"/>
              <a:gd fmla="*/ 318 w 1051" name="T26"/>
              <a:gd fmla="*/ 177 h 660" name="T27"/>
              <a:gd fmla="*/ 462 w 1051" name="T28"/>
              <a:gd fmla="*/ 47 h 660" name="T29"/>
              <a:gd fmla="*/ 461 w 1051" name="T30"/>
              <a:gd fmla="*/ 178 h 660" name="T31"/>
              <a:gd fmla="*/ 442 w 1051" name="T32"/>
              <a:gd fmla="*/ 237 h 660" name="T33"/>
              <a:gd fmla="*/ 512 w 1051" name="T34"/>
              <a:gd fmla="*/ 256 h 660" name="T35"/>
              <a:gd fmla="*/ 568 w 1051" name="T36"/>
              <a:gd fmla="*/ 189 h 660" name="T37"/>
              <a:gd fmla="*/ 598 w 1051" name="T38"/>
              <a:gd fmla="*/ 159 h 660" name="T39"/>
              <a:gd fmla="*/ 570 w 1051" name="T40"/>
              <a:gd fmla="*/ 118 h 660" name="T41"/>
              <a:gd fmla="*/ 567 w 1051" name="T42"/>
              <a:gd fmla="*/ 93 h 660" name="T43"/>
              <a:gd fmla="*/ 571 w 1051" name="T44"/>
              <a:gd fmla="*/ 90 h 660" name="T45"/>
              <a:gd fmla="*/ 687 w 1051" name="T46"/>
              <a:gd fmla="*/ 19 h 660" name="T47"/>
              <a:gd fmla="*/ 709 w 1051" name="T48"/>
              <a:gd fmla="*/ 91 h 660" name="T49"/>
              <a:gd fmla="*/ 712 w 1051" name="T50"/>
              <a:gd fmla="*/ 95 h 660" name="T51"/>
              <a:gd fmla="*/ 699 w 1051" name="T52"/>
              <a:gd fmla="*/ 129 h 660" name="T53"/>
              <a:gd fmla="*/ 694 w 1051" name="T54"/>
              <a:gd fmla="*/ 185 h 660" name="T55"/>
              <a:gd fmla="*/ 742 w 1051" name="T56"/>
              <a:gd fmla="*/ 188 h 660" name="T57"/>
              <a:gd fmla="*/ 512 w 1051" name="T58"/>
              <a:gd fmla="*/ 432 h 660" name="T59"/>
              <a:gd fmla="*/ 0 w 1051" name="T60"/>
              <a:gd fmla="*/ 473 h 660" name="T61"/>
              <a:gd fmla="*/ 16 w 1051" name="T62"/>
              <a:gd fmla="*/ 520 h 660" name="T63"/>
              <a:gd fmla="*/ 82 w 1051" name="T64"/>
              <a:gd fmla="*/ 640 h 660" name="T65"/>
              <a:gd fmla="*/ 492 w 1051" name="T66"/>
              <a:gd fmla="*/ 635 h 660" name="T67"/>
              <a:gd fmla="*/ 574 w 1051" name="T68"/>
              <a:gd fmla="*/ 625 h 660" name="T69"/>
              <a:gd fmla="*/ 971 w 1051" name="T70"/>
              <a:gd fmla="*/ 369 h 660" name="T71"/>
              <a:gd fmla="*/ 769 w 1051" name="T72"/>
              <a:gd fmla="*/ 171 h 660" name="T73"/>
              <a:gd fmla="*/ 516 w 1051" name="T74"/>
              <a:gd fmla="*/ 491 h 660" name="T75"/>
              <a:gd fmla="*/ 300 w 1051" name="T76"/>
              <a:gd fmla="*/ 366 h 660" name="T77"/>
              <a:gd fmla="*/ 16 w 1051" name="T78"/>
              <a:gd fmla="*/ 520 h 66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60" w="1051">
                <a:moveTo>
                  <a:pt x="44" y="282"/>
                </a:moveTo>
                <a:cubicBezTo>
                  <a:pt x="57" y="282"/>
                  <a:pt x="68" y="282"/>
                  <a:pt x="79" y="281"/>
                </a:cubicBezTo>
                <a:cubicBezTo>
                  <a:pt x="89" y="282"/>
                  <a:pt x="96" y="280"/>
                  <a:pt x="102" y="274"/>
                </a:cubicBezTo>
                <a:cubicBezTo>
                  <a:pt x="106" y="267"/>
                  <a:pt x="109" y="259"/>
                  <a:pt x="111" y="248"/>
                </a:cubicBezTo>
                <a:cubicBezTo>
                  <a:pt x="103" y="239"/>
                  <a:pt x="96" y="228"/>
                  <a:pt x="92" y="215"/>
                </a:cubicBezTo>
                <a:cubicBezTo>
                  <a:pt x="87" y="212"/>
                  <a:pt x="83" y="208"/>
                  <a:pt x="81" y="202"/>
                </a:cubicBezTo>
                <a:cubicBezTo>
                  <a:pt x="78" y="196"/>
                  <a:pt x="77" y="187"/>
                  <a:pt x="77" y="177"/>
                </a:cubicBezTo>
                <a:lnTo>
                  <a:pt x="77" y="174"/>
                </a:lnTo>
                <a:lnTo>
                  <a:pt x="80" y="172"/>
                </a:lnTo>
                <a:cubicBezTo>
                  <a:pt x="80" y="172"/>
                  <a:pt x="81" y="172"/>
                  <a:pt x="81" y="171"/>
                </a:cubicBezTo>
                <a:cubicBezTo>
                  <a:pt x="75" y="129"/>
                  <a:pt x="80" y="110"/>
                  <a:pt x="99" y="95"/>
                </a:cubicBezTo>
                <a:cubicBezTo>
                  <a:pt x="127" y="71"/>
                  <a:pt x="182" y="71"/>
                  <a:pt x="211" y="92"/>
                </a:cubicBezTo>
                <a:cubicBezTo>
                  <a:pt x="230" y="107"/>
                  <a:pt x="238" y="132"/>
                  <a:pt x="232" y="170"/>
                </a:cubicBezTo>
                <a:cubicBezTo>
                  <a:pt x="233" y="171"/>
                  <a:pt x="234" y="172"/>
                  <a:pt x="235" y="172"/>
                </a:cubicBezTo>
                <a:lnTo>
                  <a:pt x="238" y="174"/>
                </a:lnTo>
                <a:lnTo>
                  <a:pt x="238" y="177"/>
                </a:lnTo>
                <a:cubicBezTo>
                  <a:pt x="238" y="187"/>
                  <a:pt x="237" y="195"/>
                  <a:pt x="234" y="202"/>
                </a:cubicBezTo>
                <a:cubicBezTo>
                  <a:pt x="232" y="207"/>
                  <a:pt x="229" y="212"/>
                  <a:pt x="224" y="214"/>
                </a:cubicBezTo>
                <a:cubicBezTo>
                  <a:pt x="220" y="227"/>
                  <a:pt x="214" y="237"/>
                  <a:pt x="206" y="246"/>
                </a:cubicBezTo>
                <a:cubicBezTo>
                  <a:pt x="208" y="260"/>
                  <a:pt x="212" y="270"/>
                  <a:pt x="219" y="277"/>
                </a:cubicBezTo>
                <a:cubicBezTo>
                  <a:pt x="224" y="280"/>
                  <a:pt x="231" y="280"/>
                  <a:pt x="240" y="280"/>
                </a:cubicBezTo>
                <a:cubicBezTo>
                  <a:pt x="250" y="280"/>
                  <a:pt x="260" y="280"/>
                  <a:pt x="272" y="280"/>
                </a:cubicBezTo>
                <a:cubicBezTo>
                  <a:pt x="276" y="284"/>
                  <a:pt x="281" y="291"/>
                  <a:pt x="285" y="300"/>
                </a:cubicBezTo>
                <a:cubicBezTo>
                  <a:pt x="288" y="276"/>
                  <a:pt x="292" y="256"/>
                  <a:pt x="298" y="249"/>
                </a:cubicBezTo>
                <a:cubicBezTo>
                  <a:pt x="302" y="240"/>
                  <a:pt x="356" y="237"/>
                  <a:pt x="364" y="237"/>
                </a:cubicBezTo>
                <a:cubicBezTo>
                  <a:pt x="366" y="228"/>
                  <a:pt x="369" y="220"/>
                  <a:pt x="370" y="211"/>
                </a:cubicBezTo>
                <a:cubicBezTo>
                  <a:pt x="358" y="203"/>
                  <a:pt x="349" y="191"/>
                  <a:pt x="344" y="178"/>
                </a:cubicBezTo>
                <a:cubicBezTo>
                  <a:pt x="338" y="177"/>
                  <a:pt x="323" y="178"/>
                  <a:pt x="318" y="177"/>
                </a:cubicBezTo>
                <a:cubicBezTo>
                  <a:pt x="310" y="132"/>
                  <a:pt x="321" y="65"/>
                  <a:pt x="339" y="50"/>
                </a:cubicBezTo>
                <a:cubicBezTo>
                  <a:pt x="367" y="28"/>
                  <a:pt x="434" y="27"/>
                  <a:pt x="462" y="47"/>
                </a:cubicBezTo>
                <a:cubicBezTo>
                  <a:pt x="482" y="62"/>
                  <a:pt x="495" y="134"/>
                  <a:pt x="488" y="175"/>
                </a:cubicBezTo>
                <a:cubicBezTo>
                  <a:pt x="485" y="177"/>
                  <a:pt x="465" y="176"/>
                  <a:pt x="461" y="178"/>
                </a:cubicBezTo>
                <a:cubicBezTo>
                  <a:pt x="455" y="191"/>
                  <a:pt x="446" y="202"/>
                  <a:pt x="433" y="211"/>
                </a:cubicBezTo>
                <a:cubicBezTo>
                  <a:pt x="436" y="224"/>
                  <a:pt x="438" y="229"/>
                  <a:pt x="442" y="237"/>
                </a:cubicBezTo>
                <a:cubicBezTo>
                  <a:pt x="450" y="237"/>
                  <a:pt x="504" y="240"/>
                  <a:pt x="508" y="249"/>
                </a:cubicBezTo>
                <a:cubicBezTo>
                  <a:pt x="509" y="251"/>
                  <a:pt x="510" y="253"/>
                  <a:pt x="512" y="256"/>
                </a:cubicBezTo>
                <a:cubicBezTo>
                  <a:pt x="518" y="225"/>
                  <a:pt x="526" y="199"/>
                  <a:pt x="537" y="189"/>
                </a:cubicBezTo>
                <a:cubicBezTo>
                  <a:pt x="548" y="189"/>
                  <a:pt x="559" y="189"/>
                  <a:pt x="568" y="189"/>
                </a:cubicBezTo>
                <a:cubicBezTo>
                  <a:pt x="577" y="190"/>
                  <a:pt x="584" y="188"/>
                  <a:pt x="589" y="182"/>
                </a:cubicBezTo>
                <a:cubicBezTo>
                  <a:pt x="593" y="176"/>
                  <a:pt x="596" y="169"/>
                  <a:pt x="598" y="159"/>
                </a:cubicBezTo>
                <a:cubicBezTo>
                  <a:pt x="590" y="151"/>
                  <a:pt x="584" y="141"/>
                  <a:pt x="580" y="129"/>
                </a:cubicBezTo>
                <a:cubicBezTo>
                  <a:pt x="576" y="127"/>
                  <a:pt x="572" y="123"/>
                  <a:pt x="570" y="118"/>
                </a:cubicBezTo>
                <a:cubicBezTo>
                  <a:pt x="568" y="112"/>
                  <a:pt x="567" y="104"/>
                  <a:pt x="567" y="95"/>
                </a:cubicBezTo>
                <a:lnTo>
                  <a:pt x="567" y="93"/>
                </a:lnTo>
                <a:lnTo>
                  <a:pt x="569" y="91"/>
                </a:lnTo>
                <a:cubicBezTo>
                  <a:pt x="570" y="91"/>
                  <a:pt x="570" y="90"/>
                  <a:pt x="571" y="90"/>
                </a:cubicBezTo>
                <a:cubicBezTo>
                  <a:pt x="565" y="52"/>
                  <a:pt x="570" y="35"/>
                  <a:pt x="586" y="21"/>
                </a:cubicBezTo>
                <a:cubicBezTo>
                  <a:pt x="612" y="0"/>
                  <a:pt x="661" y="0"/>
                  <a:pt x="687" y="19"/>
                </a:cubicBezTo>
                <a:cubicBezTo>
                  <a:pt x="705" y="32"/>
                  <a:pt x="711" y="55"/>
                  <a:pt x="706" y="89"/>
                </a:cubicBezTo>
                <a:cubicBezTo>
                  <a:pt x="707" y="90"/>
                  <a:pt x="708" y="90"/>
                  <a:pt x="709" y="91"/>
                </a:cubicBezTo>
                <a:lnTo>
                  <a:pt x="712" y="93"/>
                </a:lnTo>
                <a:lnTo>
                  <a:pt x="712" y="95"/>
                </a:lnTo>
                <a:cubicBezTo>
                  <a:pt x="712" y="104"/>
                  <a:pt x="711" y="112"/>
                  <a:pt x="708" y="117"/>
                </a:cubicBezTo>
                <a:cubicBezTo>
                  <a:pt x="706" y="123"/>
                  <a:pt x="703" y="126"/>
                  <a:pt x="699" y="129"/>
                </a:cubicBezTo>
                <a:cubicBezTo>
                  <a:pt x="695" y="140"/>
                  <a:pt x="690" y="150"/>
                  <a:pt x="683" y="157"/>
                </a:cubicBezTo>
                <a:cubicBezTo>
                  <a:pt x="685" y="169"/>
                  <a:pt x="688" y="179"/>
                  <a:pt x="694" y="185"/>
                </a:cubicBezTo>
                <a:cubicBezTo>
                  <a:pt x="699" y="188"/>
                  <a:pt x="706" y="188"/>
                  <a:pt x="713" y="188"/>
                </a:cubicBezTo>
                <a:cubicBezTo>
                  <a:pt x="722" y="188"/>
                  <a:pt x="732" y="188"/>
                  <a:pt x="742" y="188"/>
                </a:cubicBezTo>
                <a:cubicBezTo>
                  <a:pt x="747" y="192"/>
                  <a:pt x="752" y="202"/>
                  <a:pt x="756" y="215"/>
                </a:cubicBezTo>
                <a:lnTo>
                  <a:pt x="512" y="432"/>
                </a:lnTo>
                <a:lnTo>
                  <a:pt x="301" y="310"/>
                </a:lnTo>
                <a:lnTo>
                  <a:pt x="0" y="473"/>
                </a:lnTo>
                <a:cubicBezTo>
                  <a:pt x="1" y="427"/>
                  <a:pt x="10" y="312"/>
                  <a:pt x="44" y="282"/>
                </a:cubicBezTo>
                <a:close/>
                <a:moveTo>
                  <a:pt x="16" y="520"/>
                </a:moveTo>
                <a:lnTo>
                  <a:pt x="16" y="520"/>
                </a:lnTo>
                <a:lnTo>
                  <a:pt x="82" y="640"/>
                </a:lnTo>
                <a:lnTo>
                  <a:pt x="298" y="523"/>
                </a:lnTo>
                <a:lnTo>
                  <a:pt x="492" y="635"/>
                </a:lnTo>
                <a:lnTo>
                  <a:pt x="536" y="660"/>
                </a:lnTo>
                <a:lnTo>
                  <a:pt x="574" y="625"/>
                </a:lnTo>
                <a:lnTo>
                  <a:pt x="918" y="317"/>
                </a:lnTo>
                <a:lnTo>
                  <a:pt x="971" y="369"/>
                </a:lnTo>
                <a:lnTo>
                  <a:pt x="1051" y="96"/>
                </a:lnTo>
                <a:lnTo>
                  <a:pt x="769" y="171"/>
                </a:lnTo>
                <a:lnTo>
                  <a:pt x="820" y="221"/>
                </a:lnTo>
                <a:lnTo>
                  <a:pt x="516" y="491"/>
                </a:lnTo>
                <a:lnTo>
                  <a:pt x="333" y="386"/>
                </a:lnTo>
                <a:lnTo>
                  <a:pt x="300" y="366"/>
                </a:lnTo>
                <a:lnTo>
                  <a:pt x="266" y="385"/>
                </a:lnTo>
                <a:lnTo>
                  <a:pt x="16" y="520"/>
                </a:lnTo>
                <a:close/>
              </a:path>
            </a:pathLst>
          </a:custGeom>
          <a:solidFill>
            <a:schemeClr val="tx1"/>
          </a:solidFill>
          <a:ln>
            <a:noFill/>
          </a:ln>
        </p:spPr>
        <p:txBody>
          <a:bodyPr anchor="t" anchorCtr="0" bIns="45714" compatLnSpc="1" lIns="91428" numCol="1" rIns="91428" tIns="45714" vert="horz" wrap="square"/>
          <a:lstStyle/>
          <a:p>
            <a:endParaRPr altLang="en-US" lang="zh-CN">
              <a:solidFill>
                <a:schemeClr val="bg1"/>
              </a:solidFill>
            </a:endParaRPr>
          </a:p>
        </p:txBody>
      </p:sp>
      <p:sp>
        <p:nvSpPr>
          <p:cNvPr id="1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2.3 采用某某研究方案</a:t>
            </a:r>
          </a:p>
        </p:txBody>
      </p:sp>
      <p:sp>
        <p:nvSpPr>
          <p:cNvPr id="1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0" name="直接连接符 19"/>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TextBox 76"/>
          <p:cNvSpPr txBox="1"/>
          <p:nvPr/>
        </p:nvSpPr>
        <p:spPr>
          <a:xfrm>
            <a:off x="7630668" y="4874080"/>
            <a:ext cx="1924446" cy="365760"/>
          </a:xfrm>
          <a:prstGeom prst="rect">
            <a:avLst/>
          </a:prstGeom>
          <a:noFill/>
        </p:spPr>
        <p:txBody>
          <a:bodyPr rtlCol="0" wrap="square">
            <a:spAutoFit/>
          </a:bodyPr>
          <a:lstStyle/>
          <a:p>
            <a:r>
              <a:rPr altLang="en-US" b="1" lang="zh-CN">
                <a:solidFill>
                  <a:schemeClr val="bg1"/>
                </a:solidFill>
                <a:latin typeface="+mn-ea"/>
              </a:rPr>
              <a:t>消费者日趋理性</a:t>
            </a:r>
          </a:p>
        </p:txBody>
      </p:sp>
      <p:sp>
        <p:nvSpPr>
          <p:cNvPr id="23" name="文本框 22"/>
          <p:cNvSpPr txBox="1"/>
          <p:nvPr/>
        </p:nvSpPr>
        <p:spPr>
          <a:xfrm>
            <a:off x="7630669" y="5234553"/>
            <a:ext cx="3051344" cy="822960"/>
          </a:xfrm>
          <a:prstGeom prst="rect">
            <a:avLst/>
          </a:prstGeom>
          <a:noFill/>
        </p:spPr>
        <p:txBody>
          <a:bodyPr rtlCol="0" wrap="square">
            <a:spAutoFit/>
          </a:bodyPr>
          <a:lstStyle>
            <a:defPPr>
              <a:defRPr lang="zh-CN"/>
            </a:defPPr>
            <a:lvl1pPr algn="just">
              <a:lnSpc>
                <a:spcPct val="100000"/>
              </a:lnSpc>
              <a:defRPr sz="1600">
                <a:solidFill>
                  <a:schemeClr val="bg2">
                    <a:lumMod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rPr>
              <a:t>近两年由于媒体的宣传，消费者日趋理性，选择做某项目的人越来越多。</a:t>
            </a:r>
          </a:p>
        </p:txBody>
      </p:sp>
      <p:sp>
        <p:nvSpPr>
          <p:cNvPr id="24" name="TextBox 76"/>
          <p:cNvSpPr txBox="1"/>
          <p:nvPr/>
        </p:nvSpPr>
        <p:spPr>
          <a:xfrm>
            <a:off x="2826472" y="1328564"/>
            <a:ext cx="2223696" cy="365760"/>
          </a:xfrm>
          <a:prstGeom prst="rect">
            <a:avLst/>
          </a:prstGeom>
          <a:noFill/>
        </p:spPr>
        <p:txBody>
          <a:bodyPr rtlCol="0" wrap="square">
            <a:spAutoFit/>
          </a:bodyPr>
          <a:lstStyle>
            <a:defPPr>
              <a:defRPr lang="zh-CN"/>
            </a:defPPr>
            <a:lvl1pPr algn="r">
              <a:defRPr b="1">
                <a:solidFill>
                  <a:schemeClr val="tx2"/>
                </a:solidFill>
                <a:latin charset="-122" panose="020b0503020204020204" pitchFamily="34" typeface="微软雅黑"/>
                <a:ea charset="-122" panose="020b0503020204020204" pitchFamily="34" typeface="微软雅黑"/>
              </a:defRPr>
            </a:lvl1pPr>
          </a:lstStyle>
          <a:p>
            <a:r>
              <a:rPr altLang="en-US" lang="zh-CN">
                <a:solidFill>
                  <a:schemeClr val="bg1"/>
                </a:solidFill>
                <a:latin typeface="+mn-ea"/>
              </a:rPr>
              <a:t>使用群体的壮大</a:t>
            </a:r>
          </a:p>
        </p:txBody>
      </p:sp>
      <p:sp>
        <p:nvSpPr>
          <p:cNvPr id="25" name="文本框 24"/>
          <p:cNvSpPr txBox="1"/>
          <p:nvPr/>
        </p:nvSpPr>
        <p:spPr>
          <a:xfrm>
            <a:off x="1334203" y="1689037"/>
            <a:ext cx="3715965" cy="1042416"/>
          </a:xfrm>
          <a:prstGeom prst="rect">
            <a:avLst/>
          </a:prstGeom>
          <a:noFill/>
        </p:spPr>
        <p:txBody>
          <a:bodyPr rtlCol="0" wrap="square">
            <a:spAutoFit/>
          </a:bodyPr>
          <a:lstStyle>
            <a:defPPr>
              <a:defRPr lang="zh-CN"/>
            </a:defPPr>
            <a:lvl1pPr algn="r">
              <a:lnSpc>
                <a:spcPct val="130000"/>
              </a:lnSpc>
              <a:defRPr sz="1400">
                <a:solidFill>
                  <a:schemeClr val="bg2">
                    <a:lumMod val="25000"/>
                  </a:schemeClr>
                </a:solidFill>
                <a:latin charset="-122" panose="020b0503020204020204" pitchFamily="34" typeface="微软雅黑"/>
                <a:ea charset="-122" panose="020b0503020204020204" pitchFamily="34" typeface="微软雅黑"/>
              </a:defRPr>
            </a:lvl1pPr>
          </a:lstStyle>
          <a:p>
            <a:pPr algn="just"/>
            <a:r>
              <a:rPr altLang="en-US" lang="zh-CN" sz="1600">
                <a:solidFill>
                  <a:schemeClr val="bg1"/>
                </a:solidFill>
              </a:rPr>
              <a:t>根据某某管理所提供的权威信息，近年新车登记量以每年8%数量增长，年登记量1.2万台以上。</a:t>
            </a:r>
          </a:p>
        </p:txBody>
      </p:sp>
      <p:sp>
        <p:nvSpPr>
          <p:cNvPr id="26" name="TextBox 76"/>
          <p:cNvSpPr txBox="1"/>
          <p:nvPr/>
        </p:nvSpPr>
        <p:spPr>
          <a:xfrm>
            <a:off x="7630669" y="1328564"/>
            <a:ext cx="2096021" cy="365760"/>
          </a:xfrm>
          <a:prstGeom prst="rect">
            <a:avLst/>
          </a:prstGeom>
          <a:noFill/>
        </p:spPr>
        <p:txBody>
          <a:bodyPr rtlCol="0" wrap="square">
            <a:spAutoFit/>
          </a:bodyPr>
          <a:lstStyle/>
          <a:p>
            <a:r>
              <a:rPr altLang="en-US" b="1" lang="zh-CN">
                <a:solidFill>
                  <a:schemeClr val="bg1"/>
                </a:solidFill>
                <a:latin typeface="+mn-ea"/>
              </a:rPr>
              <a:t>细分市场存在空白</a:t>
            </a:r>
          </a:p>
        </p:txBody>
      </p:sp>
      <p:sp>
        <p:nvSpPr>
          <p:cNvPr id="27" name="文本框 26"/>
          <p:cNvSpPr txBox="1"/>
          <p:nvPr/>
        </p:nvSpPr>
        <p:spPr>
          <a:xfrm>
            <a:off x="7630669" y="1689037"/>
            <a:ext cx="3051344" cy="822960"/>
          </a:xfrm>
          <a:prstGeom prst="rect">
            <a:avLst/>
          </a:prstGeom>
          <a:noFill/>
        </p:spPr>
        <p:txBody>
          <a:bodyPr rtlCol="0" wrap="square">
            <a:spAutoFit/>
          </a:bodyPr>
          <a:lstStyle>
            <a:defPPr>
              <a:defRPr lang="zh-CN"/>
            </a:defPPr>
            <a:lvl1pPr algn="just">
              <a:lnSpc>
                <a:spcPct val="100000"/>
              </a:lnSpc>
              <a:defRPr sz="1600">
                <a:solidFill>
                  <a:schemeClr val="bg2">
                    <a:lumMod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rPr>
              <a:t>海东市虽然同行众多，但是专做某某项目的商家却很少，而客户均需到省城才能享受该服务。</a:t>
            </a:r>
          </a:p>
        </p:txBody>
      </p:sp>
      <p:sp>
        <p:nvSpPr>
          <p:cNvPr id="28" name="TextBox 76"/>
          <p:cNvSpPr txBox="1"/>
          <p:nvPr/>
        </p:nvSpPr>
        <p:spPr>
          <a:xfrm>
            <a:off x="2570783" y="4874080"/>
            <a:ext cx="2479385" cy="365760"/>
          </a:xfrm>
          <a:prstGeom prst="rect">
            <a:avLst/>
          </a:prstGeom>
          <a:noFill/>
        </p:spPr>
        <p:txBody>
          <a:bodyPr rtlCol="0" wrap="square">
            <a:spAutoFit/>
          </a:bodyPr>
          <a:lstStyle/>
          <a:p>
            <a:pPr algn="r"/>
            <a:r>
              <a:rPr altLang="en-US" b="1" lang="zh-CN">
                <a:solidFill>
                  <a:schemeClr val="bg1"/>
                </a:solidFill>
                <a:latin typeface="+mn-ea"/>
              </a:rPr>
              <a:t>地理位置较好</a:t>
            </a:r>
          </a:p>
        </p:txBody>
      </p:sp>
      <p:sp>
        <p:nvSpPr>
          <p:cNvPr id="29" name="文本框 28"/>
          <p:cNvSpPr txBox="1"/>
          <p:nvPr/>
        </p:nvSpPr>
        <p:spPr>
          <a:xfrm>
            <a:off x="1369374" y="5234553"/>
            <a:ext cx="3680794" cy="822960"/>
          </a:xfrm>
          <a:prstGeom prst="rect">
            <a:avLst/>
          </a:prstGeom>
          <a:noFill/>
        </p:spPr>
        <p:txBody>
          <a:bodyPr rtlCol="0" wrap="square">
            <a:spAutoFit/>
          </a:bodyPr>
          <a:lstStyle>
            <a:defPPr>
              <a:defRPr lang="zh-CN"/>
            </a:defPPr>
            <a:lvl1pPr algn="just">
              <a:lnSpc>
                <a:spcPct val="100000"/>
              </a:lnSpc>
              <a:defRPr sz="1600">
                <a:solidFill>
                  <a:schemeClr val="bg2">
                    <a:lumMod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rPr>
              <a:t>本市距省城最近的服务店也需要120公里，本地建一个将享有较好的地理位置条件。</a:t>
            </a:r>
          </a:p>
        </p:txBody>
      </p:sp>
      <p:sp>
        <p:nvSpPr>
          <p:cNvPr id="30" name="任意多边形 23"/>
          <p:cNvSpPr/>
          <p:nvPr/>
        </p:nvSpPr>
        <p:spPr>
          <a:xfrm flipV="1" rot="5400000">
            <a:off x="6048476" y="1315135"/>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1" name="任意多边形 24"/>
          <p:cNvSpPr/>
          <p:nvPr/>
        </p:nvSpPr>
        <p:spPr>
          <a:xfrm flipH="1" flipV="1" rot="16200000">
            <a:off x="4122291" y="1315135"/>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2" name="任意多边形 25"/>
          <p:cNvSpPr/>
          <p:nvPr/>
        </p:nvSpPr>
        <p:spPr>
          <a:xfrm flipH="1" flipV="1" rot="5400000">
            <a:off x="6048476" y="3255834"/>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3" name="任意多边形 26"/>
          <p:cNvSpPr/>
          <p:nvPr/>
        </p:nvSpPr>
        <p:spPr>
          <a:xfrm flipV="1" rot="16200000">
            <a:off x="4122291" y="3255834"/>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4" name="TextBox 83"/>
          <p:cNvSpPr txBox="1"/>
          <p:nvPr/>
        </p:nvSpPr>
        <p:spPr>
          <a:xfrm>
            <a:off x="5848998" y="3146083"/>
            <a:ext cx="1113276" cy="944880"/>
          </a:xfrm>
          <a:prstGeom prst="rect">
            <a:avLst/>
          </a:prstGeom>
          <a:noFill/>
        </p:spPr>
        <p:txBody>
          <a:bodyPr rtlCol="0" wrap="square">
            <a:spAutoFit/>
          </a:bodyPr>
          <a:lstStyle>
            <a:defPPr>
              <a:defRPr lang="zh-CN"/>
            </a:defPPr>
            <a:lvl1pPr>
              <a:defRPr b="1">
                <a:solidFill>
                  <a:schemeClr val="tx2"/>
                </a:solidFill>
                <a:latin charset="-122" panose="020b0503020204020204" pitchFamily="34" typeface="微软雅黑"/>
                <a:ea charset="-122" panose="020b0503020204020204" pitchFamily="34" typeface="微软雅黑"/>
              </a:defRPr>
            </a:lvl1pPr>
          </a:lstStyle>
          <a:p>
            <a:pPr algn="ctr"/>
            <a:r>
              <a:rPr altLang="en-US" lang="zh-CN" sz="2800">
                <a:solidFill>
                  <a:schemeClr val="bg1"/>
                </a:solidFill>
              </a:rPr>
              <a:t>时机成熟</a:t>
            </a:r>
          </a:p>
        </p:txBody>
      </p:sp>
      <p:sp>
        <p:nvSpPr>
          <p:cNvPr id="49" name="Oval 10"/>
          <p:cNvSpPr>
            <a:spLocks noChangeArrowheads="1"/>
          </p:cNvSpPr>
          <p:nvPr/>
        </p:nvSpPr>
        <p:spPr bwMode="auto">
          <a:xfrm>
            <a:off x="6124838" y="1446030"/>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1</a:t>
            </a:r>
          </a:p>
        </p:txBody>
      </p:sp>
      <p:sp>
        <p:nvSpPr>
          <p:cNvPr id="50" name="Oval 10"/>
          <p:cNvSpPr>
            <a:spLocks noChangeArrowheads="1"/>
          </p:cNvSpPr>
          <p:nvPr/>
        </p:nvSpPr>
        <p:spPr bwMode="auto">
          <a:xfrm>
            <a:off x="8098016" y="3403166"/>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2</a:t>
            </a:r>
          </a:p>
        </p:txBody>
      </p:sp>
      <p:sp>
        <p:nvSpPr>
          <p:cNvPr id="51" name="Oval 10"/>
          <p:cNvSpPr>
            <a:spLocks noChangeArrowheads="1"/>
          </p:cNvSpPr>
          <p:nvPr/>
        </p:nvSpPr>
        <p:spPr bwMode="auto">
          <a:xfrm>
            <a:off x="6189005" y="5328219"/>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3</a:t>
            </a:r>
          </a:p>
        </p:txBody>
      </p:sp>
      <p:sp>
        <p:nvSpPr>
          <p:cNvPr id="52" name="Oval 10"/>
          <p:cNvSpPr>
            <a:spLocks noChangeArrowheads="1"/>
          </p:cNvSpPr>
          <p:nvPr/>
        </p:nvSpPr>
        <p:spPr bwMode="auto">
          <a:xfrm>
            <a:off x="4263952" y="3403166"/>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4</a:t>
            </a:r>
          </a:p>
        </p:txBody>
      </p:sp>
      <p:sp>
        <p:nvSpPr>
          <p:cNvPr id="36"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2.4 可行性说明</a:t>
            </a:r>
          </a:p>
        </p:txBody>
      </p:sp>
      <p:sp>
        <p:nvSpPr>
          <p:cNvPr id="37"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9" name="直接连接符 38"/>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22" name="Freeform 5"/>
          <p:cNvSpPr>
            <a:spLocks noEditPoints="1"/>
          </p:cNvSpPr>
          <p:nvPr/>
        </p:nvSpPr>
        <p:spPr bwMode="auto">
          <a:xfrm>
            <a:off x="774069" y="1972217"/>
            <a:ext cx="2142648" cy="2483438"/>
          </a:xfrm>
          <a:custGeom>
            <a:gdLst>
              <a:gd fmla="*/ 993 w 1986" name="T0"/>
              <a:gd fmla="*/ 0 h 2293" name="T1"/>
              <a:gd fmla="*/ 1489 w 1986" name="T2"/>
              <a:gd fmla="*/ 287 h 2293" name="T3"/>
              <a:gd fmla="*/ 1986 w 1986" name="T4"/>
              <a:gd fmla="*/ 573 h 2293" name="T5"/>
              <a:gd fmla="*/ 1986 w 1986" name="T6"/>
              <a:gd fmla="*/ 1146 h 2293" name="T7"/>
              <a:gd fmla="*/ 1986 w 1986" name="T8"/>
              <a:gd fmla="*/ 1720 h 2293" name="T9"/>
              <a:gd fmla="*/ 1489 w 1986" name="T10"/>
              <a:gd fmla="*/ 2006 h 2293" name="T11"/>
              <a:gd fmla="*/ 993 w 1986" name="T12"/>
              <a:gd fmla="*/ 2293 h 2293" name="T13"/>
              <a:gd fmla="*/ 496 w 1986" name="T14"/>
              <a:gd fmla="*/ 2006 h 2293" name="T15"/>
              <a:gd fmla="*/ 0 w 1986" name="T16"/>
              <a:gd fmla="*/ 1720 h 2293" name="T17"/>
              <a:gd fmla="*/ 0 w 1986" name="T18"/>
              <a:gd fmla="*/ 1146 h 2293" name="T19"/>
              <a:gd fmla="*/ 0 w 1986" name="T20"/>
              <a:gd fmla="*/ 573 h 2293" name="T21"/>
              <a:gd fmla="*/ 496 w 1986" name="T22"/>
              <a:gd fmla="*/ 287 h 2293" name="T23"/>
              <a:gd fmla="*/ 993 w 1986" name="T24"/>
              <a:gd fmla="*/ 0 h 2293" name="T25"/>
              <a:gd fmla="*/ 993 w 1986" name="T26"/>
              <a:gd fmla="*/ 194 h 2293" name="T27"/>
              <a:gd fmla="*/ 1405 w 1986" name="T28"/>
              <a:gd fmla="*/ 432 h 2293" name="T29"/>
              <a:gd fmla="*/ 1817 w 1986" name="T30"/>
              <a:gd fmla="*/ 670 h 2293" name="T31"/>
              <a:gd fmla="*/ 1817 w 1986" name="T32"/>
              <a:gd fmla="*/ 1146 h 2293" name="T33"/>
              <a:gd fmla="*/ 1817 w 1986" name="T34"/>
              <a:gd fmla="*/ 1622 h 2293" name="T35"/>
              <a:gd fmla="*/ 1405 w 1986" name="T36"/>
              <a:gd fmla="*/ 1860 h 2293" name="T37"/>
              <a:gd fmla="*/ 993 w 1986" name="T38"/>
              <a:gd fmla="*/ 2098 h 2293" name="T39"/>
              <a:gd fmla="*/ 581 w 1986" name="T40"/>
              <a:gd fmla="*/ 1860 h 2293" name="T41"/>
              <a:gd fmla="*/ 168 w 1986" name="T42"/>
              <a:gd fmla="*/ 1622 h 2293" name="T43"/>
              <a:gd fmla="*/ 168 w 1986" name="T44"/>
              <a:gd fmla="*/ 1146 h 2293" name="T45"/>
              <a:gd fmla="*/ 168 w 1986" name="T46"/>
              <a:gd fmla="*/ 670 h 2293" name="T47"/>
              <a:gd fmla="*/ 581 w 1986" name="T48"/>
              <a:gd fmla="*/ 432 h 2293" name="T49"/>
              <a:gd fmla="*/ 993 w 1986" name="T50"/>
              <a:gd fmla="*/ 194 h 229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293" w="1986">
                <a:moveTo>
                  <a:pt x="993" y="0"/>
                </a:moveTo>
                <a:lnTo>
                  <a:pt x="1489" y="287"/>
                </a:lnTo>
                <a:lnTo>
                  <a:pt x="1986" y="573"/>
                </a:lnTo>
                <a:lnTo>
                  <a:pt x="1986" y="1146"/>
                </a:lnTo>
                <a:lnTo>
                  <a:pt x="1986" y="1720"/>
                </a:lnTo>
                <a:lnTo>
                  <a:pt x="1489" y="2006"/>
                </a:lnTo>
                <a:lnTo>
                  <a:pt x="993" y="2293"/>
                </a:lnTo>
                <a:lnTo>
                  <a:pt x="496" y="2006"/>
                </a:lnTo>
                <a:lnTo>
                  <a:pt x="0" y="1720"/>
                </a:lnTo>
                <a:lnTo>
                  <a:pt x="0" y="1146"/>
                </a:lnTo>
                <a:lnTo>
                  <a:pt x="0" y="573"/>
                </a:lnTo>
                <a:lnTo>
                  <a:pt x="496" y="287"/>
                </a:lnTo>
                <a:lnTo>
                  <a:pt x="993" y="0"/>
                </a:lnTo>
                <a:close/>
                <a:moveTo>
                  <a:pt x="993" y="194"/>
                </a:moveTo>
                <a:lnTo>
                  <a:pt x="1405" y="432"/>
                </a:lnTo>
                <a:lnTo>
                  <a:pt x="1817" y="670"/>
                </a:lnTo>
                <a:lnTo>
                  <a:pt x="1817" y="1146"/>
                </a:lnTo>
                <a:lnTo>
                  <a:pt x="1817" y="1622"/>
                </a:lnTo>
                <a:lnTo>
                  <a:pt x="1405" y="1860"/>
                </a:lnTo>
                <a:lnTo>
                  <a:pt x="993" y="2098"/>
                </a:lnTo>
                <a:lnTo>
                  <a:pt x="581" y="1860"/>
                </a:lnTo>
                <a:lnTo>
                  <a:pt x="168" y="1622"/>
                </a:lnTo>
                <a:lnTo>
                  <a:pt x="168" y="1146"/>
                </a:lnTo>
                <a:lnTo>
                  <a:pt x="168" y="670"/>
                </a:lnTo>
                <a:lnTo>
                  <a:pt x="581" y="432"/>
                </a:lnTo>
                <a:lnTo>
                  <a:pt x="993" y="194"/>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43" name="文本框 42"/>
          <p:cNvSpPr txBox="1"/>
          <p:nvPr/>
        </p:nvSpPr>
        <p:spPr>
          <a:xfrm>
            <a:off x="1305333" y="4585839"/>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FFFFFF"/>
                </a:solidFill>
                <a:effectLst/>
                <a:uLnTx/>
                <a:uFillTx/>
                <a:latin charset="-122" panose="020b0503020204020204" pitchFamily="34" typeface="微软雅黑"/>
                <a:ea charset="-122" panose="020b0503020204020204" pitchFamily="34" typeface="微软雅黑"/>
                <a:cs typeface="+mn-cs"/>
              </a:rPr>
              <a:t>Part 3</a:t>
            </a:r>
          </a:p>
        </p:txBody>
      </p:sp>
      <p:sp>
        <p:nvSpPr>
          <p:cNvPr id="44" name="Line 5"/>
          <p:cNvSpPr>
            <a:spLocks noChangeShapeType="1"/>
          </p:cNvSpPr>
          <p:nvPr/>
        </p:nvSpPr>
        <p:spPr bwMode="auto">
          <a:xfrm flipH="1">
            <a:off x="3407671" y="1580600"/>
            <a:ext cx="0" cy="3910264"/>
          </a:xfrm>
          <a:prstGeom prst="line">
            <a:avLst/>
          </a:prstGeom>
          <a:noFill/>
          <a:ln cap="flat" w="15875">
            <a:solidFill>
              <a:schemeClr val="bg2"/>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15" name="Freeform 13"/>
          <p:cNvSpPr>
            <a:spLocks noEditPoints="1"/>
          </p:cNvSpPr>
          <p:nvPr/>
        </p:nvSpPr>
        <p:spPr bwMode="auto">
          <a:xfrm>
            <a:off x="1362509" y="2753832"/>
            <a:ext cx="1142623" cy="1053482"/>
          </a:xfrm>
          <a:custGeom>
            <a:gdLst>
              <a:gd fmla="*/ 0 w 565" name="T0"/>
              <a:gd fmla="*/ 310 h 523" name="T1"/>
              <a:gd fmla="*/ 218 w 565" name="T2"/>
              <a:gd fmla="*/ 523 h 523" name="T3"/>
              <a:gd fmla="*/ 381 w 565" name="T4"/>
              <a:gd fmla="*/ 495 h 523" name="T5"/>
              <a:gd fmla="*/ 344 w 565" name="T6"/>
              <a:gd fmla="*/ 231 h 523" name="T7"/>
              <a:gd fmla="*/ 335 w 565" name="T8"/>
              <a:gd fmla="*/ 486 h 523" name="T9"/>
              <a:gd fmla="*/ 222 w 565" name="T10"/>
              <a:gd fmla="*/ 438 h 523" name="T11"/>
              <a:gd fmla="*/ 191 w 565" name="T12"/>
              <a:gd fmla="*/ 305 h 523" name="T13"/>
              <a:gd fmla="*/ 39 w 565" name="T14"/>
              <a:gd fmla="*/ 301 h 523" name="T15"/>
              <a:gd fmla="*/ 43 w 565" name="T16"/>
              <a:gd fmla="*/ 96 h 523" name="T17"/>
              <a:gd fmla="*/ 222 w 565" name="T18"/>
              <a:gd fmla="*/ 55 h 523" name="T19"/>
              <a:gd fmla="*/ 0 w 565" name="T20"/>
              <a:gd fmla="*/ 92 h 523" name="T21"/>
              <a:gd fmla="*/ 318 w 565" name="T22"/>
              <a:gd fmla="*/ 108 h 523" name="T23"/>
              <a:gd fmla="*/ 298 w 565" name="T24"/>
              <a:gd fmla="*/ 86 h 523" name="T25"/>
              <a:gd fmla="*/ 314 w 565" name="T26"/>
              <a:gd fmla="*/ 73 h 523" name="T27"/>
              <a:gd fmla="*/ 353 w 565" name="T28"/>
              <a:gd fmla="*/ 73 h 523" name="T29"/>
              <a:gd fmla="*/ 368 w 565" name="T30"/>
              <a:gd fmla="*/ 86 h 523" name="T31"/>
              <a:gd fmla="*/ 349 w 565" name="T32"/>
              <a:gd fmla="*/ 108 h 523" name="T33"/>
              <a:gd fmla="*/ 368 w 565" name="T34"/>
              <a:gd fmla="*/ 130 h 523" name="T35"/>
              <a:gd fmla="*/ 353 w 565" name="T36"/>
              <a:gd fmla="*/ 143 h 523" name="T37"/>
              <a:gd fmla="*/ 314 w 565" name="T38"/>
              <a:gd fmla="*/ 143 h 523" name="T39"/>
              <a:gd fmla="*/ 298 w 565" name="T40"/>
              <a:gd fmla="*/ 130 h 523" name="T41"/>
              <a:gd fmla="*/ 461 w 565" name="T42"/>
              <a:gd fmla="*/ 196 h 523" name="T43"/>
              <a:gd fmla="*/ 558 w 565" name="T44"/>
              <a:gd fmla="*/ 321 h 523" name="T45"/>
              <a:gd fmla="*/ 518 w 565" name="T46"/>
              <a:gd fmla="*/ 332 h 523" name="T47"/>
              <a:gd fmla="*/ 461 w 565" name="T48"/>
              <a:gd fmla="*/ 196 h 523" name="T49"/>
              <a:gd fmla="*/ 403 w 565" name="T50"/>
              <a:gd fmla="*/ 38 h 523" name="T51"/>
              <a:gd fmla="*/ 445 w 565" name="T52"/>
              <a:gd fmla="*/ 196 h 523" name="T53"/>
              <a:gd fmla="*/ 426 w 565" name="T54"/>
              <a:gd fmla="*/ 220 h 523" name="T55"/>
              <a:gd fmla="*/ 390 w 565" name="T56"/>
              <a:gd fmla="*/ 189 h 523" name="T57"/>
              <a:gd fmla="*/ 264 w 565" name="T58"/>
              <a:gd fmla="*/ 38 h 523" name="T59"/>
              <a:gd fmla="*/ 380 w 565" name="T60"/>
              <a:gd fmla="*/ 62 h 523" name="T61"/>
              <a:gd fmla="*/ 287 w 565" name="T62"/>
              <a:gd fmla="*/ 155 h 523" name="T63"/>
              <a:gd fmla="*/ 181 w 565" name="T64"/>
              <a:gd fmla="*/ 455 h 523" name="T65"/>
              <a:gd fmla="*/ 70 w 565" name="T66"/>
              <a:gd fmla="*/ 342 h 523" name="T67"/>
              <a:gd fmla="*/ 181 w 565" name="T68"/>
              <a:gd fmla="*/ 455 h 523" name="T69"/>
              <a:gd fmla="*/ 65 w 565" name="T70"/>
              <a:gd fmla="*/ 148 h 523" name="T71"/>
              <a:gd fmla="*/ 222 w 565" name="T72"/>
              <a:gd fmla="*/ 157 h 523" name="T73"/>
              <a:gd fmla="*/ 141 w 565" name="T74"/>
              <a:gd fmla="*/ 127 h 523" name="T75"/>
              <a:gd fmla="*/ 65 w 565" name="T76"/>
              <a:gd fmla="*/ 240 h 523" name="T77"/>
              <a:gd fmla="*/ 72 w 565" name="T78"/>
              <a:gd fmla="*/ 266 h 523" name="T79"/>
              <a:gd fmla="*/ 224 w 565" name="T80"/>
              <a:gd fmla="*/ 238 h 523" name="T81"/>
              <a:gd fmla="*/ 65 w 565" name="T82"/>
              <a:gd fmla="*/ 240 h 523" name="T83"/>
              <a:gd fmla="*/ 65 w 565" name="T84"/>
              <a:gd fmla="*/ 203 h 523" name="T85"/>
              <a:gd fmla="*/ 224 w 565" name="T86"/>
              <a:gd fmla="*/ 212 h 523" name="T87"/>
              <a:gd fmla="*/ 233 w 565" name="T88"/>
              <a:gd fmla="*/ 196 h 523" name="T89"/>
              <a:gd fmla="*/ 139 w 565" name="T90"/>
              <a:gd fmla="*/ 183 h 523" name="T91"/>
              <a:gd fmla="*/ 65 w 565" name="T92"/>
              <a:gd fmla="*/ 194 h 52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23" w="565">
                <a:moveTo>
                  <a:pt x="0" y="92"/>
                </a:moveTo>
                <a:cubicBezTo>
                  <a:pt x="0" y="164"/>
                  <a:pt x="0" y="237"/>
                  <a:pt x="0" y="310"/>
                </a:cubicBezTo>
                <a:cubicBezTo>
                  <a:pt x="0" y="315"/>
                  <a:pt x="95" y="406"/>
                  <a:pt x="107" y="418"/>
                </a:cubicBezTo>
                <a:cubicBezTo>
                  <a:pt x="119" y="430"/>
                  <a:pt x="210" y="523"/>
                  <a:pt x="218" y="523"/>
                </a:cubicBezTo>
                <a:cubicBezTo>
                  <a:pt x="261" y="523"/>
                  <a:pt x="305" y="523"/>
                  <a:pt x="348" y="523"/>
                </a:cubicBezTo>
                <a:cubicBezTo>
                  <a:pt x="367" y="523"/>
                  <a:pt x="373" y="506"/>
                  <a:pt x="381" y="495"/>
                </a:cubicBezTo>
                <a:cubicBezTo>
                  <a:pt x="381" y="405"/>
                  <a:pt x="381" y="315"/>
                  <a:pt x="381" y="225"/>
                </a:cubicBezTo>
                <a:cubicBezTo>
                  <a:pt x="373" y="228"/>
                  <a:pt x="349" y="218"/>
                  <a:pt x="344" y="231"/>
                </a:cubicBezTo>
                <a:cubicBezTo>
                  <a:pt x="341" y="237"/>
                  <a:pt x="344" y="339"/>
                  <a:pt x="344" y="360"/>
                </a:cubicBezTo>
                <a:cubicBezTo>
                  <a:pt x="344" y="380"/>
                  <a:pt x="350" y="486"/>
                  <a:pt x="335" y="486"/>
                </a:cubicBezTo>
                <a:cubicBezTo>
                  <a:pt x="299" y="486"/>
                  <a:pt x="264" y="486"/>
                  <a:pt x="228" y="486"/>
                </a:cubicBezTo>
                <a:cubicBezTo>
                  <a:pt x="217" y="486"/>
                  <a:pt x="222" y="450"/>
                  <a:pt x="222" y="438"/>
                </a:cubicBezTo>
                <a:cubicBezTo>
                  <a:pt x="222" y="420"/>
                  <a:pt x="222" y="402"/>
                  <a:pt x="222" y="384"/>
                </a:cubicBezTo>
                <a:cubicBezTo>
                  <a:pt x="222" y="334"/>
                  <a:pt x="222" y="326"/>
                  <a:pt x="191" y="305"/>
                </a:cubicBezTo>
                <a:cubicBezTo>
                  <a:pt x="177" y="305"/>
                  <a:pt x="178" y="301"/>
                  <a:pt x="165" y="301"/>
                </a:cubicBezTo>
                <a:cubicBezTo>
                  <a:pt x="123" y="301"/>
                  <a:pt x="81" y="301"/>
                  <a:pt x="39" y="301"/>
                </a:cubicBezTo>
                <a:cubicBezTo>
                  <a:pt x="39" y="235"/>
                  <a:pt x="39" y="170"/>
                  <a:pt x="39" y="105"/>
                </a:cubicBezTo>
                <a:cubicBezTo>
                  <a:pt x="39" y="100"/>
                  <a:pt x="41" y="100"/>
                  <a:pt x="43" y="96"/>
                </a:cubicBezTo>
                <a:cubicBezTo>
                  <a:pt x="91" y="96"/>
                  <a:pt x="139" y="96"/>
                  <a:pt x="187" y="96"/>
                </a:cubicBezTo>
                <a:cubicBezTo>
                  <a:pt x="197" y="90"/>
                  <a:pt x="222" y="68"/>
                  <a:pt x="222" y="55"/>
                </a:cubicBezTo>
                <a:cubicBezTo>
                  <a:pt x="162" y="55"/>
                  <a:pt x="101" y="55"/>
                  <a:pt x="41" y="55"/>
                </a:cubicBezTo>
                <a:cubicBezTo>
                  <a:pt x="25" y="55"/>
                  <a:pt x="0" y="78"/>
                  <a:pt x="0" y="92"/>
                </a:cubicBezTo>
                <a:close/>
                <a:moveTo>
                  <a:pt x="298" y="128"/>
                </a:moveTo>
                <a:lnTo>
                  <a:pt x="318" y="108"/>
                </a:lnTo>
                <a:lnTo>
                  <a:pt x="298" y="89"/>
                </a:lnTo>
                <a:cubicBezTo>
                  <a:pt x="298" y="88"/>
                  <a:pt x="298" y="87"/>
                  <a:pt x="298" y="86"/>
                </a:cubicBezTo>
                <a:lnTo>
                  <a:pt x="311" y="73"/>
                </a:lnTo>
                <a:cubicBezTo>
                  <a:pt x="312" y="72"/>
                  <a:pt x="313" y="72"/>
                  <a:pt x="314" y="73"/>
                </a:cubicBezTo>
                <a:lnTo>
                  <a:pt x="333" y="93"/>
                </a:lnTo>
                <a:lnTo>
                  <a:pt x="353" y="73"/>
                </a:lnTo>
                <a:cubicBezTo>
                  <a:pt x="354" y="72"/>
                  <a:pt x="355" y="72"/>
                  <a:pt x="356" y="73"/>
                </a:cubicBezTo>
                <a:lnTo>
                  <a:pt x="368" y="86"/>
                </a:lnTo>
                <a:cubicBezTo>
                  <a:pt x="369" y="87"/>
                  <a:pt x="369" y="88"/>
                  <a:pt x="368" y="89"/>
                </a:cubicBezTo>
                <a:lnTo>
                  <a:pt x="349" y="108"/>
                </a:lnTo>
                <a:lnTo>
                  <a:pt x="368" y="128"/>
                </a:lnTo>
                <a:cubicBezTo>
                  <a:pt x="369" y="128"/>
                  <a:pt x="369" y="129"/>
                  <a:pt x="368" y="130"/>
                </a:cubicBezTo>
                <a:lnTo>
                  <a:pt x="356" y="143"/>
                </a:lnTo>
                <a:cubicBezTo>
                  <a:pt x="355" y="144"/>
                  <a:pt x="354" y="144"/>
                  <a:pt x="353" y="143"/>
                </a:cubicBezTo>
                <a:lnTo>
                  <a:pt x="333" y="124"/>
                </a:lnTo>
                <a:lnTo>
                  <a:pt x="314" y="143"/>
                </a:lnTo>
                <a:cubicBezTo>
                  <a:pt x="313" y="144"/>
                  <a:pt x="312" y="144"/>
                  <a:pt x="311" y="143"/>
                </a:cubicBezTo>
                <a:lnTo>
                  <a:pt x="298" y="130"/>
                </a:lnTo>
                <a:cubicBezTo>
                  <a:pt x="298" y="129"/>
                  <a:pt x="298" y="128"/>
                  <a:pt x="298" y="128"/>
                </a:cubicBezTo>
                <a:close/>
                <a:moveTo>
                  <a:pt x="461" y="196"/>
                </a:moveTo>
                <a:lnTo>
                  <a:pt x="558" y="293"/>
                </a:lnTo>
                <a:cubicBezTo>
                  <a:pt x="565" y="301"/>
                  <a:pt x="565" y="313"/>
                  <a:pt x="558" y="321"/>
                </a:cubicBezTo>
                <a:lnTo>
                  <a:pt x="546" y="332"/>
                </a:lnTo>
                <a:cubicBezTo>
                  <a:pt x="539" y="340"/>
                  <a:pt x="526" y="340"/>
                  <a:pt x="518" y="332"/>
                </a:cubicBezTo>
                <a:lnTo>
                  <a:pt x="422" y="236"/>
                </a:lnTo>
                <a:lnTo>
                  <a:pt x="461" y="196"/>
                </a:lnTo>
                <a:close/>
                <a:moveTo>
                  <a:pt x="264" y="38"/>
                </a:moveTo>
                <a:cubicBezTo>
                  <a:pt x="302" y="0"/>
                  <a:pt x="365" y="0"/>
                  <a:pt x="403" y="38"/>
                </a:cubicBezTo>
                <a:cubicBezTo>
                  <a:pt x="437" y="73"/>
                  <a:pt x="441" y="126"/>
                  <a:pt x="414" y="165"/>
                </a:cubicBezTo>
                <a:lnTo>
                  <a:pt x="445" y="196"/>
                </a:lnTo>
                <a:cubicBezTo>
                  <a:pt x="447" y="197"/>
                  <a:pt x="447" y="199"/>
                  <a:pt x="445" y="201"/>
                </a:cubicBezTo>
                <a:lnTo>
                  <a:pt x="426" y="220"/>
                </a:lnTo>
                <a:cubicBezTo>
                  <a:pt x="425" y="221"/>
                  <a:pt x="423" y="221"/>
                  <a:pt x="421" y="220"/>
                </a:cubicBezTo>
                <a:lnTo>
                  <a:pt x="390" y="189"/>
                </a:lnTo>
                <a:cubicBezTo>
                  <a:pt x="352" y="216"/>
                  <a:pt x="298" y="212"/>
                  <a:pt x="264" y="178"/>
                </a:cubicBezTo>
                <a:cubicBezTo>
                  <a:pt x="225" y="139"/>
                  <a:pt x="225" y="77"/>
                  <a:pt x="264" y="38"/>
                </a:cubicBezTo>
                <a:close/>
                <a:moveTo>
                  <a:pt x="287" y="62"/>
                </a:moveTo>
                <a:cubicBezTo>
                  <a:pt x="313" y="36"/>
                  <a:pt x="354" y="36"/>
                  <a:pt x="380" y="62"/>
                </a:cubicBezTo>
                <a:cubicBezTo>
                  <a:pt x="406" y="87"/>
                  <a:pt x="406" y="129"/>
                  <a:pt x="380" y="155"/>
                </a:cubicBezTo>
                <a:cubicBezTo>
                  <a:pt x="354" y="180"/>
                  <a:pt x="313" y="180"/>
                  <a:pt x="287" y="155"/>
                </a:cubicBezTo>
                <a:cubicBezTo>
                  <a:pt x="261" y="129"/>
                  <a:pt x="261" y="87"/>
                  <a:pt x="287" y="62"/>
                </a:cubicBezTo>
                <a:close/>
                <a:moveTo>
                  <a:pt x="181" y="455"/>
                </a:moveTo>
                <a:cubicBezTo>
                  <a:pt x="180" y="418"/>
                  <a:pt x="179" y="380"/>
                  <a:pt x="178" y="342"/>
                </a:cubicBezTo>
                <a:cubicBezTo>
                  <a:pt x="142" y="342"/>
                  <a:pt x="106" y="342"/>
                  <a:pt x="70" y="342"/>
                </a:cubicBezTo>
                <a:cubicBezTo>
                  <a:pt x="69" y="343"/>
                  <a:pt x="68" y="343"/>
                  <a:pt x="68" y="344"/>
                </a:cubicBezTo>
                <a:cubicBezTo>
                  <a:pt x="105" y="381"/>
                  <a:pt x="143" y="418"/>
                  <a:pt x="181" y="455"/>
                </a:cubicBezTo>
                <a:close/>
                <a:moveTo>
                  <a:pt x="65" y="133"/>
                </a:moveTo>
                <a:cubicBezTo>
                  <a:pt x="65" y="138"/>
                  <a:pt x="65" y="143"/>
                  <a:pt x="65" y="148"/>
                </a:cubicBezTo>
                <a:cubicBezTo>
                  <a:pt x="65" y="153"/>
                  <a:pt x="69" y="157"/>
                  <a:pt x="74" y="157"/>
                </a:cubicBezTo>
                <a:cubicBezTo>
                  <a:pt x="123" y="157"/>
                  <a:pt x="173" y="157"/>
                  <a:pt x="222" y="157"/>
                </a:cubicBezTo>
                <a:cubicBezTo>
                  <a:pt x="236" y="157"/>
                  <a:pt x="232" y="135"/>
                  <a:pt x="228" y="127"/>
                </a:cubicBezTo>
                <a:cubicBezTo>
                  <a:pt x="199" y="127"/>
                  <a:pt x="170" y="127"/>
                  <a:pt x="141" y="127"/>
                </a:cubicBezTo>
                <a:cubicBezTo>
                  <a:pt x="123" y="127"/>
                  <a:pt x="65" y="122"/>
                  <a:pt x="65" y="133"/>
                </a:cubicBezTo>
                <a:close/>
                <a:moveTo>
                  <a:pt x="65" y="240"/>
                </a:moveTo>
                <a:cubicBezTo>
                  <a:pt x="65" y="246"/>
                  <a:pt x="65" y="253"/>
                  <a:pt x="65" y="259"/>
                </a:cubicBezTo>
                <a:cubicBezTo>
                  <a:pt x="65" y="264"/>
                  <a:pt x="67" y="266"/>
                  <a:pt x="72" y="266"/>
                </a:cubicBezTo>
                <a:cubicBezTo>
                  <a:pt x="125" y="266"/>
                  <a:pt x="178" y="266"/>
                  <a:pt x="231" y="266"/>
                </a:cubicBezTo>
                <a:cubicBezTo>
                  <a:pt x="232" y="260"/>
                  <a:pt x="236" y="238"/>
                  <a:pt x="224" y="238"/>
                </a:cubicBezTo>
                <a:cubicBezTo>
                  <a:pt x="175" y="238"/>
                  <a:pt x="125" y="238"/>
                  <a:pt x="76" y="238"/>
                </a:cubicBezTo>
                <a:cubicBezTo>
                  <a:pt x="73" y="238"/>
                  <a:pt x="68" y="239"/>
                  <a:pt x="65" y="240"/>
                </a:cubicBezTo>
                <a:close/>
                <a:moveTo>
                  <a:pt x="65" y="194"/>
                </a:moveTo>
                <a:cubicBezTo>
                  <a:pt x="65" y="197"/>
                  <a:pt x="65" y="200"/>
                  <a:pt x="65" y="203"/>
                </a:cubicBezTo>
                <a:cubicBezTo>
                  <a:pt x="65" y="208"/>
                  <a:pt x="67" y="208"/>
                  <a:pt x="70" y="211"/>
                </a:cubicBezTo>
                <a:cubicBezTo>
                  <a:pt x="121" y="211"/>
                  <a:pt x="173" y="211"/>
                  <a:pt x="224" y="212"/>
                </a:cubicBezTo>
                <a:cubicBezTo>
                  <a:pt x="227" y="210"/>
                  <a:pt x="230" y="209"/>
                  <a:pt x="233" y="207"/>
                </a:cubicBezTo>
                <a:cubicBezTo>
                  <a:pt x="233" y="203"/>
                  <a:pt x="233" y="200"/>
                  <a:pt x="233" y="196"/>
                </a:cubicBezTo>
                <a:cubicBezTo>
                  <a:pt x="233" y="190"/>
                  <a:pt x="231" y="187"/>
                  <a:pt x="228" y="183"/>
                </a:cubicBezTo>
                <a:cubicBezTo>
                  <a:pt x="199" y="183"/>
                  <a:pt x="169" y="183"/>
                  <a:pt x="139" y="183"/>
                </a:cubicBezTo>
                <a:cubicBezTo>
                  <a:pt x="125" y="183"/>
                  <a:pt x="110" y="183"/>
                  <a:pt x="96" y="183"/>
                </a:cubicBezTo>
                <a:cubicBezTo>
                  <a:pt x="77" y="183"/>
                  <a:pt x="65" y="177"/>
                  <a:pt x="65" y="194"/>
                </a:cubicBez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chemeClr val="bg2"/>
              </a:solidFill>
              <a:effectLst/>
              <a:uLnTx/>
              <a:uFillTx/>
              <a:latin charset="0" panose="020b0604020202020204" pitchFamily="34" typeface="Arial"/>
              <a:ea charset="-122" panose="02010600030101010101" pitchFamily="2" typeface="宋体"/>
              <a:cs typeface="+mn-cs"/>
            </a:endParaRPr>
          </a:p>
        </p:txBody>
      </p:sp>
      <p:sp>
        <p:nvSpPr>
          <p:cNvPr id="16" name="TextBox 12"/>
          <p:cNvSpPr txBox="1"/>
          <p:nvPr/>
        </p:nvSpPr>
        <p:spPr>
          <a:xfrm>
            <a:off x="3582668" y="2053235"/>
            <a:ext cx="5828876" cy="192024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pPr algn="l"/>
            <a:r>
              <a:rPr altLang="en-US" lang="zh-CN" sz="6000">
                <a:solidFill>
                  <a:schemeClr val="bg2"/>
                </a:solidFill>
                <a:latin typeface="+mj-ea"/>
              </a:rPr>
              <a:t>关键技术和实践难点</a:t>
            </a:r>
          </a:p>
        </p:txBody>
      </p:sp>
      <p:sp>
        <p:nvSpPr>
          <p:cNvPr id="23" name="Freeform 21"/>
          <p:cNvSpPr>
            <a:spLocks noEditPoints="1"/>
          </p:cNvSpPr>
          <p:nvPr/>
        </p:nvSpPr>
        <p:spPr bwMode="auto">
          <a:xfrm>
            <a:off x="3774770" y="4141308"/>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4" name="TextBox 28"/>
          <p:cNvSpPr txBox="1"/>
          <p:nvPr/>
        </p:nvSpPr>
        <p:spPr>
          <a:xfrm>
            <a:off x="4070128" y="4090786"/>
            <a:ext cx="1138330" cy="365760"/>
          </a:xfrm>
          <a:prstGeom prst="rect">
            <a:avLst/>
          </a:prstGeom>
          <a:noFill/>
        </p:spPr>
        <p:txBody>
          <a:bodyPr rtlCol="0" wrap="square">
            <a:spAutoFit/>
          </a:bodyPr>
          <a:lstStyle/>
          <a:p>
            <a:r>
              <a:rPr altLang="en-US" lang="zh-CN">
                <a:solidFill>
                  <a:schemeClr val="bg2"/>
                </a:solidFill>
                <a:latin typeface="+mj-ea"/>
                <a:ea typeface="+mj-ea"/>
              </a:rPr>
              <a:t>关建技术</a:t>
            </a:r>
          </a:p>
        </p:txBody>
      </p:sp>
      <p:sp>
        <p:nvSpPr>
          <p:cNvPr id="25" name="Freeform 21"/>
          <p:cNvSpPr>
            <a:spLocks noEditPoints="1"/>
          </p:cNvSpPr>
          <p:nvPr/>
        </p:nvSpPr>
        <p:spPr bwMode="auto">
          <a:xfrm>
            <a:off x="7155219" y="4141308"/>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6" name="TextBox 44"/>
          <p:cNvSpPr txBox="1"/>
          <p:nvPr/>
        </p:nvSpPr>
        <p:spPr>
          <a:xfrm>
            <a:off x="7450578" y="4090786"/>
            <a:ext cx="1728192" cy="365760"/>
          </a:xfrm>
          <a:prstGeom prst="rect">
            <a:avLst/>
          </a:prstGeom>
          <a:noFill/>
        </p:spPr>
        <p:txBody>
          <a:bodyPr rtlCol="0" wrap="square">
            <a:spAutoFit/>
          </a:bodyPr>
          <a:lstStyle/>
          <a:p>
            <a:r>
              <a:rPr altLang="en-US" lang="zh-CN">
                <a:solidFill>
                  <a:schemeClr val="bg2"/>
                </a:solidFill>
                <a:latin typeface="+mj-ea"/>
                <a:ea typeface="+mj-ea"/>
              </a:rPr>
              <a:t>案例对比分析</a:t>
            </a:r>
          </a:p>
        </p:txBody>
      </p:sp>
      <p:sp>
        <p:nvSpPr>
          <p:cNvPr id="27" name="Freeform 21"/>
          <p:cNvSpPr>
            <a:spLocks noEditPoints="1"/>
          </p:cNvSpPr>
          <p:nvPr/>
        </p:nvSpPr>
        <p:spPr bwMode="auto">
          <a:xfrm>
            <a:off x="5458537" y="4141308"/>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8" name="TextBox 46"/>
          <p:cNvSpPr txBox="1"/>
          <p:nvPr/>
        </p:nvSpPr>
        <p:spPr>
          <a:xfrm>
            <a:off x="5753894" y="4090786"/>
            <a:ext cx="1472607" cy="365760"/>
          </a:xfrm>
          <a:prstGeom prst="rect">
            <a:avLst/>
          </a:prstGeom>
          <a:noFill/>
        </p:spPr>
        <p:txBody>
          <a:bodyPr rtlCol="0" wrap="square">
            <a:spAutoFit/>
          </a:bodyPr>
          <a:lstStyle/>
          <a:p>
            <a:r>
              <a:rPr altLang="en-US" lang="zh-CN">
                <a:solidFill>
                  <a:schemeClr val="bg2"/>
                </a:solidFill>
                <a:latin typeface="+mj-ea"/>
                <a:ea typeface="+mj-ea"/>
              </a:rPr>
              <a:t>实践难点</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Oval 5"/>
          <p:cNvSpPr>
            <a:spLocks noChangeArrowheads="1"/>
          </p:cNvSpPr>
          <p:nvPr/>
        </p:nvSpPr>
        <p:spPr bwMode="auto">
          <a:xfrm>
            <a:off x="5476899" y="1023016"/>
            <a:ext cx="1066800" cy="1058863"/>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0" name="Oval 6"/>
          <p:cNvSpPr>
            <a:spLocks noChangeArrowheads="1"/>
          </p:cNvSpPr>
          <p:nvPr/>
        </p:nvSpPr>
        <p:spPr bwMode="auto">
          <a:xfrm>
            <a:off x="5930924" y="1887758"/>
            <a:ext cx="1066800" cy="1058862"/>
          </a:xfrm>
          <a:prstGeom prst="ellipse">
            <a:avLst/>
          </a:pr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1" name="Oval 7"/>
          <p:cNvSpPr>
            <a:spLocks noChangeArrowheads="1"/>
          </p:cNvSpPr>
          <p:nvPr/>
        </p:nvSpPr>
        <p:spPr bwMode="auto">
          <a:xfrm>
            <a:off x="5476899" y="2755602"/>
            <a:ext cx="1066800" cy="1058862"/>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2" name="Oval 8"/>
          <p:cNvSpPr>
            <a:spLocks noChangeArrowheads="1"/>
          </p:cNvSpPr>
          <p:nvPr/>
        </p:nvSpPr>
        <p:spPr bwMode="auto">
          <a:xfrm>
            <a:off x="5930924" y="3640940"/>
            <a:ext cx="1066800" cy="1058863"/>
          </a:xfrm>
          <a:prstGeom prst="ellipse">
            <a:avLst/>
          </a:pr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4" name="Oval 9"/>
          <p:cNvSpPr>
            <a:spLocks noChangeArrowheads="1"/>
          </p:cNvSpPr>
          <p:nvPr/>
        </p:nvSpPr>
        <p:spPr bwMode="auto">
          <a:xfrm>
            <a:off x="5476899" y="4539097"/>
            <a:ext cx="1066800" cy="1058863"/>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5" name="Freeform 10"/>
          <p:cNvSpPr>
            <a:spLocks noEditPoints="1"/>
          </p:cNvSpPr>
          <p:nvPr/>
        </p:nvSpPr>
        <p:spPr bwMode="auto">
          <a:xfrm flipH="1">
            <a:off x="5207024" y="1383379"/>
            <a:ext cx="247650" cy="246062"/>
          </a:xfrm>
          <a:custGeom>
            <a:gdLst>
              <a:gd fmla="*/ 173 w 346" name="T0"/>
              <a:gd fmla="*/ 0 h 346" name="T1"/>
              <a:gd fmla="*/ 346 w 346" name="T2"/>
              <a:gd fmla="*/ 173 h 346" name="T3"/>
              <a:gd fmla="*/ 173 w 346" name="T4"/>
              <a:gd fmla="*/ 346 h 346" name="T5"/>
              <a:gd fmla="*/ 0 w 346" name="T6"/>
              <a:gd fmla="*/ 173 h 346" name="T7"/>
              <a:gd fmla="*/ 173 w 346" name="T8"/>
              <a:gd fmla="*/ 0 h 346" name="T9"/>
              <a:gd fmla="*/ 277 w 346" name="T10"/>
              <a:gd fmla="*/ 176 h 346" name="T11"/>
              <a:gd fmla="*/ 204 w 346" name="T12"/>
              <a:gd fmla="*/ 218 h 346" name="T13"/>
              <a:gd fmla="*/ 131 w 346" name="T14"/>
              <a:gd fmla="*/ 260 h 346" name="T15"/>
              <a:gd fmla="*/ 131 w 346" name="T16"/>
              <a:gd fmla="*/ 176 h 346" name="T17"/>
              <a:gd fmla="*/ 131 w 346" name="T18"/>
              <a:gd fmla="*/ 92 h 346" name="T19"/>
              <a:gd fmla="*/ 204 w 346" name="T20"/>
              <a:gd fmla="*/ 134 h 346" name="T21"/>
              <a:gd fmla="*/ 277 w 346" name="T22"/>
              <a:gd fmla="*/ 176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268" y="0"/>
                  <a:pt x="346" y="77"/>
                  <a:pt x="346" y="173"/>
                </a:cubicBezTo>
                <a:cubicBezTo>
                  <a:pt x="346" y="268"/>
                  <a:pt x="268" y="346"/>
                  <a:pt x="173" y="346"/>
                </a:cubicBezTo>
                <a:cubicBezTo>
                  <a:pt x="77" y="346"/>
                  <a:pt x="0" y="268"/>
                  <a:pt x="0" y="173"/>
                </a:cubicBezTo>
                <a:cubicBezTo>
                  <a:pt x="0" y="77"/>
                  <a:pt x="77" y="0"/>
                  <a:pt x="173" y="0"/>
                </a:cubicBezTo>
                <a:close/>
                <a:moveTo>
                  <a:pt x="277" y="176"/>
                </a:moveTo>
                <a:lnTo>
                  <a:pt x="204" y="218"/>
                </a:lnTo>
                <a:lnTo>
                  <a:pt x="131" y="260"/>
                </a:lnTo>
                <a:lnTo>
                  <a:pt x="131" y="176"/>
                </a:lnTo>
                <a:lnTo>
                  <a:pt x="131" y="92"/>
                </a:lnTo>
                <a:lnTo>
                  <a:pt x="204" y="134"/>
                </a:lnTo>
                <a:lnTo>
                  <a:pt x="277" y="176"/>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6" name="Freeform 11"/>
          <p:cNvSpPr>
            <a:spLocks noEditPoints="1"/>
          </p:cNvSpPr>
          <p:nvPr/>
        </p:nvSpPr>
        <p:spPr bwMode="auto">
          <a:xfrm flipH="1">
            <a:off x="7019949" y="2279870"/>
            <a:ext cx="247650" cy="246063"/>
          </a:xfrm>
          <a:custGeom>
            <a:gdLst>
              <a:gd fmla="*/ 173 w 346" name="T0"/>
              <a:gd fmla="*/ 0 h 346" name="T1"/>
              <a:gd fmla="*/ 0 w 346" name="T2"/>
              <a:gd fmla="*/ 173 h 346" name="T3"/>
              <a:gd fmla="*/ 173 w 346" name="T4"/>
              <a:gd fmla="*/ 346 h 346" name="T5"/>
              <a:gd fmla="*/ 346 w 346" name="T6"/>
              <a:gd fmla="*/ 173 h 346" name="T7"/>
              <a:gd fmla="*/ 173 w 346" name="T8"/>
              <a:gd fmla="*/ 0 h 346" name="T9"/>
              <a:gd fmla="*/ 69 w 346" name="T10"/>
              <a:gd fmla="*/ 177 h 346" name="T11"/>
              <a:gd fmla="*/ 142 w 346" name="T12"/>
              <a:gd fmla="*/ 219 h 346" name="T13"/>
              <a:gd fmla="*/ 215 w 346" name="T14"/>
              <a:gd fmla="*/ 261 h 346" name="T15"/>
              <a:gd fmla="*/ 215 w 346" name="T16"/>
              <a:gd fmla="*/ 177 h 346" name="T17"/>
              <a:gd fmla="*/ 215 w 346" name="T18"/>
              <a:gd fmla="*/ 93 h 346" name="T19"/>
              <a:gd fmla="*/ 142 w 346" name="T20"/>
              <a:gd fmla="*/ 135 h 346" name="T21"/>
              <a:gd fmla="*/ 69 w 346" name="T22"/>
              <a:gd fmla="*/ 177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78" y="0"/>
                  <a:pt x="0" y="78"/>
                  <a:pt x="0" y="173"/>
                </a:cubicBezTo>
                <a:cubicBezTo>
                  <a:pt x="0" y="269"/>
                  <a:pt x="78" y="346"/>
                  <a:pt x="173" y="346"/>
                </a:cubicBezTo>
                <a:cubicBezTo>
                  <a:pt x="269" y="346"/>
                  <a:pt x="346" y="269"/>
                  <a:pt x="346" y="173"/>
                </a:cubicBezTo>
                <a:cubicBezTo>
                  <a:pt x="346" y="78"/>
                  <a:pt x="269" y="0"/>
                  <a:pt x="173" y="0"/>
                </a:cubicBezTo>
                <a:close/>
                <a:moveTo>
                  <a:pt x="69" y="177"/>
                </a:moveTo>
                <a:lnTo>
                  <a:pt x="142" y="219"/>
                </a:lnTo>
                <a:lnTo>
                  <a:pt x="215" y="261"/>
                </a:lnTo>
                <a:lnTo>
                  <a:pt x="215" y="177"/>
                </a:lnTo>
                <a:lnTo>
                  <a:pt x="215" y="93"/>
                </a:lnTo>
                <a:lnTo>
                  <a:pt x="142" y="135"/>
                </a:lnTo>
                <a:lnTo>
                  <a:pt x="69" y="177"/>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7" name="Freeform 12"/>
          <p:cNvSpPr>
            <a:spLocks noEditPoints="1"/>
          </p:cNvSpPr>
          <p:nvPr/>
        </p:nvSpPr>
        <p:spPr bwMode="auto">
          <a:xfrm flipH="1">
            <a:off x="5207024" y="3174702"/>
            <a:ext cx="247650" cy="246062"/>
          </a:xfrm>
          <a:custGeom>
            <a:gdLst>
              <a:gd fmla="*/ 173 w 346" name="T0"/>
              <a:gd fmla="*/ 0 h 346" name="T1"/>
              <a:gd fmla="*/ 346 w 346" name="T2"/>
              <a:gd fmla="*/ 173 h 346" name="T3"/>
              <a:gd fmla="*/ 173 w 346" name="T4"/>
              <a:gd fmla="*/ 346 h 346" name="T5"/>
              <a:gd fmla="*/ 0 w 346" name="T6"/>
              <a:gd fmla="*/ 173 h 346" name="T7"/>
              <a:gd fmla="*/ 173 w 346" name="T8"/>
              <a:gd fmla="*/ 0 h 346" name="T9"/>
              <a:gd fmla="*/ 277 w 346" name="T10"/>
              <a:gd fmla="*/ 176 h 346" name="T11"/>
              <a:gd fmla="*/ 204 w 346" name="T12"/>
              <a:gd fmla="*/ 218 h 346" name="T13"/>
              <a:gd fmla="*/ 131 w 346" name="T14"/>
              <a:gd fmla="*/ 260 h 346" name="T15"/>
              <a:gd fmla="*/ 131 w 346" name="T16"/>
              <a:gd fmla="*/ 176 h 346" name="T17"/>
              <a:gd fmla="*/ 131 w 346" name="T18"/>
              <a:gd fmla="*/ 92 h 346" name="T19"/>
              <a:gd fmla="*/ 204 w 346" name="T20"/>
              <a:gd fmla="*/ 134 h 346" name="T21"/>
              <a:gd fmla="*/ 277 w 346" name="T22"/>
              <a:gd fmla="*/ 176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268" y="0"/>
                  <a:pt x="346" y="77"/>
                  <a:pt x="346" y="173"/>
                </a:cubicBezTo>
                <a:cubicBezTo>
                  <a:pt x="346" y="268"/>
                  <a:pt x="268" y="346"/>
                  <a:pt x="173" y="346"/>
                </a:cubicBezTo>
                <a:cubicBezTo>
                  <a:pt x="77" y="346"/>
                  <a:pt x="0" y="268"/>
                  <a:pt x="0" y="173"/>
                </a:cubicBezTo>
                <a:cubicBezTo>
                  <a:pt x="0" y="77"/>
                  <a:pt x="77" y="0"/>
                  <a:pt x="173" y="0"/>
                </a:cubicBezTo>
                <a:close/>
                <a:moveTo>
                  <a:pt x="277" y="176"/>
                </a:moveTo>
                <a:lnTo>
                  <a:pt x="204" y="218"/>
                </a:lnTo>
                <a:lnTo>
                  <a:pt x="131" y="260"/>
                </a:lnTo>
                <a:lnTo>
                  <a:pt x="131" y="176"/>
                </a:lnTo>
                <a:lnTo>
                  <a:pt x="131" y="92"/>
                </a:lnTo>
                <a:lnTo>
                  <a:pt x="204" y="134"/>
                </a:lnTo>
                <a:lnTo>
                  <a:pt x="277" y="176"/>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8" name="Freeform 13"/>
          <p:cNvSpPr>
            <a:spLocks noEditPoints="1"/>
          </p:cNvSpPr>
          <p:nvPr/>
        </p:nvSpPr>
        <p:spPr bwMode="auto">
          <a:xfrm flipH="1">
            <a:off x="7019949" y="4047339"/>
            <a:ext cx="247650" cy="246063"/>
          </a:xfrm>
          <a:custGeom>
            <a:gdLst>
              <a:gd fmla="*/ 173 w 346" name="T0"/>
              <a:gd fmla="*/ 0 h 346" name="T1"/>
              <a:gd fmla="*/ 0 w 346" name="T2"/>
              <a:gd fmla="*/ 173 h 346" name="T3"/>
              <a:gd fmla="*/ 173 w 346" name="T4"/>
              <a:gd fmla="*/ 346 h 346" name="T5"/>
              <a:gd fmla="*/ 346 w 346" name="T6"/>
              <a:gd fmla="*/ 173 h 346" name="T7"/>
              <a:gd fmla="*/ 173 w 346" name="T8"/>
              <a:gd fmla="*/ 0 h 346" name="T9"/>
              <a:gd fmla="*/ 69 w 346" name="T10"/>
              <a:gd fmla="*/ 177 h 346" name="T11"/>
              <a:gd fmla="*/ 142 w 346" name="T12"/>
              <a:gd fmla="*/ 219 h 346" name="T13"/>
              <a:gd fmla="*/ 215 w 346" name="T14"/>
              <a:gd fmla="*/ 261 h 346" name="T15"/>
              <a:gd fmla="*/ 215 w 346" name="T16"/>
              <a:gd fmla="*/ 177 h 346" name="T17"/>
              <a:gd fmla="*/ 215 w 346" name="T18"/>
              <a:gd fmla="*/ 93 h 346" name="T19"/>
              <a:gd fmla="*/ 142 w 346" name="T20"/>
              <a:gd fmla="*/ 135 h 346" name="T21"/>
              <a:gd fmla="*/ 69 w 346" name="T22"/>
              <a:gd fmla="*/ 177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78" y="0"/>
                  <a:pt x="0" y="78"/>
                  <a:pt x="0" y="173"/>
                </a:cubicBezTo>
                <a:cubicBezTo>
                  <a:pt x="0" y="269"/>
                  <a:pt x="78" y="346"/>
                  <a:pt x="173" y="346"/>
                </a:cubicBezTo>
                <a:cubicBezTo>
                  <a:pt x="269" y="346"/>
                  <a:pt x="346" y="269"/>
                  <a:pt x="346" y="173"/>
                </a:cubicBezTo>
                <a:cubicBezTo>
                  <a:pt x="346" y="78"/>
                  <a:pt x="269" y="0"/>
                  <a:pt x="173" y="0"/>
                </a:cubicBezTo>
                <a:close/>
                <a:moveTo>
                  <a:pt x="69" y="177"/>
                </a:moveTo>
                <a:lnTo>
                  <a:pt x="142" y="219"/>
                </a:lnTo>
                <a:lnTo>
                  <a:pt x="215" y="261"/>
                </a:lnTo>
                <a:lnTo>
                  <a:pt x="215" y="177"/>
                </a:lnTo>
                <a:lnTo>
                  <a:pt x="215" y="93"/>
                </a:lnTo>
                <a:lnTo>
                  <a:pt x="142" y="135"/>
                </a:lnTo>
                <a:lnTo>
                  <a:pt x="69" y="177"/>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9" name="Freeform 14"/>
          <p:cNvSpPr>
            <a:spLocks noEditPoints="1"/>
          </p:cNvSpPr>
          <p:nvPr/>
        </p:nvSpPr>
        <p:spPr bwMode="auto">
          <a:xfrm flipH="1">
            <a:off x="5207024" y="5080435"/>
            <a:ext cx="247650" cy="246062"/>
          </a:xfrm>
          <a:custGeom>
            <a:gdLst>
              <a:gd fmla="*/ 173 w 346" name="T0"/>
              <a:gd fmla="*/ 0 h 346" name="T1"/>
              <a:gd fmla="*/ 346 w 346" name="T2"/>
              <a:gd fmla="*/ 173 h 346" name="T3"/>
              <a:gd fmla="*/ 173 w 346" name="T4"/>
              <a:gd fmla="*/ 346 h 346" name="T5"/>
              <a:gd fmla="*/ 0 w 346" name="T6"/>
              <a:gd fmla="*/ 173 h 346" name="T7"/>
              <a:gd fmla="*/ 173 w 346" name="T8"/>
              <a:gd fmla="*/ 0 h 346" name="T9"/>
              <a:gd fmla="*/ 277 w 346" name="T10"/>
              <a:gd fmla="*/ 177 h 346" name="T11"/>
              <a:gd fmla="*/ 204 w 346" name="T12"/>
              <a:gd fmla="*/ 219 h 346" name="T13"/>
              <a:gd fmla="*/ 131 w 346" name="T14"/>
              <a:gd fmla="*/ 261 h 346" name="T15"/>
              <a:gd fmla="*/ 131 w 346" name="T16"/>
              <a:gd fmla="*/ 177 h 346" name="T17"/>
              <a:gd fmla="*/ 131 w 346" name="T18"/>
              <a:gd fmla="*/ 93 h 346" name="T19"/>
              <a:gd fmla="*/ 204 w 346" name="T20"/>
              <a:gd fmla="*/ 135 h 346" name="T21"/>
              <a:gd fmla="*/ 277 w 346" name="T22"/>
              <a:gd fmla="*/ 177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268" y="0"/>
                  <a:pt x="346" y="78"/>
                  <a:pt x="346" y="173"/>
                </a:cubicBezTo>
                <a:cubicBezTo>
                  <a:pt x="346" y="269"/>
                  <a:pt x="268" y="346"/>
                  <a:pt x="173" y="346"/>
                </a:cubicBezTo>
                <a:cubicBezTo>
                  <a:pt x="77" y="346"/>
                  <a:pt x="0" y="269"/>
                  <a:pt x="0" y="173"/>
                </a:cubicBezTo>
                <a:cubicBezTo>
                  <a:pt x="0" y="78"/>
                  <a:pt x="77" y="0"/>
                  <a:pt x="173" y="0"/>
                </a:cubicBezTo>
                <a:close/>
                <a:moveTo>
                  <a:pt x="277" y="177"/>
                </a:moveTo>
                <a:lnTo>
                  <a:pt x="204" y="219"/>
                </a:lnTo>
                <a:lnTo>
                  <a:pt x="131" y="261"/>
                </a:lnTo>
                <a:lnTo>
                  <a:pt x="131" y="177"/>
                </a:lnTo>
                <a:lnTo>
                  <a:pt x="131" y="93"/>
                </a:lnTo>
                <a:lnTo>
                  <a:pt x="204" y="135"/>
                </a:lnTo>
                <a:lnTo>
                  <a:pt x="277" y="177"/>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0" name="TextBox 20"/>
          <p:cNvSpPr txBox="1">
            <a:spLocks noChangeArrowheads="1"/>
          </p:cNvSpPr>
          <p:nvPr/>
        </p:nvSpPr>
        <p:spPr bwMode="auto">
          <a:xfrm flipH="1">
            <a:off x="5645174" y="1192933"/>
            <a:ext cx="75565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01</a:t>
            </a:r>
          </a:p>
        </p:txBody>
      </p:sp>
      <p:sp>
        <p:nvSpPr>
          <p:cNvPr id="51" name="TextBox 21"/>
          <p:cNvSpPr txBox="1">
            <a:spLocks noChangeArrowheads="1"/>
          </p:cNvSpPr>
          <p:nvPr/>
        </p:nvSpPr>
        <p:spPr bwMode="auto">
          <a:xfrm flipH="1">
            <a:off x="6078562" y="2036244"/>
            <a:ext cx="7572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02</a:t>
            </a:r>
          </a:p>
        </p:txBody>
      </p:sp>
      <p:sp>
        <p:nvSpPr>
          <p:cNvPr id="52" name="TextBox 22"/>
          <p:cNvSpPr txBox="1">
            <a:spLocks noChangeArrowheads="1"/>
          </p:cNvSpPr>
          <p:nvPr/>
        </p:nvSpPr>
        <p:spPr bwMode="auto">
          <a:xfrm flipH="1">
            <a:off x="5615755" y="2902013"/>
            <a:ext cx="7572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03</a:t>
            </a:r>
          </a:p>
        </p:txBody>
      </p:sp>
      <p:sp>
        <p:nvSpPr>
          <p:cNvPr id="53" name="TextBox 23"/>
          <p:cNvSpPr txBox="1">
            <a:spLocks noChangeArrowheads="1"/>
          </p:cNvSpPr>
          <p:nvPr/>
        </p:nvSpPr>
        <p:spPr bwMode="auto">
          <a:xfrm flipH="1">
            <a:off x="6063838" y="3818001"/>
            <a:ext cx="7572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04</a:t>
            </a:r>
          </a:p>
        </p:txBody>
      </p:sp>
      <p:sp>
        <p:nvSpPr>
          <p:cNvPr id="54" name="TextBox 24"/>
          <p:cNvSpPr txBox="1">
            <a:spLocks noChangeArrowheads="1"/>
          </p:cNvSpPr>
          <p:nvPr/>
        </p:nvSpPr>
        <p:spPr bwMode="auto">
          <a:xfrm flipH="1">
            <a:off x="5605328" y="4709468"/>
            <a:ext cx="7572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05</a:t>
            </a:r>
          </a:p>
        </p:txBody>
      </p:sp>
      <p:sp>
        <p:nvSpPr>
          <p:cNvPr id="55" name="矩形 25"/>
          <p:cNvSpPr>
            <a:spLocks noChangeArrowheads="1"/>
          </p:cNvSpPr>
          <p:nvPr/>
        </p:nvSpPr>
        <p:spPr bwMode="auto">
          <a:xfrm>
            <a:off x="1406179" y="1433222"/>
            <a:ext cx="374528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6" name="矩形 55"/>
          <p:cNvSpPr>
            <a:spLocks noChangeArrowheads="1"/>
          </p:cNvSpPr>
          <p:nvPr/>
        </p:nvSpPr>
        <p:spPr bwMode="auto">
          <a:xfrm>
            <a:off x="7346975" y="2236929"/>
            <a:ext cx="37060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7" name="矩形 56"/>
          <p:cNvSpPr>
            <a:spLocks noChangeArrowheads="1"/>
          </p:cNvSpPr>
          <p:nvPr/>
        </p:nvSpPr>
        <p:spPr bwMode="auto">
          <a:xfrm>
            <a:off x="1346647" y="3254718"/>
            <a:ext cx="373337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8" name="矩形 57"/>
          <p:cNvSpPr>
            <a:spLocks noChangeArrowheads="1"/>
          </p:cNvSpPr>
          <p:nvPr/>
        </p:nvSpPr>
        <p:spPr bwMode="auto">
          <a:xfrm>
            <a:off x="7346975" y="3961616"/>
            <a:ext cx="37060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9" name="矩形 58"/>
          <p:cNvSpPr>
            <a:spLocks noChangeArrowheads="1"/>
          </p:cNvSpPr>
          <p:nvPr/>
        </p:nvSpPr>
        <p:spPr bwMode="auto">
          <a:xfrm>
            <a:off x="1406178" y="5048407"/>
            <a:ext cx="374528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60" name="矩形 3"/>
          <p:cNvSpPr>
            <a:spLocks noChangeArrowheads="1"/>
          </p:cNvSpPr>
          <p:nvPr/>
        </p:nvSpPr>
        <p:spPr bwMode="auto">
          <a:xfrm>
            <a:off x="1841191" y="1127293"/>
            <a:ext cx="3238834"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r"/>
            <a:r>
              <a:rPr altLang="en-US" b="1" lang="zh-CN" sz="2000">
                <a:solidFill>
                  <a:schemeClr val="bg1"/>
                </a:solidFill>
                <a:latin typeface="+mj-ea"/>
                <a:ea typeface="+mj-ea"/>
              </a:rPr>
              <a:t>关键技术一</a:t>
            </a:r>
          </a:p>
        </p:txBody>
      </p:sp>
      <p:sp>
        <p:nvSpPr>
          <p:cNvPr id="61" name="矩形 33"/>
          <p:cNvSpPr>
            <a:spLocks noChangeArrowheads="1"/>
          </p:cNvSpPr>
          <p:nvPr/>
        </p:nvSpPr>
        <p:spPr bwMode="auto">
          <a:xfrm>
            <a:off x="7318400" y="1975449"/>
            <a:ext cx="389255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2000">
                <a:solidFill>
                  <a:schemeClr val="bg1"/>
                </a:solidFill>
                <a:latin typeface="+mj-ea"/>
                <a:ea typeface="+mj-ea"/>
              </a:rPr>
              <a:t>关键技术二</a:t>
            </a:r>
          </a:p>
        </p:txBody>
      </p:sp>
      <p:sp>
        <p:nvSpPr>
          <p:cNvPr id="62" name="矩形 34"/>
          <p:cNvSpPr>
            <a:spLocks noChangeArrowheads="1"/>
          </p:cNvSpPr>
          <p:nvPr/>
        </p:nvSpPr>
        <p:spPr bwMode="auto">
          <a:xfrm>
            <a:off x="1841191" y="2990063"/>
            <a:ext cx="3238833"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r"/>
            <a:r>
              <a:rPr altLang="en-US" b="1" lang="zh-CN" sz="2000">
                <a:solidFill>
                  <a:schemeClr val="bg1"/>
                </a:solidFill>
                <a:latin typeface="+mj-ea"/>
                <a:ea typeface="+mj-ea"/>
              </a:rPr>
              <a:t>关键技术三</a:t>
            </a:r>
          </a:p>
        </p:txBody>
      </p:sp>
      <p:sp>
        <p:nvSpPr>
          <p:cNvPr id="63" name="矩形 35"/>
          <p:cNvSpPr>
            <a:spLocks noChangeArrowheads="1"/>
          </p:cNvSpPr>
          <p:nvPr/>
        </p:nvSpPr>
        <p:spPr bwMode="auto">
          <a:xfrm>
            <a:off x="7346975" y="3687436"/>
            <a:ext cx="3495216"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2000">
                <a:solidFill>
                  <a:schemeClr val="bg1"/>
                </a:solidFill>
                <a:latin typeface="+mj-ea"/>
                <a:ea typeface="+mj-ea"/>
              </a:rPr>
              <a:t>关键技术四</a:t>
            </a:r>
          </a:p>
        </p:txBody>
      </p:sp>
      <p:sp>
        <p:nvSpPr>
          <p:cNvPr id="64" name="矩形 36"/>
          <p:cNvSpPr>
            <a:spLocks noChangeArrowheads="1"/>
          </p:cNvSpPr>
          <p:nvPr/>
        </p:nvSpPr>
        <p:spPr bwMode="auto">
          <a:xfrm>
            <a:off x="1841191" y="4734540"/>
            <a:ext cx="3238833"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r"/>
            <a:r>
              <a:rPr altLang="en-US" b="1" lang="zh-CN" sz="2000">
                <a:solidFill>
                  <a:schemeClr val="bg1"/>
                </a:solidFill>
                <a:latin typeface="+mj-ea"/>
                <a:ea typeface="+mj-ea"/>
              </a:rPr>
              <a:t>关键技术五</a:t>
            </a:r>
          </a:p>
        </p:txBody>
      </p:sp>
      <p:sp>
        <p:nvSpPr>
          <p:cNvPr id="31"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3.1 关键技术</a:t>
            </a:r>
          </a:p>
        </p:txBody>
      </p:sp>
      <p:sp>
        <p:nvSpPr>
          <p:cNvPr id="32"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4" name="直接连接符 33"/>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D:\快盘\培训PPT\咸安PPT制作培训教程\导出\平板.png" id="18" name="Picture 2"/>
          <p:cNvPicPr>
            <a:picLocks noChangeArrowheads="1" noChangeAspect="1"/>
          </p:cNvPicPr>
          <p:nvPr/>
        </p:nvPicPr>
        <p:blipFill>
          <a:blip r:embed="rId3">
            <a:extLst>
              <a:ext uri="{28A0092B-C50C-407E-A947-70E740481C1C}">
                <a14:useLocalDpi val="0"/>
              </a:ext>
            </a:extLst>
          </a:blip>
          <a:stretch>
            <a:fillRect/>
          </a:stretch>
        </p:blipFill>
        <p:spPr bwMode="auto">
          <a:xfrm>
            <a:off x="6000633" y="1389648"/>
            <a:ext cx="4827788" cy="4425646"/>
          </a:xfrm>
          <a:prstGeom prst="rect">
            <a:avLst/>
          </a:prstGeom>
          <a:noFill/>
          <a:extLst>
            <a:ext uri="{909E8E84-426E-40DD-AFC4-6F175D3DCCD1}">
              <a14:hiddenFill>
                <a:solidFill>
                  <a:srgbClr val="FFFFFF"/>
                </a:solidFill>
              </a14:hiddenFill>
            </a:ext>
          </a:extLst>
        </p:spPr>
      </p:pic>
      <p:sp>
        <p:nvSpPr>
          <p:cNvPr id="20" name="Oval 17"/>
          <p:cNvSpPr>
            <a:spLocks noChangeArrowheads="1"/>
          </p:cNvSpPr>
          <p:nvPr/>
        </p:nvSpPr>
        <p:spPr bwMode="auto">
          <a:xfrm>
            <a:off x="1007084" y="1372699"/>
            <a:ext cx="680125" cy="678007"/>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spcBef>
                <a:spcPct val="20000"/>
              </a:spcBef>
            </a:pPr>
            <a:r>
              <a:rPr altLang="zh-CN" lang="en-US" sz="2800">
                <a:solidFill>
                  <a:schemeClr val="bg2"/>
                </a:solidFill>
                <a:latin charset="0" panose="00000400000000000000" pitchFamily="2" typeface="Lifeline JL"/>
                <a:ea charset="-122" panose="020b0503020204020204" pitchFamily="34" typeface="微软雅黑"/>
              </a:rPr>
              <a:t>1</a:t>
            </a:r>
          </a:p>
        </p:txBody>
      </p:sp>
      <p:sp>
        <p:nvSpPr>
          <p:cNvPr id="21" name="Oval 17"/>
          <p:cNvSpPr>
            <a:spLocks noChangeArrowheads="1"/>
          </p:cNvSpPr>
          <p:nvPr/>
        </p:nvSpPr>
        <p:spPr bwMode="auto">
          <a:xfrm>
            <a:off x="1007084" y="2925107"/>
            <a:ext cx="680125" cy="678007"/>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spcBef>
                <a:spcPct val="20000"/>
              </a:spcBef>
            </a:pPr>
            <a:r>
              <a:rPr altLang="zh-CN" lang="en-US" sz="2800">
                <a:solidFill>
                  <a:schemeClr val="bg2"/>
                </a:solidFill>
                <a:latin charset="0" panose="00000400000000000000" pitchFamily="2" typeface="Lifeline JL"/>
                <a:ea charset="-122" panose="020b0503020204020204" pitchFamily="34" typeface="微软雅黑"/>
              </a:rPr>
              <a:t>2</a:t>
            </a:r>
          </a:p>
        </p:txBody>
      </p:sp>
      <p:sp>
        <p:nvSpPr>
          <p:cNvPr id="22" name="Oval 17"/>
          <p:cNvSpPr>
            <a:spLocks noChangeArrowheads="1"/>
          </p:cNvSpPr>
          <p:nvPr/>
        </p:nvSpPr>
        <p:spPr bwMode="auto">
          <a:xfrm>
            <a:off x="1007084" y="4484588"/>
            <a:ext cx="680125" cy="678007"/>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spcBef>
                <a:spcPct val="20000"/>
              </a:spcBef>
            </a:pPr>
            <a:r>
              <a:rPr altLang="zh-CN" lang="en-US" sz="2800">
                <a:solidFill>
                  <a:schemeClr val="bg2"/>
                </a:solidFill>
                <a:latin charset="0" panose="00000400000000000000" pitchFamily="2" typeface="Lifeline JL"/>
                <a:ea charset="-122" panose="020b0503020204020204" pitchFamily="34" typeface="微软雅黑"/>
              </a:rPr>
              <a:t>3</a:t>
            </a:r>
          </a:p>
        </p:txBody>
      </p:sp>
      <p:sp>
        <p:nvSpPr>
          <p:cNvPr id="23" name="矩形 22"/>
          <p:cNvSpPr/>
          <p:nvPr/>
        </p:nvSpPr>
        <p:spPr>
          <a:xfrm>
            <a:off x="1808364" y="1372699"/>
            <a:ext cx="3672408" cy="91440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r>
              <a:rPr altLang="en-US" lang="zh-CN">
                <a:solidFill>
                  <a:schemeClr val="bg1"/>
                </a:solidFill>
                <a:latin typeface="+mn-ea"/>
                <a:ea typeface="+mn-ea"/>
                <a:sym charset="0" panose="020b0604020202020204" pitchFamily="34" typeface="Arial"/>
              </a:rPr>
              <a:t>坚持入门、中端、高端三款产品同步发力，满足不同层次需求的消费者的理念。</a:t>
            </a:r>
          </a:p>
        </p:txBody>
      </p:sp>
      <p:sp>
        <p:nvSpPr>
          <p:cNvPr id="24" name="矩形 23"/>
          <p:cNvSpPr/>
          <p:nvPr/>
        </p:nvSpPr>
        <p:spPr>
          <a:xfrm>
            <a:off x="1808364" y="2861057"/>
            <a:ext cx="3672408" cy="64008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r>
              <a:rPr altLang="en-US" lang="zh-CN">
                <a:solidFill>
                  <a:schemeClr val="bg1"/>
                </a:solidFill>
                <a:latin typeface="+mn-ea"/>
                <a:ea typeface="+mn-ea"/>
                <a:sym charset="0" panose="020b0604020202020204" pitchFamily="34" typeface="Arial"/>
              </a:rPr>
              <a:t>在某某市场方面继续发力，在未来三年培养成公司主要收入来源。</a:t>
            </a:r>
          </a:p>
        </p:txBody>
      </p:sp>
      <p:sp>
        <p:nvSpPr>
          <p:cNvPr id="25" name="矩形 24"/>
          <p:cNvSpPr/>
          <p:nvPr/>
        </p:nvSpPr>
        <p:spPr>
          <a:xfrm>
            <a:off x="1808364" y="4484588"/>
            <a:ext cx="3672408" cy="64008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r>
              <a:rPr altLang="en-US" lang="zh-CN">
                <a:solidFill>
                  <a:schemeClr val="bg1"/>
                </a:solidFill>
                <a:latin typeface="+mn-ea"/>
                <a:ea typeface="+mn-ea"/>
                <a:sym charset="0" panose="020b0604020202020204" pitchFamily="34" typeface="Arial"/>
              </a:rPr>
              <a:t>加大到网络渠道的投入，天猫和京东旗舰店销售额力争上升到30%。</a:t>
            </a:r>
          </a:p>
        </p:txBody>
      </p:sp>
      <p:sp>
        <p:nvSpPr>
          <p:cNvPr id="26" name="文本框 25"/>
          <p:cNvSpPr txBox="1"/>
          <p:nvPr/>
        </p:nvSpPr>
        <p:spPr>
          <a:xfrm>
            <a:off x="6561642" y="5449755"/>
            <a:ext cx="3637280" cy="335280"/>
          </a:xfrm>
          <a:prstGeom prst="rect">
            <a:avLst/>
          </a:prstGeom>
          <a:noFill/>
        </p:spPr>
        <p:txBody>
          <a:bodyPr rtlCol="0" wrap="none">
            <a:spAutoFit/>
          </a:bodyPr>
          <a:lstStyle/>
          <a:p>
            <a:r>
              <a:rPr altLang="en-US" lang="zh-CN" sz="1600">
                <a:solidFill>
                  <a:schemeClr val="bg1"/>
                </a:solidFill>
                <a:latin typeface="+mj-ea"/>
                <a:ea typeface="+mj-ea"/>
              </a:rPr>
              <a:t>这里可以用来展示相关图片或视频文件</a:t>
            </a:r>
          </a:p>
        </p:txBody>
      </p:sp>
      <p:pic>
        <p:nvPicPr>
          <p:cNvPr id="2" name="图片 1"/>
          <p:cNvPicPr>
            <a:picLocks noChangeAspect="1"/>
          </p:cNvPicPr>
          <p:nvPr/>
        </p:nvPicPr>
        <p:blipFill>
          <a:blip r:embed="rId4">
            <a:extLst>
              <a:ext uri="{28A0092B-C50C-407E-A947-70E740481C1C}">
                <a14:useLocalDpi val="0"/>
              </a:ext>
            </a:extLst>
          </a:blip>
          <a:stretch>
            <a:fillRect/>
          </a:stretch>
        </p:blipFill>
        <p:spPr>
          <a:xfrm>
            <a:off x="6239076" y="1622618"/>
            <a:ext cx="4317932" cy="3242650"/>
          </a:xfrm>
          <a:prstGeom prst="rect">
            <a:avLst/>
          </a:prstGeom>
        </p:spPr>
      </p:pic>
      <p:sp>
        <p:nvSpPr>
          <p:cNvPr id="15"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3.2 实践难点</a:t>
            </a:r>
          </a:p>
        </p:txBody>
      </p:sp>
      <p:sp>
        <p:nvSpPr>
          <p:cNvPr id="1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19" name="直接连接符 18"/>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五边形 2"/>
          <p:cNvSpPr/>
          <p:nvPr/>
        </p:nvSpPr>
        <p:spPr>
          <a:xfrm flipH="1">
            <a:off x="3201300" y="3372236"/>
            <a:ext cx="2252381" cy="455436"/>
          </a:xfrm>
          <a:prstGeom prst="homePlat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2" name="五边形 3"/>
          <p:cNvSpPr/>
          <p:nvPr/>
        </p:nvSpPr>
        <p:spPr>
          <a:xfrm flipH="1">
            <a:off x="4068450" y="3934308"/>
            <a:ext cx="1385210" cy="455436"/>
          </a:xfrm>
          <a:prstGeom prst="homePlat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3" name="五边形 4"/>
          <p:cNvSpPr/>
          <p:nvPr/>
        </p:nvSpPr>
        <p:spPr>
          <a:xfrm flipH="1">
            <a:off x="3541483" y="4484747"/>
            <a:ext cx="1912176" cy="455436"/>
          </a:xfrm>
          <a:prstGeom prst="homePlat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4" name="五边形 5"/>
          <p:cNvSpPr/>
          <p:nvPr/>
        </p:nvSpPr>
        <p:spPr>
          <a:xfrm flipH="1">
            <a:off x="2696529" y="5036047"/>
            <a:ext cx="2757132" cy="455436"/>
          </a:xfrm>
          <a:prstGeom prst="homePlat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5" name="TextBox 159"/>
          <p:cNvSpPr txBox="1"/>
          <p:nvPr/>
        </p:nvSpPr>
        <p:spPr>
          <a:xfrm>
            <a:off x="4841321" y="3410149"/>
            <a:ext cx="546487" cy="342772"/>
          </a:xfrm>
          <a:prstGeom prst="rect">
            <a:avLst/>
          </a:prstGeom>
          <a:solidFill>
            <a:schemeClr val="bg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73%</a:t>
            </a:r>
          </a:p>
        </p:txBody>
      </p:sp>
      <p:sp>
        <p:nvSpPr>
          <p:cNvPr id="26" name="TextBox 160"/>
          <p:cNvSpPr txBox="1"/>
          <p:nvPr/>
        </p:nvSpPr>
        <p:spPr>
          <a:xfrm>
            <a:off x="4834107" y="3975837"/>
            <a:ext cx="546487" cy="342772"/>
          </a:xfrm>
          <a:prstGeom prst="rect">
            <a:avLst/>
          </a:prstGeom>
          <a:solidFill>
            <a:schemeClr val="bg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30%</a:t>
            </a:r>
          </a:p>
        </p:txBody>
      </p:sp>
      <p:sp>
        <p:nvSpPr>
          <p:cNvPr id="27" name="TextBox 161"/>
          <p:cNvSpPr txBox="1"/>
          <p:nvPr/>
        </p:nvSpPr>
        <p:spPr>
          <a:xfrm>
            <a:off x="4834110" y="4526341"/>
            <a:ext cx="546487" cy="342772"/>
          </a:xfrm>
          <a:prstGeom prst="rect">
            <a:avLst/>
          </a:prstGeom>
          <a:solidFill>
            <a:schemeClr val="bg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50%</a:t>
            </a:r>
          </a:p>
        </p:txBody>
      </p:sp>
      <p:sp>
        <p:nvSpPr>
          <p:cNvPr id="28" name="TextBox 162"/>
          <p:cNvSpPr txBox="1"/>
          <p:nvPr/>
        </p:nvSpPr>
        <p:spPr>
          <a:xfrm>
            <a:off x="4853349" y="5082083"/>
            <a:ext cx="546487" cy="342772"/>
          </a:xfrm>
          <a:prstGeom prst="rect">
            <a:avLst/>
          </a:prstGeom>
          <a:solidFill>
            <a:schemeClr val="bg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75%</a:t>
            </a:r>
          </a:p>
        </p:txBody>
      </p:sp>
      <p:sp>
        <p:nvSpPr>
          <p:cNvPr id="29" name="五边形 11"/>
          <p:cNvSpPr/>
          <p:nvPr/>
        </p:nvSpPr>
        <p:spPr>
          <a:xfrm>
            <a:off x="6531229" y="3374226"/>
            <a:ext cx="1149664"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0" name="五边形 12"/>
          <p:cNvSpPr/>
          <p:nvPr/>
        </p:nvSpPr>
        <p:spPr>
          <a:xfrm>
            <a:off x="6531230" y="3936299"/>
            <a:ext cx="2170277"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1" name="五边形 13"/>
          <p:cNvSpPr/>
          <p:nvPr/>
        </p:nvSpPr>
        <p:spPr>
          <a:xfrm>
            <a:off x="6531246" y="4486738"/>
            <a:ext cx="1360817"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2" name="五边形 14"/>
          <p:cNvSpPr/>
          <p:nvPr/>
        </p:nvSpPr>
        <p:spPr>
          <a:xfrm>
            <a:off x="6531246" y="5038038"/>
            <a:ext cx="2900981"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3" name="TextBox 173"/>
          <p:cNvSpPr txBox="1"/>
          <p:nvPr/>
        </p:nvSpPr>
        <p:spPr>
          <a:xfrm>
            <a:off x="6619326" y="3416617"/>
            <a:ext cx="546487" cy="342772"/>
          </a:xfrm>
          <a:prstGeom prst="rect">
            <a:avLst/>
          </a:prstGeom>
          <a:solidFill>
            <a:schemeClr val="tx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20%</a:t>
            </a:r>
          </a:p>
        </p:txBody>
      </p:sp>
      <p:sp>
        <p:nvSpPr>
          <p:cNvPr id="34" name="TextBox 174"/>
          <p:cNvSpPr txBox="1"/>
          <p:nvPr/>
        </p:nvSpPr>
        <p:spPr>
          <a:xfrm>
            <a:off x="6619326" y="3971302"/>
            <a:ext cx="546487" cy="342772"/>
          </a:xfrm>
          <a:prstGeom prst="rect">
            <a:avLst/>
          </a:prstGeom>
          <a:solidFill>
            <a:schemeClr val="tx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56%</a:t>
            </a:r>
          </a:p>
        </p:txBody>
      </p:sp>
      <p:sp>
        <p:nvSpPr>
          <p:cNvPr id="35" name="TextBox 175"/>
          <p:cNvSpPr txBox="1"/>
          <p:nvPr/>
        </p:nvSpPr>
        <p:spPr>
          <a:xfrm>
            <a:off x="6619326" y="4526334"/>
            <a:ext cx="546487" cy="342772"/>
          </a:xfrm>
          <a:prstGeom prst="rect">
            <a:avLst/>
          </a:prstGeom>
          <a:solidFill>
            <a:schemeClr val="tx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29%</a:t>
            </a:r>
          </a:p>
        </p:txBody>
      </p:sp>
      <p:sp>
        <p:nvSpPr>
          <p:cNvPr id="36" name="TextBox 176"/>
          <p:cNvSpPr txBox="1"/>
          <p:nvPr/>
        </p:nvSpPr>
        <p:spPr>
          <a:xfrm>
            <a:off x="6632058" y="5079626"/>
            <a:ext cx="546487" cy="342772"/>
          </a:xfrm>
          <a:prstGeom prst="rect">
            <a:avLst/>
          </a:prstGeom>
          <a:solidFill>
            <a:schemeClr val="tx1"/>
          </a:solid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77%</a:t>
            </a:r>
          </a:p>
        </p:txBody>
      </p:sp>
      <p:sp>
        <p:nvSpPr>
          <p:cNvPr id="37" name="TextBox 180"/>
          <p:cNvSpPr txBox="1"/>
          <p:nvPr/>
        </p:nvSpPr>
        <p:spPr>
          <a:xfrm>
            <a:off x="5833028" y="3451534"/>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项目一</a:t>
            </a:r>
          </a:p>
        </p:txBody>
      </p:sp>
      <p:sp>
        <p:nvSpPr>
          <p:cNvPr id="38" name="TextBox 181"/>
          <p:cNvSpPr txBox="1"/>
          <p:nvPr/>
        </p:nvSpPr>
        <p:spPr>
          <a:xfrm>
            <a:off x="5833028" y="4010385"/>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项目二</a:t>
            </a:r>
          </a:p>
        </p:txBody>
      </p:sp>
      <p:sp>
        <p:nvSpPr>
          <p:cNvPr id="39" name="TextBox 182"/>
          <p:cNvSpPr txBox="1"/>
          <p:nvPr/>
        </p:nvSpPr>
        <p:spPr>
          <a:xfrm>
            <a:off x="5833205" y="4560823"/>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项目三</a:t>
            </a:r>
          </a:p>
        </p:txBody>
      </p:sp>
      <p:sp>
        <p:nvSpPr>
          <p:cNvPr id="40" name="TextBox 183"/>
          <p:cNvSpPr txBox="1"/>
          <p:nvPr/>
        </p:nvSpPr>
        <p:spPr>
          <a:xfrm>
            <a:off x="5833205" y="5114117"/>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项目四</a:t>
            </a:r>
          </a:p>
        </p:txBody>
      </p:sp>
      <p:sp>
        <p:nvSpPr>
          <p:cNvPr id="41" name="Oval 4"/>
          <p:cNvSpPr/>
          <p:nvPr/>
        </p:nvSpPr>
        <p:spPr>
          <a:xfrm>
            <a:off x="6426707" y="1058019"/>
            <a:ext cx="1043868" cy="984566"/>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r>
              <a:rPr lang="en-US" sz="2000">
                <a:solidFill>
                  <a:schemeClr val="tx2"/>
                </a:solidFill>
                <a:latin charset="0" panose="00000400000000000000" pitchFamily="2" typeface="Lifeline JL"/>
                <a:ea charset="-122" panose="020b0503020204020204" pitchFamily="34" typeface="微软雅黑"/>
              </a:rPr>
              <a:t>2016</a:t>
            </a:r>
          </a:p>
        </p:txBody>
      </p:sp>
      <p:sp>
        <p:nvSpPr>
          <p:cNvPr id="42" name="Oval 5"/>
          <p:cNvSpPr/>
          <p:nvPr/>
        </p:nvSpPr>
        <p:spPr>
          <a:xfrm>
            <a:off x="4529349" y="1058019"/>
            <a:ext cx="1043868" cy="984566"/>
          </a:xfrm>
          <a:prstGeom prst="ellipse">
            <a:avLst/>
          </a:pr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r>
              <a:rPr altLang="zh-CN" lang="en-US" sz="2000">
                <a:solidFill>
                  <a:schemeClr val="tx2"/>
                </a:solidFill>
                <a:latin charset="0" panose="00000400000000000000" pitchFamily="2" typeface="Lifeline JL"/>
                <a:ea charset="-122" panose="020b0503020204020204" pitchFamily="34" typeface="微软雅黑"/>
              </a:rPr>
              <a:t>2015</a:t>
            </a:r>
          </a:p>
        </p:txBody>
      </p:sp>
      <p:sp>
        <p:nvSpPr>
          <p:cNvPr id="44" name="Text Box 10"/>
          <p:cNvSpPr txBox="1">
            <a:spLocks noChangeArrowheads="1"/>
          </p:cNvSpPr>
          <p:nvPr/>
        </p:nvSpPr>
        <p:spPr bwMode="auto">
          <a:xfrm>
            <a:off x="6531223" y="2043060"/>
            <a:ext cx="4670612" cy="985200"/>
          </a:xfrm>
          <a:prstGeom prst="rect">
            <a:avLst/>
          </a:prstGeom>
          <a:noFill/>
          <a:ln w="9525">
            <a:noFill/>
            <a:miter lim="800000"/>
          </a:ln>
        </p:spPr>
        <p:txBody>
          <a:bodyPr bIns="17112" lIns="34226" rIns="34226" tIns="17112" wrap="square">
            <a:spAutoFit/>
          </a:bodyPr>
          <a:lstStyle/>
          <a:p>
            <a:pP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单击此处添加标题</a:t>
            </a:r>
          </a:p>
          <a:p>
            <a:pP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您的内容打在这里，或者通过复制您的文本后，在此框中选择粘贴，并选择只保留文字。</a:t>
            </a:r>
          </a:p>
        </p:txBody>
      </p:sp>
      <p:sp>
        <p:nvSpPr>
          <p:cNvPr id="45" name="Text Box 10"/>
          <p:cNvSpPr txBox="1">
            <a:spLocks noChangeArrowheads="1"/>
          </p:cNvSpPr>
          <p:nvPr/>
        </p:nvSpPr>
        <p:spPr bwMode="auto">
          <a:xfrm>
            <a:off x="1417862" y="2043058"/>
            <a:ext cx="4046440" cy="985200"/>
          </a:xfrm>
          <a:prstGeom prst="rect">
            <a:avLst/>
          </a:prstGeom>
          <a:noFill/>
          <a:ln w="9525">
            <a:noFill/>
            <a:miter lim="800000"/>
          </a:ln>
        </p:spPr>
        <p:txBody>
          <a:bodyPr bIns="17112" lIns="34226" rIns="34226" tIns="17112" wrap="square">
            <a:spAutoFit/>
          </a:bodyPr>
          <a:lstStyle/>
          <a:p>
            <a:pPr algn="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单击此处添加标题</a:t>
            </a:r>
          </a:p>
          <a:p>
            <a:pPr algn="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您的内容打在这里，或者通过复制您的文本后，在此框中选择粘贴，并选择只保留文字。</a:t>
            </a:r>
          </a:p>
        </p:txBody>
      </p:sp>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3.2 案例对比分析</a:t>
            </a:r>
          </a:p>
        </p:txBody>
      </p:sp>
      <p:sp>
        <p:nvSpPr>
          <p:cNvPr id="4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50" name="直接连接符 49"/>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22" name="Freeform 5"/>
          <p:cNvSpPr>
            <a:spLocks noEditPoints="1"/>
          </p:cNvSpPr>
          <p:nvPr/>
        </p:nvSpPr>
        <p:spPr bwMode="auto">
          <a:xfrm>
            <a:off x="774069" y="1972217"/>
            <a:ext cx="2142648" cy="2483438"/>
          </a:xfrm>
          <a:custGeom>
            <a:gdLst>
              <a:gd fmla="*/ 993 w 1986" name="T0"/>
              <a:gd fmla="*/ 0 h 2293" name="T1"/>
              <a:gd fmla="*/ 1489 w 1986" name="T2"/>
              <a:gd fmla="*/ 287 h 2293" name="T3"/>
              <a:gd fmla="*/ 1986 w 1986" name="T4"/>
              <a:gd fmla="*/ 573 h 2293" name="T5"/>
              <a:gd fmla="*/ 1986 w 1986" name="T6"/>
              <a:gd fmla="*/ 1146 h 2293" name="T7"/>
              <a:gd fmla="*/ 1986 w 1986" name="T8"/>
              <a:gd fmla="*/ 1720 h 2293" name="T9"/>
              <a:gd fmla="*/ 1489 w 1986" name="T10"/>
              <a:gd fmla="*/ 2006 h 2293" name="T11"/>
              <a:gd fmla="*/ 993 w 1986" name="T12"/>
              <a:gd fmla="*/ 2293 h 2293" name="T13"/>
              <a:gd fmla="*/ 496 w 1986" name="T14"/>
              <a:gd fmla="*/ 2006 h 2293" name="T15"/>
              <a:gd fmla="*/ 0 w 1986" name="T16"/>
              <a:gd fmla="*/ 1720 h 2293" name="T17"/>
              <a:gd fmla="*/ 0 w 1986" name="T18"/>
              <a:gd fmla="*/ 1146 h 2293" name="T19"/>
              <a:gd fmla="*/ 0 w 1986" name="T20"/>
              <a:gd fmla="*/ 573 h 2293" name="T21"/>
              <a:gd fmla="*/ 496 w 1986" name="T22"/>
              <a:gd fmla="*/ 287 h 2293" name="T23"/>
              <a:gd fmla="*/ 993 w 1986" name="T24"/>
              <a:gd fmla="*/ 0 h 2293" name="T25"/>
              <a:gd fmla="*/ 993 w 1986" name="T26"/>
              <a:gd fmla="*/ 194 h 2293" name="T27"/>
              <a:gd fmla="*/ 1405 w 1986" name="T28"/>
              <a:gd fmla="*/ 432 h 2293" name="T29"/>
              <a:gd fmla="*/ 1817 w 1986" name="T30"/>
              <a:gd fmla="*/ 670 h 2293" name="T31"/>
              <a:gd fmla="*/ 1817 w 1986" name="T32"/>
              <a:gd fmla="*/ 1146 h 2293" name="T33"/>
              <a:gd fmla="*/ 1817 w 1986" name="T34"/>
              <a:gd fmla="*/ 1622 h 2293" name="T35"/>
              <a:gd fmla="*/ 1405 w 1986" name="T36"/>
              <a:gd fmla="*/ 1860 h 2293" name="T37"/>
              <a:gd fmla="*/ 993 w 1986" name="T38"/>
              <a:gd fmla="*/ 2098 h 2293" name="T39"/>
              <a:gd fmla="*/ 581 w 1986" name="T40"/>
              <a:gd fmla="*/ 1860 h 2293" name="T41"/>
              <a:gd fmla="*/ 168 w 1986" name="T42"/>
              <a:gd fmla="*/ 1622 h 2293" name="T43"/>
              <a:gd fmla="*/ 168 w 1986" name="T44"/>
              <a:gd fmla="*/ 1146 h 2293" name="T45"/>
              <a:gd fmla="*/ 168 w 1986" name="T46"/>
              <a:gd fmla="*/ 670 h 2293" name="T47"/>
              <a:gd fmla="*/ 581 w 1986" name="T48"/>
              <a:gd fmla="*/ 432 h 2293" name="T49"/>
              <a:gd fmla="*/ 993 w 1986" name="T50"/>
              <a:gd fmla="*/ 194 h 229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293" w="1986">
                <a:moveTo>
                  <a:pt x="993" y="0"/>
                </a:moveTo>
                <a:lnTo>
                  <a:pt x="1489" y="287"/>
                </a:lnTo>
                <a:lnTo>
                  <a:pt x="1986" y="573"/>
                </a:lnTo>
                <a:lnTo>
                  <a:pt x="1986" y="1146"/>
                </a:lnTo>
                <a:lnTo>
                  <a:pt x="1986" y="1720"/>
                </a:lnTo>
                <a:lnTo>
                  <a:pt x="1489" y="2006"/>
                </a:lnTo>
                <a:lnTo>
                  <a:pt x="993" y="2293"/>
                </a:lnTo>
                <a:lnTo>
                  <a:pt x="496" y="2006"/>
                </a:lnTo>
                <a:lnTo>
                  <a:pt x="0" y="1720"/>
                </a:lnTo>
                <a:lnTo>
                  <a:pt x="0" y="1146"/>
                </a:lnTo>
                <a:lnTo>
                  <a:pt x="0" y="573"/>
                </a:lnTo>
                <a:lnTo>
                  <a:pt x="496" y="287"/>
                </a:lnTo>
                <a:lnTo>
                  <a:pt x="993" y="0"/>
                </a:lnTo>
                <a:close/>
                <a:moveTo>
                  <a:pt x="993" y="194"/>
                </a:moveTo>
                <a:lnTo>
                  <a:pt x="1405" y="432"/>
                </a:lnTo>
                <a:lnTo>
                  <a:pt x="1817" y="670"/>
                </a:lnTo>
                <a:lnTo>
                  <a:pt x="1817" y="1146"/>
                </a:lnTo>
                <a:lnTo>
                  <a:pt x="1817" y="1622"/>
                </a:lnTo>
                <a:lnTo>
                  <a:pt x="1405" y="1860"/>
                </a:lnTo>
                <a:lnTo>
                  <a:pt x="993" y="2098"/>
                </a:lnTo>
                <a:lnTo>
                  <a:pt x="581" y="1860"/>
                </a:lnTo>
                <a:lnTo>
                  <a:pt x="168" y="1622"/>
                </a:lnTo>
                <a:lnTo>
                  <a:pt x="168" y="1146"/>
                </a:lnTo>
                <a:lnTo>
                  <a:pt x="168" y="670"/>
                </a:lnTo>
                <a:lnTo>
                  <a:pt x="581" y="432"/>
                </a:lnTo>
                <a:lnTo>
                  <a:pt x="993" y="194"/>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43" name="文本框 42"/>
          <p:cNvSpPr txBox="1"/>
          <p:nvPr/>
        </p:nvSpPr>
        <p:spPr>
          <a:xfrm>
            <a:off x="1305333" y="4585839"/>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FFFFFF"/>
                </a:solidFill>
                <a:effectLst/>
                <a:uLnTx/>
                <a:uFillTx/>
                <a:latin charset="-122" panose="020b0503020204020204" pitchFamily="34" typeface="微软雅黑"/>
                <a:ea charset="-122" panose="020b0503020204020204" pitchFamily="34" typeface="微软雅黑"/>
                <a:cs typeface="+mn-cs"/>
              </a:rPr>
              <a:t>Part 4</a:t>
            </a:r>
          </a:p>
        </p:txBody>
      </p:sp>
      <p:sp>
        <p:nvSpPr>
          <p:cNvPr id="44" name="Line 5"/>
          <p:cNvSpPr>
            <a:spLocks noChangeShapeType="1"/>
          </p:cNvSpPr>
          <p:nvPr/>
        </p:nvSpPr>
        <p:spPr bwMode="auto">
          <a:xfrm flipH="1">
            <a:off x="3407671" y="1580600"/>
            <a:ext cx="0" cy="3910264"/>
          </a:xfrm>
          <a:prstGeom prst="line">
            <a:avLst/>
          </a:prstGeom>
          <a:noFill/>
          <a:ln cap="flat" w="15875">
            <a:solidFill>
              <a:schemeClr val="bg2"/>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13" name="Freeform 24"/>
          <p:cNvSpPr>
            <a:spLocks noEditPoints="1"/>
          </p:cNvSpPr>
          <p:nvPr/>
        </p:nvSpPr>
        <p:spPr bwMode="auto">
          <a:xfrm>
            <a:off x="1247806" y="2646948"/>
            <a:ext cx="1195174" cy="1133976"/>
          </a:xfrm>
          <a:custGeom>
            <a:gdLst>
              <a:gd fmla="*/ 481 w 532" name="T0"/>
              <a:gd fmla="*/ 453 h 526" name="T1"/>
              <a:gd fmla="*/ 426 w 532" name="T2"/>
              <a:gd fmla="*/ 453 h 526" name="T3"/>
              <a:gd fmla="*/ 513 w 532" name="T4"/>
              <a:gd fmla="*/ 51 h 526" name="T5"/>
              <a:gd fmla="*/ 441 w 532" name="T6"/>
              <a:gd fmla="*/ 0 h 526" name="T7"/>
              <a:gd fmla="*/ 250 w 532" name="T8"/>
              <a:gd fmla="*/ 170 h 526" name="T9"/>
              <a:gd fmla="*/ 223 w 532" name="T10"/>
              <a:gd fmla="*/ 209 h 526" name="T11"/>
              <a:gd fmla="*/ 199 w 532" name="T12"/>
              <a:gd fmla="*/ 221 h 526" name="T13"/>
              <a:gd fmla="*/ 202 w 532" name="T14"/>
              <a:gd fmla="*/ 294 h 526" name="T15"/>
              <a:gd fmla="*/ 48 w 532" name="T16"/>
              <a:gd fmla="*/ 428 h 526" name="T17"/>
              <a:gd fmla="*/ 31 w 532" name="T18"/>
              <a:gd fmla="*/ 526 h 526" name="T19"/>
              <a:gd fmla="*/ 110 w 532" name="T20"/>
              <a:gd fmla="*/ 446 h 526" name="T21"/>
              <a:gd fmla="*/ 236 w 532" name="T22"/>
              <a:gd fmla="*/ 328 h 526" name="T23"/>
              <a:gd fmla="*/ 306 w 532" name="T24"/>
              <a:gd fmla="*/ 328 h 526" name="T25"/>
              <a:gd fmla="*/ 326 w 532" name="T26"/>
              <a:gd fmla="*/ 283 h 526" name="T27"/>
              <a:gd fmla="*/ 357 w 532" name="T28"/>
              <a:gd fmla="*/ 277 h 526" name="T29"/>
              <a:gd fmla="*/ 513 w 532" name="T30"/>
              <a:gd fmla="*/ 51 h 526" name="T31"/>
              <a:gd fmla="*/ 207 w 532" name="T32"/>
              <a:gd fmla="*/ 171 h 526" name="T33"/>
              <a:gd fmla="*/ 214 w 532" name="T34"/>
              <a:gd fmla="*/ 165 h 526" name="T35"/>
              <a:gd fmla="*/ 231 w 532" name="T36"/>
              <a:gd fmla="*/ 148 h 526" name="T37"/>
              <a:gd fmla="*/ 114 w 532" name="T38"/>
              <a:gd fmla="*/ 0 h 526" name="T39"/>
              <a:gd fmla="*/ 149 w 532" name="T40"/>
              <a:gd fmla="*/ 84 h 526" name="T41"/>
              <a:gd fmla="*/ 12 w 532" name="T42"/>
              <a:gd fmla="*/ 102 h 526" name="T43"/>
              <a:gd fmla="*/ 123 w 532" name="T44"/>
              <a:gd fmla="*/ 236 h 526" name="T45"/>
              <a:gd fmla="*/ 160 w 532" name="T46"/>
              <a:gd fmla="*/ 229 h 526" name="T47"/>
              <a:gd fmla="*/ 192 w 532" name="T48"/>
              <a:gd fmla="*/ 187 h 526" name="T49"/>
              <a:gd fmla="*/ 355 w 532" name="T50"/>
              <a:gd fmla="*/ 320 h 526" name="T51"/>
              <a:gd fmla="*/ 327 w 532" name="T52"/>
              <a:gd fmla="*/ 348 h 526" name="T53"/>
              <a:gd fmla="*/ 392 w 532" name="T54"/>
              <a:gd fmla="*/ 460 h 526" name="T55"/>
              <a:gd fmla="*/ 460 w 532" name="T56"/>
              <a:gd fmla="*/ 526 h 526" name="T57"/>
              <a:gd fmla="*/ 518 w 532" name="T58"/>
              <a:gd fmla="*/ 436 h 526" name="T59"/>
              <a:gd fmla="*/ 371 w 532" name="T60"/>
              <a:gd fmla="*/ 304 h 526" name="T61"/>
              <a:gd fmla="*/ 348 w 532" name="T62"/>
              <a:gd fmla="*/ 306 h 52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526" w="532">
                <a:moveTo>
                  <a:pt x="453" y="426"/>
                </a:moveTo>
                <a:cubicBezTo>
                  <a:pt x="469" y="426"/>
                  <a:pt x="481" y="438"/>
                  <a:pt x="481" y="453"/>
                </a:cubicBezTo>
                <a:cubicBezTo>
                  <a:pt x="481" y="468"/>
                  <a:pt x="469" y="481"/>
                  <a:pt x="453" y="481"/>
                </a:cubicBezTo>
                <a:cubicBezTo>
                  <a:pt x="438" y="481"/>
                  <a:pt x="426" y="468"/>
                  <a:pt x="426" y="453"/>
                </a:cubicBezTo>
                <a:cubicBezTo>
                  <a:pt x="426" y="438"/>
                  <a:pt x="438" y="426"/>
                  <a:pt x="453" y="426"/>
                </a:cubicBezTo>
                <a:close/>
                <a:moveTo>
                  <a:pt x="513" y="51"/>
                </a:moveTo>
                <a:lnTo>
                  <a:pt x="476" y="14"/>
                </a:lnTo>
                <a:cubicBezTo>
                  <a:pt x="467" y="5"/>
                  <a:pt x="454" y="0"/>
                  <a:pt x="441" y="0"/>
                </a:cubicBezTo>
                <a:cubicBezTo>
                  <a:pt x="428" y="0"/>
                  <a:pt x="416" y="5"/>
                  <a:pt x="406" y="14"/>
                </a:cubicBezTo>
                <a:lnTo>
                  <a:pt x="250" y="170"/>
                </a:lnTo>
                <a:cubicBezTo>
                  <a:pt x="255" y="180"/>
                  <a:pt x="251" y="194"/>
                  <a:pt x="244" y="201"/>
                </a:cubicBezTo>
                <a:cubicBezTo>
                  <a:pt x="239" y="206"/>
                  <a:pt x="230" y="209"/>
                  <a:pt x="223" y="209"/>
                </a:cubicBezTo>
                <a:cubicBezTo>
                  <a:pt x="219" y="209"/>
                  <a:pt x="216" y="209"/>
                  <a:pt x="213" y="207"/>
                </a:cubicBezTo>
                <a:lnTo>
                  <a:pt x="199" y="221"/>
                </a:lnTo>
                <a:cubicBezTo>
                  <a:pt x="180" y="240"/>
                  <a:pt x="180" y="272"/>
                  <a:pt x="199" y="291"/>
                </a:cubicBezTo>
                <a:lnTo>
                  <a:pt x="202" y="294"/>
                </a:lnTo>
                <a:lnTo>
                  <a:pt x="80" y="416"/>
                </a:lnTo>
                <a:lnTo>
                  <a:pt x="48" y="428"/>
                </a:lnTo>
                <a:lnTo>
                  <a:pt x="0" y="495"/>
                </a:lnTo>
                <a:lnTo>
                  <a:pt x="31" y="526"/>
                </a:lnTo>
                <a:lnTo>
                  <a:pt x="98" y="479"/>
                </a:lnTo>
                <a:lnTo>
                  <a:pt x="110" y="446"/>
                </a:lnTo>
                <a:lnTo>
                  <a:pt x="232" y="324"/>
                </a:lnTo>
                <a:lnTo>
                  <a:pt x="236" y="328"/>
                </a:lnTo>
                <a:cubicBezTo>
                  <a:pt x="246" y="337"/>
                  <a:pt x="258" y="342"/>
                  <a:pt x="271" y="342"/>
                </a:cubicBezTo>
                <a:cubicBezTo>
                  <a:pt x="284" y="342"/>
                  <a:pt x="296" y="337"/>
                  <a:pt x="306" y="328"/>
                </a:cubicBezTo>
                <a:lnTo>
                  <a:pt x="320" y="314"/>
                </a:lnTo>
                <a:cubicBezTo>
                  <a:pt x="315" y="305"/>
                  <a:pt x="319" y="291"/>
                  <a:pt x="326" y="283"/>
                </a:cubicBezTo>
                <a:cubicBezTo>
                  <a:pt x="331" y="278"/>
                  <a:pt x="339" y="275"/>
                  <a:pt x="347" y="275"/>
                </a:cubicBezTo>
                <a:cubicBezTo>
                  <a:pt x="351" y="275"/>
                  <a:pt x="354" y="276"/>
                  <a:pt x="357" y="277"/>
                </a:cubicBezTo>
                <a:lnTo>
                  <a:pt x="513" y="121"/>
                </a:lnTo>
                <a:cubicBezTo>
                  <a:pt x="532" y="102"/>
                  <a:pt x="532" y="70"/>
                  <a:pt x="513" y="51"/>
                </a:cubicBezTo>
                <a:close/>
                <a:moveTo>
                  <a:pt x="192" y="187"/>
                </a:moveTo>
                <a:lnTo>
                  <a:pt x="207" y="171"/>
                </a:lnTo>
                <a:lnTo>
                  <a:pt x="221" y="179"/>
                </a:lnTo>
                <a:lnTo>
                  <a:pt x="214" y="165"/>
                </a:lnTo>
                <a:lnTo>
                  <a:pt x="229" y="150"/>
                </a:lnTo>
                <a:lnTo>
                  <a:pt x="231" y="148"/>
                </a:lnTo>
                <a:cubicBezTo>
                  <a:pt x="234" y="139"/>
                  <a:pt x="236" y="131"/>
                  <a:pt x="236" y="123"/>
                </a:cubicBezTo>
                <a:cubicBezTo>
                  <a:pt x="236" y="60"/>
                  <a:pt x="176" y="0"/>
                  <a:pt x="114" y="0"/>
                </a:cubicBezTo>
                <a:cubicBezTo>
                  <a:pt x="114" y="0"/>
                  <a:pt x="106" y="8"/>
                  <a:pt x="103" y="11"/>
                </a:cubicBezTo>
                <a:cubicBezTo>
                  <a:pt x="153" y="61"/>
                  <a:pt x="149" y="53"/>
                  <a:pt x="149" y="84"/>
                </a:cubicBezTo>
                <a:cubicBezTo>
                  <a:pt x="149" y="109"/>
                  <a:pt x="109" y="148"/>
                  <a:pt x="84" y="148"/>
                </a:cubicBezTo>
                <a:cubicBezTo>
                  <a:pt x="53" y="148"/>
                  <a:pt x="63" y="154"/>
                  <a:pt x="12" y="102"/>
                </a:cubicBezTo>
                <a:cubicBezTo>
                  <a:pt x="8" y="106"/>
                  <a:pt x="0" y="113"/>
                  <a:pt x="0" y="114"/>
                </a:cubicBezTo>
                <a:cubicBezTo>
                  <a:pt x="1" y="176"/>
                  <a:pt x="60" y="236"/>
                  <a:pt x="123" y="236"/>
                </a:cubicBezTo>
                <a:cubicBezTo>
                  <a:pt x="134" y="236"/>
                  <a:pt x="146" y="232"/>
                  <a:pt x="158" y="226"/>
                </a:cubicBezTo>
                <a:lnTo>
                  <a:pt x="160" y="229"/>
                </a:lnTo>
                <a:cubicBezTo>
                  <a:pt x="164" y="218"/>
                  <a:pt x="170" y="209"/>
                  <a:pt x="179" y="200"/>
                </a:cubicBezTo>
                <a:lnTo>
                  <a:pt x="192" y="187"/>
                </a:lnTo>
                <a:close/>
                <a:moveTo>
                  <a:pt x="348" y="306"/>
                </a:moveTo>
                <a:lnTo>
                  <a:pt x="355" y="320"/>
                </a:lnTo>
                <a:lnTo>
                  <a:pt x="341" y="335"/>
                </a:lnTo>
                <a:lnTo>
                  <a:pt x="327" y="348"/>
                </a:lnTo>
                <a:cubicBezTo>
                  <a:pt x="319" y="357"/>
                  <a:pt x="309" y="363"/>
                  <a:pt x="298" y="367"/>
                </a:cubicBezTo>
                <a:lnTo>
                  <a:pt x="392" y="460"/>
                </a:lnTo>
                <a:lnTo>
                  <a:pt x="436" y="519"/>
                </a:lnTo>
                <a:lnTo>
                  <a:pt x="460" y="526"/>
                </a:lnTo>
                <a:lnTo>
                  <a:pt x="525" y="460"/>
                </a:lnTo>
                <a:lnTo>
                  <a:pt x="518" y="436"/>
                </a:lnTo>
                <a:lnTo>
                  <a:pt x="460" y="392"/>
                </a:lnTo>
                <a:lnTo>
                  <a:pt x="371" y="304"/>
                </a:lnTo>
                <a:lnTo>
                  <a:pt x="363" y="313"/>
                </a:lnTo>
                <a:lnTo>
                  <a:pt x="348" y="306"/>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24292E"/>
              </a:solidFill>
              <a:effectLst/>
              <a:uLnTx/>
              <a:uFillTx/>
              <a:latin charset="0" panose="020b0604020202020204" pitchFamily="34" typeface="Arial"/>
              <a:ea charset="-122" panose="02010600030101010101" pitchFamily="2" typeface="宋体"/>
              <a:cs typeface="+mn-cs"/>
            </a:endParaRPr>
          </a:p>
        </p:txBody>
      </p:sp>
      <p:sp>
        <p:nvSpPr>
          <p:cNvPr id="14" name="TextBox 12"/>
          <p:cNvSpPr txBox="1"/>
          <p:nvPr/>
        </p:nvSpPr>
        <p:spPr>
          <a:xfrm>
            <a:off x="3503609" y="2066771"/>
            <a:ext cx="5835926" cy="192024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pPr algn="l"/>
            <a:r>
              <a:rPr altLang="en-US" lang="zh-CN" sz="6000">
                <a:solidFill>
                  <a:schemeClr val="bg2"/>
                </a:solidFill>
                <a:latin typeface="+mn-ea"/>
              </a:rPr>
              <a:t>研究成果与应用前景</a:t>
            </a:r>
          </a:p>
        </p:txBody>
      </p:sp>
      <p:sp>
        <p:nvSpPr>
          <p:cNvPr id="17" name="Freeform 21"/>
          <p:cNvSpPr>
            <a:spLocks noEditPoints="1"/>
          </p:cNvSpPr>
          <p:nvPr/>
        </p:nvSpPr>
        <p:spPr bwMode="auto">
          <a:xfrm>
            <a:off x="3683596" y="413684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18" name="TextBox 28"/>
          <p:cNvSpPr txBox="1"/>
          <p:nvPr/>
        </p:nvSpPr>
        <p:spPr>
          <a:xfrm>
            <a:off x="3978954" y="4086323"/>
            <a:ext cx="1948428" cy="365760"/>
          </a:xfrm>
          <a:prstGeom prst="rect">
            <a:avLst/>
          </a:prstGeom>
          <a:noFill/>
        </p:spPr>
        <p:txBody>
          <a:bodyPr rtlCol="0" wrap="square">
            <a:spAutoFit/>
          </a:bodyPr>
          <a:lstStyle/>
          <a:p>
            <a:r>
              <a:rPr altLang="en-US" lang="zh-CN">
                <a:solidFill>
                  <a:schemeClr val="bg2"/>
                </a:solidFill>
                <a:latin typeface="+mj-ea"/>
                <a:ea typeface="+mj-ea"/>
              </a:rPr>
              <a:t>研究最终目标</a:t>
            </a:r>
          </a:p>
        </p:txBody>
      </p:sp>
      <p:sp>
        <p:nvSpPr>
          <p:cNvPr id="19" name="Freeform 21"/>
          <p:cNvSpPr>
            <a:spLocks noEditPoints="1"/>
          </p:cNvSpPr>
          <p:nvPr/>
        </p:nvSpPr>
        <p:spPr bwMode="auto">
          <a:xfrm>
            <a:off x="8136286" y="413684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0" name="TextBox 44"/>
          <p:cNvSpPr txBox="1"/>
          <p:nvPr/>
        </p:nvSpPr>
        <p:spPr>
          <a:xfrm>
            <a:off x="8431645" y="4086323"/>
            <a:ext cx="1627604" cy="365760"/>
          </a:xfrm>
          <a:prstGeom prst="rect">
            <a:avLst/>
          </a:prstGeom>
          <a:noFill/>
        </p:spPr>
        <p:txBody>
          <a:bodyPr rtlCol="0" wrap="square">
            <a:spAutoFit/>
          </a:bodyPr>
          <a:lstStyle/>
          <a:p>
            <a:r>
              <a:rPr altLang="en-US" lang="zh-CN">
                <a:solidFill>
                  <a:schemeClr val="bg2"/>
                </a:solidFill>
                <a:latin typeface="+mj-ea"/>
                <a:ea typeface="+mj-ea"/>
              </a:rPr>
              <a:t>成果形式</a:t>
            </a:r>
          </a:p>
        </p:txBody>
      </p:sp>
      <p:sp>
        <p:nvSpPr>
          <p:cNvPr id="21" name="Freeform 21"/>
          <p:cNvSpPr>
            <a:spLocks noEditPoints="1"/>
          </p:cNvSpPr>
          <p:nvPr/>
        </p:nvSpPr>
        <p:spPr bwMode="auto">
          <a:xfrm>
            <a:off x="6167337" y="413684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9" name="TextBox 46"/>
          <p:cNvSpPr txBox="1"/>
          <p:nvPr/>
        </p:nvSpPr>
        <p:spPr>
          <a:xfrm>
            <a:off x="6462694" y="4086323"/>
            <a:ext cx="1495125" cy="365760"/>
          </a:xfrm>
          <a:prstGeom prst="rect">
            <a:avLst/>
          </a:prstGeom>
          <a:noFill/>
        </p:spPr>
        <p:txBody>
          <a:bodyPr rtlCol="0" wrap="square">
            <a:spAutoFit/>
          </a:bodyPr>
          <a:lstStyle/>
          <a:p>
            <a:r>
              <a:rPr altLang="en-US" lang="zh-CN">
                <a:solidFill>
                  <a:schemeClr val="bg2"/>
                </a:solidFill>
                <a:latin typeface="+mj-ea"/>
                <a:ea typeface="+mj-ea"/>
              </a:rPr>
              <a:t>应用前景</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椭圆 23"/>
          <p:cNvSpPr/>
          <p:nvPr/>
        </p:nvSpPr>
        <p:spPr bwMode="auto">
          <a:xfrm>
            <a:off x="2505980" y="2545686"/>
            <a:ext cx="6992180" cy="2156249"/>
          </a:xfrm>
          <a:prstGeom prst="ellipse">
            <a:avLst/>
          </a:prstGeom>
          <a:noFill/>
          <a:ln cap="flat" w="9525">
            <a:solidFill>
              <a:schemeClr val="bg2">
                <a:lumMod val="50000"/>
              </a:schemeClr>
            </a:solidFill>
            <a:prstDash val="dash"/>
            <a:miter lim="800000"/>
          </a:ln>
          <a:extLst>
            <a:ext uri="{909E8E84-426E-40DD-AFC4-6F175D3DCCD1}">
              <a14:hiddenFill>
                <a:solidFill>
                  <a:srgbClr val="FFFFFF"/>
                </a:solidFill>
              </a14:hiddenFill>
            </a:ext>
            <a:ext uri="{AF507438-7753-43E0-B8FC-AC1667EBCBE1}">
              <a14:hiddenEffects>
                <a:effectLst>
                  <a:outerShdw algn="ctr" dir="2700000" dist="35921" rotWithShape="0">
                    <a:schemeClr val="bg2"/>
                  </a:outerShdw>
                </a:effectLst>
              </a14:hiddenEffects>
            </a:ext>
          </a:extLst>
        </p:spPr>
        <p:txBody>
          <a:bodyPr anchor="t" anchorCtr="0" bIns="45720" compatLnSpc="1" lIns="91440" numCol="1" rIns="91440" tIns="45720" vert="horz" wrap="square"/>
          <a:lstStyle/>
          <a:p>
            <a:endParaRPr altLang="en-US" lang="zh-CN">
              <a:solidFill>
                <a:schemeClr val="bg1"/>
              </a:solidFill>
            </a:endParaRPr>
          </a:p>
        </p:txBody>
      </p:sp>
      <p:sp>
        <p:nvSpPr>
          <p:cNvPr id="25" name="Freeform 6"/>
          <p:cNvSpPr/>
          <p:nvPr/>
        </p:nvSpPr>
        <p:spPr bwMode="auto">
          <a:xfrm>
            <a:off x="3725618" y="2906270"/>
            <a:ext cx="4541902" cy="1401177"/>
          </a:xfrm>
          <a:custGeom>
            <a:gdLst>
              <a:gd fmla="*/ 541 w 3043" name="T0"/>
              <a:gd fmla="*/ 166 h 935" name="T1"/>
              <a:gd fmla="*/ 2502 w 3043" name="T2"/>
              <a:gd fmla="*/ 166 h 935" name="T3"/>
              <a:gd fmla="*/ 2502 w 3043" name="T4"/>
              <a:gd fmla="*/ 769 h 935" name="T5"/>
              <a:gd fmla="*/ 541 w 3043" name="T6"/>
              <a:gd fmla="*/ 769 h 935" name="T7"/>
              <a:gd fmla="*/ 541 w 3043" name="T8"/>
              <a:gd fmla="*/ 166 h 935" name="T9"/>
            </a:gdLst>
            <a:cxnLst>
              <a:cxn ang="0">
                <a:pos x="T0" y="T1"/>
              </a:cxn>
              <a:cxn ang="0">
                <a:pos x="T2" y="T3"/>
              </a:cxn>
              <a:cxn ang="0">
                <a:pos x="T4" y="T5"/>
              </a:cxn>
              <a:cxn ang="0">
                <a:pos x="T6" y="T7"/>
              </a:cxn>
              <a:cxn ang="0">
                <a:pos x="T8" y="T9"/>
              </a:cxn>
            </a:cxnLst>
            <a:rect b="b" l="0" r="r" t="0"/>
            <a:pathLst>
              <a:path h="935" w="3043">
                <a:moveTo>
                  <a:pt x="541" y="166"/>
                </a:moveTo>
                <a:cubicBezTo>
                  <a:pt x="1082" y="0"/>
                  <a:pt x="1960" y="0"/>
                  <a:pt x="2502" y="166"/>
                </a:cubicBezTo>
                <a:cubicBezTo>
                  <a:pt x="3043" y="333"/>
                  <a:pt x="3043" y="603"/>
                  <a:pt x="2502" y="769"/>
                </a:cubicBezTo>
                <a:cubicBezTo>
                  <a:pt x="1960" y="935"/>
                  <a:pt x="1082" y="935"/>
                  <a:pt x="541" y="769"/>
                </a:cubicBezTo>
                <a:cubicBezTo>
                  <a:pt x="0" y="603"/>
                  <a:pt x="0" y="333"/>
                  <a:pt x="541" y="166"/>
                </a:cubicBezTo>
                <a:close/>
              </a:path>
            </a:pathLst>
          </a:custGeom>
          <a:solidFill>
            <a:schemeClr val="bg1">
              <a:lumMod val="20000"/>
              <a:lumOff val="80000"/>
              <a:alpha val="70000"/>
            </a:schemeClr>
          </a:solidFill>
          <a:ln cap="flat" w="17463">
            <a:no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26" name="TextBox 52"/>
          <p:cNvSpPr txBox="1"/>
          <p:nvPr/>
        </p:nvSpPr>
        <p:spPr>
          <a:xfrm>
            <a:off x="1787878" y="1536888"/>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分支目标一</a:t>
            </a:r>
          </a:p>
        </p:txBody>
      </p:sp>
      <p:sp>
        <p:nvSpPr>
          <p:cNvPr id="27" name="TextBox 53"/>
          <p:cNvSpPr txBox="1"/>
          <p:nvPr/>
        </p:nvSpPr>
        <p:spPr>
          <a:xfrm>
            <a:off x="1066502" y="1852679"/>
            <a:ext cx="2181734" cy="82296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r>
              <a:rPr altLang="en-US" lang="zh-CN" sz="1600">
                <a:solidFill>
                  <a:schemeClr val="bg1"/>
                </a:solidFill>
                <a:latin typeface="+mn-ea"/>
              </a:rPr>
              <a:t>理清理论上的逻辑关系，克服关键技术难点。</a:t>
            </a:r>
          </a:p>
        </p:txBody>
      </p:sp>
      <p:sp>
        <p:nvSpPr>
          <p:cNvPr id="28" name="TextBox 54"/>
          <p:cNvSpPr txBox="1"/>
          <p:nvPr/>
        </p:nvSpPr>
        <p:spPr>
          <a:xfrm>
            <a:off x="8937080" y="1484784"/>
            <a:ext cx="1476664" cy="396240"/>
          </a:xfrm>
          <a:prstGeom prst="rect">
            <a:avLst/>
          </a:prstGeom>
          <a:noFill/>
        </p:spPr>
        <p:txBody>
          <a:bodyPr wrap="square">
            <a:spAutoFit/>
          </a:bodyPr>
          <a:lstStyle/>
          <a:p>
            <a:pPr algn="r">
              <a:defRPr/>
            </a:pPr>
            <a:r>
              <a:rPr altLang="en-US" b="1" lang="zh-CN" sz="2000">
                <a:solidFill>
                  <a:schemeClr val="bg1"/>
                </a:solidFill>
                <a:latin charset="-122" panose="020b0503020204020204" pitchFamily="34" typeface="微软雅黑"/>
                <a:ea charset="-122" panose="020b0503020204020204" pitchFamily="34" typeface="微软雅黑"/>
              </a:rPr>
              <a:t>分支目标二</a:t>
            </a:r>
          </a:p>
        </p:txBody>
      </p:sp>
      <p:sp>
        <p:nvSpPr>
          <p:cNvPr id="29" name="TextBox 55"/>
          <p:cNvSpPr txBox="1"/>
          <p:nvPr/>
        </p:nvSpPr>
        <p:spPr>
          <a:xfrm>
            <a:off x="8973110" y="1783884"/>
            <a:ext cx="2158736" cy="579120"/>
          </a:xfrm>
          <a:prstGeom prst="rect">
            <a:avLst/>
          </a:prstGeom>
          <a:noFill/>
        </p:spPr>
        <p:txBody>
          <a:bodyPr wrap="square">
            <a:spAutoFit/>
          </a:bodyPr>
          <a:lstStyle/>
          <a:p>
            <a:r>
              <a:rPr altLang="en-US" lang="zh-CN" sz="1600">
                <a:solidFill>
                  <a:schemeClr val="bg1"/>
                </a:solidFill>
                <a:latin typeface="+mn-ea"/>
              </a:rPr>
              <a:t>完成论文设计方案并通过评审。</a:t>
            </a:r>
          </a:p>
        </p:txBody>
      </p:sp>
      <p:sp>
        <p:nvSpPr>
          <p:cNvPr id="30" name="TextBox 56"/>
          <p:cNvSpPr txBox="1"/>
          <p:nvPr/>
        </p:nvSpPr>
        <p:spPr>
          <a:xfrm>
            <a:off x="1787879" y="4588980"/>
            <a:ext cx="1597832" cy="396240"/>
          </a:xfrm>
          <a:prstGeom prst="rect">
            <a:avLst/>
          </a:prstGeom>
          <a:noFill/>
        </p:spPr>
        <p:txBody>
          <a:bodyPr wrap="square">
            <a:spAutoFit/>
          </a:bodyPr>
          <a:lstStyle/>
          <a:p>
            <a:pPr algn="r">
              <a:defRPr/>
            </a:pPr>
            <a:r>
              <a:rPr altLang="en-US" b="1" lang="zh-CN" sz="2000">
                <a:solidFill>
                  <a:schemeClr val="bg1"/>
                </a:solidFill>
                <a:latin charset="-122" panose="020b0503020204020204" pitchFamily="34" typeface="微软雅黑"/>
                <a:ea charset="-122" panose="020b0503020204020204" pitchFamily="34" typeface="微软雅黑"/>
              </a:rPr>
              <a:t>分支目标三</a:t>
            </a:r>
          </a:p>
        </p:txBody>
      </p:sp>
      <p:sp>
        <p:nvSpPr>
          <p:cNvPr id="31" name="TextBox 57"/>
          <p:cNvSpPr txBox="1"/>
          <p:nvPr/>
        </p:nvSpPr>
        <p:spPr>
          <a:xfrm>
            <a:off x="1108705" y="4982877"/>
            <a:ext cx="2900225" cy="579120"/>
          </a:xfrm>
          <a:prstGeom prst="rect">
            <a:avLst/>
          </a:prstGeom>
          <a:noFill/>
        </p:spPr>
        <p:txBody>
          <a:bodyPr wrap="square">
            <a:spAutoFit/>
          </a:bodyPr>
          <a:lstStyle>
            <a:defPPr>
              <a:defRPr lang="zh-CN"/>
            </a:defPPr>
            <a:lvl1pPr algn="just">
              <a:lnSpc>
                <a:spcPct val="100000"/>
              </a:lnSpc>
              <a:buNone/>
              <a:defRPr sz="1600">
                <a:solidFill>
                  <a:schemeClr val="tx2"/>
                </a:solidFill>
                <a:latin charset="-122" panose="020b0503020204020204" pitchFamily="34" typeface="微软雅黑"/>
                <a:ea charset="-122" panose="020b0503020204020204" pitchFamily="34" typeface="微软雅黑"/>
              </a:defRPr>
            </a:lvl1pPr>
          </a:lstStyle>
          <a:p>
            <a:r>
              <a:rPr altLang="en-US" lang="zh-CN">
                <a:solidFill>
                  <a:schemeClr val="bg1"/>
                </a:solidFill>
                <a:latin typeface="+mn-ea"/>
              </a:rPr>
              <a:t>设计出工程样品，实现80%功能的设计功能。</a:t>
            </a:r>
          </a:p>
        </p:txBody>
      </p:sp>
      <p:sp>
        <p:nvSpPr>
          <p:cNvPr id="32" name="TextBox 61"/>
          <p:cNvSpPr txBox="1"/>
          <p:nvPr/>
        </p:nvSpPr>
        <p:spPr>
          <a:xfrm>
            <a:off x="9084241" y="4591471"/>
            <a:ext cx="1459480" cy="396240"/>
          </a:xfrm>
          <a:prstGeom prst="rect">
            <a:avLst/>
          </a:prstGeom>
          <a:noFill/>
        </p:spPr>
        <p:txBody>
          <a:bodyPr wrap="square">
            <a:spAutoFit/>
          </a:bodyPr>
          <a:lstStyle/>
          <a:p>
            <a:pPr algn="r">
              <a:defRPr/>
            </a:pPr>
            <a:r>
              <a:rPr altLang="en-US" b="1" lang="zh-CN" sz="2000">
                <a:solidFill>
                  <a:schemeClr val="bg1"/>
                </a:solidFill>
                <a:latin charset="-122" panose="020b0503020204020204" pitchFamily="34" typeface="微软雅黑"/>
                <a:ea charset="-122" panose="020b0503020204020204" pitchFamily="34" typeface="微软雅黑"/>
              </a:rPr>
              <a:t>分支目标四</a:t>
            </a:r>
          </a:p>
        </p:txBody>
      </p:sp>
      <p:sp>
        <p:nvSpPr>
          <p:cNvPr id="33" name="TextBox 62"/>
          <p:cNvSpPr txBox="1"/>
          <p:nvPr/>
        </p:nvSpPr>
        <p:spPr>
          <a:xfrm>
            <a:off x="8267522" y="4964931"/>
            <a:ext cx="2864326" cy="579120"/>
          </a:xfrm>
          <a:prstGeom prst="rect">
            <a:avLst/>
          </a:prstGeom>
          <a:noFill/>
        </p:spPr>
        <p:txBody>
          <a:bodyPr wrap="square">
            <a:spAutoFit/>
          </a:bodyPr>
          <a:lstStyle>
            <a:defPPr>
              <a:defRPr lang="zh-CN"/>
            </a:defPPr>
            <a:lvl1pPr>
              <a:defRPr sz="2000">
                <a:solidFill>
                  <a:schemeClr val="accent3"/>
                </a:solidFill>
                <a:latin charset="-122" panose="020b0503020204020204" pitchFamily="34" typeface="微软雅黑"/>
                <a:ea charset="-122" panose="020b0503020204020204" pitchFamily="34" typeface="微软雅黑"/>
              </a:defRPr>
            </a:lvl1pPr>
          </a:lstStyle>
          <a:p>
            <a:r>
              <a:rPr altLang="en-US" lang="zh-CN" sz="1600">
                <a:solidFill>
                  <a:schemeClr val="bg1"/>
                </a:solidFill>
                <a:latin typeface="+mn-ea"/>
              </a:rPr>
              <a:t>设计出工程样品，实现80%功能的设计功能。</a:t>
            </a:r>
          </a:p>
        </p:txBody>
      </p:sp>
      <p:sp>
        <p:nvSpPr>
          <p:cNvPr id="34" name="Freeform 6"/>
          <p:cNvSpPr/>
          <p:nvPr/>
        </p:nvSpPr>
        <p:spPr bwMode="auto">
          <a:xfrm>
            <a:off x="5071706" y="3332099"/>
            <a:ext cx="1882294" cy="580688"/>
          </a:xfrm>
          <a:custGeom>
            <a:gdLst>
              <a:gd fmla="*/ 541 w 3043" name="T0"/>
              <a:gd fmla="*/ 166 h 935" name="T1"/>
              <a:gd fmla="*/ 2502 w 3043" name="T2"/>
              <a:gd fmla="*/ 166 h 935" name="T3"/>
              <a:gd fmla="*/ 2502 w 3043" name="T4"/>
              <a:gd fmla="*/ 769 h 935" name="T5"/>
              <a:gd fmla="*/ 541 w 3043" name="T6"/>
              <a:gd fmla="*/ 769 h 935" name="T7"/>
              <a:gd fmla="*/ 541 w 3043" name="T8"/>
              <a:gd fmla="*/ 166 h 935" name="T9"/>
            </a:gdLst>
            <a:cxnLst>
              <a:cxn ang="0">
                <a:pos x="T0" y="T1"/>
              </a:cxn>
              <a:cxn ang="0">
                <a:pos x="T2" y="T3"/>
              </a:cxn>
              <a:cxn ang="0">
                <a:pos x="T4" y="T5"/>
              </a:cxn>
              <a:cxn ang="0">
                <a:pos x="T6" y="T7"/>
              </a:cxn>
              <a:cxn ang="0">
                <a:pos x="T8" y="T9"/>
              </a:cxn>
            </a:cxnLst>
            <a:rect b="b" l="0" r="r" t="0"/>
            <a:pathLst>
              <a:path h="935" w="3043">
                <a:moveTo>
                  <a:pt x="541" y="166"/>
                </a:moveTo>
                <a:cubicBezTo>
                  <a:pt x="1082" y="0"/>
                  <a:pt x="1960" y="0"/>
                  <a:pt x="2502" y="166"/>
                </a:cubicBezTo>
                <a:cubicBezTo>
                  <a:pt x="3043" y="333"/>
                  <a:pt x="3043" y="603"/>
                  <a:pt x="2502" y="769"/>
                </a:cubicBezTo>
                <a:cubicBezTo>
                  <a:pt x="1960" y="935"/>
                  <a:pt x="1082" y="935"/>
                  <a:pt x="541" y="769"/>
                </a:cubicBezTo>
                <a:cubicBezTo>
                  <a:pt x="0" y="603"/>
                  <a:pt x="0" y="333"/>
                  <a:pt x="541" y="166"/>
                </a:cubicBezTo>
                <a:close/>
              </a:path>
            </a:pathLst>
          </a:custGeom>
          <a:solidFill>
            <a:srgbClr val="999999">
              <a:alpha val="50000"/>
            </a:srgb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5" name="Freeform 7"/>
          <p:cNvSpPr/>
          <p:nvPr/>
        </p:nvSpPr>
        <p:spPr bwMode="auto">
          <a:xfrm>
            <a:off x="3088625" y="2721655"/>
            <a:ext cx="920305" cy="283487"/>
          </a:xfrm>
          <a:custGeom>
            <a:gdLst>
              <a:gd fmla="*/ 232 w 1301" name="T0"/>
              <a:gd fmla="*/ 71 h 400" name="T1"/>
              <a:gd fmla="*/ 1070 w 1301" name="T2"/>
              <a:gd fmla="*/ 71 h 400" name="T3"/>
              <a:gd fmla="*/ 1070 w 1301" name="T4"/>
              <a:gd fmla="*/ 329 h 400" name="T5"/>
              <a:gd fmla="*/ 232 w 1301" name="T6"/>
              <a:gd fmla="*/ 329 h 400" name="T7"/>
              <a:gd fmla="*/ 232 w 1301" name="T8"/>
              <a:gd fmla="*/ 71 h 400" name="T9"/>
            </a:gdLst>
            <a:cxnLst>
              <a:cxn ang="0">
                <a:pos x="T0" y="T1"/>
              </a:cxn>
              <a:cxn ang="0">
                <a:pos x="T2" y="T3"/>
              </a:cxn>
              <a:cxn ang="0">
                <a:pos x="T4" y="T5"/>
              </a:cxn>
              <a:cxn ang="0">
                <a:pos x="T6" y="T7"/>
              </a:cxn>
              <a:cxn ang="0">
                <a:pos x="T8" y="T9"/>
              </a:cxn>
            </a:cxnLst>
            <a:rect b="b" l="0" r="r" t="0"/>
            <a:pathLst>
              <a:path h="400" w="1301">
                <a:moveTo>
                  <a:pt x="232" y="71"/>
                </a:moveTo>
                <a:cubicBezTo>
                  <a:pt x="463" y="0"/>
                  <a:pt x="838" y="0"/>
                  <a:pt x="1070" y="71"/>
                </a:cubicBezTo>
                <a:cubicBezTo>
                  <a:pt x="1301" y="142"/>
                  <a:pt x="1301" y="258"/>
                  <a:pt x="1070" y="329"/>
                </a:cubicBezTo>
                <a:cubicBezTo>
                  <a:pt x="838" y="400"/>
                  <a:pt x="463" y="400"/>
                  <a:pt x="232" y="329"/>
                </a:cubicBezTo>
                <a:cubicBezTo>
                  <a:pt x="0" y="258"/>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6" name="Freeform 8"/>
          <p:cNvSpPr/>
          <p:nvPr/>
        </p:nvSpPr>
        <p:spPr bwMode="auto">
          <a:xfrm>
            <a:off x="3088625" y="4241801"/>
            <a:ext cx="920305" cy="281432"/>
          </a:xfrm>
          <a:custGeom>
            <a:gdLst>
              <a:gd fmla="*/ 232 w 1301" name="T0"/>
              <a:gd fmla="*/ 71 h 399" name="T1"/>
              <a:gd fmla="*/ 1070 w 1301" name="T2"/>
              <a:gd fmla="*/ 71 h 399" name="T3"/>
              <a:gd fmla="*/ 1070 w 1301" name="T4"/>
              <a:gd fmla="*/ 328 h 399" name="T5"/>
              <a:gd fmla="*/ 232 w 1301" name="T6"/>
              <a:gd fmla="*/ 328 h 399" name="T7"/>
              <a:gd fmla="*/ 232 w 1301" name="T8"/>
              <a:gd fmla="*/ 71 h 399" name="T9"/>
            </a:gdLst>
            <a:cxnLst>
              <a:cxn ang="0">
                <a:pos x="T0" y="T1"/>
              </a:cxn>
              <a:cxn ang="0">
                <a:pos x="T2" y="T3"/>
              </a:cxn>
              <a:cxn ang="0">
                <a:pos x="T4" y="T5"/>
              </a:cxn>
              <a:cxn ang="0">
                <a:pos x="T6" y="T7"/>
              </a:cxn>
              <a:cxn ang="0">
                <a:pos x="T8" y="T9"/>
              </a:cxn>
            </a:cxnLst>
            <a:rect b="b" l="0" r="r" t="0"/>
            <a:pathLst>
              <a:path h="399" w="1301">
                <a:moveTo>
                  <a:pt x="232" y="71"/>
                </a:moveTo>
                <a:cubicBezTo>
                  <a:pt x="463" y="0"/>
                  <a:pt x="838" y="0"/>
                  <a:pt x="1070" y="71"/>
                </a:cubicBezTo>
                <a:cubicBezTo>
                  <a:pt x="1301" y="142"/>
                  <a:pt x="1301" y="257"/>
                  <a:pt x="1070" y="328"/>
                </a:cubicBezTo>
                <a:cubicBezTo>
                  <a:pt x="838" y="399"/>
                  <a:pt x="463" y="399"/>
                  <a:pt x="232" y="328"/>
                </a:cubicBezTo>
                <a:cubicBezTo>
                  <a:pt x="0" y="257"/>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7" name="Freeform 9"/>
          <p:cNvSpPr/>
          <p:nvPr/>
        </p:nvSpPr>
        <p:spPr bwMode="auto">
          <a:xfrm>
            <a:off x="8016776" y="4241801"/>
            <a:ext cx="920305" cy="281432"/>
          </a:xfrm>
          <a:custGeom>
            <a:gdLst>
              <a:gd fmla="*/ 232 w 1302" name="T0"/>
              <a:gd fmla="*/ 71 h 399" name="T1"/>
              <a:gd fmla="*/ 1070 w 1302" name="T2"/>
              <a:gd fmla="*/ 71 h 399" name="T3"/>
              <a:gd fmla="*/ 1070 w 1302" name="T4"/>
              <a:gd fmla="*/ 328 h 399" name="T5"/>
              <a:gd fmla="*/ 232 w 1302" name="T6"/>
              <a:gd fmla="*/ 328 h 399" name="T7"/>
              <a:gd fmla="*/ 232 w 1302" name="T8"/>
              <a:gd fmla="*/ 71 h 399" name="T9"/>
            </a:gdLst>
            <a:cxnLst>
              <a:cxn ang="0">
                <a:pos x="T0" y="T1"/>
              </a:cxn>
              <a:cxn ang="0">
                <a:pos x="T2" y="T3"/>
              </a:cxn>
              <a:cxn ang="0">
                <a:pos x="T4" y="T5"/>
              </a:cxn>
              <a:cxn ang="0">
                <a:pos x="T6" y="T7"/>
              </a:cxn>
              <a:cxn ang="0">
                <a:pos x="T8" y="T9"/>
              </a:cxn>
            </a:cxnLst>
            <a:rect b="b" l="0" r="r" t="0"/>
            <a:pathLst>
              <a:path h="399" w="1302">
                <a:moveTo>
                  <a:pt x="232" y="71"/>
                </a:moveTo>
                <a:cubicBezTo>
                  <a:pt x="463" y="0"/>
                  <a:pt x="839" y="0"/>
                  <a:pt x="1070" y="71"/>
                </a:cubicBezTo>
                <a:cubicBezTo>
                  <a:pt x="1302" y="142"/>
                  <a:pt x="1302" y="257"/>
                  <a:pt x="1070" y="328"/>
                </a:cubicBezTo>
                <a:cubicBezTo>
                  <a:pt x="839" y="399"/>
                  <a:pt x="463" y="399"/>
                  <a:pt x="232" y="328"/>
                </a:cubicBezTo>
                <a:cubicBezTo>
                  <a:pt x="0" y="257"/>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8" name="Freeform 10"/>
          <p:cNvSpPr/>
          <p:nvPr/>
        </p:nvSpPr>
        <p:spPr bwMode="auto">
          <a:xfrm>
            <a:off x="8016776" y="2721655"/>
            <a:ext cx="920305" cy="283487"/>
          </a:xfrm>
          <a:custGeom>
            <a:gdLst>
              <a:gd fmla="*/ 232 w 1302" name="T0"/>
              <a:gd fmla="*/ 71 h 400" name="T1"/>
              <a:gd fmla="*/ 1070 w 1302" name="T2"/>
              <a:gd fmla="*/ 71 h 400" name="T3"/>
              <a:gd fmla="*/ 1070 w 1302" name="T4"/>
              <a:gd fmla="*/ 329 h 400" name="T5"/>
              <a:gd fmla="*/ 232 w 1302" name="T6"/>
              <a:gd fmla="*/ 329 h 400" name="T7"/>
              <a:gd fmla="*/ 232 w 1302" name="T8"/>
              <a:gd fmla="*/ 71 h 400" name="T9"/>
            </a:gdLst>
            <a:cxnLst>
              <a:cxn ang="0">
                <a:pos x="T0" y="T1"/>
              </a:cxn>
              <a:cxn ang="0">
                <a:pos x="T2" y="T3"/>
              </a:cxn>
              <a:cxn ang="0">
                <a:pos x="T4" y="T5"/>
              </a:cxn>
              <a:cxn ang="0">
                <a:pos x="T6" y="T7"/>
              </a:cxn>
              <a:cxn ang="0">
                <a:pos x="T8" y="T9"/>
              </a:cxn>
            </a:cxnLst>
            <a:rect b="b" l="0" r="r" t="0"/>
            <a:pathLst>
              <a:path h="400" w="1302">
                <a:moveTo>
                  <a:pt x="232" y="71"/>
                </a:moveTo>
                <a:cubicBezTo>
                  <a:pt x="463" y="0"/>
                  <a:pt x="839" y="0"/>
                  <a:pt x="1070" y="71"/>
                </a:cubicBezTo>
                <a:cubicBezTo>
                  <a:pt x="1302" y="142"/>
                  <a:pt x="1302" y="258"/>
                  <a:pt x="1070" y="329"/>
                </a:cubicBezTo>
                <a:cubicBezTo>
                  <a:pt x="839" y="400"/>
                  <a:pt x="463" y="400"/>
                  <a:pt x="232" y="329"/>
                </a:cubicBezTo>
                <a:cubicBezTo>
                  <a:pt x="0" y="258"/>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9" name="Line 11"/>
          <p:cNvSpPr>
            <a:spLocks noChangeShapeType="1"/>
          </p:cNvSpPr>
          <p:nvPr/>
        </p:nvSpPr>
        <p:spPr bwMode="auto">
          <a:xfrm flipH="1">
            <a:off x="3891837" y="3861764"/>
            <a:ext cx="1347589" cy="414958"/>
          </a:xfrm>
          <a:prstGeom prst="line">
            <a:avLst/>
          </a:prstGeom>
          <a:noFill/>
          <a:ln cap="flat" w="9525">
            <a:solidFill>
              <a:schemeClr val="bg2">
                <a:lumMod val="50000"/>
              </a:schemeClr>
            </a:solidFill>
            <a:prstDash val="dash"/>
            <a:miter lim="800000"/>
            <a:headEnd len="med" type="none" w="med"/>
            <a:tailEnd len="med" type="triangl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40" name="Line 12"/>
          <p:cNvSpPr>
            <a:spLocks noChangeShapeType="1"/>
          </p:cNvSpPr>
          <p:nvPr/>
        </p:nvSpPr>
        <p:spPr bwMode="auto">
          <a:xfrm flipH="1">
            <a:off x="6815038" y="2974327"/>
            <a:ext cx="1298287" cy="400578"/>
          </a:xfrm>
          <a:prstGeom prst="line">
            <a:avLst/>
          </a:prstGeom>
          <a:noFill/>
          <a:ln cap="flat" w="9525">
            <a:solidFill>
              <a:schemeClr val="bg2">
                <a:lumMod val="50000"/>
              </a:schemeClr>
            </a:solidFill>
            <a:prstDash val="dash"/>
            <a:miter lim="800000"/>
            <a:headEnd len="med" type="triangle" w="med"/>
            <a:tailEnd len="med" type="non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41" name="Line 13"/>
          <p:cNvSpPr>
            <a:spLocks noChangeShapeType="1"/>
          </p:cNvSpPr>
          <p:nvPr/>
        </p:nvSpPr>
        <p:spPr bwMode="auto">
          <a:xfrm flipH="1" flipV="1">
            <a:off x="3891837" y="2974327"/>
            <a:ext cx="1347589" cy="417012"/>
          </a:xfrm>
          <a:prstGeom prst="line">
            <a:avLst/>
          </a:prstGeom>
          <a:noFill/>
          <a:ln cap="flat" w="9525">
            <a:solidFill>
              <a:schemeClr val="bg2">
                <a:lumMod val="50000"/>
              </a:schemeClr>
            </a:solidFill>
            <a:prstDash val="dash"/>
            <a:miter lim="800000"/>
            <a:headEnd len="med" type="none" w="med"/>
            <a:tailEnd len="med" type="triangl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42" name="Line 14"/>
          <p:cNvSpPr>
            <a:spLocks noChangeShapeType="1"/>
          </p:cNvSpPr>
          <p:nvPr/>
        </p:nvSpPr>
        <p:spPr bwMode="auto">
          <a:xfrm flipH="1" flipV="1">
            <a:off x="6815038" y="3876144"/>
            <a:ext cx="1298287" cy="400578"/>
          </a:xfrm>
          <a:prstGeom prst="line">
            <a:avLst/>
          </a:prstGeom>
          <a:noFill/>
          <a:ln cap="flat" w="9525">
            <a:solidFill>
              <a:schemeClr val="bg2">
                <a:lumMod val="50000"/>
              </a:schemeClr>
            </a:solidFill>
            <a:prstDash val="dash"/>
            <a:miter lim="800000"/>
            <a:headEnd len="med" type="triangle" w="med"/>
            <a:tailEnd len="med" type="non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grpSp>
        <p:nvGrpSpPr>
          <p:cNvPr id="44" name="组合 43"/>
          <p:cNvGrpSpPr/>
          <p:nvPr/>
        </p:nvGrpSpPr>
        <p:grpSpPr>
          <a:xfrm>
            <a:off x="5948714" y="1950425"/>
            <a:ext cx="1406386" cy="1672018"/>
            <a:chOff x="6205538" y="2856647"/>
            <a:chExt cx="1156365" cy="1374775"/>
          </a:xfrm>
          <a:effectLst>
            <a:outerShdw algn="br" blurRad="76200" dir="13500000" kx="1200000" rotWithShape="0" sy="23000">
              <a:prstClr val="black">
                <a:alpha val="20000"/>
              </a:prstClr>
            </a:outerShdw>
          </a:effectLst>
        </p:grpSpPr>
        <p:sp>
          <p:nvSpPr>
            <p:cNvPr id="45" name="Freeform 19"/>
            <p:cNvSpPr/>
            <p:nvPr/>
          </p:nvSpPr>
          <p:spPr bwMode="auto">
            <a:xfrm>
              <a:off x="6280149" y="2856647"/>
              <a:ext cx="1081754" cy="743828"/>
            </a:xfrm>
            <a:custGeom>
              <a:gdLst>
                <a:gd fmla="*/ 976 w 976" name="T0"/>
                <a:gd fmla="*/ 0 h 667" name="T1"/>
                <a:gd fmla="*/ 0 w 976" name="T2"/>
                <a:gd fmla="*/ 0 h 667" name="T3"/>
                <a:gd fmla="*/ 0 w 976" name="T4"/>
                <a:gd fmla="*/ 667 h 667" name="T5"/>
                <a:gd fmla="*/ 976 w 976" name="T6"/>
                <a:gd fmla="*/ 667 h 667" name="T7"/>
                <a:gd fmla="*/ 666 w 976" name="T8"/>
                <a:gd fmla="*/ 334 h 667" name="T9"/>
                <a:gd fmla="*/ 976 w 976" name="T10"/>
                <a:gd fmla="*/ 0 h 667" name="T11"/>
              </a:gdLst>
              <a:cxnLst>
                <a:cxn ang="0">
                  <a:pos x="T0" y="T1"/>
                </a:cxn>
                <a:cxn ang="0">
                  <a:pos x="T2" y="T3"/>
                </a:cxn>
                <a:cxn ang="0">
                  <a:pos x="T4" y="T5"/>
                </a:cxn>
                <a:cxn ang="0">
                  <a:pos x="T6" y="T7"/>
                </a:cxn>
                <a:cxn ang="0">
                  <a:pos x="T8" y="T9"/>
                </a:cxn>
                <a:cxn ang="0">
                  <a:pos x="T10" y="T11"/>
                </a:cxn>
              </a:cxnLst>
              <a:rect b="b" l="0" r="r" t="0"/>
              <a:pathLst>
                <a:path h="667" w="976">
                  <a:moveTo>
                    <a:pt x="976" y="0"/>
                  </a:moveTo>
                  <a:lnTo>
                    <a:pt x="0" y="0"/>
                  </a:lnTo>
                  <a:lnTo>
                    <a:pt x="0" y="667"/>
                  </a:lnTo>
                  <a:lnTo>
                    <a:pt x="976" y="667"/>
                  </a:lnTo>
                  <a:lnTo>
                    <a:pt x="666" y="334"/>
                  </a:lnTo>
                  <a:lnTo>
                    <a:pt x="976" y="0"/>
                  </a:lnTo>
                  <a:close/>
                </a:path>
              </a:pathLst>
            </a:custGeom>
            <a:solidFill>
              <a:schemeClr val="tx1"/>
            </a:solidFill>
            <a:ln cap="flat" w="12700">
              <a:noFill/>
              <a:prstDash val="solid"/>
              <a:miter lim="800000"/>
            </a:ln>
            <a:effectLst/>
          </p:spPr>
          <p:txBody>
            <a:bodyPr anchor="t" anchorCtr="0" bIns="45720" compatLnSpc="1" lIns="91440" numCol="1" rIns="91440" tIns="45720" vert="horz" wrap="square"/>
            <a:lstStyle/>
            <a:p>
              <a:endParaRPr altLang="en-US" lang="zh-CN">
                <a:solidFill>
                  <a:schemeClr val="bg1"/>
                </a:solidFill>
              </a:endParaRPr>
            </a:p>
          </p:txBody>
        </p:sp>
        <p:sp>
          <p:nvSpPr>
            <p:cNvPr id="46" name="Rectangle 20"/>
            <p:cNvSpPr>
              <a:spLocks noChangeArrowheads="1"/>
            </p:cNvSpPr>
            <p:nvPr/>
          </p:nvSpPr>
          <p:spPr bwMode="auto">
            <a:xfrm>
              <a:off x="6205538" y="2856647"/>
              <a:ext cx="53975" cy="1374775"/>
            </a:xfrm>
            <a:prstGeom prst="rect">
              <a:avLst/>
            </a:prstGeom>
            <a:solidFill>
              <a:schemeClr val="bg1"/>
            </a:solidFill>
            <a:ln cap="flat" w="12700">
              <a:noFill/>
              <a:prstDash val="solid"/>
              <a:miter lim="800000"/>
            </a:ln>
            <a:effectLst/>
          </p:spPr>
          <p:txBody>
            <a:bodyPr anchor="t" anchorCtr="0" bIns="45720" compatLnSpc="1" lIns="91440" numCol="1" rIns="91440" tIns="45720" vert="horz" wrap="square"/>
            <a:lstStyle/>
            <a:p>
              <a:endParaRPr altLang="en-US" lang="zh-CN">
                <a:solidFill>
                  <a:schemeClr val="bg1"/>
                </a:solidFill>
              </a:endParaRPr>
            </a:p>
          </p:txBody>
        </p:sp>
      </p:grpSp>
      <p:grpSp>
        <p:nvGrpSpPr>
          <p:cNvPr id="47" name="组合 46"/>
          <p:cNvGrpSpPr/>
          <p:nvPr/>
        </p:nvGrpSpPr>
        <p:grpSpPr>
          <a:xfrm>
            <a:off x="3281231" y="1828656"/>
            <a:ext cx="616941" cy="1018701"/>
            <a:chOff x="8066088" y="2327276"/>
            <a:chExt cx="719137" cy="1187450"/>
          </a:xfrm>
          <a:solidFill>
            <a:schemeClr val="tx2"/>
          </a:solidFill>
        </p:grpSpPr>
        <p:sp>
          <p:nvSpPr>
            <p:cNvPr id="48"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49" name="矩形 48"/>
            <p:cNvSpPr/>
            <p:nvPr/>
          </p:nvSpPr>
          <p:spPr>
            <a:xfrm>
              <a:off x="8260328" y="2431982"/>
              <a:ext cx="461137" cy="603994"/>
            </a:xfrm>
            <a:prstGeom prst="rect">
              <a:avLst/>
            </a:prstGeom>
            <a:noFill/>
          </p:spPr>
          <p:txBody>
            <a:bodyPr wrap="none">
              <a:spAutoFit/>
            </a:bodyPr>
            <a:lstStyle/>
            <a:p>
              <a:r>
                <a:rPr altLang="zh-CN" lang="en-US" sz="2800">
                  <a:solidFill>
                    <a:schemeClr val="bg2"/>
                  </a:solidFill>
                  <a:latin charset="0" panose="00000400000000000000" pitchFamily="2" typeface="Lifeline JL"/>
                  <a:ea typeface="+mn-ea"/>
                </a:rPr>
                <a:t>1</a:t>
              </a:r>
            </a:p>
          </p:txBody>
        </p:sp>
      </p:grpSp>
      <p:sp>
        <p:nvSpPr>
          <p:cNvPr id="50" name="矩形 49"/>
          <p:cNvSpPr/>
          <p:nvPr/>
        </p:nvSpPr>
        <p:spPr>
          <a:xfrm>
            <a:off x="6146406" y="2022015"/>
            <a:ext cx="772845" cy="701040"/>
          </a:xfrm>
          <a:prstGeom prst="rect">
            <a:avLst/>
          </a:prstGeom>
        </p:spPr>
        <p:txBody>
          <a:bodyPr wrap="square">
            <a:spAutoFit/>
          </a:bodyPr>
          <a:lstStyle/>
          <a:p>
            <a:pPr algn="ctr"/>
            <a:r>
              <a:rPr altLang="en-US" b="1" lang="zh-CN" sz="2000">
                <a:solidFill>
                  <a:schemeClr val="bg2"/>
                </a:solidFill>
                <a:latin typeface="+mn-ea"/>
                <a:ea typeface="+mn-ea"/>
              </a:rPr>
              <a:t>四个意义</a:t>
            </a:r>
          </a:p>
        </p:txBody>
      </p:sp>
      <p:grpSp>
        <p:nvGrpSpPr>
          <p:cNvPr id="51" name="组合 50"/>
          <p:cNvGrpSpPr/>
          <p:nvPr/>
        </p:nvGrpSpPr>
        <p:grpSpPr>
          <a:xfrm>
            <a:off x="8182963" y="1828656"/>
            <a:ext cx="616941" cy="1018701"/>
            <a:chOff x="8066088" y="2327276"/>
            <a:chExt cx="719137" cy="1187450"/>
          </a:xfrm>
        </p:grpSpPr>
        <p:sp>
          <p:nvSpPr>
            <p:cNvPr id="52"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53" name="矩形 52"/>
            <p:cNvSpPr/>
            <p:nvPr/>
          </p:nvSpPr>
          <p:spPr>
            <a:xfrm>
              <a:off x="8225873" y="2431982"/>
              <a:ext cx="461137" cy="603994"/>
            </a:xfrm>
            <a:prstGeom prst="rect">
              <a:avLst/>
            </a:prstGeom>
          </p:spPr>
          <p:txBody>
            <a:bodyPr wrap="none">
              <a:spAutoFit/>
            </a:bodyPr>
            <a:lstStyle/>
            <a:p>
              <a:r>
                <a:rPr altLang="zh-CN" lang="en-US" sz="2800">
                  <a:solidFill>
                    <a:schemeClr val="bg2"/>
                  </a:solidFill>
                  <a:latin charset="0" panose="00000400000000000000" pitchFamily="2" typeface="Lifeline JL"/>
                  <a:ea typeface="+mn-ea"/>
                </a:rPr>
                <a:t>2</a:t>
              </a:r>
            </a:p>
          </p:txBody>
        </p:sp>
      </p:grpSp>
      <p:grpSp>
        <p:nvGrpSpPr>
          <p:cNvPr id="54" name="组合 53"/>
          <p:cNvGrpSpPr/>
          <p:nvPr/>
        </p:nvGrpSpPr>
        <p:grpSpPr>
          <a:xfrm>
            <a:off x="3281231" y="3324264"/>
            <a:ext cx="616941" cy="1018701"/>
            <a:chOff x="8066088" y="2327276"/>
            <a:chExt cx="719137" cy="1187450"/>
          </a:xfrm>
        </p:grpSpPr>
        <p:sp>
          <p:nvSpPr>
            <p:cNvPr id="55"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56" name="矩形 55"/>
            <p:cNvSpPr/>
            <p:nvPr/>
          </p:nvSpPr>
          <p:spPr>
            <a:xfrm>
              <a:off x="8203779" y="2431981"/>
              <a:ext cx="461137" cy="603994"/>
            </a:xfrm>
            <a:prstGeom prst="rect">
              <a:avLst/>
            </a:prstGeom>
          </p:spPr>
          <p:txBody>
            <a:bodyPr wrap="none">
              <a:spAutoFit/>
            </a:bodyPr>
            <a:lstStyle/>
            <a:p>
              <a:r>
                <a:rPr altLang="zh-CN" lang="en-US" sz="2800">
                  <a:solidFill>
                    <a:schemeClr val="bg2"/>
                  </a:solidFill>
                  <a:latin charset="0" panose="00000400000000000000" pitchFamily="2" typeface="Lifeline JL"/>
                  <a:ea typeface="+mn-ea"/>
                </a:rPr>
                <a:t>3</a:t>
              </a:r>
            </a:p>
          </p:txBody>
        </p:sp>
      </p:grpSp>
      <p:grpSp>
        <p:nvGrpSpPr>
          <p:cNvPr id="57" name="组合 56"/>
          <p:cNvGrpSpPr/>
          <p:nvPr/>
        </p:nvGrpSpPr>
        <p:grpSpPr>
          <a:xfrm>
            <a:off x="8182963" y="3324264"/>
            <a:ext cx="616941" cy="1018701"/>
            <a:chOff x="8066088" y="2327276"/>
            <a:chExt cx="719137" cy="1187450"/>
          </a:xfrm>
        </p:grpSpPr>
        <p:sp>
          <p:nvSpPr>
            <p:cNvPr id="58"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59" name="矩形 58"/>
            <p:cNvSpPr/>
            <p:nvPr/>
          </p:nvSpPr>
          <p:spPr>
            <a:xfrm>
              <a:off x="8203398" y="2431981"/>
              <a:ext cx="461137" cy="603994"/>
            </a:xfrm>
            <a:prstGeom prst="rect">
              <a:avLst/>
            </a:prstGeom>
          </p:spPr>
          <p:txBody>
            <a:bodyPr wrap="none">
              <a:spAutoFit/>
            </a:bodyPr>
            <a:lstStyle/>
            <a:p>
              <a:r>
                <a:rPr altLang="zh-CN" lang="en-US" sz="2800">
                  <a:solidFill>
                    <a:schemeClr val="bg2"/>
                  </a:solidFill>
                  <a:latin charset="0" panose="00000400000000000000" pitchFamily="2" typeface="Lifeline JL"/>
                  <a:ea typeface="+mn-ea"/>
                </a:rPr>
                <a:t>4</a:t>
              </a:r>
            </a:p>
          </p:txBody>
        </p:sp>
      </p:grpSp>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4.1 研究目标</a:t>
            </a:r>
          </a:p>
        </p:txBody>
      </p:sp>
      <p:sp>
        <p:nvSpPr>
          <p:cNvPr id="62"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64" name="直接连接符 63"/>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33" name="Line 5"/>
          <p:cNvSpPr>
            <a:spLocks noChangeShapeType="1"/>
          </p:cNvSpPr>
          <p:nvPr/>
        </p:nvSpPr>
        <p:spPr bwMode="auto">
          <a:xfrm flipH="1">
            <a:off x="3516204" y="1360383"/>
            <a:ext cx="0" cy="4629150"/>
          </a:xfrm>
          <a:prstGeom prst="line">
            <a:avLst/>
          </a:prstGeom>
          <a:noFill/>
          <a:ln cap="flat" w="15875">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p>
        </p:txBody>
      </p:sp>
      <p:sp>
        <p:nvSpPr>
          <p:cNvPr id="34" name="Freeform 6"/>
          <p:cNvSpPr/>
          <p:nvPr/>
        </p:nvSpPr>
        <p:spPr bwMode="auto">
          <a:xfrm>
            <a:off x="4081354" y="1363705"/>
            <a:ext cx="808038" cy="709613"/>
          </a:xfrm>
          <a:custGeom>
            <a:gdLst>
              <a:gd fmla="*/ 787 w 1021" name="T0"/>
              <a:gd fmla="*/ 31 h 896" name="T1"/>
              <a:gd fmla="*/ 899 w 1021" name="T2"/>
              <a:gd fmla="*/ 224 h 896" name="T3"/>
              <a:gd fmla="*/ 1008 w 1021" name="T4"/>
              <a:gd fmla="*/ 414 h 896" name="T5"/>
              <a:gd fmla="*/ 1010 w 1021" name="T6"/>
              <a:gd fmla="*/ 479 h 896" name="T7"/>
              <a:gd fmla="*/ 899 w 1021" name="T8"/>
              <a:gd fmla="*/ 672 h 896" name="T9"/>
              <a:gd fmla="*/ 789 w 1021" name="T10"/>
              <a:gd fmla="*/ 862 h 896" name="T11"/>
              <a:gd fmla="*/ 734 w 1021" name="T12"/>
              <a:gd fmla="*/ 896 h 896" name="T13"/>
              <a:gd fmla="*/ 511 w 1021" name="T14"/>
              <a:gd fmla="*/ 896 h 896" name="T15"/>
              <a:gd fmla="*/ 292 w 1021" name="T16"/>
              <a:gd fmla="*/ 896 h 896" name="T17"/>
              <a:gd fmla="*/ 234 w 1021" name="T18"/>
              <a:gd fmla="*/ 866 h 896" name="T19"/>
              <a:gd fmla="*/ 123 w 1021" name="T20"/>
              <a:gd fmla="*/ 672 h 896" name="T21"/>
              <a:gd fmla="*/ 13 w 1021" name="T22"/>
              <a:gd fmla="*/ 483 h 896" name="T23"/>
              <a:gd fmla="*/ 11 w 1021" name="T24"/>
              <a:gd fmla="*/ 417 h 896" name="T25"/>
              <a:gd fmla="*/ 123 w 1021" name="T26"/>
              <a:gd fmla="*/ 224 h 896" name="T27"/>
              <a:gd fmla="*/ 232 w 1021" name="T28"/>
              <a:gd fmla="*/ 35 h 896" name="T29"/>
              <a:gd fmla="*/ 288 w 1021" name="T30"/>
              <a:gd fmla="*/ 0 h 896" name="T31"/>
              <a:gd fmla="*/ 511 w 1021" name="T32"/>
              <a:gd fmla="*/ 0 h 896" name="T33"/>
              <a:gd fmla="*/ 730 w 1021" name="T34"/>
              <a:gd fmla="*/ 0 h 896" name="T35"/>
              <a:gd fmla="*/ 787 w 1021" name="T36"/>
              <a:gd fmla="*/ 31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1"/>
                </a:moveTo>
                <a:lnTo>
                  <a:pt x="899" y="224"/>
                </a:lnTo>
                <a:cubicBezTo>
                  <a:pt x="935" y="287"/>
                  <a:pt x="972" y="351"/>
                  <a:pt x="1008" y="414"/>
                </a:cubicBezTo>
                <a:cubicBezTo>
                  <a:pt x="1020" y="435"/>
                  <a:pt x="1021" y="456"/>
                  <a:pt x="1010" y="479"/>
                </a:cubicBezTo>
                <a:lnTo>
                  <a:pt x="899" y="672"/>
                </a:lnTo>
                <a:cubicBezTo>
                  <a:pt x="862" y="736"/>
                  <a:pt x="826" y="799"/>
                  <a:pt x="789" y="862"/>
                </a:cubicBezTo>
                <a:cubicBezTo>
                  <a:pt x="777" y="882"/>
                  <a:pt x="759" y="895"/>
                  <a:pt x="734" y="896"/>
                </a:cubicBezTo>
                <a:lnTo>
                  <a:pt x="511" y="896"/>
                </a:lnTo>
                <a:cubicBezTo>
                  <a:pt x="438" y="896"/>
                  <a:pt x="365" y="896"/>
                  <a:pt x="292" y="896"/>
                </a:cubicBezTo>
                <a:cubicBezTo>
                  <a:pt x="268" y="896"/>
                  <a:pt x="248" y="887"/>
                  <a:pt x="234" y="866"/>
                </a:cubicBezTo>
                <a:lnTo>
                  <a:pt x="123" y="672"/>
                </a:lnTo>
                <a:cubicBezTo>
                  <a:pt x="86" y="609"/>
                  <a:pt x="50" y="546"/>
                  <a:pt x="13" y="483"/>
                </a:cubicBezTo>
                <a:cubicBezTo>
                  <a:pt x="2" y="462"/>
                  <a:pt x="0" y="440"/>
                  <a:pt x="11" y="417"/>
                </a:cubicBezTo>
                <a:lnTo>
                  <a:pt x="123" y="224"/>
                </a:lnTo>
                <a:cubicBezTo>
                  <a:pt x="159" y="161"/>
                  <a:pt x="196" y="98"/>
                  <a:pt x="232" y="35"/>
                </a:cubicBezTo>
                <a:cubicBezTo>
                  <a:pt x="244" y="14"/>
                  <a:pt x="262" y="2"/>
                  <a:pt x="288" y="0"/>
                </a:cubicBezTo>
                <a:lnTo>
                  <a:pt x="511" y="0"/>
                </a:lnTo>
                <a:cubicBezTo>
                  <a:pt x="584" y="0"/>
                  <a:pt x="657" y="0"/>
                  <a:pt x="730" y="0"/>
                </a:cubicBezTo>
                <a:cubicBezTo>
                  <a:pt x="754" y="1"/>
                  <a:pt x="773" y="10"/>
                  <a:pt x="787" y="31"/>
                </a:cubicBezTo>
                <a:close/>
              </a:path>
            </a:pathLst>
          </a:custGeom>
          <a:solidFill>
            <a:schemeClr val="tx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5" name="Freeform 7"/>
          <p:cNvSpPr/>
          <p:nvPr/>
        </p:nvSpPr>
        <p:spPr bwMode="auto">
          <a:xfrm>
            <a:off x="4081354" y="2218867"/>
            <a:ext cx="808038" cy="709613"/>
          </a:xfrm>
          <a:custGeom>
            <a:gdLst>
              <a:gd fmla="*/ 787 w 1021" name="T0"/>
              <a:gd fmla="*/ 31 h 896" name="T1"/>
              <a:gd fmla="*/ 899 w 1021" name="T2"/>
              <a:gd fmla="*/ 224 h 896" name="T3"/>
              <a:gd fmla="*/ 1008 w 1021" name="T4"/>
              <a:gd fmla="*/ 413 h 896" name="T5"/>
              <a:gd fmla="*/ 1010 w 1021" name="T6"/>
              <a:gd fmla="*/ 479 h 896" name="T7"/>
              <a:gd fmla="*/ 899 w 1021" name="T8"/>
              <a:gd fmla="*/ 672 h 896" name="T9"/>
              <a:gd fmla="*/ 789 w 1021" name="T10"/>
              <a:gd fmla="*/ 861 h 896" name="T11"/>
              <a:gd fmla="*/ 734 w 1021" name="T12"/>
              <a:gd fmla="*/ 896 h 896" name="T13"/>
              <a:gd fmla="*/ 511 w 1021" name="T14"/>
              <a:gd fmla="*/ 896 h 896" name="T15"/>
              <a:gd fmla="*/ 292 w 1021" name="T16"/>
              <a:gd fmla="*/ 896 h 896" name="T17"/>
              <a:gd fmla="*/ 234 w 1021" name="T18"/>
              <a:gd fmla="*/ 865 h 896" name="T19"/>
              <a:gd fmla="*/ 123 w 1021" name="T20"/>
              <a:gd fmla="*/ 672 h 896" name="T21"/>
              <a:gd fmla="*/ 13 w 1021" name="T22"/>
              <a:gd fmla="*/ 482 h 896" name="T23"/>
              <a:gd fmla="*/ 11 w 1021" name="T24"/>
              <a:gd fmla="*/ 417 h 896" name="T25"/>
              <a:gd fmla="*/ 123 w 1021" name="T26"/>
              <a:gd fmla="*/ 224 h 896" name="T27"/>
              <a:gd fmla="*/ 232 w 1021" name="T28"/>
              <a:gd fmla="*/ 34 h 896" name="T29"/>
              <a:gd fmla="*/ 288 w 1021" name="T30"/>
              <a:gd fmla="*/ 0 h 896" name="T31"/>
              <a:gd fmla="*/ 511 w 1021" name="T32"/>
              <a:gd fmla="*/ 0 h 896" name="T33"/>
              <a:gd fmla="*/ 730 w 1021" name="T34"/>
              <a:gd fmla="*/ 0 h 896" name="T35"/>
              <a:gd fmla="*/ 787 w 1021" name="T36"/>
              <a:gd fmla="*/ 31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1"/>
                </a:moveTo>
                <a:lnTo>
                  <a:pt x="899" y="224"/>
                </a:lnTo>
                <a:cubicBezTo>
                  <a:pt x="935" y="287"/>
                  <a:pt x="972" y="350"/>
                  <a:pt x="1008" y="413"/>
                </a:cubicBezTo>
                <a:cubicBezTo>
                  <a:pt x="1020" y="434"/>
                  <a:pt x="1021" y="456"/>
                  <a:pt x="1010" y="479"/>
                </a:cubicBezTo>
                <a:lnTo>
                  <a:pt x="899" y="672"/>
                </a:lnTo>
                <a:cubicBezTo>
                  <a:pt x="862" y="735"/>
                  <a:pt x="826" y="798"/>
                  <a:pt x="789" y="861"/>
                </a:cubicBezTo>
                <a:cubicBezTo>
                  <a:pt x="777" y="882"/>
                  <a:pt x="759" y="894"/>
                  <a:pt x="734" y="896"/>
                </a:cubicBezTo>
                <a:lnTo>
                  <a:pt x="511" y="896"/>
                </a:lnTo>
                <a:cubicBezTo>
                  <a:pt x="438" y="896"/>
                  <a:pt x="365" y="896"/>
                  <a:pt x="292" y="896"/>
                </a:cubicBezTo>
                <a:cubicBezTo>
                  <a:pt x="268" y="896"/>
                  <a:pt x="248" y="886"/>
                  <a:pt x="234" y="865"/>
                </a:cubicBezTo>
                <a:lnTo>
                  <a:pt x="123" y="672"/>
                </a:lnTo>
                <a:cubicBezTo>
                  <a:pt x="86" y="609"/>
                  <a:pt x="50" y="546"/>
                  <a:pt x="13" y="482"/>
                </a:cubicBezTo>
                <a:cubicBezTo>
                  <a:pt x="2" y="462"/>
                  <a:pt x="0" y="440"/>
                  <a:pt x="11" y="417"/>
                </a:cubicBezTo>
                <a:lnTo>
                  <a:pt x="123" y="224"/>
                </a:lnTo>
                <a:cubicBezTo>
                  <a:pt x="159" y="161"/>
                  <a:pt x="196" y="97"/>
                  <a:pt x="232" y="34"/>
                </a:cubicBezTo>
                <a:cubicBezTo>
                  <a:pt x="244" y="14"/>
                  <a:pt x="262" y="2"/>
                  <a:pt x="288" y="0"/>
                </a:cubicBezTo>
                <a:lnTo>
                  <a:pt x="511" y="0"/>
                </a:lnTo>
                <a:cubicBezTo>
                  <a:pt x="584" y="0"/>
                  <a:pt x="657" y="0"/>
                  <a:pt x="730" y="0"/>
                </a:cubicBezTo>
                <a:cubicBezTo>
                  <a:pt x="754" y="0"/>
                  <a:pt x="773" y="10"/>
                  <a:pt x="787" y="31"/>
                </a:cubicBezTo>
                <a:close/>
              </a:path>
            </a:pathLst>
          </a:custGeom>
          <a:solidFill>
            <a:schemeClr val="tx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6" name="Freeform 8"/>
          <p:cNvSpPr/>
          <p:nvPr/>
        </p:nvSpPr>
        <p:spPr bwMode="auto">
          <a:xfrm>
            <a:off x="4081354" y="3089720"/>
            <a:ext cx="808038" cy="709613"/>
          </a:xfrm>
          <a:custGeom>
            <a:gdLst>
              <a:gd fmla="*/ 787 w 1021" name="T0"/>
              <a:gd fmla="*/ 31 h 897" name="T1"/>
              <a:gd fmla="*/ 899 w 1021" name="T2"/>
              <a:gd fmla="*/ 224 h 897" name="T3"/>
              <a:gd fmla="*/ 1008 w 1021" name="T4"/>
              <a:gd fmla="*/ 414 h 897" name="T5"/>
              <a:gd fmla="*/ 1010 w 1021" name="T6"/>
              <a:gd fmla="*/ 479 h 897" name="T7"/>
              <a:gd fmla="*/ 899 w 1021" name="T8"/>
              <a:gd fmla="*/ 673 h 897" name="T9"/>
              <a:gd fmla="*/ 789 w 1021" name="T10"/>
              <a:gd fmla="*/ 862 h 897" name="T11"/>
              <a:gd fmla="*/ 734 w 1021" name="T12"/>
              <a:gd fmla="*/ 897 h 897" name="T13"/>
              <a:gd fmla="*/ 511 w 1021" name="T14"/>
              <a:gd fmla="*/ 897 h 897" name="T15"/>
              <a:gd fmla="*/ 292 w 1021" name="T16"/>
              <a:gd fmla="*/ 897 h 897" name="T17"/>
              <a:gd fmla="*/ 234 w 1021" name="T18"/>
              <a:gd fmla="*/ 866 h 897" name="T19"/>
              <a:gd fmla="*/ 123 w 1021" name="T20"/>
              <a:gd fmla="*/ 673 h 897" name="T21"/>
              <a:gd fmla="*/ 13 w 1021" name="T22"/>
              <a:gd fmla="*/ 483 h 897" name="T23"/>
              <a:gd fmla="*/ 11 w 1021" name="T24"/>
              <a:gd fmla="*/ 418 h 897" name="T25"/>
              <a:gd fmla="*/ 123 w 1021" name="T26"/>
              <a:gd fmla="*/ 224 h 897" name="T27"/>
              <a:gd fmla="*/ 232 w 1021" name="T28"/>
              <a:gd fmla="*/ 35 h 897" name="T29"/>
              <a:gd fmla="*/ 288 w 1021" name="T30"/>
              <a:gd fmla="*/ 0 h 897" name="T31"/>
              <a:gd fmla="*/ 511 w 1021" name="T32"/>
              <a:gd fmla="*/ 0 h 897" name="T33"/>
              <a:gd fmla="*/ 730 w 1021" name="T34"/>
              <a:gd fmla="*/ 0 h 897" name="T35"/>
              <a:gd fmla="*/ 787 w 1021" name="T36"/>
              <a:gd fmla="*/ 31 h 89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7" w="1021">
                <a:moveTo>
                  <a:pt x="787" y="31"/>
                </a:moveTo>
                <a:lnTo>
                  <a:pt x="899" y="224"/>
                </a:lnTo>
                <a:cubicBezTo>
                  <a:pt x="935" y="288"/>
                  <a:pt x="972" y="351"/>
                  <a:pt x="1008" y="414"/>
                </a:cubicBezTo>
                <a:cubicBezTo>
                  <a:pt x="1020" y="435"/>
                  <a:pt x="1021" y="457"/>
                  <a:pt x="1010" y="479"/>
                </a:cubicBezTo>
                <a:lnTo>
                  <a:pt x="899" y="673"/>
                </a:lnTo>
                <a:cubicBezTo>
                  <a:pt x="862" y="736"/>
                  <a:pt x="826" y="799"/>
                  <a:pt x="789" y="862"/>
                </a:cubicBezTo>
                <a:cubicBezTo>
                  <a:pt x="777" y="883"/>
                  <a:pt x="759" y="895"/>
                  <a:pt x="734" y="897"/>
                </a:cubicBezTo>
                <a:lnTo>
                  <a:pt x="511" y="897"/>
                </a:lnTo>
                <a:cubicBezTo>
                  <a:pt x="438" y="897"/>
                  <a:pt x="365" y="897"/>
                  <a:pt x="292" y="897"/>
                </a:cubicBezTo>
                <a:cubicBezTo>
                  <a:pt x="268" y="896"/>
                  <a:pt x="248" y="887"/>
                  <a:pt x="234" y="866"/>
                </a:cubicBezTo>
                <a:lnTo>
                  <a:pt x="123" y="673"/>
                </a:lnTo>
                <a:cubicBezTo>
                  <a:pt x="86" y="609"/>
                  <a:pt x="50" y="546"/>
                  <a:pt x="13" y="483"/>
                </a:cubicBezTo>
                <a:cubicBezTo>
                  <a:pt x="2" y="462"/>
                  <a:pt x="0" y="440"/>
                  <a:pt x="11" y="418"/>
                </a:cubicBezTo>
                <a:lnTo>
                  <a:pt x="123" y="224"/>
                </a:lnTo>
                <a:cubicBezTo>
                  <a:pt x="159" y="161"/>
                  <a:pt x="196" y="98"/>
                  <a:pt x="232" y="35"/>
                </a:cubicBezTo>
                <a:cubicBezTo>
                  <a:pt x="244" y="14"/>
                  <a:pt x="262" y="2"/>
                  <a:pt x="288" y="0"/>
                </a:cubicBezTo>
                <a:lnTo>
                  <a:pt x="511" y="0"/>
                </a:lnTo>
                <a:cubicBezTo>
                  <a:pt x="584" y="0"/>
                  <a:pt x="657" y="0"/>
                  <a:pt x="730" y="0"/>
                </a:cubicBezTo>
                <a:cubicBezTo>
                  <a:pt x="754" y="1"/>
                  <a:pt x="773" y="10"/>
                  <a:pt x="787" y="31"/>
                </a:cubicBezTo>
                <a:close/>
              </a:path>
            </a:pathLst>
          </a:custGeom>
          <a:solidFill>
            <a:schemeClr val="tx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7" name="Freeform 9"/>
          <p:cNvSpPr/>
          <p:nvPr/>
        </p:nvSpPr>
        <p:spPr bwMode="auto">
          <a:xfrm>
            <a:off x="4081354" y="3937347"/>
            <a:ext cx="808038" cy="709613"/>
          </a:xfrm>
          <a:custGeom>
            <a:gdLst>
              <a:gd fmla="*/ 787 w 1021" name="T0"/>
              <a:gd fmla="*/ 31 h 896" name="T1"/>
              <a:gd fmla="*/ 899 w 1021" name="T2"/>
              <a:gd fmla="*/ 224 h 896" name="T3"/>
              <a:gd fmla="*/ 1008 w 1021" name="T4"/>
              <a:gd fmla="*/ 414 h 896" name="T5"/>
              <a:gd fmla="*/ 1010 w 1021" name="T6"/>
              <a:gd fmla="*/ 479 h 896" name="T7"/>
              <a:gd fmla="*/ 899 w 1021" name="T8"/>
              <a:gd fmla="*/ 672 h 896" name="T9"/>
              <a:gd fmla="*/ 789 w 1021" name="T10"/>
              <a:gd fmla="*/ 862 h 896" name="T11"/>
              <a:gd fmla="*/ 734 w 1021" name="T12"/>
              <a:gd fmla="*/ 896 h 896" name="T13"/>
              <a:gd fmla="*/ 511 w 1021" name="T14"/>
              <a:gd fmla="*/ 896 h 896" name="T15"/>
              <a:gd fmla="*/ 292 w 1021" name="T16"/>
              <a:gd fmla="*/ 896 h 896" name="T17"/>
              <a:gd fmla="*/ 234 w 1021" name="T18"/>
              <a:gd fmla="*/ 865 h 896" name="T19"/>
              <a:gd fmla="*/ 123 w 1021" name="T20"/>
              <a:gd fmla="*/ 672 h 896" name="T21"/>
              <a:gd fmla="*/ 13 w 1021" name="T22"/>
              <a:gd fmla="*/ 483 h 896" name="T23"/>
              <a:gd fmla="*/ 11 w 1021" name="T24"/>
              <a:gd fmla="*/ 417 h 896" name="T25"/>
              <a:gd fmla="*/ 123 w 1021" name="T26"/>
              <a:gd fmla="*/ 224 h 896" name="T27"/>
              <a:gd fmla="*/ 232 w 1021" name="T28"/>
              <a:gd fmla="*/ 35 h 896" name="T29"/>
              <a:gd fmla="*/ 288 w 1021" name="T30"/>
              <a:gd fmla="*/ 0 h 896" name="T31"/>
              <a:gd fmla="*/ 511 w 1021" name="T32"/>
              <a:gd fmla="*/ 0 h 896" name="T33"/>
              <a:gd fmla="*/ 730 w 1021" name="T34"/>
              <a:gd fmla="*/ 0 h 896" name="T35"/>
              <a:gd fmla="*/ 787 w 1021" name="T36"/>
              <a:gd fmla="*/ 31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1"/>
                </a:moveTo>
                <a:lnTo>
                  <a:pt x="899" y="224"/>
                </a:lnTo>
                <a:cubicBezTo>
                  <a:pt x="935" y="287"/>
                  <a:pt x="972" y="350"/>
                  <a:pt x="1008" y="414"/>
                </a:cubicBezTo>
                <a:cubicBezTo>
                  <a:pt x="1020" y="434"/>
                  <a:pt x="1021" y="456"/>
                  <a:pt x="1010" y="479"/>
                </a:cubicBezTo>
                <a:lnTo>
                  <a:pt x="899" y="672"/>
                </a:lnTo>
                <a:cubicBezTo>
                  <a:pt x="862" y="735"/>
                  <a:pt x="826" y="799"/>
                  <a:pt x="789" y="862"/>
                </a:cubicBezTo>
                <a:cubicBezTo>
                  <a:pt x="777" y="882"/>
                  <a:pt x="759" y="894"/>
                  <a:pt x="734" y="896"/>
                </a:cubicBezTo>
                <a:lnTo>
                  <a:pt x="511" y="896"/>
                </a:lnTo>
                <a:cubicBezTo>
                  <a:pt x="438" y="896"/>
                  <a:pt x="365" y="896"/>
                  <a:pt x="292" y="896"/>
                </a:cubicBezTo>
                <a:cubicBezTo>
                  <a:pt x="268" y="896"/>
                  <a:pt x="248" y="886"/>
                  <a:pt x="234" y="865"/>
                </a:cubicBezTo>
                <a:lnTo>
                  <a:pt x="123" y="672"/>
                </a:lnTo>
                <a:cubicBezTo>
                  <a:pt x="86" y="609"/>
                  <a:pt x="50" y="546"/>
                  <a:pt x="13" y="483"/>
                </a:cubicBezTo>
                <a:cubicBezTo>
                  <a:pt x="2" y="462"/>
                  <a:pt x="0" y="440"/>
                  <a:pt x="11" y="417"/>
                </a:cubicBezTo>
                <a:lnTo>
                  <a:pt x="123" y="224"/>
                </a:lnTo>
                <a:cubicBezTo>
                  <a:pt x="159" y="161"/>
                  <a:pt x="196" y="98"/>
                  <a:pt x="232" y="35"/>
                </a:cubicBezTo>
                <a:cubicBezTo>
                  <a:pt x="244" y="14"/>
                  <a:pt x="262" y="2"/>
                  <a:pt x="288" y="0"/>
                </a:cubicBezTo>
                <a:lnTo>
                  <a:pt x="511" y="0"/>
                </a:lnTo>
                <a:cubicBezTo>
                  <a:pt x="584" y="0"/>
                  <a:pt x="657" y="0"/>
                  <a:pt x="730" y="0"/>
                </a:cubicBezTo>
                <a:cubicBezTo>
                  <a:pt x="754" y="0"/>
                  <a:pt x="773" y="10"/>
                  <a:pt x="787" y="31"/>
                </a:cubicBezTo>
                <a:close/>
              </a:path>
            </a:pathLst>
          </a:custGeom>
          <a:solidFill>
            <a:schemeClr val="tx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8" name="Freeform 10"/>
          <p:cNvSpPr/>
          <p:nvPr/>
        </p:nvSpPr>
        <p:spPr bwMode="auto">
          <a:xfrm>
            <a:off x="4081354" y="4773136"/>
            <a:ext cx="808038" cy="709613"/>
          </a:xfrm>
          <a:custGeom>
            <a:gdLst>
              <a:gd fmla="*/ 787 w 1021" name="T0"/>
              <a:gd fmla="*/ 30 h 896" name="T1"/>
              <a:gd fmla="*/ 899 w 1021" name="T2"/>
              <a:gd fmla="*/ 224 h 896" name="T3"/>
              <a:gd fmla="*/ 1008 w 1021" name="T4"/>
              <a:gd fmla="*/ 413 h 896" name="T5"/>
              <a:gd fmla="*/ 1010 w 1021" name="T6"/>
              <a:gd fmla="*/ 479 h 896" name="T7"/>
              <a:gd fmla="*/ 899 w 1021" name="T8"/>
              <a:gd fmla="*/ 672 h 896" name="T9"/>
              <a:gd fmla="*/ 789 w 1021" name="T10"/>
              <a:gd fmla="*/ 861 h 896" name="T11"/>
              <a:gd fmla="*/ 734 w 1021" name="T12"/>
              <a:gd fmla="*/ 896 h 896" name="T13"/>
              <a:gd fmla="*/ 511 w 1021" name="T14"/>
              <a:gd fmla="*/ 896 h 896" name="T15"/>
              <a:gd fmla="*/ 292 w 1021" name="T16"/>
              <a:gd fmla="*/ 896 h 896" name="T17"/>
              <a:gd fmla="*/ 234 w 1021" name="T18"/>
              <a:gd fmla="*/ 865 h 896" name="T19"/>
              <a:gd fmla="*/ 123 w 1021" name="T20"/>
              <a:gd fmla="*/ 672 h 896" name="T21"/>
              <a:gd fmla="*/ 13 w 1021" name="T22"/>
              <a:gd fmla="*/ 482 h 896" name="T23"/>
              <a:gd fmla="*/ 11 w 1021" name="T24"/>
              <a:gd fmla="*/ 417 h 896" name="T25"/>
              <a:gd fmla="*/ 123 w 1021" name="T26"/>
              <a:gd fmla="*/ 224 h 896" name="T27"/>
              <a:gd fmla="*/ 232 w 1021" name="T28"/>
              <a:gd fmla="*/ 34 h 896" name="T29"/>
              <a:gd fmla="*/ 288 w 1021" name="T30"/>
              <a:gd fmla="*/ 0 h 896" name="T31"/>
              <a:gd fmla="*/ 511 w 1021" name="T32"/>
              <a:gd fmla="*/ 0 h 896" name="T33"/>
              <a:gd fmla="*/ 730 w 1021" name="T34"/>
              <a:gd fmla="*/ 0 h 896" name="T35"/>
              <a:gd fmla="*/ 787 w 1021" name="T36"/>
              <a:gd fmla="*/ 30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0"/>
                </a:moveTo>
                <a:lnTo>
                  <a:pt x="899" y="224"/>
                </a:lnTo>
                <a:cubicBezTo>
                  <a:pt x="935" y="287"/>
                  <a:pt x="972" y="350"/>
                  <a:pt x="1008" y="413"/>
                </a:cubicBezTo>
                <a:cubicBezTo>
                  <a:pt x="1020" y="434"/>
                  <a:pt x="1021" y="456"/>
                  <a:pt x="1010" y="479"/>
                </a:cubicBezTo>
                <a:lnTo>
                  <a:pt x="899" y="672"/>
                </a:lnTo>
                <a:cubicBezTo>
                  <a:pt x="862" y="735"/>
                  <a:pt x="826" y="798"/>
                  <a:pt x="789" y="861"/>
                </a:cubicBezTo>
                <a:cubicBezTo>
                  <a:pt x="777" y="882"/>
                  <a:pt x="759" y="894"/>
                  <a:pt x="734" y="896"/>
                </a:cubicBezTo>
                <a:lnTo>
                  <a:pt x="511" y="896"/>
                </a:lnTo>
                <a:cubicBezTo>
                  <a:pt x="438" y="896"/>
                  <a:pt x="365" y="896"/>
                  <a:pt x="292" y="896"/>
                </a:cubicBezTo>
                <a:cubicBezTo>
                  <a:pt x="268" y="895"/>
                  <a:pt x="248" y="886"/>
                  <a:pt x="234" y="865"/>
                </a:cubicBezTo>
                <a:lnTo>
                  <a:pt x="123" y="672"/>
                </a:lnTo>
                <a:cubicBezTo>
                  <a:pt x="86" y="609"/>
                  <a:pt x="50" y="545"/>
                  <a:pt x="13" y="482"/>
                </a:cubicBezTo>
                <a:cubicBezTo>
                  <a:pt x="2" y="461"/>
                  <a:pt x="0" y="440"/>
                  <a:pt x="11" y="417"/>
                </a:cubicBezTo>
                <a:lnTo>
                  <a:pt x="123" y="224"/>
                </a:lnTo>
                <a:cubicBezTo>
                  <a:pt x="159" y="160"/>
                  <a:pt x="196" y="97"/>
                  <a:pt x="232" y="34"/>
                </a:cubicBezTo>
                <a:cubicBezTo>
                  <a:pt x="244" y="14"/>
                  <a:pt x="262" y="1"/>
                  <a:pt x="288" y="0"/>
                </a:cubicBezTo>
                <a:lnTo>
                  <a:pt x="511" y="0"/>
                </a:lnTo>
                <a:cubicBezTo>
                  <a:pt x="584" y="0"/>
                  <a:pt x="657" y="0"/>
                  <a:pt x="730" y="0"/>
                </a:cubicBezTo>
                <a:cubicBezTo>
                  <a:pt x="754" y="0"/>
                  <a:pt x="773" y="9"/>
                  <a:pt x="787" y="30"/>
                </a:cubicBezTo>
                <a:close/>
              </a:path>
            </a:pathLst>
          </a:custGeom>
          <a:solidFill>
            <a:schemeClr val="tx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9" name="TextBox 47"/>
          <p:cNvSpPr txBox="1"/>
          <p:nvPr/>
        </p:nvSpPr>
        <p:spPr>
          <a:xfrm>
            <a:off x="4974652" y="1423098"/>
            <a:ext cx="4364884" cy="518160"/>
          </a:xfrm>
          <a:prstGeom prst="rect">
            <a:avLst/>
          </a:prstGeom>
          <a:noFill/>
        </p:spPr>
        <p:txBody>
          <a:bodyPr rtlCol="0" wrap="square">
            <a:spAutoFit/>
          </a:bodyPr>
          <a:lstStyle>
            <a:defPPr>
              <a:defRPr lang="zh-CN"/>
            </a:defPPr>
            <a:lvl1pPr>
              <a:defRPr sz="2800">
                <a:solidFill>
                  <a:schemeClr val="accent1"/>
                </a:solidFill>
                <a:latin charset="-122" panose="020b0503020204020204" pitchFamily="34" typeface="微软雅黑"/>
                <a:ea charset="-122" panose="020b0503020204020204" pitchFamily="34" typeface="微软雅黑"/>
              </a:defRPr>
            </a:lvl1pPr>
          </a:lstStyle>
          <a:p>
            <a:r>
              <a:rPr altLang="en-US" lang="zh-CN"/>
              <a:t>绪 论</a:t>
            </a:r>
          </a:p>
        </p:txBody>
      </p:sp>
      <p:sp>
        <p:nvSpPr>
          <p:cNvPr id="41" name="TextBox 48"/>
          <p:cNvSpPr txBox="1"/>
          <p:nvPr/>
        </p:nvSpPr>
        <p:spPr>
          <a:xfrm>
            <a:off x="4974652" y="2268053"/>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accent1"/>
                </a:solidFill>
              </a:rPr>
              <a:t>研究思路与方法</a:t>
            </a:r>
          </a:p>
        </p:txBody>
      </p:sp>
      <p:sp>
        <p:nvSpPr>
          <p:cNvPr id="67" name="TextBox 55"/>
          <p:cNvSpPr txBox="1"/>
          <p:nvPr/>
        </p:nvSpPr>
        <p:spPr>
          <a:xfrm>
            <a:off x="4974652" y="3128365"/>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accent1"/>
                </a:solidFill>
              </a:rPr>
              <a:t>关键技术和实践难点</a:t>
            </a:r>
          </a:p>
        </p:txBody>
      </p:sp>
      <p:sp>
        <p:nvSpPr>
          <p:cNvPr id="68" name="TextBox 56"/>
          <p:cNvSpPr txBox="1"/>
          <p:nvPr/>
        </p:nvSpPr>
        <p:spPr>
          <a:xfrm>
            <a:off x="4974652" y="4040013"/>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accent1"/>
                </a:solidFill>
              </a:rPr>
              <a:t>研究成果与应用前景</a:t>
            </a:r>
          </a:p>
        </p:txBody>
      </p:sp>
      <p:sp>
        <p:nvSpPr>
          <p:cNvPr id="69" name="TextBox 57"/>
          <p:cNvSpPr txBox="1"/>
          <p:nvPr/>
        </p:nvSpPr>
        <p:spPr>
          <a:xfrm>
            <a:off x="4974652" y="4852282"/>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accent1"/>
                </a:solidFill>
              </a:rPr>
              <a:t>相关建议与论文结论</a:t>
            </a:r>
          </a:p>
        </p:txBody>
      </p:sp>
      <p:sp>
        <p:nvSpPr>
          <p:cNvPr id="70" name="Freeform 22"/>
          <p:cNvSpPr>
            <a:spLocks noEditPoints="1"/>
          </p:cNvSpPr>
          <p:nvPr/>
        </p:nvSpPr>
        <p:spPr bwMode="auto">
          <a:xfrm>
            <a:off x="1398674" y="3929579"/>
            <a:ext cx="1122430" cy="798172"/>
          </a:xfrm>
          <a:custGeom>
            <a:gdLst>
              <a:gd fmla="*/ 623 w 1569" name="T0"/>
              <a:gd fmla="*/ 15 h 1103" name="T1"/>
              <a:gd fmla="*/ 522 w 1569" name="T2"/>
              <a:gd fmla="*/ 620 h 1103" name="T3"/>
              <a:gd fmla="*/ 65 w 1569" name="T4"/>
              <a:gd fmla="*/ 669 h 1103" name="T5"/>
              <a:gd fmla="*/ 166 w 1569" name="T6"/>
              <a:gd fmla="*/ 186 h 1103" name="T7"/>
              <a:gd fmla="*/ 166 w 1569" name="T8"/>
              <a:gd fmla="*/ 354 h 1103" name="T9"/>
              <a:gd fmla="*/ 166 w 1569" name="T10"/>
              <a:gd fmla="*/ 277 h 1103" name="T11"/>
              <a:gd fmla="*/ 522 w 1569" name="T12"/>
              <a:gd fmla="*/ 527 h 1103" name="T13"/>
              <a:gd fmla="*/ 166 w 1569" name="T14"/>
              <a:gd fmla="*/ 527 h 1103" name="T15"/>
              <a:gd fmla="*/ 1266 w 1569" name="T16"/>
              <a:gd fmla="*/ 209 h 1103" name="T17"/>
              <a:gd fmla="*/ 1266 w 1569" name="T18"/>
              <a:gd fmla="*/ 130 h 1103" name="T19"/>
              <a:gd fmla="*/ 821 w 1569" name="T20"/>
              <a:gd fmla="*/ 0 h 1103" name="T21"/>
              <a:gd fmla="*/ 1462 w 1569" name="T22"/>
              <a:gd fmla="*/ 256 h 1103" name="T23"/>
              <a:gd fmla="*/ 1416 w 1569" name="T24"/>
              <a:gd fmla="*/ 407 h 1103" name="T25"/>
              <a:gd fmla="*/ 1400 w 1569" name="T26"/>
              <a:gd fmla="*/ 644 h 1103" name="T27"/>
              <a:gd fmla="*/ 1073 w 1569" name="T28"/>
              <a:gd fmla="*/ 669 h 1103" name="T29"/>
              <a:gd fmla="*/ 1022 w 1569" name="T30"/>
              <a:gd fmla="*/ 585 h 1103" name="T31"/>
              <a:gd fmla="*/ 807 w 1569" name="T32"/>
              <a:gd fmla="*/ 643 h 1103" name="T33"/>
              <a:gd fmla="*/ 814 w 1569" name="T34"/>
              <a:gd fmla="*/ 386 h 1103" name="T35"/>
              <a:gd fmla="*/ 763 w 1569" name="T36"/>
              <a:gd fmla="*/ 256 h 1103" name="T37"/>
              <a:gd fmla="*/ 891 w 1569" name="T38"/>
              <a:gd fmla="*/ 339 h 1103" name="T39"/>
              <a:gd fmla="*/ 1065 w 1569" name="T40"/>
              <a:gd fmla="*/ 406 h 1103" name="T41"/>
              <a:gd fmla="*/ 1162 w 1569" name="T42"/>
              <a:gd fmla="*/ 339 h 1103" name="T43"/>
              <a:gd fmla="*/ 81 w 1569" name="T44"/>
              <a:gd fmla="*/ 1076 h 1103" name="T45"/>
              <a:gd fmla="*/ 81 w 1569" name="T46"/>
              <a:gd fmla="*/ 856 h 1103" name="T47"/>
              <a:gd fmla="*/ 81 w 1569" name="T48"/>
              <a:gd fmla="*/ 830 h 1103" name="T49"/>
              <a:gd fmla="*/ 81 w 1569" name="T50"/>
              <a:gd fmla="*/ 1103 h 1103" name="T51"/>
              <a:gd fmla="*/ 81 w 1569" name="T52"/>
              <a:gd fmla="*/ 1076 h 1103" name="T53"/>
              <a:gd fmla="*/ 230 w 1569" name="T54"/>
              <a:gd fmla="*/ 1059 h 1103" name="T55"/>
              <a:gd fmla="*/ 323 w 1569" name="T56"/>
              <a:gd fmla="*/ 856 h 1103" name="T57"/>
              <a:gd fmla="*/ 323 w 1569" name="T58"/>
              <a:gd fmla="*/ 1076 h 1103" name="T59"/>
              <a:gd fmla="*/ 233 w 1569" name="T60"/>
              <a:gd fmla="*/ 1103 h 1103" name="T61"/>
              <a:gd fmla="*/ 367 w 1569" name="T62"/>
              <a:gd fmla="*/ 859 h 1103" name="T63"/>
              <a:gd fmla="*/ 204 w 1569" name="T64"/>
              <a:gd fmla="*/ 860 h 1103" name="T65"/>
              <a:gd fmla="*/ 537 w 1569" name="T66"/>
              <a:gd fmla="*/ 830 h 1103" name="T67"/>
              <a:gd fmla="*/ 539 w 1569" name="T68"/>
              <a:gd fmla="*/ 859 h 1103" name="T69"/>
              <a:gd fmla="*/ 411 w 1569" name="T70"/>
              <a:gd fmla="*/ 875 h 1103" name="T71"/>
              <a:gd fmla="*/ 441 w 1569" name="T72"/>
              <a:gd fmla="*/ 875 h 1103" name="T73"/>
              <a:gd fmla="*/ 711 w 1569" name="T74"/>
              <a:gd fmla="*/ 856 h 1103" name="T75"/>
              <a:gd fmla="*/ 613 w 1569" name="T76"/>
              <a:gd fmla="*/ 830 h 1103" name="T77"/>
              <a:gd fmla="*/ 683 w 1569" name="T78"/>
              <a:gd fmla="*/ 1103 h 1103" name="T79"/>
              <a:gd fmla="*/ 853 w 1569" name="T80"/>
              <a:gd fmla="*/ 953 h 1103" name="T81"/>
              <a:gd fmla="*/ 947 w 1569" name="T82"/>
              <a:gd fmla="*/ 953 h 1103" name="T83"/>
              <a:gd fmla="*/ 973 w 1569" name="T84"/>
              <a:gd fmla="*/ 856 h 1103" name="T85"/>
              <a:gd fmla="*/ 810 w 1569" name="T86"/>
              <a:gd fmla="*/ 856 h 1103" name="T87"/>
              <a:gd fmla="*/ 973 w 1569" name="T88"/>
              <a:gd fmla="*/ 1103 h 1103" name="T89"/>
              <a:gd fmla="*/ 1163 w 1569" name="T90"/>
              <a:gd fmla="*/ 1103 h 1103" name="T91"/>
              <a:gd fmla="*/ 1007 w 1569" name="T92"/>
              <a:gd fmla="*/ 830 h 1103" name="T93"/>
              <a:gd fmla="*/ 1134 w 1569" name="T94"/>
              <a:gd fmla="*/ 1103 h 1103" name="T95"/>
              <a:gd fmla="*/ 1007 w 1569" name="T96"/>
              <a:gd fmla="*/ 1103 h 1103" name="T97"/>
              <a:gd fmla="*/ 1007 w 1569" name="T98"/>
              <a:gd fmla="*/ 875 h 1103" name="T99"/>
              <a:gd fmla="*/ 1371 w 1569" name="T100"/>
              <a:gd fmla="*/ 856 h 1103" name="T101"/>
              <a:gd fmla="*/ 1209 w 1569" name="T102"/>
              <a:gd fmla="*/ 856 h 1103" name="T103"/>
              <a:gd fmla="*/ 1306 w 1569" name="T104"/>
              <a:gd fmla="*/ 1103 h 1103" name="T105"/>
              <a:gd fmla="*/ 1406 w 1569" name="T106"/>
              <a:gd fmla="*/ 1103 h 1103" name="T107"/>
              <a:gd fmla="*/ 1531 w 1569" name="T108"/>
              <a:gd fmla="*/ 970 h 1103" name="T109"/>
              <a:gd fmla="*/ 1487 w 1569" name="T110"/>
              <a:gd fmla="*/ 856 h 1103" name="T111"/>
              <a:gd fmla="*/ 1487 w 1569" name="T112"/>
              <a:gd fmla="*/ 830 h 1103" name="T113"/>
              <a:gd fmla="*/ 1506 w 1569" name="T114"/>
              <a:gd fmla="*/ 990 h 1103"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103" w="1569">
                <a:moveTo>
                  <a:pt x="65" y="669"/>
                </a:moveTo>
                <a:lnTo>
                  <a:pt x="65" y="15"/>
                </a:lnTo>
                <a:lnTo>
                  <a:pt x="623" y="15"/>
                </a:lnTo>
                <a:lnTo>
                  <a:pt x="623" y="669"/>
                </a:lnTo>
                <a:lnTo>
                  <a:pt x="522" y="669"/>
                </a:lnTo>
                <a:lnTo>
                  <a:pt x="522" y="620"/>
                </a:lnTo>
                <a:lnTo>
                  <a:pt x="166" y="620"/>
                </a:lnTo>
                <a:lnTo>
                  <a:pt x="166" y="669"/>
                </a:lnTo>
                <a:lnTo>
                  <a:pt x="65" y="669"/>
                </a:lnTo>
                <a:close/>
                <a:moveTo>
                  <a:pt x="522" y="108"/>
                </a:moveTo>
                <a:lnTo>
                  <a:pt x="166" y="108"/>
                </a:lnTo>
                <a:lnTo>
                  <a:pt x="166" y="186"/>
                </a:lnTo>
                <a:lnTo>
                  <a:pt x="522" y="186"/>
                </a:lnTo>
                <a:lnTo>
                  <a:pt x="522" y="108"/>
                </a:lnTo>
                <a:close/>
                <a:moveTo>
                  <a:pt x="166" y="354"/>
                </a:moveTo>
                <a:lnTo>
                  <a:pt x="522" y="354"/>
                </a:lnTo>
                <a:lnTo>
                  <a:pt x="522" y="277"/>
                </a:lnTo>
                <a:lnTo>
                  <a:pt x="166" y="277"/>
                </a:lnTo>
                <a:lnTo>
                  <a:pt x="166" y="354"/>
                </a:lnTo>
                <a:close/>
                <a:moveTo>
                  <a:pt x="166" y="527"/>
                </a:moveTo>
                <a:lnTo>
                  <a:pt x="522" y="527"/>
                </a:lnTo>
                <a:lnTo>
                  <a:pt x="522" y="445"/>
                </a:lnTo>
                <a:lnTo>
                  <a:pt x="166" y="445"/>
                </a:lnTo>
                <a:lnTo>
                  <a:pt x="166" y="527"/>
                </a:lnTo>
                <a:close/>
                <a:moveTo>
                  <a:pt x="763" y="256"/>
                </a:moveTo>
                <a:lnTo>
                  <a:pt x="1266" y="256"/>
                </a:lnTo>
                <a:lnTo>
                  <a:pt x="1266" y="209"/>
                </a:lnTo>
                <a:lnTo>
                  <a:pt x="846" y="209"/>
                </a:lnTo>
                <a:lnTo>
                  <a:pt x="846" y="130"/>
                </a:lnTo>
                <a:lnTo>
                  <a:pt x="1266" y="130"/>
                </a:lnTo>
                <a:lnTo>
                  <a:pt x="1266" y="83"/>
                </a:lnTo>
                <a:lnTo>
                  <a:pt x="821" y="83"/>
                </a:lnTo>
                <a:lnTo>
                  <a:pt x="821" y="0"/>
                </a:lnTo>
                <a:lnTo>
                  <a:pt x="1363" y="0"/>
                </a:lnTo>
                <a:lnTo>
                  <a:pt x="1363" y="256"/>
                </a:lnTo>
                <a:lnTo>
                  <a:pt x="1462" y="256"/>
                </a:lnTo>
                <a:lnTo>
                  <a:pt x="1462" y="339"/>
                </a:lnTo>
                <a:lnTo>
                  <a:pt x="1350" y="339"/>
                </a:lnTo>
                <a:lnTo>
                  <a:pt x="1416" y="407"/>
                </a:lnTo>
                <a:cubicBezTo>
                  <a:pt x="1374" y="435"/>
                  <a:pt x="1334" y="463"/>
                  <a:pt x="1296" y="490"/>
                </a:cubicBezTo>
                <a:cubicBezTo>
                  <a:pt x="1344" y="518"/>
                  <a:pt x="1400" y="540"/>
                  <a:pt x="1463" y="555"/>
                </a:cubicBezTo>
                <a:cubicBezTo>
                  <a:pt x="1435" y="593"/>
                  <a:pt x="1414" y="623"/>
                  <a:pt x="1400" y="644"/>
                </a:cubicBezTo>
                <a:cubicBezTo>
                  <a:pt x="1305" y="610"/>
                  <a:pt x="1226" y="556"/>
                  <a:pt x="1162" y="482"/>
                </a:cubicBezTo>
                <a:lnTo>
                  <a:pt x="1162" y="559"/>
                </a:lnTo>
                <a:cubicBezTo>
                  <a:pt x="1162" y="630"/>
                  <a:pt x="1132" y="666"/>
                  <a:pt x="1073" y="669"/>
                </a:cubicBezTo>
                <a:cubicBezTo>
                  <a:pt x="1045" y="671"/>
                  <a:pt x="1010" y="672"/>
                  <a:pt x="967" y="673"/>
                </a:cubicBezTo>
                <a:cubicBezTo>
                  <a:pt x="960" y="637"/>
                  <a:pt x="953" y="607"/>
                  <a:pt x="946" y="582"/>
                </a:cubicBezTo>
                <a:cubicBezTo>
                  <a:pt x="979" y="585"/>
                  <a:pt x="1004" y="586"/>
                  <a:pt x="1022" y="585"/>
                </a:cubicBezTo>
                <a:cubicBezTo>
                  <a:pt x="1051" y="585"/>
                  <a:pt x="1065" y="570"/>
                  <a:pt x="1065" y="540"/>
                </a:cubicBezTo>
                <a:lnTo>
                  <a:pt x="1065" y="504"/>
                </a:lnTo>
                <a:cubicBezTo>
                  <a:pt x="958" y="559"/>
                  <a:pt x="872" y="605"/>
                  <a:pt x="807" y="643"/>
                </a:cubicBezTo>
                <a:lnTo>
                  <a:pt x="760" y="550"/>
                </a:lnTo>
                <a:cubicBezTo>
                  <a:pt x="816" y="526"/>
                  <a:pt x="870" y="502"/>
                  <a:pt x="921" y="478"/>
                </a:cubicBezTo>
                <a:cubicBezTo>
                  <a:pt x="882" y="441"/>
                  <a:pt x="847" y="411"/>
                  <a:pt x="814" y="386"/>
                </a:cubicBezTo>
                <a:lnTo>
                  <a:pt x="854" y="339"/>
                </a:lnTo>
                <a:lnTo>
                  <a:pt x="763" y="339"/>
                </a:lnTo>
                <a:lnTo>
                  <a:pt x="763" y="256"/>
                </a:lnTo>
                <a:close/>
                <a:moveTo>
                  <a:pt x="1065" y="406"/>
                </a:moveTo>
                <a:lnTo>
                  <a:pt x="1065" y="339"/>
                </a:lnTo>
                <a:lnTo>
                  <a:pt x="891" y="339"/>
                </a:lnTo>
                <a:cubicBezTo>
                  <a:pt x="919" y="360"/>
                  <a:pt x="951" y="385"/>
                  <a:pt x="985" y="412"/>
                </a:cubicBezTo>
                <a:lnTo>
                  <a:pt x="927" y="475"/>
                </a:lnTo>
                <a:cubicBezTo>
                  <a:pt x="975" y="453"/>
                  <a:pt x="1021" y="430"/>
                  <a:pt x="1065" y="406"/>
                </a:cubicBezTo>
                <a:close/>
                <a:moveTo>
                  <a:pt x="1223" y="436"/>
                </a:moveTo>
                <a:cubicBezTo>
                  <a:pt x="1263" y="409"/>
                  <a:pt x="1302" y="377"/>
                  <a:pt x="1342" y="339"/>
                </a:cubicBezTo>
                <a:lnTo>
                  <a:pt x="1162" y="339"/>
                </a:lnTo>
                <a:lnTo>
                  <a:pt x="1162" y="368"/>
                </a:lnTo>
                <a:cubicBezTo>
                  <a:pt x="1180" y="393"/>
                  <a:pt x="1200" y="416"/>
                  <a:pt x="1223" y="436"/>
                </a:cubicBezTo>
                <a:close/>
                <a:moveTo>
                  <a:pt x="81" y="1076"/>
                </a:moveTo>
                <a:cubicBezTo>
                  <a:pt x="44" y="1076"/>
                  <a:pt x="26" y="1059"/>
                  <a:pt x="26" y="1025"/>
                </a:cubicBezTo>
                <a:lnTo>
                  <a:pt x="26" y="902"/>
                </a:lnTo>
                <a:cubicBezTo>
                  <a:pt x="26" y="871"/>
                  <a:pt x="44" y="856"/>
                  <a:pt x="81" y="856"/>
                </a:cubicBezTo>
                <a:lnTo>
                  <a:pt x="163" y="856"/>
                </a:lnTo>
                <a:lnTo>
                  <a:pt x="163" y="830"/>
                </a:lnTo>
                <a:lnTo>
                  <a:pt x="81" y="830"/>
                </a:lnTo>
                <a:cubicBezTo>
                  <a:pt x="27" y="830"/>
                  <a:pt x="0" y="853"/>
                  <a:pt x="0" y="901"/>
                </a:cubicBezTo>
                <a:lnTo>
                  <a:pt x="0" y="1032"/>
                </a:lnTo>
                <a:cubicBezTo>
                  <a:pt x="0" y="1080"/>
                  <a:pt x="27" y="1103"/>
                  <a:pt x="81" y="1103"/>
                </a:cubicBezTo>
                <a:lnTo>
                  <a:pt x="164" y="1103"/>
                </a:lnTo>
                <a:lnTo>
                  <a:pt x="164" y="1076"/>
                </a:lnTo>
                <a:lnTo>
                  <a:pt x="81" y="1076"/>
                </a:lnTo>
                <a:close/>
                <a:moveTo>
                  <a:pt x="323" y="1076"/>
                </a:moveTo>
                <a:lnTo>
                  <a:pt x="247" y="1076"/>
                </a:lnTo>
                <a:cubicBezTo>
                  <a:pt x="235" y="1076"/>
                  <a:pt x="230" y="1070"/>
                  <a:pt x="230" y="1059"/>
                </a:cubicBezTo>
                <a:lnTo>
                  <a:pt x="230" y="874"/>
                </a:lnTo>
                <a:cubicBezTo>
                  <a:pt x="230" y="862"/>
                  <a:pt x="235" y="856"/>
                  <a:pt x="246" y="856"/>
                </a:cubicBezTo>
                <a:lnTo>
                  <a:pt x="323" y="856"/>
                </a:lnTo>
                <a:cubicBezTo>
                  <a:pt x="334" y="856"/>
                  <a:pt x="339" y="862"/>
                  <a:pt x="339" y="875"/>
                </a:cubicBezTo>
                <a:lnTo>
                  <a:pt x="339" y="1058"/>
                </a:lnTo>
                <a:cubicBezTo>
                  <a:pt x="339" y="1070"/>
                  <a:pt x="334" y="1076"/>
                  <a:pt x="323" y="1076"/>
                </a:cubicBezTo>
                <a:close/>
                <a:moveTo>
                  <a:pt x="204" y="860"/>
                </a:moveTo>
                <a:lnTo>
                  <a:pt x="204" y="1070"/>
                </a:lnTo>
                <a:cubicBezTo>
                  <a:pt x="204" y="1092"/>
                  <a:pt x="214" y="1103"/>
                  <a:pt x="233" y="1103"/>
                </a:cubicBezTo>
                <a:lnTo>
                  <a:pt x="339" y="1103"/>
                </a:lnTo>
                <a:cubicBezTo>
                  <a:pt x="357" y="1103"/>
                  <a:pt x="367" y="1094"/>
                  <a:pt x="367" y="1075"/>
                </a:cubicBezTo>
                <a:lnTo>
                  <a:pt x="367" y="859"/>
                </a:lnTo>
                <a:cubicBezTo>
                  <a:pt x="364" y="842"/>
                  <a:pt x="355" y="832"/>
                  <a:pt x="338" y="830"/>
                </a:cubicBezTo>
                <a:lnTo>
                  <a:pt x="230" y="830"/>
                </a:lnTo>
                <a:cubicBezTo>
                  <a:pt x="213" y="830"/>
                  <a:pt x="204" y="840"/>
                  <a:pt x="204" y="860"/>
                </a:cubicBezTo>
                <a:close/>
                <a:moveTo>
                  <a:pt x="567" y="1103"/>
                </a:moveTo>
                <a:lnTo>
                  <a:pt x="567" y="859"/>
                </a:lnTo>
                <a:cubicBezTo>
                  <a:pt x="567" y="839"/>
                  <a:pt x="557" y="830"/>
                  <a:pt x="537" y="830"/>
                </a:cubicBezTo>
                <a:lnTo>
                  <a:pt x="411" y="830"/>
                </a:lnTo>
                <a:lnTo>
                  <a:pt x="411" y="859"/>
                </a:lnTo>
                <a:lnTo>
                  <a:pt x="539" y="859"/>
                </a:lnTo>
                <a:lnTo>
                  <a:pt x="539" y="1103"/>
                </a:lnTo>
                <a:lnTo>
                  <a:pt x="567" y="1103"/>
                </a:lnTo>
                <a:close/>
                <a:moveTo>
                  <a:pt x="411" y="875"/>
                </a:moveTo>
                <a:lnTo>
                  <a:pt x="411" y="1103"/>
                </a:lnTo>
                <a:lnTo>
                  <a:pt x="441" y="1103"/>
                </a:lnTo>
                <a:lnTo>
                  <a:pt x="441" y="875"/>
                </a:lnTo>
                <a:lnTo>
                  <a:pt x="411" y="875"/>
                </a:lnTo>
                <a:close/>
                <a:moveTo>
                  <a:pt x="711" y="1103"/>
                </a:moveTo>
                <a:lnTo>
                  <a:pt x="711" y="856"/>
                </a:lnTo>
                <a:lnTo>
                  <a:pt x="776" y="856"/>
                </a:lnTo>
                <a:lnTo>
                  <a:pt x="776" y="830"/>
                </a:lnTo>
                <a:lnTo>
                  <a:pt x="613" y="830"/>
                </a:lnTo>
                <a:lnTo>
                  <a:pt x="613" y="856"/>
                </a:lnTo>
                <a:lnTo>
                  <a:pt x="683" y="856"/>
                </a:lnTo>
                <a:lnTo>
                  <a:pt x="683" y="1103"/>
                </a:lnTo>
                <a:lnTo>
                  <a:pt x="711" y="1103"/>
                </a:lnTo>
                <a:close/>
                <a:moveTo>
                  <a:pt x="947" y="953"/>
                </a:moveTo>
                <a:lnTo>
                  <a:pt x="853" y="953"/>
                </a:lnTo>
                <a:lnTo>
                  <a:pt x="853" y="980"/>
                </a:lnTo>
                <a:lnTo>
                  <a:pt x="947" y="980"/>
                </a:lnTo>
                <a:lnTo>
                  <a:pt x="947" y="953"/>
                </a:lnTo>
                <a:close/>
                <a:moveTo>
                  <a:pt x="836" y="1076"/>
                </a:moveTo>
                <a:lnTo>
                  <a:pt x="836" y="856"/>
                </a:lnTo>
                <a:lnTo>
                  <a:pt x="973" y="856"/>
                </a:lnTo>
                <a:lnTo>
                  <a:pt x="973" y="830"/>
                </a:lnTo>
                <a:lnTo>
                  <a:pt x="836" y="830"/>
                </a:lnTo>
                <a:cubicBezTo>
                  <a:pt x="819" y="830"/>
                  <a:pt x="810" y="838"/>
                  <a:pt x="810" y="856"/>
                </a:cubicBezTo>
                <a:lnTo>
                  <a:pt x="810" y="1077"/>
                </a:lnTo>
                <a:cubicBezTo>
                  <a:pt x="810" y="1094"/>
                  <a:pt x="819" y="1103"/>
                  <a:pt x="836" y="1103"/>
                </a:cubicBezTo>
                <a:lnTo>
                  <a:pt x="973" y="1103"/>
                </a:lnTo>
                <a:lnTo>
                  <a:pt x="973" y="1076"/>
                </a:lnTo>
                <a:lnTo>
                  <a:pt x="836" y="1076"/>
                </a:lnTo>
                <a:close/>
                <a:moveTo>
                  <a:pt x="1163" y="1103"/>
                </a:moveTo>
                <a:lnTo>
                  <a:pt x="1163" y="859"/>
                </a:lnTo>
                <a:cubicBezTo>
                  <a:pt x="1163" y="839"/>
                  <a:pt x="1153" y="830"/>
                  <a:pt x="1132" y="830"/>
                </a:cubicBezTo>
                <a:lnTo>
                  <a:pt x="1007" y="830"/>
                </a:lnTo>
                <a:lnTo>
                  <a:pt x="1007" y="859"/>
                </a:lnTo>
                <a:lnTo>
                  <a:pt x="1134" y="859"/>
                </a:lnTo>
                <a:lnTo>
                  <a:pt x="1134" y="1103"/>
                </a:lnTo>
                <a:lnTo>
                  <a:pt x="1163" y="1103"/>
                </a:lnTo>
                <a:close/>
                <a:moveTo>
                  <a:pt x="1007" y="875"/>
                </a:moveTo>
                <a:lnTo>
                  <a:pt x="1007" y="1103"/>
                </a:lnTo>
                <a:lnTo>
                  <a:pt x="1037" y="1103"/>
                </a:lnTo>
                <a:lnTo>
                  <a:pt x="1037" y="875"/>
                </a:lnTo>
                <a:lnTo>
                  <a:pt x="1007" y="875"/>
                </a:lnTo>
                <a:close/>
                <a:moveTo>
                  <a:pt x="1306" y="1103"/>
                </a:moveTo>
                <a:lnTo>
                  <a:pt x="1306" y="856"/>
                </a:lnTo>
                <a:lnTo>
                  <a:pt x="1371" y="856"/>
                </a:lnTo>
                <a:lnTo>
                  <a:pt x="1371" y="830"/>
                </a:lnTo>
                <a:lnTo>
                  <a:pt x="1209" y="830"/>
                </a:lnTo>
                <a:lnTo>
                  <a:pt x="1209" y="856"/>
                </a:lnTo>
                <a:lnTo>
                  <a:pt x="1278" y="856"/>
                </a:lnTo>
                <a:lnTo>
                  <a:pt x="1278" y="1103"/>
                </a:lnTo>
                <a:lnTo>
                  <a:pt x="1306" y="1103"/>
                </a:lnTo>
                <a:close/>
                <a:moveTo>
                  <a:pt x="1487" y="1076"/>
                </a:moveTo>
                <a:lnTo>
                  <a:pt x="1406" y="1076"/>
                </a:lnTo>
                <a:lnTo>
                  <a:pt x="1406" y="1103"/>
                </a:lnTo>
                <a:lnTo>
                  <a:pt x="1487" y="1103"/>
                </a:lnTo>
                <a:cubicBezTo>
                  <a:pt x="1542" y="1103"/>
                  <a:pt x="1569" y="1079"/>
                  <a:pt x="1569" y="1031"/>
                </a:cubicBezTo>
                <a:cubicBezTo>
                  <a:pt x="1569" y="1002"/>
                  <a:pt x="1556" y="982"/>
                  <a:pt x="1531" y="970"/>
                </a:cubicBezTo>
                <a:lnTo>
                  <a:pt x="1468" y="940"/>
                </a:lnTo>
                <a:cubicBezTo>
                  <a:pt x="1444" y="929"/>
                  <a:pt x="1432" y="916"/>
                  <a:pt x="1432" y="902"/>
                </a:cubicBezTo>
                <a:cubicBezTo>
                  <a:pt x="1432" y="871"/>
                  <a:pt x="1450" y="856"/>
                  <a:pt x="1487" y="856"/>
                </a:cubicBezTo>
                <a:lnTo>
                  <a:pt x="1569" y="856"/>
                </a:lnTo>
                <a:lnTo>
                  <a:pt x="1569" y="830"/>
                </a:lnTo>
                <a:lnTo>
                  <a:pt x="1487" y="830"/>
                </a:lnTo>
                <a:cubicBezTo>
                  <a:pt x="1433" y="830"/>
                  <a:pt x="1406" y="853"/>
                  <a:pt x="1406" y="901"/>
                </a:cubicBezTo>
                <a:cubicBezTo>
                  <a:pt x="1406" y="923"/>
                  <a:pt x="1418" y="942"/>
                  <a:pt x="1441" y="958"/>
                </a:cubicBezTo>
                <a:cubicBezTo>
                  <a:pt x="1452" y="963"/>
                  <a:pt x="1473" y="974"/>
                  <a:pt x="1506" y="990"/>
                </a:cubicBezTo>
                <a:cubicBezTo>
                  <a:pt x="1530" y="1001"/>
                  <a:pt x="1541" y="1013"/>
                  <a:pt x="1541" y="1027"/>
                </a:cubicBezTo>
                <a:cubicBezTo>
                  <a:pt x="1541" y="1059"/>
                  <a:pt x="1523" y="1076"/>
                  <a:pt x="1487" y="1076"/>
                </a:cubicBezTo>
                <a:close/>
              </a:path>
            </a:pathLst>
          </a:custGeom>
          <a:solidFill>
            <a:schemeClr val="bg1"/>
          </a:solidFill>
          <a:ln>
            <a:noFill/>
          </a:ln>
        </p:spPr>
        <p:txBody>
          <a:bodyPr anchor="t" anchorCtr="0" bIns="45720" compatLnSpc="1" lIns="91440" numCol="1" rIns="91440" tIns="45720" vert="horz" wrap="square"/>
          <a:lstStyle/>
          <a:p>
            <a:endParaRPr altLang="en-US" lang="zh-CN" sz="2000"/>
          </a:p>
        </p:txBody>
      </p:sp>
      <p:grpSp>
        <p:nvGrpSpPr>
          <p:cNvPr id="71" name="组合 70"/>
          <p:cNvGrpSpPr/>
          <p:nvPr/>
        </p:nvGrpSpPr>
        <p:grpSpPr>
          <a:xfrm>
            <a:off x="1162621" y="2094383"/>
            <a:ext cx="1620324" cy="1620324"/>
            <a:chOff x="1245706" y="2233014"/>
            <a:chExt cx="1620324" cy="1620324"/>
          </a:xfrm>
        </p:grpSpPr>
        <p:sp>
          <p:nvSpPr>
            <p:cNvPr id="73" name="Freeform 17"/>
            <p:cNvSpPr>
              <a:spLocks noEditPoints="1"/>
            </p:cNvSpPr>
            <p:nvPr/>
          </p:nvSpPr>
          <p:spPr bwMode="auto">
            <a:xfrm>
              <a:off x="1512902" y="2470830"/>
              <a:ext cx="1087438" cy="1009650"/>
            </a:xfrm>
            <a:custGeom>
              <a:gdLst>
                <a:gd fmla="*/ 756 w 1374" name="T0"/>
                <a:gd fmla="*/ 1116 h 1276" name="T1"/>
                <a:gd fmla="*/ 566 w 1374" name="T2"/>
                <a:gd fmla="*/ 1200 h 1276" name="T3"/>
                <a:gd fmla="*/ 385 w 1374" name="T4"/>
                <a:gd fmla="*/ 42 h 1276" name="T5"/>
                <a:gd fmla="*/ 425 w 1374" name="T6"/>
                <a:gd fmla="*/ 69 h 1276" name="T7"/>
                <a:gd fmla="*/ 693 w 1374" name="T8"/>
                <a:gd fmla="*/ 3 h 1276" name="T9"/>
                <a:gd fmla="*/ 343 w 1374" name="T10"/>
                <a:gd fmla="*/ 52 h 1276" name="T11"/>
                <a:gd fmla="*/ 418 w 1374" name="T12"/>
                <a:gd fmla="*/ 126 h 1276" name="T13"/>
                <a:gd fmla="*/ 402 w 1374" name="T14"/>
                <a:gd fmla="*/ 690 h 1276" name="T15"/>
                <a:gd fmla="*/ 327 w 1374" name="T16"/>
                <a:gd fmla="*/ 616 h 1276" name="T17"/>
                <a:gd fmla="*/ 343 w 1374" name="T18"/>
                <a:gd fmla="*/ 52 h 1276" name="T19"/>
                <a:gd fmla="*/ 625 w 1374" name="T20"/>
                <a:gd fmla="*/ 245 h 1276" name="T21"/>
                <a:gd fmla="*/ 946 w 1374" name="T22"/>
                <a:gd fmla="*/ 208 h 1276" name="T23"/>
                <a:gd fmla="*/ 590 w 1374" name="T24"/>
                <a:gd fmla="*/ 222 h 1276" name="T25"/>
                <a:gd fmla="*/ 608 w 1374" name="T26"/>
                <a:gd fmla="*/ 270 h 1276" name="T27"/>
                <a:gd fmla="*/ 624 w 1374" name="T28"/>
                <a:gd fmla="*/ 854 h 1276" name="T29"/>
                <a:gd fmla="*/ 548 w 1374" name="T30"/>
                <a:gd fmla="*/ 831 h 1276" name="T31"/>
                <a:gd fmla="*/ 532 w 1374" name="T32"/>
                <a:gd fmla="*/ 247 h 1276" name="T33"/>
                <a:gd fmla="*/ 653 w 1374" name="T34"/>
                <a:gd fmla="*/ 294 h 1276" name="T35"/>
                <a:gd fmla="*/ 1036 w 1374" name="T36"/>
                <a:gd fmla="*/ 294 h 1276" name="T37"/>
                <a:gd fmla="*/ 984 w 1374" name="T38"/>
                <a:gd fmla="*/ 822 h 1276" name="T39"/>
                <a:gd fmla="*/ 653 w 1374" name="T40"/>
                <a:gd fmla="*/ 294 h 1276" name="T41"/>
                <a:gd fmla="*/ 975 w 1374" name="T42"/>
                <a:gd fmla="*/ 337 h 1276" name="T43"/>
                <a:gd fmla="*/ 716 w 1374" name="T44"/>
                <a:gd fmla="*/ 487 h 1276" name="T45"/>
                <a:gd fmla="*/ 447 w 1374" name="T46"/>
                <a:gd fmla="*/ 114 h 1276" name="T47"/>
                <a:gd fmla="*/ 830 w 1374" name="T48"/>
                <a:gd fmla="*/ 114 h 1276" name="T49"/>
                <a:gd fmla="*/ 517 w 1374" name="T50"/>
                <a:gd fmla="*/ 168 h 1276" name="T51"/>
                <a:gd fmla="*/ 487 w 1374" name="T52"/>
                <a:gd fmla="*/ 680 h 1276" name="T53"/>
                <a:gd fmla="*/ 447 w 1374" name="T54"/>
                <a:gd fmla="*/ 114 h 1276" name="T55"/>
                <a:gd fmla="*/ 272 w 1374" name="T56"/>
                <a:gd fmla="*/ 382 h 1276" name="T57"/>
                <a:gd fmla="*/ 210 w 1374" name="T58"/>
                <a:gd fmla="*/ 275 h 1276" name="T59"/>
                <a:gd fmla="*/ 109 w 1374" name="T60"/>
                <a:gd fmla="*/ 946 h 1276" name="T61"/>
                <a:gd fmla="*/ 183 w 1374" name="T62"/>
                <a:gd fmla="*/ 1043 h 1276" name="T63"/>
                <a:gd fmla="*/ 0 w 1374" name="T64"/>
                <a:gd fmla="*/ 1276 h 1276" name="T65"/>
                <a:gd fmla="*/ 1374 w 1374" name="T66"/>
                <a:gd fmla="*/ 1188 h 1276" name="T67"/>
                <a:gd fmla="*/ 1257 w 1374" name="T68"/>
                <a:gd fmla="*/ 946 h 1276" name="T69"/>
                <a:gd fmla="*/ 1156 w 1374" name="T70"/>
                <a:gd fmla="*/ 275 h 1276" name="T71"/>
                <a:gd fmla="*/ 1095 w 1374" name="T72"/>
                <a:gd fmla="*/ 382 h 1276" name="T73"/>
                <a:gd fmla="*/ 1161 w 1374" name="T74"/>
                <a:gd fmla="*/ 961 h 1276" name="T75"/>
                <a:gd fmla="*/ 205 w 1374" name="T76"/>
                <a:gd fmla="*/ 382 h 1276"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276" w="1374">
                  <a:moveTo>
                    <a:pt x="610" y="1116"/>
                  </a:moveTo>
                  <a:lnTo>
                    <a:pt x="756" y="1116"/>
                  </a:lnTo>
                  <a:lnTo>
                    <a:pt x="807" y="1200"/>
                  </a:lnTo>
                  <a:lnTo>
                    <a:pt x="566" y="1200"/>
                  </a:lnTo>
                  <a:lnTo>
                    <a:pt x="610" y="1116"/>
                  </a:lnTo>
                  <a:close/>
                  <a:moveTo>
                    <a:pt x="385" y="42"/>
                  </a:moveTo>
                  <a:lnTo>
                    <a:pt x="420" y="65"/>
                  </a:lnTo>
                  <a:cubicBezTo>
                    <a:pt x="422" y="66"/>
                    <a:pt x="423" y="67"/>
                    <a:pt x="425" y="69"/>
                  </a:cubicBezTo>
                  <a:lnTo>
                    <a:pt x="741" y="28"/>
                  </a:lnTo>
                  <a:cubicBezTo>
                    <a:pt x="734" y="11"/>
                    <a:pt x="715" y="0"/>
                    <a:pt x="693" y="3"/>
                  </a:cubicBezTo>
                  <a:lnTo>
                    <a:pt x="385" y="42"/>
                  </a:lnTo>
                  <a:close/>
                  <a:moveTo>
                    <a:pt x="343" y="52"/>
                  </a:moveTo>
                  <a:lnTo>
                    <a:pt x="402" y="90"/>
                  </a:lnTo>
                  <a:cubicBezTo>
                    <a:pt x="411" y="96"/>
                    <a:pt x="418" y="112"/>
                    <a:pt x="418" y="126"/>
                  </a:cubicBezTo>
                  <a:lnTo>
                    <a:pt x="418" y="675"/>
                  </a:lnTo>
                  <a:cubicBezTo>
                    <a:pt x="418" y="689"/>
                    <a:pt x="411" y="696"/>
                    <a:pt x="402" y="690"/>
                  </a:cubicBezTo>
                  <a:lnTo>
                    <a:pt x="343" y="652"/>
                  </a:lnTo>
                  <a:cubicBezTo>
                    <a:pt x="334" y="646"/>
                    <a:pt x="327" y="630"/>
                    <a:pt x="327" y="616"/>
                  </a:cubicBezTo>
                  <a:lnTo>
                    <a:pt x="327" y="67"/>
                  </a:lnTo>
                  <a:cubicBezTo>
                    <a:pt x="327" y="53"/>
                    <a:pt x="334" y="46"/>
                    <a:pt x="343" y="52"/>
                  </a:cubicBezTo>
                  <a:close/>
                  <a:moveTo>
                    <a:pt x="590" y="222"/>
                  </a:moveTo>
                  <a:lnTo>
                    <a:pt x="625" y="245"/>
                  </a:lnTo>
                  <a:cubicBezTo>
                    <a:pt x="627" y="246"/>
                    <a:pt x="629" y="247"/>
                    <a:pt x="630" y="248"/>
                  </a:cubicBezTo>
                  <a:lnTo>
                    <a:pt x="946" y="208"/>
                  </a:lnTo>
                  <a:cubicBezTo>
                    <a:pt x="939" y="190"/>
                    <a:pt x="920" y="180"/>
                    <a:pt x="898" y="183"/>
                  </a:cubicBezTo>
                  <a:lnTo>
                    <a:pt x="590" y="222"/>
                  </a:lnTo>
                  <a:close/>
                  <a:moveTo>
                    <a:pt x="548" y="232"/>
                  </a:moveTo>
                  <a:lnTo>
                    <a:pt x="608" y="270"/>
                  </a:lnTo>
                  <a:cubicBezTo>
                    <a:pt x="616" y="275"/>
                    <a:pt x="624" y="292"/>
                    <a:pt x="624" y="306"/>
                  </a:cubicBezTo>
                  <a:lnTo>
                    <a:pt x="624" y="854"/>
                  </a:lnTo>
                  <a:cubicBezTo>
                    <a:pt x="624" y="868"/>
                    <a:pt x="616" y="875"/>
                    <a:pt x="608" y="869"/>
                  </a:cubicBezTo>
                  <a:lnTo>
                    <a:pt x="548" y="831"/>
                  </a:lnTo>
                  <a:cubicBezTo>
                    <a:pt x="539" y="826"/>
                    <a:pt x="532" y="810"/>
                    <a:pt x="532" y="796"/>
                  </a:cubicBezTo>
                  <a:lnTo>
                    <a:pt x="532" y="247"/>
                  </a:lnTo>
                  <a:cubicBezTo>
                    <a:pt x="532" y="233"/>
                    <a:pt x="539" y="226"/>
                    <a:pt x="548" y="232"/>
                  </a:cubicBezTo>
                  <a:close/>
                  <a:moveTo>
                    <a:pt x="653" y="294"/>
                  </a:moveTo>
                  <a:lnTo>
                    <a:pt x="984" y="251"/>
                  </a:lnTo>
                  <a:cubicBezTo>
                    <a:pt x="1012" y="247"/>
                    <a:pt x="1036" y="267"/>
                    <a:pt x="1036" y="294"/>
                  </a:cubicBezTo>
                  <a:lnTo>
                    <a:pt x="1036" y="766"/>
                  </a:lnTo>
                  <a:cubicBezTo>
                    <a:pt x="1036" y="793"/>
                    <a:pt x="1012" y="818"/>
                    <a:pt x="984" y="822"/>
                  </a:cubicBezTo>
                  <a:lnTo>
                    <a:pt x="653" y="864"/>
                  </a:lnTo>
                  <a:lnTo>
                    <a:pt x="653" y="294"/>
                  </a:lnTo>
                  <a:close/>
                  <a:moveTo>
                    <a:pt x="716" y="371"/>
                  </a:moveTo>
                  <a:lnTo>
                    <a:pt x="975" y="337"/>
                  </a:lnTo>
                  <a:lnTo>
                    <a:pt x="975" y="454"/>
                  </a:lnTo>
                  <a:lnTo>
                    <a:pt x="716" y="487"/>
                  </a:lnTo>
                  <a:lnTo>
                    <a:pt x="716" y="371"/>
                  </a:lnTo>
                  <a:close/>
                  <a:moveTo>
                    <a:pt x="447" y="114"/>
                  </a:moveTo>
                  <a:lnTo>
                    <a:pt x="778" y="72"/>
                  </a:lnTo>
                  <a:cubicBezTo>
                    <a:pt x="807" y="68"/>
                    <a:pt x="830" y="87"/>
                    <a:pt x="830" y="114"/>
                  </a:cubicBezTo>
                  <a:lnTo>
                    <a:pt x="830" y="128"/>
                  </a:lnTo>
                  <a:lnTo>
                    <a:pt x="517" y="168"/>
                  </a:lnTo>
                  <a:cubicBezTo>
                    <a:pt x="495" y="174"/>
                    <a:pt x="486" y="188"/>
                    <a:pt x="487" y="218"/>
                  </a:cubicBezTo>
                  <a:lnTo>
                    <a:pt x="487" y="680"/>
                  </a:lnTo>
                  <a:lnTo>
                    <a:pt x="447" y="685"/>
                  </a:lnTo>
                  <a:lnTo>
                    <a:pt x="447" y="114"/>
                  </a:lnTo>
                  <a:close/>
                  <a:moveTo>
                    <a:pt x="205" y="382"/>
                  </a:moveTo>
                  <a:lnTo>
                    <a:pt x="272" y="382"/>
                  </a:lnTo>
                  <a:lnTo>
                    <a:pt x="272" y="275"/>
                  </a:lnTo>
                  <a:lnTo>
                    <a:pt x="210" y="275"/>
                  </a:lnTo>
                  <a:cubicBezTo>
                    <a:pt x="155" y="275"/>
                    <a:pt x="109" y="320"/>
                    <a:pt x="109" y="376"/>
                  </a:cubicBezTo>
                  <a:lnTo>
                    <a:pt x="109" y="946"/>
                  </a:lnTo>
                  <a:cubicBezTo>
                    <a:pt x="109" y="992"/>
                    <a:pt x="140" y="1031"/>
                    <a:pt x="183" y="1043"/>
                  </a:cubicBezTo>
                  <a:lnTo>
                    <a:pt x="183" y="1043"/>
                  </a:lnTo>
                  <a:lnTo>
                    <a:pt x="0" y="1188"/>
                  </a:lnTo>
                  <a:lnTo>
                    <a:pt x="0" y="1276"/>
                  </a:lnTo>
                  <a:lnTo>
                    <a:pt x="1374" y="1276"/>
                  </a:lnTo>
                  <a:lnTo>
                    <a:pt x="1374" y="1188"/>
                  </a:lnTo>
                  <a:lnTo>
                    <a:pt x="1178" y="1045"/>
                  </a:lnTo>
                  <a:cubicBezTo>
                    <a:pt x="1223" y="1035"/>
                    <a:pt x="1257" y="994"/>
                    <a:pt x="1257" y="946"/>
                  </a:cubicBezTo>
                  <a:lnTo>
                    <a:pt x="1257" y="376"/>
                  </a:lnTo>
                  <a:cubicBezTo>
                    <a:pt x="1257" y="320"/>
                    <a:pt x="1212" y="275"/>
                    <a:pt x="1156" y="275"/>
                  </a:cubicBezTo>
                  <a:lnTo>
                    <a:pt x="1095" y="275"/>
                  </a:lnTo>
                  <a:lnTo>
                    <a:pt x="1095" y="382"/>
                  </a:lnTo>
                  <a:lnTo>
                    <a:pt x="1161" y="382"/>
                  </a:lnTo>
                  <a:lnTo>
                    <a:pt x="1161" y="961"/>
                  </a:lnTo>
                  <a:lnTo>
                    <a:pt x="205" y="961"/>
                  </a:lnTo>
                  <a:lnTo>
                    <a:pt x="205" y="382"/>
                  </a:lnTo>
                  <a:close/>
                </a:path>
              </a:pathLst>
            </a:custGeom>
            <a:solidFill>
              <a:schemeClr val="tx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74" name="椭圆 73"/>
            <p:cNvSpPr/>
            <p:nvPr/>
          </p:nvSpPr>
          <p:spPr bwMode="auto">
            <a:xfrm>
              <a:off x="1245706" y="2233014"/>
              <a:ext cx="1620324" cy="1620324"/>
            </a:xfrm>
            <a:prstGeom prst="ellipse">
              <a:avLst/>
            </a:prstGeom>
            <a:noFill/>
            <a:ln algn="ctr" cap="flat" cmpd="sng" w="57150">
              <a:solidFill>
                <a:schemeClr val="tx1"/>
              </a:solid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tx1"/>
                </a:solidFill>
                <a:effectLst/>
                <a:latin charset="0" panose="020b0604020202020204" pitchFamily="34" typeface="Arial"/>
                <a:ea charset="-122" panose="02010600030101010101" pitchFamily="2" typeface="宋体"/>
              </a:endParaRPr>
            </a:p>
          </p:txBody>
        </p:sp>
      </p:grpSp>
      <p:sp>
        <p:nvSpPr>
          <p:cNvPr id="75" name="Freeform 21"/>
          <p:cNvSpPr>
            <a:spLocks noEditPoints="1"/>
          </p:cNvSpPr>
          <p:nvPr/>
        </p:nvSpPr>
        <p:spPr bwMode="auto">
          <a:xfrm>
            <a:off x="4234380" y="1527544"/>
            <a:ext cx="421507" cy="426297"/>
          </a:xfrm>
          <a:custGeom>
            <a:gdLst>
              <a:gd fmla="*/ 429 w 563" name="T0"/>
              <a:gd fmla="*/ 130 h 595" name="T1"/>
              <a:gd fmla="*/ 419 w 563" name="T2"/>
              <a:gd fmla="*/ 63 h 595" name="T3"/>
              <a:gd fmla="*/ 460 w 563" name="T4"/>
              <a:gd fmla="*/ 170 h 595" name="T5"/>
              <a:gd fmla="*/ 229 w 563" name="T6"/>
              <a:gd fmla="*/ 200 h 595" name="T7"/>
              <a:gd fmla="*/ 460 w 563" name="T8"/>
              <a:gd fmla="*/ 170 h 595" name="T9"/>
              <a:gd fmla="*/ 229 w 563" name="T10"/>
              <a:gd fmla="*/ 234 h 595" name="T11"/>
              <a:gd fmla="*/ 460 w 563" name="T12"/>
              <a:gd fmla="*/ 264 h 595" name="T13"/>
              <a:gd fmla="*/ 460 w 563" name="T14"/>
              <a:gd fmla="*/ 303 h 595" name="T15"/>
              <a:gd fmla="*/ 384 w 563" name="T16"/>
              <a:gd fmla="*/ 333 h 595" name="T17"/>
              <a:gd fmla="*/ 460 w 563" name="T18"/>
              <a:gd fmla="*/ 303 h 595" name="T19"/>
              <a:gd fmla="*/ 229 w 563" name="T20"/>
              <a:gd fmla="*/ 104 h 595" name="T21"/>
              <a:gd fmla="*/ 359 w 563" name="T22"/>
              <a:gd fmla="*/ 134 h 595" name="T23"/>
              <a:gd fmla="*/ 174 w 563" name="T24"/>
              <a:gd fmla="*/ 490 h 595" name="T25"/>
              <a:gd fmla="*/ 265 w 563" name="T26"/>
              <a:gd fmla="*/ 438 h 595" name="T27"/>
              <a:gd fmla="*/ 174 w 563" name="T28"/>
              <a:gd fmla="*/ 490 h 595" name="T29"/>
              <a:gd fmla="*/ 113 w 563" name="T30"/>
              <a:gd fmla="*/ 402 h 595" name="T31"/>
              <a:gd fmla="*/ 208 w 563" name="T32"/>
              <a:gd fmla="*/ 448 h 595" name="T33"/>
              <a:gd fmla="*/ 219 w 563" name="T34"/>
              <a:gd fmla="*/ 341 h 595" name="T35"/>
              <a:gd fmla="*/ 98 w 563" name="T36"/>
              <a:gd fmla="*/ 252 h 595" name="T37"/>
              <a:gd fmla="*/ 63 w 563" name="T38"/>
              <a:gd fmla="*/ 192 h 595" name="T39"/>
              <a:gd fmla="*/ 7 w 563" name="T40"/>
              <a:gd fmla="*/ 249 h 595" name="T41"/>
              <a:gd fmla="*/ 73 w 563" name="T42"/>
              <a:gd fmla="*/ 408 h 595" name="T43"/>
              <a:gd fmla="*/ 35 w 563" name="T44"/>
              <a:gd fmla="*/ 286 h 595" name="T45"/>
              <a:gd fmla="*/ 49 w 563" name="T46"/>
              <a:gd fmla="*/ 252 h 595" name="T47"/>
              <a:gd fmla="*/ 122 w 563" name="T48"/>
              <a:gd fmla="*/ 210 h 595" name="T49"/>
              <a:gd fmla="*/ 439 w 563" name="T50"/>
              <a:gd fmla="*/ 0 h 595" name="T51"/>
              <a:gd fmla="*/ 133 w 563" name="T52"/>
              <a:gd fmla="*/ 78 h 595" name="T53"/>
              <a:gd fmla="*/ 192 w 563" name="T54"/>
              <a:gd fmla="*/ 247 h 595" name="T55"/>
              <a:gd fmla="*/ 211 w 563" name="T56"/>
              <a:gd fmla="*/ 59 h 595" name="T57"/>
              <a:gd fmla="*/ 392 w 563" name="T58"/>
              <a:gd fmla="*/ 142 h 595" name="T59"/>
              <a:gd fmla="*/ 504 w 563" name="T60"/>
              <a:gd fmla="*/ 157 h 595" name="T61"/>
              <a:gd fmla="*/ 484 w 563" name="T62"/>
              <a:gd fmla="*/ 465 h 595" name="T63"/>
              <a:gd fmla="*/ 318 w 563" name="T64"/>
              <a:gd fmla="*/ 524 h 595" name="T65"/>
              <a:gd fmla="*/ 563 w 563" name="T66"/>
              <a:gd fmla="*/ 446 h 595" name="T67"/>
              <a:gd fmla="*/ 439 w 563" name="T68"/>
              <a:gd fmla="*/ 0 h 5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595" w="563">
                <a:moveTo>
                  <a:pt x="486" y="130"/>
                </a:moveTo>
                <a:lnTo>
                  <a:pt x="429" y="130"/>
                </a:lnTo>
                <a:cubicBezTo>
                  <a:pt x="424" y="130"/>
                  <a:pt x="419" y="125"/>
                  <a:pt x="419" y="120"/>
                </a:cubicBezTo>
                <a:lnTo>
                  <a:pt x="419" y="63"/>
                </a:lnTo>
                <a:lnTo>
                  <a:pt x="486" y="130"/>
                </a:lnTo>
                <a:close/>
                <a:moveTo>
                  <a:pt x="460" y="170"/>
                </a:moveTo>
                <a:lnTo>
                  <a:pt x="229" y="170"/>
                </a:lnTo>
                <a:lnTo>
                  <a:pt x="229" y="200"/>
                </a:lnTo>
                <a:lnTo>
                  <a:pt x="460" y="200"/>
                </a:lnTo>
                <a:lnTo>
                  <a:pt x="460" y="170"/>
                </a:lnTo>
                <a:close/>
                <a:moveTo>
                  <a:pt x="460" y="234"/>
                </a:moveTo>
                <a:lnTo>
                  <a:pt x="229" y="234"/>
                </a:lnTo>
                <a:lnTo>
                  <a:pt x="229" y="264"/>
                </a:lnTo>
                <a:lnTo>
                  <a:pt x="460" y="264"/>
                </a:lnTo>
                <a:lnTo>
                  <a:pt x="460" y="234"/>
                </a:lnTo>
                <a:close/>
                <a:moveTo>
                  <a:pt x="460" y="303"/>
                </a:moveTo>
                <a:lnTo>
                  <a:pt x="384" y="303"/>
                </a:lnTo>
                <a:lnTo>
                  <a:pt x="384" y="333"/>
                </a:lnTo>
                <a:lnTo>
                  <a:pt x="460" y="333"/>
                </a:lnTo>
                <a:lnTo>
                  <a:pt x="460" y="303"/>
                </a:lnTo>
                <a:close/>
                <a:moveTo>
                  <a:pt x="359" y="104"/>
                </a:moveTo>
                <a:lnTo>
                  <a:pt x="229" y="104"/>
                </a:lnTo>
                <a:lnTo>
                  <a:pt x="229" y="134"/>
                </a:lnTo>
                <a:lnTo>
                  <a:pt x="359" y="134"/>
                </a:lnTo>
                <a:lnTo>
                  <a:pt x="359" y="104"/>
                </a:lnTo>
                <a:close/>
                <a:moveTo>
                  <a:pt x="174" y="490"/>
                </a:moveTo>
                <a:cubicBezTo>
                  <a:pt x="226" y="553"/>
                  <a:pt x="279" y="595"/>
                  <a:pt x="291" y="588"/>
                </a:cubicBezTo>
                <a:cubicBezTo>
                  <a:pt x="303" y="581"/>
                  <a:pt x="293" y="515"/>
                  <a:pt x="265" y="438"/>
                </a:cubicBezTo>
                <a:cubicBezTo>
                  <a:pt x="250" y="448"/>
                  <a:pt x="236" y="457"/>
                  <a:pt x="220" y="466"/>
                </a:cubicBezTo>
                <a:cubicBezTo>
                  <a:pt x="205" y="475"/>
                  <a:pt x="190" y="483"/>
                  <a:pt x="174" y="490"/>
                </a:cubicBezTo>
                <a:close/>
                <a:moveTo>
                  <a:pt x="54" y="274"/>
                </a:moveTo>
                <a:cubicBezTo>
                  <a:pt x="64" y="309"/>
                  <a:pt x="85" y="353"/>
                  <a:pt x="113" y="402"/>
                </a:cubicBezTo>
                <a:cubicBezTo>
                  <a:pt x="127" y="427"/>
                  <a:pt x="144" y="451"/>
                  <a:pt x="161" y="473"/>
                </a:cubicBezTo>
                <a:cubicBezTo>
                  <a:pt x="176" y="465"/>
                  <a:pt x="192" y="457"/>
                  <a:pt x="208" y="448"/>
                </a:cubicBezTo>
                <a:cubicBezTo>
                  <a:pt x="225" y="439"/>
                  <a:pt x="241" y="428"/>
                  <a:pt x="256" y="417"/>
                </a:cubicBezTo>
                <a:cubicBezTo>
                  <a:pt x="246" y="392"/>
                  <a:pt x="234" y="366"/>
                  <a:pt x="219" y="341"/>
                </a:cubicBezTo>
                <a:cubicBezTo>
                  <a:pt x="191" y="292"/>
                  <a:pt x="163" y="252"/>
                  <a:pt x="138" y="226"/>
                </a:cubicBezTo>
                <a:cubicBezTo>
                  <a:pt x="125" y="234"/>
                  <a:pt x="112" y="244"/>
                  <a:pt x="98" y="252"/>
                </a:cubicBezTo>
                <a:cubicBezTo>
                  <a:pt x="83" y="260"/>
                  <a:pt x="69" y="267"/>
                  <a:pt x="54" y="274"/>
                </a:cubicBezTo>
                <a:close/>
                <a:moveTo>
                  <a:pt x="63" y="192"/>
                </a:moveTo>
                <a:cubicBezTo>
                  <a:pt x="55" y="197"/>
                  <a:pt x="50" y="205"/>
                  <a:pt x="48" y="215"/>
                </a:cubicBezTo>
                <a:cubicBezTo>
                  <a:pt x="33" y="219"/>
                  <a:pt x="18" y="229"/>
                  <a:pt x="7" y="249"/>
                </a:cubicBezTo>
                <a:cubicBezTo>
                  <a:pt x="0" y="265"/>
                  <a:pt x="2" y="289"/>
                  <a:pt x="12" y="307"/>
                </a:cubicBezTo>
                <a:cubicBezTo>
                  <a:pt x="29" y="338"/>
                  <a:pt x="52" y="377"/>
                  <a:pt x="73" y="408"/>
                </a:cubicBezTo>
                <a:cubicBezTo>
                  <a:pt x="86" y="413"/>
                  <a:pt x="83" y="386"/>
                  <a:pt x="78" y="379"/>
                </a:cubicBezTo>
                <a:cubicBezTo>
                  <a:pt x="62" y="354"/>
                  <a:pt x="48" y="331"/>
                  <a:pt x="35" y="286"/>
                </a:cubicBezTo>
                <a:cubicBezTo>
                  <a:pt x="32" y="265"/>
                  <a:pt x="41" y="256"/>
                  <a:pt x="48" y="246"/>
                </a:cubicBezTo>
                <a:cubicBezTo>
                  <a:pt x="48" y="248"/>
                  <a:pt x="48" y="250"/>
                  <a:pt x="49" y="252"/>
                </a:cubicBezTo>
                <a:cubicBezTo>
                  <a:pt x="61" y="247"/>
                  <a:pt x="73" y="240"/>
                  <a:pt x="86" y="234"/>
                </a:cubicBezTo>
                <a:cubicBezTo>
                  <a:pt x="98" y="227"/>
                  <a:pt x="110" y="218"/>
                  <a:pt x="122" y="210"/>
                </a:cubicBezTo>
                <a:cubicBezTo>
                  <a:pt x="99" y="190"/>
                  <a:pt x="79" y="183"/>
                  <a:pt x="63" y="192"/>
                </a:cubicBezTo>
                <a:close/>
                <a:moveTo>
                  <a:pt x="439" y="0"/>
                </a:moveTo>
                <a:lnTo>
                  <a:pt x="211" y="0"/>
                </a:lnTo>
                <a:cubicBezTo>
                  <a:pt x="168" y="0"/>
                  <a:pt x="133" y="35"/>
                  <a:pt x="133" y="78"/>
                </a:cubicBezTo>
                <a:lnTo>
                  <a:pt x="133" y="183"/>
                </a:lnTo>
                <a:cubicBezTo>
                  <a:pt x="158" y="203"/>
                  <a:pt x="173" y="221"/>
                  <a:pt x="192" y="247"/>
                </a:cubicBezTo>
                <a:lnTo>
                  <a:pt x="192" y="78"/>
                </a:lnTo>
                <a:cubicBezTo>
                  <a:pt x="192" y="68"/>
                  <a:pt x="201" y="59"/>
                  <a:pt x="211" y="59"/>
                </a:cubicBezTo>
                <a:lnTo>
                  <a:pt x="392" y="59"/>
                </a:lnTo>
                <a:lnTo>
                  <a:pt x="392" y="142"/>
                </a:lnTo>
                <a:cubicBezTo>
                  <a:pt x="392" y="150"/>
                  <a:pt x="399" y="157"/>
                  <a:pt x="407" y="157"/>
                </a:cubicBezTo>
                <a:lnTo>
                  <a:pt x="504" y="157"/>
                </a:lnTo>
                <a:lnTo>
                  <a:pt x="504" y="446"/>
                </a:lnTo>
                <a:cubicBezTo>
                  <a:pt x="504" y="457"/>
                  <a:pt x="495" y="465"/>
                  <a:pt x="484" y="465"/>
                </a:cubicBezTo>
                <a:lnTo>
                  <a:pt x="303" y="465"/>
                </a:lnTo>
                <a:cubicBezTo>
                  <a:pt x="309" y="485"/>
                  <a:pt x="315" y="505"/>
                  <a:pt x="318" y="524"/>
                </a:cubicBezTo>
                <a:lnTo>
                  <a:pt x="484" y="524"/>
                </a:lnTo>
                <a:cubicBezTo>
                  <a:pt x="528" y="524"/>
                  <a:pt x="563" y="489"/>
                  <a:pt x="563" y="446"/>
                </a:cubicBezTo>
                <a:lnTo>
                  <a:pt x="563" y="124"/>
                </a:lnTo>
                <a:lnTo>
                  <a:pt x="439" y="0"/>
                </a:ln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76" name="Freeform 22"/>
          <p:cNvSpPr>
            <a:spLocks noEditPoints="1"/>
          </p:cNvSpPr>
          <p:nvPr/>
        </p:nvSpPr>
        <p:spPr bwMode="auto">
          <a:xfrm>
            <a:off x="4264806" y="2366301"/>
            <a:ext cx="445456" cy="426297"/>
          </a:xfrm>
          <a:custGeom>
            <a:gdLst>
              <a:gd fmla="*/ 422 w 595" name="T0"/>
              <a:gd fmla="*/ 297 h 595" name="T1"/>
              <a:gd fmla="*/ 318 w 595" name="T2"/>
              <a:gd fmla="*/ 231 h 595" name="T3"/>
              <a:gd fmla="*/ 178 w 595" name="T4"/>
              <a:gd fmla="*/ 264 h 595" name="T5"/>
              <a:gd fmla="*/ 351 w 595" name="T6"/>
              <a:gd fmla="*/ 410 h 595" name="T7"/>
              <a:gd fmla="*/ 529 w 595" name="T8"/>
              <a:gd fmla="*/ 469 h 595" name="T9"/>
              <a:gd fmla="*/ 518 w 595" name="T10"/>
              <a:gd fmla="*/ 242 h 595" name="T11"/>
              <a:gd fmla="*/ 485 w 595" name="T12"/>
              <a:gd fmla="*/ 205 h 595" name="T13"/>
              <a:gd fmla="*/ 499 w 595" name="T14"/>
              <a:gd fmla="*/ 176 h 595" name="T15"/>
              <a:gd fmla="*/ 521 w 595" name="T16"/>
              <a:gd fmla="*/ 100 h 595" name="T17"/>
              <a:gd fmla="*/ 434 w 595" name="T18"/>
              <a:gd fmla="*/ 83 h 595" name="T19"/>
              <a:gd fmla="*/ 376 w 595" name="T20"/>
              <a:gd fmla="*/ 108 h 595" name="T21"/>
              <a:gd fmla="*/ 354 w 595" name="T22"/>
              <a:gd fmla="*/ 69 h 595" name="T23"/>
              <a:gd fmla="*/ 316 w 595" name="T24"/>
              <a:gd fmla="*/ 0 h 595" name="T25"/>
              <a:gd fmla="*/ 243 w 595" name="T26"/>
              <a:gd fmla="*/ 49 h 595" name="T27"/>
              <a:gd fmla="*/ 243 w 595" name="T28"/>
              <a:gd fmla="*/ 78 h 595" name="T29"/>
              <a:gd fmla="*/ 242 w 595" name="T30"/>
              <a:gd fmla="*/ 81 h 595" name="T31"/>
              <a:gd fmla="*/ 240 w 595" name="T32"/>
              <a:gd fmla="*/ 87 h 595" name="T33"/>
              <a:gd fmla="*/ 239 w 595" name="T34"/>
              <a:gd fmla="*/ 91 h 595" name="T35"/>
              <a:gd fmla="*/ 183 w 595" name="T36"/>
              <a:gd fmla="*/ 103 h 595" name="T37"/>
              <a:gd fmla="*/ 154 w 595" name="T38"/>
              <a:gd fmla="*/ 74 h 595" name="T39"/>
              <a:gd fmla="*/ 75 w 595" name="T40"/>
              <a:gd fmla="*/ 152 h 595" name="T41"/>
              <a:gd fmla="*/ 104 w 595" name="T42"/>
              <a:gd fmla="*/ 182 h 595" name="T43"/>
              <a:gd fmla="*/ 107 w 595" name="T44"/>
              <a:gd fmla="*/ 187 h 595" name="T45"/>
              <a:gd fmla="*/ 109 w 595" name="T46"/>
              <a:gd fmla="*/ 192 h 595" name="T47"/>
              <a:gd fmla="*/ 111 w 595" name="T48"/>
              <a:gd fmla="*/ 196 h 595" name="T49"/>
              <a:gd fmla="*/ 100 w 595" name="T50"/>
              <a:gd fmla="*/ 231 h 595" name="T51"/>
              <a:gd fmla="*/ 50 w 595" name="T52"/>
              <a:gd fmla="*/ 241 h 595" name="T53"/>
              <a:gd fmla="*/ 0 w 595" name="T54"/>
              <a:gd fmla="*/ 314 h 595" name="T55"/>
              <a:gd fmla="*/ 78 w 595" name="T56"/>
              <a:gd fmla="*/ 353 h 595" name="T57"/>
              <a:gd fmla="*/ 85 w 595" name="T58"/>
              <a:gd fmla="*/ 354 h 595" name="T59"/>
              <a:gd fmla="*/ 103 w 595" name="T60"/>
              <a:gd fmla="*/ 413 h 595" name="T61"/>
              <a:gd fmla="*/ 83 w 595" name="T62"/>
              <a:gd fmla="*/ 433 h 595" name="T63"/>
              <a:gd fmla="*/ 99 w 595" name="T64"/>
              <a:gd fmla="*/ 520 h 595" name="T65"/>
              <a:gd fmla="*/ 181 w 595" name="T66"/>
              <a:gd fmla="*/ 492 h 595" name="T67"/>
              <a:gd fmla="*/ 184 w 595" name="T68"/>
              <a:gd fmla="*/ 490 h 595" name="T69"/>
              <a:gd fmla="*/ 189 w 595" name="T70"/>
              <a:gd fmla="*/ 487 h 595" name="T71"/>
              <a:gd fmla="*/ 193 w 595" name="T72"/>
              <a:gd fmla="*/ 486 h 595" name="T73"/>
              <a:gd fmla="*/ 197 w 595" name="T74"/>
              <a:gd fmla="*/ 485 h 595" name="T75"/>
              <a:gd fmla="*/ 203 w 595" name="T76"/>
              <a:gd fmla="*/ 484 h 595" name="T77"/>
              <a:gd fmla="*/ 241 w 595" name="T78"/>
              <a:gd fmla="*/ 525 h 595" name="T79"/>
              <a:gd fmla="*/ 280 w 595" name="T80"/>
              <a:gd fmla="*/ 595 h 595" name="T81"/>
              <a:gd fmla="*/ 353 w 595" name="T82"/>
              <a:gd fmla="*/ 546 h 595" name="T83"/>
              <a:gd fmla="*/ 353 w 595" name="T84"/>
              <a:gd fmla="*/ 517 h 595" name="T85"/>
              <a:gd fmla="*/ 363 w 595" name="T86"/>
              <a:gd fmla="*/ 496 h 595" name="T87"/>
              <a:gd fmla="*/ 373 w 595" name="T88"/>
              <a:gd fmla="*/ 489 h 595" name="T89"/>
              <a:gd fmla="*/ 376 w 595" name="T90"/>
              <a:gd fmla="*/ 487 h 595" name="T91"/>
              <a:gd fmla="*/ 135 w 595" name="T92"/>
              <a:gd fmla="*/ 297 h 595" name="T93"/>
              <a:gd fmla="*/ 454 w 595" name="T94"/>
              <a:gd fmla="*/ 342 h 595" name="T95"/>
              <a:gd fmla="*/ 507 w 595" name="T96"/>
              <a:gd fmla="*/ 356 h 595" name="T97"/>
              <a:gd fmla="*/ 545 w 595" name="T98"/>
              <a:gd fmla="*/ 354 h 595" name="T99"/>
              <a:gd fmla="*/ 595 w 595" name="T100"/>
              <a:gd fmla="*/ 281 h 595" name="T101"/>
              <a:gd fmla="*/ 497 w 595" name="T102"/>
              <a:gd fmla="*/ 517 h 595" name="T103"/>
              <a:gd fmla="*/ 518 w 595" name="T104"/>
              <a:gd fmla="*/ 496 h 59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95" w="595">
                <a:moveTo>
                  <a:pt x="529" y="469"/>
                </a:moveTo>
                <a:lnTo>
                  <a:pt x="410" y="351"/>
                </a:lnTo>
                <a:cubicBezTo>
                  <a:pt x="418" y="334"/>
                  <a:pt x="422" y="317"/>
                  <a:pt x="422" y="297"/>
                </a:cubicBezTo>
                <a:cubicBezTo>
                  <a:pt x="422" y="229"/>
                  <a:pt x="366" y="173"/>
                  <a:pt x="298" y="173"/>
                </a:cubicBezTo>
                <a:cubicBezTo>
                  <a:pt x="286" y="173"/>
                  <a:pt x="275" y="175"/>
                  <a:pt x="265" y="178"/>
                </a:cubicBezTo>
                <a:lnTo>
                  <a:pt x="318" y="231"/>
                </a:lnTo>
                <a:cubicBezTo>
                  <a:pt x="340" y="253"/>
                  <a:pt x="338" y="290"/>
                  <a:pt x="314" y="314"/>
                </a:cubicBezTo>
                <a:cubicBezTo>
                  <a:pt x="290" y="338"/>
                  <a:pt x="253" y="339"/>
                  <a:pt x="231" y="317"/>
                </a:cubicBezTo>
                <a:lnTo>
                  <a:pt x="178" y="264"/>
                </a:lnTo>
                <a:cubicBezTo>
                  <a:pt x="175" y="275"/>
                  <a:pt x="174" y="286"/>
                  <a:pt x="174" y="297"/>
                </a:cubicBezTo>
                <a:cubicBezTo>
                  <a:pt x="174" y="366"/>
                  <a:pt x="229" y="422"/>
                  <a:pt x="298" y="422"/>
                </a:cubicBezTo>
                <a:cubicBezTo>
                  <a:pt x="317" y="422"/>
                  <a:pt x="335" y="417"/>
                  <a:pt x="351" y="410"/>
                </a:cubicBezTo>
                <a:lnTo>
                  <a:pt x="470" y="528"/>
                </a:lnTo>
                <a:cubicBezTo>
                  <a:pt x="485" y="543"/>
                  <a:pt x="511" y="542"/>
                  <a:pt x="527" y="526"/>
                </a:cubicBezTo>
                <a:cubicBezTo>
                  <a:pt x="543" y="509"/>
                  <a:pt x="544" y="484"/>
                  <a:pt x="529" y="469"/>
                </a:cubicBezTo>
                <a:close/>
                <a:moveTo>
                  <a:pt x="558" y="242"/>
                </a:moveTo>
                <a:lnTo>
                  <a:pt x="546" y="242"/>
                </a:lnTo>
                <a:lnTo>
                  <a:pt x="518" y="242"/>
                </a:lnTo>
                <a:cubicBezTo>
                  <a:pt x="512" y="242"/>
                  <a:pt x="506" y="240"/>
                  <a:pt x="502" y="237"/>
                </a:cubicBezTo>
                <a:cubicBezTo>
                  <a:pt x="502" y="236"/>
                  <a:pt x="501" y="236"/>
                  <a:pt x="501" y="236"/>
                </a:cubicBezTo>
                <a:cubicBezTo>
                  <a:pt x="491" y="230"/>
                  <a:pt x="485" y="218"/>
                  <a:pt x="485" y="205"/>
                </a:cubicBezTo>
                <a:cubicBezTo>
                  <a:pt x="485" y="201"/>
                  <a:pt x="485" y="197"/>
                  <a:pt x="486" y="194"/>
                </a:cubicBezTo>
                <a:cubicBezTo>
                  <a:pt x="488" y="189"/>
                  <a:pt x="490" y="186"/>
                  <a:pt x="493" y="182"/>
                </a:cubicBezTo>
                <a:lnTo>
                  <a:pt x="499" y="176"/>
                </a:lnTo>
                <a:lnTo>
                  <a:pt x="513" y="162"/>
                </a:lnTo>
                <a:lnTo>
                  <a:pt x="521" y="154"/>
                </a:lnTo>
                <a:cubicBezTo>
                  <a:pt x="533" y="138"/>
                  <a:pt x="533" y="116"/>
                  <a:pt x="521" y="100"/>
                </a:cubicBezTo>
                <a:lnTo>
                  <a:pt x="496" y="75"/>
                </a:lnTo>
                <a:cubicBezTo>
                  <a:pt x="481" y="63"/>
                  <a:pt x="459" y="63"/>
                  <a:pt x="443" y="75"/>
                </a:cubicBezTo>
                <a:lnTo>
                  <a:pt x="434" y="83"/>
                </a:lnTo>
                <a:lnTo>
                  <a:pt x="414" y="103"/>
                </a:lnTo>
                <a:lnTo>
                  <a:pt x="414" y="103"/>
                </a:lnTo>
                <a:cubicBezTo>
                  <a:pt x="403" y="112"/>
                  <a:pt x="389" y="113"/>
                  <a:pt x="376" y="108"/>
                </a:cubicBezTo>
                <a:cubicBezTo>
                  <a:pt x="372" y="106"/>
                  <a:pt x="368" y="104"/>
                  <a:pt x="365" y="100"/>
                </a:cubicBezTo>
                <a:cubicBezTo>
                  <a:pt x="358" y="94"/>
                  <a:pt x="355" y="86"/>
                  <a:pt x="354" y="78"/>
                </a:cubicBezTo>
                <a:lnTo>
                  <a:pt x="354" y="69"/>
                </a:lnTo>
                <a:lnTo>
                  <a:pt x="354" y="50"/>
                </a:lnTo>
                <a:lnTo>
                  <a:pt x="354" y="38"/>
                </a:lnTo>
                <a:cubicBezTo>
                  <a:pt x="351" y="18"/>
                  <a:pt x="336" y="2"/>
                  <a:pt x="316" y="0"/>
                </a:cubicBezTo>
                <a:lnTo>
                  <a:pt x="281" y="0"/>
                </a:lnTo>
                <a:cubicBezTo>
                  <a:pt x="261" y="2"/>
                  <a:pt x="245" y="18"/>
                  <a:pt x="243" y="37"/>
                </a:cubicBezTo>
                <a:lnTo>
                  <a:pt x="243" y="49"/>
                </a:lnTo>
                <a:lnTo>
                  <a:pt x="243" y="69"/>
                </a:lnTo>
                <a:lnTo>
                  <a:pt x="243" y="78"/>
                </a:lnTo>
                <a:lnTo>
                  <a:pt x="243" y="78"/>
                </a:lnTo>
                <a:lnTo>
                  <a:pt x="243" y="78"/>
                </a:lnTo>
                <a:cubicBezTo>
                  <a:pt x="242" y="79"/>
                  <a:pt x="242" y="80"/>
                  <a:pt x="242" y="81"/>
                </a:cubicBezTo>
                <a:cubicBezTo>
                  <a:pt x="242" y="81"/>
                  <a:pt x="242" y="81"/>
                  <a:pt x="242" y="81"/>
                </a:cubicBezTo>
                <a:cubicBezTo>
                  <a:pt x="242" y="82"/>
                  <a:pt x="242" y="83"/>
                  <a:pt x="241" y="84"/>
                </a:cubicBezTo>
                <a:cubicBezTo>
                  <a:pt x="241" y="84"/>
                  <a:pt x="241" y="84"/>
                  <a:pt x="241" y="84"/>
                </a:cubicBezTo>
                <a:cubicBezTo>
                  <a:pt x="241" y="85"/>
                  <a:pt x="240" y="86"/>
                  <a:pt x="240" y="87"/>
                </a:cubicBezTo>
                <a:cubicBezTo>
                  <a:pt x="240" y="87"/>
                  <a:pt x="240" y="87"/>
                  <a:pt x="240" y="87"/>
                </a:cubicBezTo>
                <a:cubicBezTo>
                  <a:pt x="240" y="89"/>
                  <a:pt x="239" y="90"/>
                  <a:pt x="239" y="90"/>
                </a:cubicBezTo>
                <a:cubicBezTo>
                  <a:pt x="239" y="90"/>
                  <a:pt x="239" y="91"/>
                  <a:pt x="239" y="91"/>
                </a:cubicBezTo>
                <a:cubicBezTo>
                  <a:pt x="236" y="95"/>
                  <a:pt x="233" y="99"/>
                  <a:pt x="230" y="102"/>
                </a:cubicBezTo>
                <a:cubicBezTo>
                  <a:pt x="223" y="107"/>
                  <a:pt x="215" y="111"/>
                  <a:pt x="206" y="111"/>
                </a:cubicBezTo>
                <a:cubicBezTo>
                  <a:pt x="197" y="111"/>
                  <a:pt x="189" y="108"/>
                  <a:pt x="183" y="103"/>
                </a:cubicBezTo>
                <a:lnTo>
                  <a:pt x="176" y="96"/>
                </a:lnTo>
                <a:lnTo>
                  <a:pt x="162" y="82"/>
                </a:lnTo>
                <a:lnTo>
                  <a:pt x="154" y="74"/>
                </a:lnTo>
                <a:cubicBezTo>
                  <a:pt x="138" y="62"/>
                  <a:pt x="116" y="62"/>
                  <a:pt x="100" y="74"/>
                </a:cubicBezTo>
                <a:lnTo>
                  <a:pt x="76" y="99"/>
                </a:lnTo>
                <a:cubicBezTo>
                  <a:pt x="63" y="114"/>
                  <a:pt x="63" y="137"/>
                  <a:pt x="75" y="152"/>
                </a:cubicBezTo>
                <a:lnTo>
                  <a:pt x="83" y="161"/>
                </a:lnTo>
                <a:lnTo>
                  <a:pt x="103" y="181"/>
                </a:lnTo>
                <a:cubicBezTo>
                  <a:pt x="104" y="182"/>
                  <a:pt x="104" y="182"/>
                  <a:pt x="104" y="182"/>
                </a:cubicBezTo>
                <a:cubicBezTo>
                  <a:pt x="105" y="183"/>
                  <a:pt x="105" y="183"/>
                  <a:pt x="105" y="184"/>
                </a:cubicBezTo>
                <a:cubicBezTo>
                  <a:pt x="106" y="184"/>
                  <a:pt x="106" y="185"/>
                  <a:pt x="106" y="186"/>
                </a:cubicBezTo>
                <a:cubicBezTo>
                  <a:pt x="107" y="186"/>
                  <a:pt x="107" y="186"/>
                  <a:pt x="107" y="187"/>
                </a:cubicBezTo>
                <a:cubicBezTo>
                  <a:pt x="107" y="187"/>
                  <a:pt x="108" y="188"/>
                  <a:pt x="108" y="189"/>
                </a:cubicBezTo>
                <a:cubicBezTo>
                  <a:pt x="108" y="189"/>
                  <a:pt x="108" y="189"/>
                  <a:pt x="109" y="190"/>
                </a:cubicBezTo>
                <a:cubicBezTo>
                  <a:pt x="109" y="191"/>
                  <a:pt x="109" y="191"/>
                  <a:pt x="109" y="192"/>
                </a:cubicBezTo>
                <a:cubicBezTo>
                  <a:pt x="109" y="192"/>
                  <a:pt x="110" y="193"/>
                  <a:pt x="110" y="193"/>
                </a:cubicBezTo>
                <a:cubicBezTo>
                  <a:pt x="110" y="194"/>
                  <a:pt x="110" y="195"/>
                  <a:pt x="111" y="196"/>
                </a:cubicBezTo>
                <a:cubicBezTo>
                  <a:pt x="111" y="196"/>
                  <a:pt x="111" y="196"/>
                  <a:pt x="111" y="196"/>
                </a:cubicBezTo>
                <a:cubicBezTo>
                  <a:pt x="111" y="197"/>
                  <a:pt x="111" y="198"/>
                  <a:pt x="111" y="200"/>
                </a:cubicBezTo>
                <a:cubicBezTo>
                  <a:pt x="111" y="200"/>
                  <a:pt x="111" y="200"/>
                  <a:pt x="111" y="200"/>
                </a:cubicBezTo>
                <a:cubicBezTo>
                  <a:pt x="112" y="211"/>
                  <a:pt x="109" y="222"/>
                  <a:pt x="100" y="231"/>
                </a:cubicBezTo>
                <a:cubicBezTo>
                  <a:pt x="94" y="237"/>
                  <a:pt x="87" y="240"/>
                  <a:pt x="78" y="241"/>
                </a:cubicBezTo>
                <a:lnTo>
                  <a:pt x="70" y="241"/>
                </a:lnTo>
                <a:lnTo>
                  <a:pt x="50" y="241"/>
                </a:lnTo>
                <a:lnTo>
                  <a:pt x="38" y="241"/>
                </a:lnTo>
                <a:cubicBezTo>
                  <a:pt x="18" y="244"/>
                  <a:pt x="3" y="259"/>
                  <a:pt x="0" y="279"/>
                </a:cubicBezTo>
                <a:lnTo>
                  <a:pt x="0" y="314"/>
                </a:lnTo>
                <a:cubicBezTo>
                  <a:pt x="2" y="334"/>
                  <a:pt x="18" y="350"/>
                  <a:pt x="38" y="352"/>
                </a:cubicBezTo>
                <a:lnTo>
                  <a:pt x="50" y="353"/>
                </a:lnTo>
                <a:lnTo>
                  <a:pt x="78" y="353"/>
                </a:lnTo>
                <a:cubicBezTo>
                  <a:pt x="79" y="353"/>
                  <a:pt x="80" y="353"/>
                  <a:pt x="81" y="353"/>
                </a:cubicBezTo>
                <a:cubicBezTo>
                  <a:pt x="82" y="353"/>
                  <a:pt x="82" y="353"/>
                  <a:pt x="82" y="353"/>
                </a:cubicBezTo>
                <a:cubicBezTo>
                  <a:pt x="83" y="354"/>
                  <a:pt x="84" y="354"/>
                  <a:pt x="85" y="354"/>
                </a:cubicBezTo>
                <a:cubicBezTo>
                  <a:pt x="100" y="359"/>
                  <a:pt x="111" y="373"/>
                  <a:pt x="111" y="390"/>
                </a:cubicBezTo>
                <a:lnTo>
                  <a:pt x="111" y="390"/>
                </a:lnTo>
                <a:cubicBezTo>
                  <a:pt x="111" y="398"/>
                  <a:pt x="108" y="406"/>
                  <a:pt x="103" y="413"/>
                </a:cubicBezTo>
                <a:lnTo>
                  <a:pt x="97" y="419"/>
                </a:lnTo>
                <a:lnTo>
                  <a:pt x="97" y="419"/>
                </a:lnTo>
                <a:lnTo>
                  <a:pt x="83" y="433"/>
                </a:lnTo>
                <a:lnTo>
                  <a:pt x="74" y="441"/>
                </a:lnTo>
                <a:cubicBezTo>
                  <a:pt x="62" y="457"/>
                  <a:pt x="62" y="479"/>
                  <a:pt x="75" y="495"/>
                </a:cubicBezTo>
                <a:lnTo>
                  <a:pt x="99" y="520"/>
                </a:lnTo>
                <a:cubicBezTo>
                  <a:pt x="115" y="532"/>
                  <a:pt x="137" y="532"/>
                  <a:pt x="153" y="520"/>
                </a:cubicBezTo>
                <a:lnTo>
                  <a:pt x="161" y="512"/>
                </a:lnTo>
                <a:lnTo>
                  <a:pt x="181" y="492"/>
                </a:lnTo>
                <a:lnTo>
                  <a:pt x="181" y="492"/>
                </a:lnTo>
                <a:cubicBezTo>
                  <a:pt x="181" y="492"/>
                  <a:pt x="182" y="492"/>
                  <a:pt x="182" y="492"/>
                </a:cubicBezTo>
                <a:cubicBezTo>
                  <a:pt x="183" y="491"/>
                  <a:pt x="183" y="490"/>
                  <a:pt x="184" y="490"/>
                </a:cubicBezTo>
                <a:cubicBezTo>
                  <a:pt x="185" y="490"/>
                  <a:pt x="185" y="489"/>
                  <a:pt x="185" y="489"/>
                </a:cubicBezTo>
                <a:cubicBezTo>
                  <a:pt x="186" y="489"/>
                  <a:pt x="187" y="488"/>
                  <a:pt x="187" y="488"/>
                </a:cubicBezTo>
                <a:cubicBezTo>
                  <a:pt x="188" y="488"/>
                  <a:pt x="189" y="487"/>
                  <a:pt x="189" y="487"/>
                </a:cubicBezTo>
                <a:cubicBezTo>
                  <a:pt x="189" y="487"/>
                  <a:pt x="190" y="487"/>
                  <a:pt x="190" y="487"/>
                </a:cubicBezTo>
                <a:cubicBezTo>
                  <a:pt x="191" y="486"/>
                  <a:pt x="192" y="486"/>
                  <a:pt x="193" y="486"/>
                </a:cubicBezTo>
                <a:cubicBezTo>
                  <a:pt x="193" y="486"/>
                  <a:pt x="193" y="486"/>
                  <a:pt x="193" y="486"/>
                </a:cubicBezTo>
                <a:cubicBezTo>
                  <a:pt x="193" y="486"/>
                  <a:pt x="193" y="485"/>
                  <a:pt x="193" y="485"/>
                </a:cubicBezTo>
                <a:cubicBezTo>
                  <a:pt x="194" y="485"/>
                  <a:pt x="195" y="485"/>
                  <a:pt x="196" y="485"/>
                </a:cubicBezTo>
                <a:cubicBezTo>
                  <a:pt x="196" y="485"/>
                  <a:pt x="197" y="485"/>
                  <a:pt x="197" y="485"/>
                </a:cubicBezTo>
                <a:cubicBezTo>
                  <a:pt x="197" y="484"/>
                  <a:pt x="198" y="484"/>
                  <a:pt x="199" y="484"/>
                </a:cubicBezTo>
                <a:cubicBezTo>
                  <a:pt x="200" y="484"/>
                  <a:pt x="200" y="484"/>
                  <a:pt x="200" y="484"/>
                </a:cubicBezTo>
                <a:cubicBezTo>
                  <a:pt x="201" y="484"/>
                  <a:pt x="202" y="484"/>
                  <a:pt x="203" y="484"/>
                </a:cubicBezTo>
                <a:cubicBezTo>
                  <a:pt x="213" y="483"/>
                  <a:pt x="223" y="487"/>
                  <a:pt x="231" y="495"/>
                </a:cubicBezTo>
                <a:cubicBezTo>
                  <a:pt x="237" y="501"/>
                  <a:pt x="240" y="509"/>
                  <a:pt x="241" y="517"/>
                </a:cubicBezTo>
                <a:lnTo>
                  <a:pt x="241" y="525"/>
                </a:lnTo>
                <a:lnTo>
                  <a:pt x="241" y="545"/>
                </a:lnTo>
                <a:lnTo>
                  <a:pt x="241" y="557"/>
                </a:lnTo>
                <a:cubicBezTo>
                  <a:pt x="244" y="577"/>
                  <a:pt x="260" y="593"/>
                  <a:pt x="280" y="595"/>
                </a:cubicBezTo>
                <a:lnTo>
                  <a:pt x="314" y="595"/>
                </a:lnTo>
                <a:cubicBezTo>
                  <a:pt x="334" y="593"/>
                  <a:pt x="350" y="577"/>
                  <a:pt x="353" y="558"/>
                </a:cubicBezTo>
                <a:lnTo>
                  <a:pt x="353" y="546"/>
                </a:lnTo>
                <a:lnTo>
                  <a:pt x="353" y="525"/>
                </a:lnTo>
                <a:lnTo>
                  <a:pt x="353" y="517"/>
                </a:lnTo>
                <a:lnTo>
                  <a:pt x="353" y="517"/>
                </a:lnTo>
                <a:cubicBezTo>
                  <a:pt x="354" y="510"/>
                  <a:pt x="356" y="504"/>
                  <a:pt x="361" y="499"/>
                </a:cubicBezTo>
                <a:cubicBezTo>
                  <a:pt x="361" y="498"/>
                  <a:pt x="361" y="498"/>
                  <a:pt x="362" y="497"/>
                </a:cubicBezTo>
                <a:cubicBezTo>
                  <a:pt x="362" y="497"/>
                  <a:pt x="362" y="496"/>
                  <a:pt x="363" y="496"/>
                </a:cubicBezTo>
                <a:cubicBezTo>
                  <a:pt x="365" y="494"/>
                  <a:pt x="367" y="492"/>
                  <a:pt x="370" y="490"/>
                </a:cubicBezTo>
                <a:lnTo>
                  <a:pt x="370" y="490"/>
                </a:lnTo>
                <a:cubicBezTo>
                  <a:pt x="371" y="489"/>
                  <a:pt x="372" y="489"/>
                  <a:pt x="373" y="489"/>
                </a:cubicBezTo>
                <a:cubicBezTo>
                  <a:pt x="373" y="488"/>
                  <a:pt x="373" y="488"/>
                  <a:pt x="373" y="488"/>
                </a:cubicBezTo>
                <a:cubicBezTo>
                  <a:pt x="374" y="488"/>
                  <a:pt x="374" y="488"/>
                  <a:pt x="374" y="488"/>
                </a:cubicBezTo>
                <a:cubicBezTo>
                  <a:pt x="375" y="488"/>
                  <a:pt x="375" y="487"/>
                  <a:pt x="376" y="487"/>
                </a:cubicBezTo>
                <a:lnTo>
                  <a:pt x="343" y="454"/>
                </a:lnTo>
                <a:cubicBezTo>
                  <a:pt x="328" y="458"/>
                  <a:pt x="313" y="460"/>
                  <a:pt x="297" y="460"/>
                </a:cubicBezTo>
                <a:cubicBezTo>
                  <a:pt x="207" y="460"/>
                  <a:pt x="135" y="387"/>
                  <a:pt x="135" y="297"/>
                </a:cubicBezTo>
                <a:cubicBezTo>
                  <a:pt x="135" y="207"/>
                  <a:pt x="208" y="134"/>
                  <a:pt x="298" y="134"/>
                </a:cubicBezTo>
                <a:cubicBezTo>
                  <a:pt x="388" y="135"/>
                  <a:pt x="461" y="208"/>
                  <a:pt x="461" y="298"/>
                </a:cubicBezTo>
                <a:cubicBezTo>
                  <a:pt x="461" y="313"/>
                  <a:pt x="458" y="328"/>
                  <a:pt x="454" y="342"/>
                </a:cubicBezTo>
                <a:lnTo>
                  <a:pt x="488" y="375"/>
                </a:lnTo>
                <a:cubicBezTo>
                  <a:pt x="489" y="371"/>
                  <a:pt x="492" y="368"/>
                  <a:pt x="495" y="364"/>
                </a:cubicBezTo>
                <a:cubicBezTo>
                  <a:pt x="499" y="361"/>
                  <a:pt x="503" y="358"/>
                  <a:pt x="507" y="356"/>
                </a:cubicBezTo>
                <a:cubicBezTo>
                  <a:pt x="511" y="355"/>
                  <a:pt x="514" y="354"/>
                  <a:pt x="517" y="354"/>
                </a:cubicBezTo>
                <a:lnTo>
                  <a:pt x="526" y="354"/>
                </a:lnTo>
                <a:lnTo>
                  <a:pt x="545" y="354"/>
                </a:lnTo>
                <a:lnTo>
                  <a:pt x="558" y="354"/>
                </a:lnTo>
                <a:cubicBezTo>
                  <a:pt x="577" y="351"/>
                  <a:pt x="593" y="336"/>
                  <a:pt x="595" y="316"/>
                </a:cubicBezTo>
                <a:lnTo>
                  <a:pt x="595" y="281"/>
                </a:lnTo>
                <a:cubicBezTo>
                  <a:pt x="593" y="261"/>
                  <a:pt x="578" y="245"/>
                  <a:pt x="558" y="242"/>
                </a:cubicBezTo>
                <a:close/>
                <a:moveTo>
                  <a:pt x="497" y="517"/>
                </a:moveTo>
                <a:lnTo>
                  <a:pt x="497" y="517"/>
                </a:lnTo>
                <a:cubicBezTo>
                  <a:pt x="486" y="517"/>
                  <a:pt x="476" y="508"/>
                  <a:pt x="476" y="496"/>
                </a:cubicBezTo>
                <a:cubicBezTo>
                  <a:pt x="476" y="484"/>
                  <a:pt x="486" y="475"/>
                  <a:pt x="497" y="475"/>
                </a:cubicBezTo>
                <a:cubicBezTo>
                  <a:pt x="509" y="475"/>
                  <a:pt x="518" y="484"/>
                  <a:pt x="518" y="496"/>
                </a:cubicBezTo>
                <a:cubicBezTo>
                  <a:pt x="518" y="508"/>
                  <a:pt x="509" y="517"/>
                  <a:pt x="497" y="517"/>
                </a:cubicBez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77" name="Freeform 23"/>
          <p:cNvSpPr>
            <a:spLocks noEditPoints="1"/>
          </p:cNvSpPr>
          <p:nvPr/>
        </p:nvSpPr>
        <p:spPr bwMode="auto">
          <a:xfrm>
            <a:off x="4312406" y="3224872"/>
            <a:ext cx="477789" cy="422705"/>
          </a:xfrm>
          <a:custGeom>
            <a:gdLst>
              <a:gd fmla="*/ 0 w 638" name="T0"/>
              <a:gd fmla="*/ 349 h 590" name="T1"/>
              <a:gd fmla="*/ 245 w 638" name="T2"/>
              <a:gd fmla="*/ 590 h 590" name="T3"/>
              <a:gd fmla="*/ 430 w 638" name="T4"/>
              <a:gd fmla="*/ 558 h 590" name="T5"/>
              <a:gd fmla="*/ 388 w 638" name="T6"/>
              <a:gd fmla="*/ 260 h 590" name="T7"/>
              <a:gd fmla="*/ 378 w 638" name="T8"/>
              <a:gd fmla="*/ 548 h 590" name="T9"/>
              <a:gd fmla="*/ 250 w 638" name="T10"/>
              <a:gd fmla="*/ 494 h 590" name="T11"/>
              <a:gd fmla="*/ 216 w 638" name="T12"/>
              <a:gd fmla="*/ 344 h 590" name="T13"/>
              <a:gd fmla="*/ 44 w 638" name="T14"/>
              <a:gd fmla="*/ 339 h 590" name="T15"/>
              <a:gd fmla="*/ 49 w 638" name="T16"/>
              <a:gd fmla="*/ 108 h 590" name="T17"/>
              <a:gd fmla="*/ 250 w 638" name="T18"/>
              <a:gd fmla="*/ 61 h 590" name="T19"/>
              <a:gd fmla="*/ 0 w 638" name="T20"/>
              <a:gd fmla="*/ 103 h 590" name="T21"/>
              <a:gd fmla="*/ 359 w 638" name="T22"/>
              <a:gd fmla="*/ 122 h 590" name="T23"/>
              <a:gd fmla="*/ 337 w 638" name="T24"/>
              <a:gd fmla="*/ 97 h 590" name="T25"/>
              <a:gd fmla="*/ 354 w 638" name="T26"/>
              <a:gd fmla="*/ 82 h 590" name="T27"/>
              <a:gd fmla="*/ 398 w 638" name="T28"/>
              <a:gd fmla="*/ 82 h 590" name="T29"/>
              <a:gd fmla="*/ 416 w 638" name="T30"/>
              <a:gd fmla="*/ 97 h 590" name="T31"/>
              <a:gd fmla="*/ 394 w 638" name="T32"/>
              <a:gd fmla="*/ 122 h 590" name="T33"/>
              <a:gd fmla="*/ 416 w 638" name="T34"/>
              <a:gd fmla="*/ 147 h 590" name="T35"/>
              <a:gd fmla="*/ 398 w 638" name="T36"/>
              <a:gd fmla="*/ 161 h 590" name="T37"/>
              <a:gd fmla="*/ 354 w 638" name="T38"/>
              <a:gd fmla="*/ 161 h 590" name="T39"/>
              <a:gd fmla="*/ 337 w 638" name="T40"/>
              <a:gd fmla="*/ 147 h 590" name="T41"/>
              <a:gd fmla="*/ 520 w 638" name="T42"/>
              <a:gd fmla="*/ 221 h 590" name="T43"/>
              <a:gd fmla="*/ 629 w 638" name="T44"/>
              <a:gd fmla="*/ 362 h 590" name="T45"/>
              <a:gd fmla="*/ 585 w 638" name="T46"/>
              <a:gd fmla="*/ 375 h 590" name="T47"/>
              <a:gd fmla="*/ 520 w 638" name="T48"/>
              <a:gd fmla="*/ 221 h 590" name="T49"/>
              <a:gd fmla="*/ 455 w 638" name="T50"/>
              <a:gd fmla="*/ 43 h 590" name="T51"/>
              <a:gd fmla="*/ 502 w 638" name="T52"/>
              <a:gd fmla="*/ 221 h 590" name="T53"/>
              <a:gd fmla="*/ 481 w 638" name="T54"/>
              <a:gd fmla="*/ 248 h 590" name="T55"/>
              <a:gd fmla="*/ 440 w 638" name="T56"/>
              <a:gd fmla="*/ 213 h 590" name="T57"/>
              <a:gd fmla="*/ 298 w 638" name="T58"/>
              <a:gd fmla="*/ 43 h 590" name="T59"/>
              <a:gd fmla="*/ 429 w 638" name="T60"/>
              <a:gd fmla="*/ 69 h 590" name="T61"/>
              <a:gd fmla="*/ 324 w 638" name="T62"/>
              <a:gd fmla="*/ 174 h 590" name="T63"/>
              <a:gd fmla="*/ 204 w 638" name="T64"/>
              <a:gd fmla="*/ 513 h 590" name="T65"/>
              <a:gd fmla="*/ 79 w 638" name="T66"/>
              <a:gd fmla="*/ 386 h 590" name="T67"/>
              <a:gd fmla="*/ 204 w 638" name="T68"/>
              <a:gd fmla="*/ 513 h 590" name="T69"/>
              <a:gd fmla="*/ 74 w 638" name="T70"/>
              <a:gd fmla="*/ 167 h 590" name="T71"/>
              <a:gd fmla="*/ 250 w 638" name="T72"/>
              <a:gd fmla="*/ 177 h 590" name="T73"/>
              <a:gd fmla="*/ 160 w 638" name="T74"/>
              <a:gd fmla="*/ 143 h 590" name="T75"/>
              <a:gd fmla="*/ 74 w 638" name="T76"/>
              <a:gd fmla="*/ 270 h 590" name="T77"/>
              <a:gd fmla="*/ 81 w 638" name="T78"/>
              <a:gd fmla="*/ 300 h 590" name="T79"/>
              <a:gd fmla="*/ 253 w 638" name="T80"/>
              <a:gd fmla="*/ 268 h 590" name="T81"/>
              <a:gd fmla="*/ 74 w 638" name="T82"/>
              <a:gd fmla="*/ 270 h 590" name="T83"/>
              <a:gd fmla="*/ 74 w 638" name="T84"/>
              <a:gd fmla="*/ 229 h 590" name="T85"/>
              <a:gd fmla="*/ 253 w 638" name="T86"/>
              <a:gd fmla="*/ 238 h 590" name="T87"/>
              <a:gd fmla="*/ 263 w 638" name="T88"/>
              <a:gd fmla="*/ 221 h 590" name="T89"/>
              <a:gd fmla="*/ 157 w 638" name="T90"/>
              <a:gd fmla="*/ 206 h 590" name="T91"/>
              <a:gd fmla="*/ 74 w 638" name="T92"/>
              <a:gd fmla="*/ 219 h 59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90" w="638">
                <a:moveTo>
                  <a:pt x="0" y="103"/>
                </a:moveTo>
                <a:cubicBezTo>
                  <a:pt x="0" y="185"/>
                  <a:pt x="0" y="267"/>
                  <a:pt x="0" y="349"/>
                </a:cubicBezTo>
                <a:cubicBezTo>
                  <a:pt x="0" y="355"/>
                  <a:pt x="108" y="458"/>
                  <a:pt x="121" y="471"/>
                </a:cubicBezTo>
                <a:cubicBezTo>
                  <a:pt x="135" y="485"/>
                  <a:pt x="237" y="590"/>
                  <a:pt x="245" y="590"/>
                </a:cubicBezTo>
                <a:cubicBezTo>
                  <a:pt x="295" y="590"/>
                  <a:pt x="344" y="590"/>
                  <a:pt x="393" y="590"/>
                </a:cubicBezTo>
                <a:cubicBezTo>
                  <a:pt x="413" y="590"/>
                  <a:pt x="421" y="571"/>
                  <a:pt x="430" y="558"/>
                </a:cubicBezTo>
                <a:cubicBezTo>
                  <a:pt x="430" y="456"/>
                  <a:pt x="430" y="355"/>
                  <a:pt x="430" y="253"/>
                </a:cubicBezTo>
                <a:cubicBezTo>
                  <a:pt x="420" y="257"/>
                  <a:pt x="393" y="246"/>
                  <a:pt x="388" y="260"/>
                </a:cubicBezTo>
                <a:cubicBezTo>
                  <a:pt x="384" y="268"/>
                  <a:pt x="388" y="382"/>
                  <a:pt x="388" y="405"/>
                </a:cubicBezTo>
                <a:cubicBezTo>
                  <a:pt x="388" y="429"/>
                  <a:pt x="395" y="548"/>
                  <a:pt x="378" y="548"/>
                </a:cubicBezTo>
                <a:cubicBezTo>
                  <a:pt x="338" y="548"/>
                  <a:pt x="298" y="548"/>
                  <a:pt x="258" y="548"/>
                </a:cubicBezTo>
                <a:cubicBezTo>
                  <a:pt x="245" y="548"/>
                  <a:pt x="250" y="507"/>
                  <a:pt x="250" y="494"/>
                </a:cubicBezTo>
                <a:cubicBezTo>
                  <a:pt x="250" y="473"/>
                  <a:pt x="250" y="453"/>
                  <a:pt x="250" y="432"/>
                </a:cubicBezTo>
                <a:cubicBezTo>
                  <a:pt x="250" y="376"/>
                  <a:pt x="251" y="367"/>
                  <a:pt x="216" y="344"/>
                </a:cubicBezTo>
                <a:cubicBezTo>
                  <a:pt x="200" y="344"/>
                  <a:pt x="200" y="339"/>
                  <a:pt x="187" y="339"/>
                </a:cubicBezTo>
                <a:cubicBezTo>
                  <a:pt x="139" y="339"/>
                  <a:pt x="92" y="339"/>
                  <a:pt x="44" y="339"/>
                </a:cubicBezTo>
                <a:cubicBezTo>
                  <a:pt x="44" y="265"/>
                  <a:pt x="44" y="192"/>
                  <a:pt x="44" y="118"/>
                </a:cubicBezTo>
                <a:cubicBezTo>
                  <a:pt x="44" y="112"/>
                  <a:pt x="46" y="113"/>
                  <a:pt x="49" y="108"/>
                </a:cubicBezTo>
                <a:cubicBezTo>
                  <a:pt x="103" y="108"/>
                  <a:pt x="157" y="108"/>
                  <a:pt x="211" y="108"/>
                </a:cubicBezTo>
                <a:cubicBezTo>
                  <a:pt x="222" y="101"/>
                  <a:pt x="250" y="77"/>
                  <a:pt x="250" y="61"/>
                </a:cubicBezTo>
                <a:cubicBezTo>
                  <a:pt x="182" y="61"/>
                  <a:pt x="115" y="61"/>
                  <a:pt x="47" y="61"/>
                </a:cubicBezTo>
                <a:cubicBezTo>
                  <a:pt x="28" y="61"/>
                  <a:pt x="0" y="88"/>
                  <a:pt x="0" y="103"/>
                </a:cubicBezTo>
                <a:close/>
                <a:moveTo>
                  <a:pt x="337" y="144"/>
                </a:moveTo>
                <a:lnTo>
                  <a:pt x="359" y="122"/>
                </a:lnTo>
                <a:lnTo>
                  <a:pt x="337" y="100"/>
                </a:lnTo>
                <a:cubicBezTo>
                  <a:pt x="336" y="99"/>
                  <a:pt x="336" y="98"/>
                  <a:pt x="337" y="97"/>
                </a:cubicBezTo>
                <a:lnTo>
                  <a:pt x="351" y="82"/>
                </a:lnTo>
                <a:cubicBezTo>
                  <a:pt x="352" y="81"/>
                  <a:pt x="353" y="81"/>
                  <a:pt x="354" y="82"/>
                </a:cubicBezTo>
                <a:lnTo>
                  <a:pt x="376" y="104"/>
                </a:lnTo>
                <a:lnTo>
                  <a:pt x="398" y="82"/>
                </a:lnTo>
                <a:cubicBezTo>
                  <a:pt x="399" y="81"/>
                  <a:pt x="400" y="81"/>
                  <a:pt x="401" y="82"/>
                </a:cubicBezTo>
                <a:lnTo>
                  <a:pt x="416" y="97"/>
                </a:lnTo>
                <a:cubicBezTo>
                  <a:pt x="416" y="98"/>
                  <a:pt x="416" y="99"/>
                  <a:pt x="416" y="100"/>
                </a:cubicBezTo>
                <a:lnTo>
                  <a:pt x="394" y="122"/>
                </a:lnTo>
                <a:lnTo>
                  <a:pt x="416" y="144"/>
                </a:lnTo>
                <a:cubicBezTo>
                  <a:pt x="416" y="145"/>
                  <a:pt x="416" y="146"/>
                  <a:pt x="416" y="147"/>
                </a:cubicBezTo>
                <a:lnTo>
                  <a:pt x="401" y="161"/>
                </a:lnTo>
                <a:cubicBezTo>
                  <a:pt x="400" y="162"/>
                  <a:pt x="399" y="162"/>
                  <a:pt x="398" y="161"/>
                </a:cubicBezTo>
                <a:lnTo>
                  <a:pt x="376" y="139"/>
                </a:lnTo>
                <a:lnTo>
                  <a:pt x="354" y="161"/>
                </a:lnTo>
                <a:cubicBezTo>
                  <a:pt x="353" y="162"/>
                  <a:pt x="352" y="162"/>
                  <a:pt x="351" y="161"/>
                </a:cubicBezTo>
                <a:lnTo>
                  <a:pt x="337" y="147"/>
                </a:lnTo>
                <a:cubicBezTo>
                  <a:pt x="336" y="146"/>
                  <a:pt x="336" y="145"/>
                  <a:pt x="337" y="144"/>
                </a:cubicBezTo>
                <a:close/>
                <a:moveTo>
                  <a:pt x="520" y="221"/>
                </a:moveTo>
                <a:lnTo>
                  <a:pt x="629" y="330"/>
                </a:lnTo>
                <a:cubicBezTo>
                  <a:pt x="638" y="339"/>
                  <a:pt x="638" y="353"/>
                  <a:pt x="629" y="362"/>
                </a:cubicBezTo>
                <a:lnTo>
                  <a:pt x="616" y="375"/>
                </a:lnTo>
                <a:cubicBezTo>
                  <a:pt x="608" y="383"/>
                  <a:pt x="593" y="383"/>
                  <a:pt x="585" y="375"/>
                </a:cubicBezTo>
                <a:lnTo>
                  <a:pt x="476" y="266"/>
                </a:lnTo>
                <a:lnTo>
                  <a:pt x="520" y="221"/>
                </a:lnTo>
                <a:close/>
                <a:moveTo>
                  <a:pt x="298" y="43"/>
                </a:moveTo>
                <a:cubicBezTo>
                  <a:pt x="341" y="0"/>
                  <a:pt x="411" y="0"/>
                  <a:pt x="455" y="43"/>
                </a:cubicBezTo>
                <a:cubicBezTo>
                  <a:pt x="493" y="82"/>
                  <a:pt x="497" y="142"/>
                  <a:pt x="467" y="185"/>
                </a:cubicBezTo>
                <a:lnTo>
                  <a:pt x="502" y="221"/>
                </a:lnTo>
                <a:cubicBezTo>
                  <a:pt x="504" y="222"/>
                  <a:pt x="504" y="225"/>
                  <a:pt x="502" y="226"/>
                </a:cubicBezTo>
                <a:lnTo>
                  <a:pt x="481" y="248"/>
                </a:lnTo>
                <a:cubicBezTo>
                  <a:pt x="479" y="249"/>
                  <a:pt x="477" y="249"/>
                  <a:pt x="475" y="248"/>
                </a:cubicBezTo>
                <a:lnTo>
                  <a:pt x="440" y="213"/>
                </a:lnTo>
                <a:cubicBezTo>
                  <a:pt x="397" y="243"/>
                  <a:pt x="336" y="239"/>
                  <a:pt x="298" y="200"/>
                </a:cubicBezTo>
                <a:cubicBezTo>
                  <a:pt x="254" y="157"/>
                  <a:pt x="254" y="87"/>
                  <a:pt x="298" y="43"/>
                </a:cubicBezTo>
                <a:close/>
                <a:moveTo>
                  <a:pt x="324" y="69"/>
                </a:moveTo>
                <a:cubicBezTo>
                  <a:pt x="353" y="40"/>
                  <a:pt x="400" y="40"/>
                  <a:pt x="429" y="69"/>
                </a:cubicBezTo>
                <a:cubicBezTo>
                  <a:pt x="458" y="98"/>
                  <a:pt x="458" y="145"/>
                  <a:pt x="429" y="174"/>
                </a:cubicBezTo>
                <a:cubicBezTo>
                  <a:pt x="400" y="203"/>
                  <a:pt x="353" y="203"/>
                  <a:pt x="324" y="174"/>
                </a:cubicBezTo>
                <a:cubicBezTo>
                  <a:pt x="295" y="145"/>
                  <a:pt x="295" y="98"/>
                  <a:pt x="324" y="69"/>
                </a:cubicBezTo>
                <a:close/>
                <a:moveTo>
                  <a:pt x="204" y="513"/>
                </a:moveTo>
                <a:cubicBezTo>
                  <a:pt x="203" y="471"/>
                  <a:pt x="202" y="428"/>
                  <a:pt x="201" y="386"/>
                </a:cubicBezTo>
                <a:cubicBezTo>
                  <a:pt x="160" y="386"/>
                  <a:pt x="119" y="386"/>
                  <a:pt x="79" y="386"/>
                </a:cubicBezTo>
                <a:cubicBezTo>
                  <a:pt x="78" y="386"/>
                  <a:pt x="77" y="387"/>
                  <a:pt x="77" y="388"/>
                </a:cubicBezTo>
                <a:cubicBezTo>
                  <a:pt x="119" y="430"/>
                  <a:pt x="161" y="472"/>
                  <a:pt x="204" y="513"/>
                </a:cubicBezTo>
                <a:close/>
                <a:moveTo>
                  <a:pt x="74" y="150"/>
                </a:moveTo>
                <a:cubicBezTo>
                  <a:pt x="74" y="156"/>
                  <a:pt x="74" y="161"/>
                  <a:pt x="74" y="167"/>
                </a:cubicBezTo>
                <a:cubicBezTo>
                  <a:pt x="74" y="173"/>
                  <a:pt x="78" y="177"/>
                  <a:pt x="83" y="177"/>
                </a:cubicBezTo>
                <a:cubicBezTo>
                  <a:pt x="139" y="177"/>
                  <a:pt x="195" y="177"/>
                  <a:pt x="250" y="177"/>
                </a:cubicBezTo>
                <a:cubicBezTo>
                  <a:pt x="266" y="177"/>
                  <a:pt x="262" y="152"/>
                  <a:pt x="258" y="143"/>
                </a:cubicBezTo>
                <a:cubicBezTo>
                  <a:pt x="225" y="143"/>
                  <a:pt x="192" y="143"/>
                  <a:pt x="160" y="143"/>
                </a:cubicBezTo>
                <a:cubicBezTo>
                  <a:pt x="139" y="143"/>
                  <a:pt x="74" y="137"/>
                  <a:pt x="74" y="150"/>
                </a:cubicBezTo>
                <a:close/>
                <a:moveTo>
                  <a:pt x="74" y="270"/>
                </a:moveTo>
                <a:cubicBezTo>
                  <a:pt x="74" y="278"/>
                  <a:pt x="74" y="285"/>
                  <a:pt x="74" y="292"/>
                </a:cubicBezTo>
                <a:cubicBezTo>
                  <a:pt x="74" y="298"/>
                  <a:pt x="75" y="300"/>
                  <a:pt x="81" y="300"/>
                </a:cubicBezTo>
                <a:cubicBezTo>
                  <a:pt x="141" y="300"/>
                  <a:pt x="200" y="300"/>
                  <a:pt x="260" y="300"/>
                </a:cubicBezTo>
                <a:cubicBezTo>
                  <a:pt x="262" y="294"/>
                  <a:pt x="266" y="268"/>
                  <a:pt x="253" y="268"/>
                </a:cubicBezTo>
                <a:cubicBezTo>
                  <a:pt x="197" y="268"/>
                  <a:pt x="142" y="268"/>
                  <a:pt x="86" y="268"/>
                </a:cubicBezTo>
                <a:cubicBezTo>
                  <a:pt x="82" y="268"/>
                  <a:pt x="77" y="269"/>
                  <a:pt x="74" y="270"/>
                </a:cubicBezTo>
                <a:close/>
                <a:moveTo>
                  <a:pt x="74" y="219"/>
                </a:moveTo>
                <a:cubicBezTo>
                  <a:pt x="74" y="222"/>
                  <a:pt x="74" y="225"/>
                  <a:pt x="74" y="229"/>
                </a:cubicBezTo>
                <a:cubicBezTo>
                  <a:pt x="74" y="234"/>
                  <a:pt x="76" y="234"/>
                  <a:pt x="79" y="238"/>
                </a:cubicBezTo>
                <a:cubicBezTo>
                  <a:pt x="137" y="238"/>
                  <a:pt x="195" y="238"/>
                  <a:pt x="253" y="238"/>
                </a:cubicBezTo>
                <a:cubicBezTo>
                  <a:pt x="256" y="237"/>
                  <a:pt x="259" y="235"/>
                  <a:pt x="263" y="233"/>
                </a:cubicBezTo>
                <a:cubicBezTo>
                  <a:pt x="263" y="229"/>
                  <a:pt x="263" y="225"/>
                  <a:pt x="263" y="221"/>
                </a:cubicBezTo>
                <a:cubicBezTo>
                  <a:pt x="263" y="214"/>
                  <a:pt x="260" y="211"/>
                  <a:pt x="258" y="206"/>
                </a:cubicBezTo>
                <a:cubicBezTo>
                  <a:pt x="224" y="206"/>
                  <a:pt x="191" y="206"/>
                  <a:pt x="157" y="206"/>
                </a:cubicBezTo>
                <a:cubicBezTo>
                  <a:pt x="141" y="206"/>
                  <a:pt x="124" y="206"/>
                  <a:pt x="108" y="206"/>
                </a:cubicBezTo>
                <a:cubicBezTo>
                  <a:pt x="87" y="206"/>
                  <a:pt x="74" y="200"/>
                  <a:pt x="74" y="219"/>
                </a:cubicBez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82" name="Freeform 24"/>
          <p:cNvSpPr>
            <a:spLocks noEditPoints="1"/>
          </p:cNvSpPr>
          <p:nvPr/>
        </p:nvSpPr>
        <p:spPr bwMode="auto">
          <a:xfrm>
            <a:off x="4284494" y="4108145"/>
            <a:ext cx="397558" cy="377202"/>
          </a:xfrm>
          <a:custGeom>
            <a:gdLst>
              <a:gd fmla="*/ 481 w 532" name="T0"/>
              <a:gd fmla="*/ 453 h 526" name="T1"/>
              <a:gd fmla="*/ 426 w 532" name="T2"/>
              <a:gd fmla="*/ 453 h 526" name="T3"/>
              <a:gd fmla="*/ 513 w 532" name="T4"/>
              <a:gd fmla="*/ 51 h 526" name="T5"/>
              <a:gd fmla="*/ 441 w 532" name="T6"/>
              <a:gd fmla="*/ 0 h 526" name="T7"/>
              <a:gd fmla="*/ 250 w 532" name="T8"/>
              <a:gd fmla="*/ 170 h 526" name="T9"/>
              <a:gd fmla="*/ 223 w 532" name="T10"/>
              <a:gd fmla="*/ 209 h 526" name="T11"/>
              <a:gd fmla="*/ 199 w 532" name="T12"/>
              <a:gd fmla="*/ 221 h 526" name="T13"/>
              <a:gd fmla="*/ 202 w 532" name="T14"/>
              <a:gd fmla="*/ 294 h 526" name="T15"/>
              <a:gd fmla="*/ 48 w 532" name="T16"/>
              <a:gd fmla="*/ 428 h 526" name="T17"/>
              <a:gd fmla="*/ 31 w 532" name="T18"/>
              <a:gd fmla="*/ 526 h 526" name="T19"/>
              <a:gd fmla="*/ 110 w 532" name="T20"/>
              <a:gd fmla="*/ 446 h 526" name="T21"/>
              <a:gd fmla="*/ 236 w 532" name="T22"/>
              <a:gd fmla="*/ 328 h 526" name="T23"/>
              <a:gd fmla="*/ 306 w 532" name="T24"/>
              <a:gd fmla="*/ 328 h 526" name="T25"/>
              <a:gd fmla="*/ 326 w 532" name="T26"/>
              <a:gd fmla="*/ 283 h 526" name="T27"/>
              <a:gd fmla="*/ 357 w 532" name="T28"/>
              <a:gd fmla="*/ 277 h 526" name="T29"/>
              <a:gd fmla="*/ 513 w 532" name="T30"/>
              <a:gd fmla="*/ 51 h 526" name="T31"/>
              <a:gd fmla="*/ 207 w 532" name="T32"/>
              <a:gd fmla="*/ 171 h 526" name="T33"/>
              <a:gd fmla="*/ 214 w 532" name="T34"/>
              <a:gd fmla="*/ 165 h 526" name="T35"/>
              <a:gd fmla="*/ 231 w 532" name="T36"/>
              <a:gd fmla="*/ 148 h 526" name="T37"/>
              <a:gd fmla="*/ 114 w 532" name="T38"/>
              <a:gd fmla="*/ 0 h 526" name="T39"/>
              <a:gd fmla="*/ 149 w 532" name="T40"/>
              <a:gd fmla="*/ 84 h 526" name="T41"/>
              <a:gd fmla="*/ 12 w 532" name="T42"/>
              <a:gd fmla="*/ 102 h 526" name="T43"/>
              <a:gd fmla="*/ 123 w 532" name="T44"/>
              <a:gd fmla="*/ 236 h 526" name="T45"/>
              <a:gd fmla="*/ 160 w 532" name="T46"/>
              <a:gd fmla="*/ 229 h 526" name="T47"/>
              <a:gd fmla="*/ 192 w 532" name="T48"/>
              <a:gd fmla="*/ 187 h 526" name="T49"/>
              <a:gd fmla="*/ 355 w 532" name="T50"/>
              <a:gd fmla="*/ 320 h 526" name="T51"/>
              <a:gd fmla="*/ 327 w 532" name="T52"/>
              <a:gd fmla="*/ 348 h 526" name="T53"/>
              <a:gd fmla="*/ 392 w 532" name="T54"/>
              <a:gd fmla="*/ 460 h 526" name="T55"/>
              <a:gd fmla="*/ 460 w 532" name="T56"/>
              <a:gd fmla="*/ 526 h 526" name="T57"/>
              <a:gd fmla="*/ 518 w 532" name="T58"/>
              <a:gd fmla="*/ 436 h 526" name="T59"/>
              <a:gd fmla="*/ 371 w 532" name="T60"/>
              <a:gd fmla="*/ 304 h 526" name="T61"/>
              <a:gd fmla="*/ 348 w 532" name="T62"/>
              <a:gd fmla="*/ 306 h 52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526" w="532">
                <a:moveTo>
                  <a:pt x="453" y="426"/>
                </a:moveTo>
                <a:cubicBezTo>
                  <a:pt x="469" y="426"/>
                  <a:pt x="481" y="438"/>
                  <a:pt x="481" y="453"/>
                </a:cubicBezTo>
                <a:cubicBezTo>
                  <a:pt x="481" y="468"/>
                  <a:pt x="469" y="481"/>
                  <a:pt x="453" y="481"/>
                </a:cubicBezTo>
                <a:cubicBezTo>
                  <a:pt x="438" y="481"/>
                  <a:pt x="426" y="468"/>
                  <a:pt x="426" y="453"/>
                </a:cubicBezTo>
                <a:cubicBezTo>
                  <a:pt x="426" y="438"/>
                  <a:pt x="438" y="426"/>
                  <a:pt x="453" y="426"/>
                </a:cubicBezTo>
                <a:close/>
                <a:moveTo>
                  <a:pt x="513" y="51"/>
                </a:moveTo>
                <a:lnTo>
                  <a:pt x="476" y="14"/>
                </a:lnTo>
                <a:cubicBezTo>
                  <a:pt x="467" y="5"/>
                  <a:pt x="454" y="0"/>
                  <a:pt x="441" y="0"/>
                </a:cubicBezTo>
                <a:cubicBezTo>
                  <a:pt x="428" y="0"/>
                  <a:pt x="416" y="5"/>
                  <a:pt x="406" y="14"/>
                </a:cubicBezTo>
                <a:lnTo>
                  <a:pt x="250" y="170"/>
                </a:lnTo>
                <a:cubicBezTo>
                  <a:pt x="255" y="180"/>
                  <a:pt x="251" y="194"/>
                  <a:pt x="244" y="201"/>
                </a:cubicBezTo>
                <a:cubicBezTo>
                  <a:pt x="239" y="206"/>
                  <a:pt x="230" y="209"/>
                  <a:pt x="223" y="209"/>
                </a:cubicBezTo>
                <a:cubicBezTo>
                  <a:pt x="219" y="209"/>
                  <a:pt x="216" y="209"/>
                  <a:pt x="213" y="207"/>
                </a:cubicBezTo>
                <a:lnTo>
                  <a:pt x="199" y="221"/>
                </a:lnTo>
                <a:cubicBezTo>
                  <a:pt x="180" y="240"/>
                  <a:pt x="180" y="272"/>
                  <a:pt x="199" y="291"/>
                </a:cubicBezTo>
                <a:lnTo>
                  <a:pt x="202" y="294"/>
                </a:lnTo>
                <a:lnTo>
                  <a:pt x="80" y="416"/>
                </a:lnTo>
                <a:lnTo>
                  <a:pt x="48" y="428"/>
                </a:lnTo>
                <a:lnTo>
                  <a:pt x="0" y="495"/>
                </a:lnTo>
                <a:lnTo>
                  <a:pt x="31" y="526"/>
                </a:lnTo>
                <a:lnTo>
                  <a:pt x="98" y="479"/>
                </a:lnTo>
                <a:lnTo>
                  <a:pt x="110" y="446"/>
                </a:lnTo>
                <a:lnTo>
                  <a:pt x="232" y="324"/>
                </a:lnTo>
                <a:lnTo>
                  <a:pt x="236" y="328"/>
                </a:lnTo>
                <a:cubicBezTo>
                  <a:pt x="246" y="337"/>
                  <a:pt x="258" y="342"/>
                  <a:pt x="271" y="342"/>
                </a:cubicBezTo>
                <a:cubicBezTo>
                  <a:pt x="284" y="342"/>
                  <a:pt x="296" y="337"/>
                  <a:pt x="306" y="328"/>
                </a:cubicBezTo>
                <a:lnTo>
                  <a:pt x="320" y="314"/>
                </a:lnTo>
                <a:cubicBezTo>
                  <a:pt x="315" y="305"/>
                  <a:pt x="319" y="291"/>
                  <a:pt x="326" y="283"/>
                </a:cubicBezTo>
                <a:cubicBezTo>
                  <a:pt x="331" y="278"/>
                  <a:pt x="339" y="275"/>
                  <a:pt x="347" y="275"/>
                </a:cubicBezTo>
                <a:cubicBezTo>
                  <a:pt x="351" y="275"/>
                  <a:pt x="354" y="276"/>
                  <a:pt x="357" y="277"/>
                </a:cubicBezTo>
                <a:lnTo>
                  <a:pt x="513" y="121"/>
                </a:lnTo>
                <a:cubicBezTo>
                  <a:pt x="532" y="102"/>
                  <a:pt x="532" y="70"/>
                  <a:pt x="513" y="51"/>
                </a:cubicBezTo>
                <a:close/>
                <a:moveTo>
                  <a:pt x="192" y="187"/>
                </a:moveTo>
                <a:lnTo>
                  <a:pt x="207" y="171"/>
                </a:lnTo>
                <a:lnTo>
                  <a:pt x="221" y="179"/>
                </a:lnTo>
                <a:lnTo>
                  <a:pt x="214" y="165"/>
                </a:lnTo>
                <a:lnTo>
                  <a:pt x="229" y="150"/>
                </a:lnTo>
                <a:lnTo>
                  <a:pt x="231" y="148"/>
                </a:lnTo>
                <a:cubicBezTo>
                  <a:pt x="234" y="139"/>
                  <a:pt x="236" y="131"/>
                  <a:pt x="236" y="123"/>
                </a:cubicBezTo>
                <a:cubicBezTo>
                  <a:pt x="236" y="60"/>
                  <a:pt x="176" y="0"/>
                  <a:pt x="114" y="0"/>
                </a:cubicBezTo>
                <a:cubicBezTo>
                  <a:pt x="114" y="0"/>
                  <a:pt x="106" y="8"/>
                  <a:pt x="103" y="11"/>
                </a:cubicBezTo>
                <a:cubicBezTo>
                  <a:pt x="153" y="61"/>
                  <a:pt x="149" y="53"/>
                  <a:pt x="149" y="84"/>
                </a:cubicBezTo>
                <a:cubicBezTo>
                  <a:pt x="149" y="109"/>
                  <a:pt x="109" y="148"/>
                  <a:pt x="84" y="148"/>
                </a:cubicBezTo>
                <a:cubicBezTo>
                  <a:pt x="53" y="148"/>
                  <a:pt x="63" y="154"/>
                  <a:pt x="12" y="102"/>
                </a:cubicBezTo>
                <a:cubicBezTo>
                  <a:pt x="8" y="106"/>
                  <a:pt x="0" y="113"/>
                  <a:pt x="0" y="114"/>
                </a:cubicBezTo>
                <a:cubicBezTo>
                  <a:pt x="1" y="176"/>
                  <a:pt x="60" y="236"/>
                  <a:pt x="123" y="236"/>
                </a:cubicBezTo>
                <a:cubicBezTo>
                  <a:pt x="134" y="236"/>
                  <a:pt x="146" y="232"/>
                  <a:pt x="158" y="226"/>
                </a:cubicBezTo>
                <a:lnTo>
                  <a:pt x="160" y="229"/>
                </a:lnTo>
                <a:cubicBezTo>
                  <a:pt x="164" y="218"/>
                  <a:pt x="170" y="209"/>
                  <a:pt x="179" y="200"/>
                </a:cubicBezTo>
                <a:lnTo>
                  <a:pt x="192" y="187"/>
                </a:lnTo>
                <a:close/>
                <a:moveTo>
                  <a:pt x="348" y="306"/>
                </a:moveTo>
                <a:lnTo>
                  <a:pt x="355" y="320"/>
                </a:lnTo>
                <a:lnTo>
                  <a:pt x="341" y="335"/>
                </a:lnTo>
                <a:lnTo>
                  <a:pt x="327" y="348"/>
                </a:lnTo>
                <a:cubicBezTo>
                  <a:pt x="319" y="357"/>
                  <a:pt x="309" y="363"/>
                  <a:pt x="298" y="367"/>
                </a:cubicBezTo>
                <a:lnTo>
                  <a:pt x="392" y="460"/>
                </a:lnTo>
                <a:lnTo>
                  <a:pt x="436" y="519"/>
                </a:lnTo>
                <a:lnTo>
                  <a:pt x="460" y="526"/>
                </a:lnTo>
                <a:lnTo>
                  <a:pt x="525" y="460"/>
                </a:lnTo>
                <a:lnTo>
                  <a:pt x="518" y="436"/>
                </a:lnTo>
                <a:lnTo>
                  <a:pt x="460" y="392"/>
                </a:lnTo>
                <a:lnTo>
                  <a:pt x="371" y="304"/>
                </a:lnTo>
                <a:lnTo>
                  <a:pt x="363" y="313"/>
                </a:lnTo>
                <a:lnTo>
                  <a:pt x="348" y="306"/>
                </a:ln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83" name="Freeform 25"/>
          <p:cNvSpPr>
            <a:spLocks noEditPoints="1"/>
          </p:cNvSpPr>
          <p:nvPr/>
        </p:nvSpPr>
        <p:spPr bwMode="auto">
          <a:xfrm>
            <a:off x="4272104" y="4899457"/>
            <a:ext cx="453838" cy="413125"/>
          </a:xfrm>
          <a:custGeom>
            <a:gdLst>
              <a:gd fmla="*/ 252 w 606" name="T0"/>
              <a:gd fmla="*/ 522 h 576" name="T1"/>
              <a:gd fmla="*/ 252 w 606" name="T2"/>
              <a:gd fmla="*/ 548 h 576" name="T3"/>
              <a:gd fmla="*/ 366 w 606" name="T4"/>
              <a:gd fmla="*/ 535 h 576" name="T5"/>
              <a:gd fmla="*/ 353 w 606" name="T6"/>
              <a:gd fmla="*/ 481 h 576" name="T7"/>
              <a:gd fmla="*/ 252 w 606" name="T8"/>
              <a:gd fmla="*/ 481 h 576" name="T9"/>
              <a:gd fmla="*/ 252 w 606" name="T10"/>
              <a:gd fmla="*/ 508 h 576" name="T11"/>
              <a:gd fmla="*/ 366 w 606" name="T12"/>
              <a:gd fmla="*/ 494 h 576" name="T13"/>
              <a:gd fmla="*/ 303 w 606" name="T14"/>
              <a:gd fmla="*/ 576 h 576" name="T15"/>
              <a:gd fmla="*/ 346 w 606" name="T16"/>
              <a:gd fmla="*/ 560 h 576" name="T17"/>
              <a:gd fmla="*/ 303 w 606" name="T18"/>
              <a:gd fmla="*/ 576 h 576" name="T19"/>
              <a:gd fmla="*/ 304 w 606" name="T20"/>
              <a:gd fmla="*/ 154 h 576" name="T21"/>
              <a:gd fmla="*/ 161 w 606" name="T22"/>
              <a:gd fmla="*/ 288 h 576" name="T23"/>
              <a:gd fmla="*/ 246 w 606" name="T24"/>
              <a:gd fmla="*/ 466 h 576" name="T25"/>
              <a:gd fmla="*/ 304 w 606" name="T26"/>
              <a:gd fmla="*/ 470 h 576" name="T27"/>
              <a:gd fmla="*/ 376 w 606" name="T28"/>
              <a:gd fmla="*/ 426 h 576" name="T29"/>
              <a:gd fmla="*/ 304 w 606" name="T30"/>
              <a:gd fmla="*/ 154 h 576" name="T31"/>
              <a:gd fmla="*/ 119 w 606" name="T32"/>
              <a:gd fmla="*/ 312 h 576" name="T33"/>
              <a:gd fmla="*/ 23 w 606" name="T34"/>
              <a:gd fmla="*/ 293 h 576" name="T35"/>
              <a:gd fmla="*/ 23 w 606" name="T36"/>
              <a:gd fmla="*/ 330 h 576" name="T37"/>
              <a:gd fmla="*/ 119 w 606" name="T38"/>
              <a:gd fmla="*/ 312 h 576" name="T39"/>
              <a:gd fmla="*/ 583 w 606" name="T40"/>
              <a:gd fmla="*/ 293 h 576" name="T41"/>
              <a:gd fmla="*/ 487 w 606" name="T42"/>
              <a:gd fmla="*/ 312 h 576" name="T43"/>
              <a:gd fmla="*/ 583 w 606" name="T44"/>
              <a:gd fmla="*/ 330 h 576" name="T45"/>
              <a:gd fmla="*/ 583 w 606" name="T46"/>
              <a:gd fmla="*/ 293 h 576" name="T47"/>
              <a:gd fmla="*/ 464 w 606" name="T48"/>
              <a:gd fmla="*/ 175 h 576" name="T49"/>
              <a:gd fmla="*/ 518 w 606" name="T50"/>
              <a:gd fmla="*/ 94 h 576" name="T51"/>
              <a:gd fmla="*/ 437 w 606" name="T52"/>
              <a:gd fmla="*/ 148 h 576" name="T53"/>
              <a:gd fmla="*/ 464 w 606" name="T54"/>
              <a:gd fmla="*/ 175 h 576" name="T55"/>
              <a:gd fmla="*/ 301 w 606" name="T56"/>
              <a:gd fmla="*/ 119 h 576" name="T57"/>
              <a:gd fmla="*/ 320 w 606" name="T58"/>
              <a:gd fmla="*/ 23 h 576" name="T59"/>
              <a:gd fmla="*/ 282 w 606" name="T60"/>
              <a:gd fmla="*/ 23 h 576" name="T61"/>
              <a:gd fmla="*/ 301 w 606" name="T62"/>
              <a:gd fmla="*/ 119 h 576" name="T63"/>
              <a:gd fmla="*/ 136 w 606" name="T64"/>
              <a:gd fmla="*/ 167 h 576" name="T65"/>
              <a:gd fmla="*/ 162 w 606" name="T66"/>
              <a:gd fmla="*/ 141 h 576" name="T67"/>
              <a:gd fmla="*/ 81 w 606" name="T68"/>
              <a:gd fmla="*/ 86 h 576" name="T69"/>
              <a:gd fmla="*/ 136 w 606" name="T70"/>
              <a:gd fmla="*/ 167 h 576" name="T71"/>
              <a:gd fmla="*/ 142 w 606" name="T72"/>
              <a:gd fmla="*/ 448 h 576" name="T73"/>
              <a:gd fmla="*/ 87 w 606" name="T74"/>
              <a:gd fmla="*/ 529 h 576" name="T75"/>
              <a:gd fmla="*/ 169 w 606" name="T76"/>
              <a:gd fmla="*/ 474 h 576" name="T77"/>
              <a:gd fmla="*/ 142 w 606" name="T78"/>
              <a:gd fmla="*/ 448 h 576" name="T79"/>
              <a:gd fmla="*/ 470 w 606" name="T80"/>
              <a:gd fmla="*/ 455 h 576" name="T81"/>
              <a:gd fmla="*/ 443 w 606" name="T82"/>
              <a:gd fmla="*/ 482 h 576" name="T83"/>
              <a:gd fmla="*/ 524 w 606" name="T84"/>
              <a:gd fmla="*/ 536 h 576" name="T85"/>
              <a:gd fmla="*/ 470 w 606" name="T86"/>
              <a:gd fmla="*/ 455 h 57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576" w="606">
                <a:moveTo>
                  <a:pt x="353" y="522"/>
                </a:moveTo>
                <a:lnTo>
                  <a:pt x="252" y="522"/>
                </a:lnTo>
                <a:cubicBezTo>
                  <a:pt x="245" y="522"/>
                  <a:pt x="239" y="528"/>
                  <a:pt x="239" y="535"/>
                </a:cubicBezTo>
                <a:cubicBezTo>
                  <a:pt x="239" y="543"/>
                  <a:pt x="245" y="548"/>
                  <a:pt x="252" y="548"/>
                </a:cubicBezTo>
                <a:lnTo>
                  <a:pt x="353" y="548"/>
                </a:lnTo>
                <a:cubicBezTo>
                  <a:pt x="361" y="548"/>
                  <a:pt x="366" y="543"/>
                  <a:pt x="366" y="535"/>
                </a:cubicBezTo>
                <a:cubicBezTo>
                  <a:pt x="366" y="528"/>
                  <a:pt x="361" y="522"/>
                  <a:pt x="353" y="522"/>
                </a:cubicBezTo>
                <a:close/>
                <a:moveTo>
                  <a:pt x="353" y="481"/>
                </a:moveTo>
                <a:lnTo>
                  <a:pt x="353" y="481"/>
                </a:lnTo>
                <a:lnTo>
                  <a:pt x="252" y="481"/>
                </a:lnTo>
                <a:cubicBezTo>
                  <a:pt x="245" y="481"/>
                  <a:pt x="239" y="487"/>
                  <a:pt x="239" y="494"/>
                </a:cubicBezTo>
                <a:cubicBezTo>
                  <a:pt x="239" y="502"/>
                  <a:pt x="245" y="508"/>
                  <a:pt x="252" y="508"/>
                </a:cubicBezTo>
                <a:lnTo>
                  <a:pt x="353" y="508"/>
                </a:lnTo>
                <a:cubicBezTo>
                  <a:pt x="361" y="508"/>
                  <a:pt x="366" y="502"/>
                  <a:pt x="366" y="494"/>
                </a:cubicBezTo>
                <a:cubicBezTo>
                  <a:pt x="366" y="487"/>
                  <a:pt x="361" y="481"/>
                  <a:pt x="353" y="481"/>
                </a:cubicBezTo>
                <a:close/>
                <a:moveTo>
                  <a:pt x="303" y="576"/>
                </a:moveTo>
                <a:lnTo>
                  <a:pt x="303" y="576"/>
                </a:lnTo>
                <a:lnTo>
                  <a:pt x="346" y="560"/>
                </a:lnTo>
                <a:lnTo>
                  <a:pt x="259" y="560"/>
                </a:lnTo>
                <a:lnTo>
                  <a:pt x="303" y="576"/>
                </a:lnTo>
                <a:close/>
                <a:moveTo>
                  <a:pt x="304" y="154"/>
                </a:moveTo>
                <a:lnTo>
                  <a:pt x="304" y="154"/>
                </a:lnTo>
                <a:lnTo>
                  <a:pt x="301" y="154"/>
                </a:lnTo>
                <a:cubicBezTo>
                  <a:pt x="227" y="154"/>
                  <a:pt x="161" y="214"/>
                  <a:pt x="161" y="288"/>
                </a:cubicBezTo>
                <a:cubicBezTo>
                  <a:pt x="161" y="361"/>
                  <a:pt x="223" y="404"/>
                  <a:pt x="230" y="426"/>
                </a:cubicBezTo>
                <a:cubicBezTo>
                  <a:pt x="236" y="449"/>
                  <a:pt x="230" y="461"/>
                  <a:pt x="246" y="466"/>
                </a:cubicBezTo>
                <a:cubicBezTo>
                  <a:pt x="263" y="471"/>
                  <a:pt x="301" y="470"/>
                  <a:pt x="301" y="470"/>
                </a:cubicBezTo>
                <a:lnTo>
                  <a:pt x="304" y="470"/>
                </a:lnTo>
                <a:cubicBezTo>
                  <a:pt x="304" y="470"/>
                  <a:pt x="342" y="471"/>
                  <a:pt x="359" y="466"/>
                </a:cubicBezTo>
                <a:cubicBezTo>
                  <a:pt x="376" y="461"/>
                  <a:pt x="370" y="449"/>
                  <a:pt x="376" y="426"/>
                </a:cubicBezTo>
                <a:cubicBezTo>
                  <a:pt x="382" y="404"/>
                  <a:pt x="444" y="361"/>
                  <a:pt x="444" y="288"/>
                </a:cubicBezTo>
                <a:cubicBezTo>
                  <a:pt x="444" y="214"/>
                  <a:pt x="378" y="154"/>
                  <a:pt x="304" y="154"/>
                </a:cubicBezTo>
                <a:close/>
                <a:moveTo>
                  <a:pt x="119" y="312"/>
                </a:moveTo>
                <a:lnTo>
                  <a:pt x="119" y="312"/>
                </a:lnTo>
                <a:cubicBezTo>
                  <a:pt x="119" y="301"/>
                  <a:pt x="108" y="293"/>
                  <a:pt x="96" y="293"/>
                </a:cubicBezTo>
                <a:lnTo>
                  <a:pt x="23" y="293"/>
                </a:lnTo>
                <a:cubicBezTo>
                  <a:pt x="10" y="293"/>
                  <a:pt x="0" y="301"/>
                  <a:pt x="0" y="312"/>
                </a:cubicBezTo>
                <a:cubicBezTo>
                  <a:pt x="0" y="322"/>
                  <a:pt x="10" y="330"/>
                  <a:pt x="23" y="330"/>
                </a:cubicBezTo>
                <a:lnTo>
                  <a:pt x="96" y="330"/>
                </a:lnTo>
                <a:cubicBezTo>
                  <a:pt x="108" y="330"/>
                  <a:pt x="119" y="322"/>
                  <a:pt x="119" y="312"/>
                </a:cubicBezTo>
                <a:close/>
                <a:moveTo>
                  <a:pt x="583" y="293"/>
                </a:moveTo>
                <a:lnTo>
                  <a:pt x="583" y="293"/>
                </a:lnTo>
                <a:lnTo>
                  <a:pt x="510" y="293"/>
                </a:lnTo>
                <a:cubicBezTo>
                  <a:pt x="497" y="293"/>
                  <a:pt x="487" y="301"/>
                  <a:pt x="487" y="312"/>
                </a:cubicBezTo>
                <a:cubicBezTo>
                  <a:pt x="487" y="322"/>
                  <a:pt x="497" y="330"/>
                  <a:pt x="510" y="330"/>
                </a:cubicBezTo>
                <a:lnTo>
                  <a:pt x="583" y="330"/>
                </a:lnTo>
                <a:cubicBezTo>
                  <a:pt x="595" y="330"/>
                  <a:pt x="606" y="322"/>
                  <a:pt x="606" y="312"/>
                </a:cubicBezTo>
                <a:cubicBezTo>
                  <a:pt x="606" y="301"/>
                  <a:pt x="595" y="293"/>
                  <a:pt x="583" y="293"/>
                </a:cubicBezTo>
                <a:close/>
                <a:moveTo>
                  <a:pt x="464" y="175"/>
                </a:moveTo>
                <a:lnTo>
                  <a:pt x="464" y="175"/>
                </a:lnTo>
                <a:lnTo>
                  <a:pt x="515" y="124"/>
                </a:lnTo>
                <a:cubicBezTo>
                  <a:pt x="524" y="115"/>
                  <a:pt x="525" y="101"/>
                  <a:pt x="518" y="94"/>
                </a:cubicBezTo>
                <a:cubicBezTo>
                  <a:pt x="511" y="86"/>
                  <a:pt x="497" y="88"/>
                  <a:pt x="488" y="97"/>
                </a:cubicBezTo>
                <a:lnTo>
                  <a:pt x="437" y="148"/>
                </a:lnTo>
                <a:cubicBezTo>
                  <a:pt x="428" y="157"/>
                  <a:pt x="427" y="171"/>
                  <a:pt x="434" y="178"/>
                </a:cubicBezTo>
                <a:cubicBezTo>
                  <a:pt x="441" y="185"/>
                  <a:pt x="455" y="184"/>
                  <a:pt x="464" y="175"/>
                </a:cubicBezTo>
                <a:close/>
                <a:moveTo>
                  <a:pt x="301" y="119"/>
                </a:moveTo>
                <a:lnTo>
                  <a:pt x="301" y="119"/>
                </a:lnTo>
                <a:cubicBezTo>
                  <a:pt x="312" y="119"/>
                  <a:pt x="320" y="108"/>
                  <a:pt x="320" y="96"/>
                </a:cubicBezTo>
                <a:lnTo>
                  <a:pt x="320" y="23"/>
                </a:lnTo>
                <a:cubicBezTo>
                  <a:pt x="320" y="10"/>
                  <a:pt x="312" y="0"/>
                  <a:pt x="301" y="0"/>
                </a:cubicBezTo>
                <a:cubicBezTo>
                  <a:pt x="291" y="0"/>
                  <a:pt x="282" y="10"/>
                  <a:pt x="282" y="23"/>
                </a:cubicBezTo>
                <a:lnTo>
                  <a:pt x="282" y="96"/>
                </a:lnTo>
                <a:cubicBezTo>
                  <a:pt x="282" y="108"/>
                  <a:pt x="291" y="119"/>
                  <a:pt x="301" y="119"/>
                </a:cubicBezTo>
                <a:close/>
                <a:moveTo>
                  <a:pt x="136" y="167"/>
                </a:moveTo>
                <a:lnTo>
                  <a:pt x="136" y="167"/>
                </a:lnTo>
                <a:cubicBezTo>
                  <a:pt x="145" y="176"/>
                  <a:pt x="158" y="178"/>
                  <a:pt x="165" y="170"/>
                </a:cubicBezTo>
                <a:cubicBezTo>
                  <a:pt x="173" y="163"/>
                  <a:pt x="171" y="150"/>
                  <a:pt x="162" y="141"/>
                </a:cubicBezTo>
                <a:lnTo>
                  <a:pt x="111" y="89"/>
                </a:lnTo>
                <a:cubicBezTo>
                  <a:pt x="102" y="80"/>
                  <a:pt x="89" y="79"/>
                  <a:pt x="81" y="86"/>
                </a:cubicBezTo>
                <a:cubicBezTo>
                  <a:pt x="74" y="94"/>
                  <a:pt x="75" y="107"/>
                  <a:pt x="84" y="116"/>
                </a:cubicBezTo>
                <a:lnTo>
                  <a:pt x="136" y="167"/>
                </a:lnTo>
                <a:close/>
                <a:moveTo>
                  <a:pt x="142" y="448"/>
                </a:moveTo>
                <a:lnTo>
                  <a:pt x="142" y="448"/>
                </a:lnTo>
                <a:lnTo>
                  <a:pt x="90" y="499"/>
                </a:lnTo>
                <a:cubicBezTo>
                  <a:pt x="81" y="508"/>
                  <a:pt x="80" y="522"/>
                  <a:pt x="87" y="529"/>
                </a:cubicBezTo>
                <a:cubicBezTo>
                  <a:pt x="95" y="536"/>
                  <a:pt x="108" y="535"/>
                  <a:pt x="117" y="526"/>
                </a:cubicBezTo>
                <a:lnTo>
                  <a:pt x="169" y="474"/>
                </a:lnTo>
                <a:cubicBezTo>
                  <a:pt x="178" y="465"/>
                  <a:pt x="179" y="452"/>
                  <a:pt x="172" y="445"/>
                </a:cubicBezTo>
                <a:cubicBezTo>
                  <a:pt x="164" y="437"/>
                  <a:pt x="151" y="439"/>
                  <a:pt x="142" y="448"/>
                </a:cubicBezTo>
                <a:close/>
                <a:moveTo>
                  <a:pt x="470" y="455"/>
                </a:moveTo>
                <a:lnTo>
                  <a:pt x="470" y="455"/>
                </a:lnTo>
                <a:cubicBezTo>
                  <a:pt x="461" y="446"/>
                  <a:pt x="447" y="445"/>
                  <a:pt x="440" y="452"/>
                </a:cubicBezTo>
                <a:cubicBezTo>
                  <a:pt x="433" y="460"/>
                  <a:pt x="434" y="473"/>
                  <a:pt x="443" y="482"/>
                </a:cubicBezTo>
                <a:lnTo>
                  <a:pt x="495" y="534"/>
                </a:lnTo>
                <a:cubicBezTo>
                  <a:pt x="504" y="543"/>
                  <a:pt x="517" y="544"/>
                  <a:pt x="524" y="536"/>
                </a:cubicBezTo>
                <a:cubicBezTo>
                  <a:pt x="532" y="529"/>
                  <a:pt x="530" y="516"/>
                  <a:pt x="521" y="507"/>
                </a:cubicBezTo>
                <a:lnTo>
                  <a:pt x="470" y="455"/>
                </a:lnTo>
                <a:close/>
              </a:path>
            </a:pathLst>
          </a:custGeom>
          <a:solidFill>
            <a:schemeClr val="bg2"/>
          </a:solidFill>
          <a:ln>
            <a:noFill/>
          </a:ln>
        </p:spPr>
        <p:txBody>
          <a:bodyPr anchor="t" anchorCtr="0" bIns="45720" compatLnSpc="1" lIns="91440" numCol="1" rIns="91440" tIns="45720" vert="horz" wrap="square"/>
          <a:lstStyle/>
          <a:p>
            <a:endParaRPr altLang="en-US" lang="zh-CN"/>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4.2 成果形式</a:t>
            </a:r>
          </a:p>
        </p:txBody>
      </p:sp>
      <p:sp>
        <p:nvSpPr>
          <p:cNvPr id="21"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3" name="直接连接符 2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24" name="Oval 6"/>
          <p:cNvSpPr>
            <a:spLocks noChangeArrowheads="1"/>
          </p:cNvSpPr>
          <p:nvPr/>
        </p:nvSpPr>
        <p:spPr bwMode="auto">
          <a:xfrm flipH="1">
            <a:off x="985428" y="2586611"/>
            <a:ext cx="1907896" cy="1906222"/>
          </a:xfrm>
          <a:prstGeom prst="ellipse">
            <a:avLst/>
          </a:prstGeom>
          <a:solidFill>
            <a:schemeClr val="bg2">
              <a:lumMod val="20000"/>
              <a:lumOff val="80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25" name="Freeform 7"/>
          <p:cNvSpPr/>
          <p:nvPr/>
        </p:nvSpPr>
        <p:spPr bwMode="auto">
          <a:xfrm flipH="1">
            <a:off x="3755477" y="1462478"/>
            <a:ext cx="1292225" cy="4079875"/>
          </a:xfrm>
          <a:custGeom>
            <a:gdLst>
              <a:gd fmla="*/ 1750 w 1750" name="T0"/>
              <a:gd fmla="*/ 272 h 5527" name="T1"/>
              <a:gd fmla="*/ 314 w 1750" name="T2"/>
              <a:gd fmla="*/ 2778 h 5527" name="T3"/>
              <a:gd fmla="*/ 1699 w 1750" name="T4"/>
              <a:gd fmla="*/ 5254 h 5527" name="T5"/>
              <a:gd fmla="*/ 1542 w 1750" name="T6"/>
              <a:gd fmla="*/ 5527 h 5527" name="T7"/>
              <a:gd fmla="*/ 0 w 1750" name="T8"/>
              <a:gd fmla="*/ 2778 h 5527" name="T9"/>
              <a:gd fmla="*/ 1593 w 1750" name="T10"/>
              <a:gd fmla="*/ 0 h 5527" name="T11"/>
              <a:gd fmla="*/ 1750 w 1750" name="T12"/>
              <a:gd fmla="*/ 272 h 5527" name="T13"/>
            </a:gdLst>
            <a:cxnLst>
              <a:cxn ang="0">
                <a:pos x="T0" y="T1"/>
              </a:cxn>
              <a:cxn ang="0">
                <a:pos x="T2" y="T3"/>
              </a:cxn>
              <a:cxn ang="0">
                <a:pos x="T4" y="T5"/>
              </a:cxn>
              <a:cxn ang="0">
                <a:pos x="T6" y="T7"/>
              </a:cxn>
              <a:cxn ang="0">
                <a:pos x="T8" y="T9"/>
              </a:cxn>
              <a:cxn ang="0">
                <a:pos x="T10" y="T11"/>
              </a:cxn>
              <a:cxn ang="0">
                <a:pos x="T12" y="T13"/>
              </a:cxn>
            </a:cxnLst>
            <a:rect b="b" l="0" r="r" t="0"/>
            <a:pathLst>
              <a:path h="5527" w="1750">
                <a:moveTo>
                  <a:pt x="1750" y="272"/>
                </a:moveTo>
                <a:cubicBezTo>
                  <a:pt x="891" y="777"/>
                  <a:pt x="314" y="1710"/>
                  <a:pt x="314" y="2778"/>
                </a:cubicBezTo>
                <a:cubicBezTo>
                  <a:pt x="314" y="3825"/>
                  <a:pt x="868" y="4743"/>
                  <a:pt x="1699" y="5254"/>
                </a:cubicBezTo>
                <a:lnTo>
                  <a:pt x="1542" y="5527"/>
                </a:lnTo>
                <a:cubicBezTo>
                  <a:pt x="617" y="4961"/>
                  <a:pt x="0" y="3942"/>
                  <a:pt x="0" y="2778"/>
                </a:cubicBezTo>
                <a:cubicBezTo>
                  <a:pt x="0" y="1594"/>
                  <a:pt x="640" y="559"/>
                  <a:pt x="1593" y="0"/>
                </a:cubicBezTo>
                <a:lnTo>
                  <a:pt x="1750" y="272"/>
                </a:ln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26" name="Oval 8"/>
          <p:cNvSpPr>
            <a:spLocks noChangeArrowheads="1"/>
          </p:cNvSpPr>
          <p:nvPr/>
        </p:nvSpPr>
        <p:spPr bwMode="auto">
          <a:xfrm flipH="1">
            <a:off x="3428452" y="1024328"/>
            <a:ext cx="1219200" cy="1220788"/>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7" name="Oval 9"/>
          <p:cNvSpPr>
            <a:spLocks noChangeArrowheads="1"/>
          </p:cNvSpPr>
          <p:nvPr/>
        </p:nvSpPr>
        <p:spPr bwMode="auto">
          <a:xfrm flipH="1">
            <a:off x="4303164" y="2883291"/>
            <a:ext cx="1220788" cy="1219200"/>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8" name="Oval 10"/>
          <p:cNvSpPr>
            <a:spLocks noChangeArrowheads="1"/>
          </p:cNvSpPr>
          <p:nvPr/>
        </p:nvSpPr>
        <p:spPr bwMode="auto">
          <a:xfrm flipH="1">
            <a:off x="3303039" y="4685103"/>
            <a:ext cx="1220788" cy="1219200"/>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9" name="Line 11"/>
          <p:cNvSpPr>
            <a:spLocks noChangeShapeType="1"/>
          </p:cNvSpPr>
          <p:nvPr/>
        </p:nvSpPr>
        <p:spPr bwMode="auto">
          <a:xfrm flipH="1">
            <a:off x="2658672" y="2106529"/>
            <a:ext cx="873456" cy="641446"/>
          </a:xfrm>
          <a:prstGeom prst="line">
            <a:avLst/>
          </a:prstGeom>
          <a:noFill/>
          <a:ln cap="flat" w="12700">
            <a:solidFill>
              <a:srgbClr val="2E2C2C"/>
            </a:solidFill>
            <a:prstDash val="solid"/>
            <a:miter lim="800000"/>
            <a:headEnd len="med" type="triangle" w="med"/>
            <a:tailEnd len="med" type="non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30" name="Line 13"/>
          <p:cNvSpPr>
            <a:spLocks noChangeShapeType="1"/>
          </p:cNvSpPr>
          <p:nvPr/>
        </p:nvSpPr>
        <p:spPr bwMode="auto">
          <a:xfrm flipH="1">
            <a:off x="3009352" y="3475428"/>
            <a:ext cx="1164222" cy="0"/>
          </a:xfrm>
          <a:prstGeom prst="line">
            <a:avLst/>
          </a:prstGeom>
          <a:noFill/>
          <a:ln cap="flat" w="12700">
            <a:solidFill>
              <a:srgbClr val="2E2C2C"/>
            </a:solidFill>
            <a:prstDash val="solid"/>
            <a:miter lim="800000"/>
            <a:headEnd len="med" type="triangle" w="med"/>
            <a:tailEnd len="med" type="non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31" name="Oval 14"/>
          <p:cNvSpPr>
            <a:spLocks noChangeArrowheads="1"/>
          </p:cNvSpPr>
          <p:nvPr/>
        </p:nvSpPr>
        <p:spPr bwMode="auto">
          <a:xfrm flipH="1">
            <a:off x="1126577" y="2726128"/>
            <a:ext cx="1625600" cy="1625600"/>
          </a:xfrm>
          <a:prstGeom prst="ellipse">
            <a:avLst/>
          </a:prstGeom>
          <a:solidFill>
            <a:schemeClr val="tx1"/>
          </a:solidFill>
          <a:ln cap="flat" w="571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2" name="TextBox 11"/>
          <p:cNvSpPr txBox="1"/>
          <p:nvPr/>
        </p:nvSpPr>
        <p:spPr>
          <a:xfrm flipH="1">
            <a:off x="3601193" y="1219223"/>
            <a:ext cx="873718" cy="822960"/>
          </a:xfrm>
          <a:prstGeom prst="rect">
            <a:avLst/>
          </a:prstGeom>
          <a:noFill/>
        </p:spPr>
        <p:txBody>
          <a:bodyPr rtlCol="0" wrap="square">
            <a:spAutoFit/>
          </a:bodyPr>
          <a:lstStyle/>
          <a:p>
            <a:pPr algn="ctr"/>
            <a:r>
              <a:rPr altLang="en-US" lang="zh-CN" sz="2400">
                <a:solidFill>
                  <a:schemeClr val="bg2"/>
                </a:solidFill>
                <a:latin charset="-122" panose="020b0503020204020204" pitchFamily="34" typeface="微软雅黑"/>
                <a:ea charset="-122" panose="020b0503020204020204" pitchFamily="34" typeface="微软雅黑"/>
                <a:sym charset="-122" panose="02010800040101010101" pitchFamily="2" typeface="华文隶书"/>
              </a:rPr>
              <a:t>设计论文</a:t>
            </a:r>
          </a:p>
        </p:txBody>
      </p:sp>
      <p:sp>
        <p:nvSpPr>
          <p:cNvPr id="33" name="TextBox 12"/>
          <p:cNvSpPr txBox="1"/>
          <p:nvPr/>
        </p:nvSpPr>
        <p:spPr>
          <a:xfrm flipH="1">
            <a:off x="4480914" y="3086916"/>
            <a:ext cx="873718" cy="822960"/>
          </a:xfrm>
          <a:prstGeom prst="rect">
            <a:avLst/>
          </a:prstGeom>
          <a:noFill/>
        </p:spPr>
        <p:txBody>
          <a:bodyPr rtlCol="0" wrap="square">
            <a:spAutoFit/>
          </a:bodyPr>
          <a:lstStyle/>
          <a:p>
            <a:pPr algn="ctr"/>
            <a:r>
              <a:rPr altLang="en-US" lang="zh-CN" sz="2400">
                <a:solidFill>
                  <a:schemeClr val="bg2"/>
                </a:solidFill>
                <a:latin charset="-122" panose="020b0503020204020204" pitchFamily="34" typeface="微软雅黑"/>
                <a:ea charset="-122" panose="020b0503020204020204" pitchFamily="34" typeface="微软雅黑"/>
                <a:sym charset="-122" panose="02010800040101010101" pitchFamily="2" typeface="华文隶书"/>
              </a:rPr>
              <a:t>工程样机</a:t>
            </a:r>
          </a:p>
        </p:txBody>
      </p:sp>
      <p:sp>
        <p:nvSpPr>
          <p:cNvPr id="34" name="TextBox 13"/>
          <p:cNvSpPr txBox="1"/>
          <p:nvPr/>
        </p:nvSpPr>
        <p:spPr>
          <a:xfrm flipH="1">
            <a:off x="3476574" y="4879205"/>
            <a:ext cx="873718" cy="822960"/>
          </a:xfrm>
          <a:prstGeom prst="rect">
            <a:avLst/>
          </a:prstGeom>
          <a:noFill/>
        </p:spPr>
        <p:txBody>
          <a:bodyPr rtlCol="0" wrap="square">
            <a:spAutoFit/>
          </a:bodyPr>
          <a:lstStyle/>
          <a:p>
            <a:pPr algn="ctr"/>
            <a:r>
              <a:rPr altLang="en-US" lang="zh-CN" sz="2400">
                <a:solidFill>
                  <a:schemeClr val="bg2"/>
                </a:solidFill>
                <a:latin charset="-122" panose="020b0503020204020204" pitchFamily="34" typeface="微软雅黑"/>
                <a:ea charset="-122" panose="020b0503020204020204" pitchFamily="34" typeface="微软雅黑"/>
                <a:sym charset="-122" panose="02010800040101010101" pitchFamily="2" typeface="华文隶书"/>
              </a:rPr>
              <a:t>设计报告</a:t>
            </a:r>
          </a:p>
        </p:txBody>
      </p:sp>
      <p:sp>
        <p:nvSpPr>
          <p:cNvPr id="35" name="TextBox 14"/>
          <p:cNvSpPr txBox="1"/>
          <p:nvPr/>
        </p:nvSpPr>
        <p:spPr>
          <a:xfrm flipH="1">
            <a:off x="1422139" y="2985018"/>
            <a:ext cx="1045036" cy="1066800"/>
          </a:xfrm>
          <a:prstGeom prst="rect">
            <a:avLst/>
          </a:prstGeom>
          <a:noFill/>
        </p:spPr>
        <p:txBody>
          <a:bodyPr rtlCol="0" wrap="square">
            <a:spAutoFit/>
          </a:bodyPr>
          <a:lstStyle/>
          <a:p>
            <a:pPr algn="ctr"/>
            <a:r>
              <a:rPr altLang="en-US" b="1" lang="zh-CN" sz="3200">
                <a:solidFill>
                  <a:schemeClr val="bg2"/>
                </a:solidFill>
                <a:latin typeface="+mn-ea"/>
                <a:ea typeface="+mn-ea"/>
              </a:rPr>
              <a:t>研究成果</a:t>
            </a:r>
          </a:p>
        </p:txBody>
      </p:sp>
      <p:sp>
        <p:nvSpPr>
          <p:cNvPr id="36" name="TextBox 15"/>
          <p:cNvSpPr txBox="1"/>
          <p:nvPr/>
        </p:nvSpPr>
        <p:spPr>
          <a:xfrm flipH="1">
            <a:off x="4679747" y="1139312"/>
            <a:ext cx="5955137" cy="640080"/>
          </a:xfrm>
          <a:prstGeom prst="rect">
            <a:avLst/>
          </a:prstGeom>
          <a:noFill/>
        </p:spPr>
        <p:txBody>
          <a:bodyPr rtlCol="0" wrap="square">
            <a:spAutoFit/>
          </a:bodyPr>
          <a:lstStyle/>
          <a:p>
            <a:pPr algn="just"/>
            <a:r>
              <a:rPr altLang="en-US" lang="zh-CN">
                <a:solidFill>
                  <a:schemeClr val="bg1"/>
                </a:solidFill>
                <a:latin typeface="+mj-ea"/>
                <a:ea typeface="+mj-ea"/>
              </a:rPr>
              <a:t>完成论文的设计工作完成论文的设计工作完成论文的设计工作完成论文的设计工作完成论文的设计工作</a:t>
            </a:r>
          </a:p>
        </p:txBody>
      </p:sp>
      <p:sp>
        <p:nvSpPr>
          <p:cNvPr id="37" name="TextBox 16"/>
          <p:cNvSpPr txBox="1"/>
          <p:nvPr/>
        </p:nvSpPr>
        <p:spPr>
          <a:xfrm flipH="1">
            <a:off x="5580500" y="3185779"/>
            <a:ext cx="5235987" cy="914400"/>
          </a:xfrm>
          <a:prstGeom prst="rect">
            <a:avLst/>
          </a:prstGeom>
          <a:noFill/>
        </p:spPr>
        <p:txBody>
          <a:bodyPr rtlCol="0" wrap="square">
            <a:spAutoFit/>
          </a:bodyPr>
          <a:lstStyle/>
          <a:p>
            <a:pPr algn="just"/>
            <a:r>
              <a:rPr altLang="en-US" lang="zh-CN">
                <a:solidFill>
                  <a:schemeClr val="bg1"/>
                </a:solidFill>
                <a:latin typeface="+mj-ea"/>
                <a:ea typeface="+mj-ea"/>
              </a:rPr>
              <a:t>试制出测试样机试制出测试样机试制出测试样机试制出测试样机试制出测试样机试制出测试样机试制出测试样机</a:t>
            </a:r>
          </a:p>
        </p:txBody>
      </p:sp>
      <p:sp>
        <p:nvSpPr>
          <p:cNvPr id="38" name="TextBox 17"/>
          <p:cNvSpPr txBox="1"/>
          <p:nvPr/>
        </p:nvSpPr>
        <p:spPr>
          <a:xfrm flipH="1">
            <a:off x="4570564" y="5020085"/>
            <a:ext cx="6064318" cy="640080"/>
          </a:xfrm>
          <a:prstGeom prst="rect">
            <a:avLst/>
          </a:prstGeom>
          <a:noFill/>
        </p:spPr>
        <p:txBody>
          <a:bodyPr rtlCol="0" wrap="square">
            <a:spAutoFit/>
          </a:bodyPr>
          <a:lstStyle/>
          <a:p>
            <a:pPr algn="just"/>
            <a:r>
              <a:rPr altLang="en-US" lang="zh-CN">
                <a:solidFill>
                  <a:schemeClr val="bg1"/>
                </a:solidFill>
                <a:latin typeface="+mj-ea"/>
                <a:ea typeface="+mj-ea"/>
              </a:rPr>
              <a:t>制作出设计报告制作出设计报告制作出设计报告制作出设计报告制作出设计报告制作出设计报告</a:t>
            </a:r>
          </a:p>
        </p:txBody>
      </p:sp>
      <p:sp>
        <p:nvSpPr>
          <p:cNvPr id="39" name="Line 11"/>
          <p:cNvSpPr>
            <a:spLocks noChangeShapeType="1"/>
          </p:cNvSpPr>
          <p:nvPr/>
        </p:nvSpPr>
        <p:spPr bwMode="auto">
          <a:xfrm flipH="1" flipV="1">
            <a:off x="2645025" y="4303819"/>
            <a:ext cx="723331" cy="586853"/>
          </a:xfrm>
          <a:prstGeom prst="line">
            <a:avLst/>
          </a:prstGeom>
          <a:noFill/>
          <a:ln cap="flat" w="12700">
            <a:solidFill>
              <a:srgbClr val="2E2C2C"/>
            </a:solidFill>
            <a:prstDash val="solid"/>
            <a:miter lim="800000"/>
            <a:headEnd len="med" type="triangle" w="med"/>
            <a:tailEnd len="med" type="non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矩形 20"/>
          <p:cNvSpPr/>
          <p:nvPr/>
        </p:nvSpPr>
        <p:spPr>
          <a:xfrm>
            <a:off x="713503" y="5141103"/>
            <a:ext cx="5588000" cy="6111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2" name="矩形 21"/>
          <p:cNvSpPr/>
          <p:nvPr/>
        </p:nvSpPr>
        <p:spPr>
          <a:xfrm>
            <a:off x="1429465" y="4280678"/>
            <a:ext cx="4175125" cy="612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3" name="矩形 22"/>
          <p:cNvSpPr/>
          <p:nvPr/>
        </p:nvSpPr>
        <p:spPr>
          <a:xfrm>
            <a:off x="2077165" y="3431365"/>
            <a:ext cx="2879725" cy="6127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4" name="任意多边形 5"/>
          <p:cNvSpPr/>
          <p:nvPr/>
        </p:nvSpPr>
        <p:spPr>
          <a:xfrm>
            <a:off x="723028" y="4887103"/>
            <a:ext cx="5588000" cy="257175"/>
          </a:xfrm>
          <a:custGeom>
            <a:gdLst>
              <a:gd fmla="*/ 1138 w 8800" name="connsiteX0"/>
              <a:gd fmla="*/ 0 h 405" name="connsiteY0"/>
              <a:gd fmla="*/ 7738 w 8800" name="connsiteX1"/>
              <a:gd fmla="*/ 0 h 405" name="connsiteY1"/>
              <a:gd fmla="*/ 8800 w 8800" name="connsiteX2"/>
              <a:gd fmla="*/ 405 h 405" name="connsiteY2"/>
              <a:gd fmla="*/ 0 w 8800" name="connsiteX3"/>
              <a:gd fmla="*/ 405 h 405" name="connsiteY3"/>
              <a:gd fmla="*/ 1138 w 8800" name="connsiteX4"/>
              <a:gd fmla="*/ 0 h 40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5" w="8800">
                <a:moveTo>
                  <a:pt x="1138" y="0"/>
                </a:moveTo>
                <a:lnTo>
                  <a:pt x="7738" y="0"/>
                </a:lnTo>
                <a:lnTo>
                  <a:pt x="8800" y="405"/>
                </a:lnTo>
                <a:lnTo>
                  <a:pt x="0" y="405"/>
                </a:lnTo>
                <a:lnTo>
                  <a:pt x="1138" y="0"/>
                </a:lnTo>
                <a:close/>
              </a:path>
            </a:pathLst>
          </a:custGeom>
          <a:solidFill>
            <a:schemeClr val="tx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5" name="任意多边形 6"/>
          <p:cNvSpPr/>
          <p:nvPr/>
        </p:nvSpPr>
        <p:spPr>
          <a:xfrm>
            <a:off x="1413590" y="4026678"/>
            <a:ext cx="4211638" cy="254000"/>
          </a:xfrm>
          <a:custGeom>
            <a:gdLst>
              <a:gd fmla="*/ 1075 w 6633" name="connsiteX0"/>
              <a:gd fmla="*/ 25 h 400" name="connsiteY0"/>
              <a:gd fmla="*/ 5575 w 6633" name="connsiteX1"/>
              <a:gd fmla="*/ 0 h 400" name="connsiteY1"/>
              <a:gd fmla="*/ 6633 w 6633" name="connsiteX2"/>
              <a:gd fmla="*/ 400 h 400" name="connsiteY2"/>
              <a:gd fmla="*/ 0 w 6633" name="connsiteX3"/>
              <a:gd fmla="*/ 400 h 400" name="connsiteY3"/>
              <a:gd fmla="*/ 1075 w 6633" name="connsiteX4"/>
              <a:gd fmla="*/ 25 h 4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0" w="6632">
                <a:moveTo>
                  <a:pt x="1075" y="25"/>
                </a:moveTo>
                <a:lnTo>
                  <a:pt x="5575" y="0"/>
                </a:lnTo>
                <a:lnTo>
                  <a:pt x="6633" y="400"/>
                </a:lnTo>
                <a:lnTo>
                  <a:pt x="0" y="400"/>
                </a:lnTo>
                <a:lnTo>
                  <a:pt x="1075" y="25"/>
                </a:lnTo>
                <a:close/>
              </a:path>
            </a:pathLst>
          </a:custGeom>
          <a:solidFill>
            <a:schemeClr val="tx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6" name="右箭头 8"/>
          <p:cNvSpPr/>
          <p:nvPr/>
        </p:nvSpPr>
        <p:spPr>
          <a:xfrm rot="16200000">
            <a:off x="2308940" y="589740"/>
            <a:ext cx="2398713" cy="2808288"/>
          </a:xfrm>
          <a:prstGeom prst="rightArrow">
            <a:avLst>
              <a:gd fmla="val 71174" name="adj1"/>
              <a:gd fmla="val 66350" name="adj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7" name="任意多边形 9"/>
          <p:cNvSpPr/>
          <p:nvPr/>
        </p:nvSpPr>
        <p:spPr>
          <a:xfrm>
            <a:off x="2077165" y="3177365"/>
            <a:ext cx="2843213" cy="254000"/>
          </a:xfrm>
          <a:custGeom>
            <a:gdLst>
              <a:gd fmla="*/ 1075 w 6633" name="connsiteX0"/>
              <a:gd fmla="*/ 25 h 400" name="connsiteY0"/>
              <a:gd fmla="*/ 5575 w 6633" name="connsiteX1"/>
              <a:gd fmla="*/ 0 h 400" name="connsiteY1"/>
              <a:gd fmla="*/ 6633 w 6633" name="connsiteX2"/>
              <a:gd fmla="*/ 400 h 400" name="connsiteY2"/>
              <a:gd fmla="*/ 0 w 6633" name="connsiteX3"/>
              <a:gd fmla="*/ 400 h 400" name="connsiteY3"/>
              <a:gd fmla="*/ 1075 w 6633" name="connsiteX4"/>
              <a:gd fmla="*/ 25 h 4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0" w="6632">
                <a:moveTo>
                  <a:pt x="1075" y="25"/>
                </a:moveTo>
                <a:lnTo>
                  <a:pt x="5575" y="0"/>
                </a:lnTo>
                <a:lnTo>
                  <a:pt x="6633" y="400"/>
                </a:lnTo>
                <a:lnTo>
                  <a:pt x="0" y="400"/>
                </a:lnTo>
                <a:lnTo>
                  <a:pt x="1075" y="25"/>
                </a:lnTo>
                <a:close/>
              </a:path>
            </a:pathLst>
          </a:custGeom>
          <a:solidFill>
            <a:schemeClr val="tx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8" name="文本框 20"/>
          <p:cNvSpPr txBox="1"/>
          <p:nvPr/>
        </p:nvSpPr>
        <p:spPr>
          <a:xfrm flipH="1">
            <a:off x="2753446" y="2189940"/>
            <a:ext cx="1580772" cy="7010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企业品牌影响力提升</a:t>
            </a:r>
          </a:p>
        </p:txBody>
      </p:sp>
      <p:sp>
        <p:nvSpPr>
          <p:cNvPr id="29" name="文本框 20"/>
          <p:cNvSpPr txBox="1"/>
          <p:nvPr/>
        </p:nvSpPr>
        <p:spPr>
          <a:xfrm flipH="1">
            <a:off x="2565024" y="3518233"/>
            <a:ext cx="1995487" cy="3962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产品曝光度增加</a:t>
            </a:r>
          </a:p>
        </p:txBody>
      </p:sp>
      <p:sp>
        <p:nvSpPr>
          <p:cNvPr id="30" name="文本框 20"/>
          <p:cNvSpPr txBox="1"/>
          <p:nvPr/>
        </p:nvSpPr>
        <p:spPr>
          <a:xfrm flipH="1">
            <a:off x="2553415" y="4362783"/>
            <a:ext cx="1995488" cy="3962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活动间接收益</a:t>
            </a:r>
          </a:p>
        </p:txBody>
      </p:sp>
      <p:sp>
        <p:nvSpPr>
          <p:cNvPr id="31" name="文本框 20"/>
          <p:cNvSpPr txBox="1"/>
          <p:nvPr/>
        </p:nvSpPr>
        <p:spPr>
          <a:xfrm flipH="1">
            <a:off x="2539128" y="5218444"/>
            <a:ext cx="1995487" cy="3962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活动直接收益</a:t>
            </a:r>
          </a:p>
        </p:txBody>
      </p:sp>
      <p:cxnSp>
        <p:nvCxnSpPr>
          <p:cNvPr id="32" name="直接连接符 31"/>
          <p:cNvCxnSpPr/>
          <p:nvPr/>
        </p:nvCxnSpPr>
        <p:spPr bwMode="auto">
          <a:xfrm>
            <a:off x="6316348" y="5446697"/>
            <a:ext cx="1368152"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cxnSp>
        <p:nvCxnSpPr>
          <p:cNvPr id="33" name="直接连接符 32"/>
          <p:cNvCxnSpPr/>
          <p:nvPr/>
        </p:nvCxnSpPr>
        <p:spPr bwMode="auto">
          <a:xfrm>
            <a:off x="5625228" y="4532297"/>
            <a:ext cx="2059272"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cxnSp>
        <p:nvCxnSpPr>
          <p:cNvPr id="34" name="直接连接符 33"/>
          <p:cNvCxnSpPr/>
          <p:nvPr/>
        </p:nvCxnSpPr>
        <p:spPr bwMode="auto">
          <a:xfrm>
            <a:off x="5056480" y="3690086"/>
            <a:ext cx="2628020"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cxnSp>
        <p:nvCxnSpPr>
          <p:cNvPr id="35" name="直接连接符 34"/>
          <p:cNvCxnSpPr/>
          <p:nvPr/>
        </p:nvCxnSpPr>
        <p:spPr bwMode="auto">
          <a:xfrm>
            <a:off x="4696440" y="2330518"/>
            <a:ext cx="2988060"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sp>
        <p:nvSpPr>
          <p:cNvPr id="36" name="文本框 35"/>
          <p:cNvSpPr txBox="1"/>
          <p:nvPr/>
        </p:nvSpPr>
        <p:spPr>
          <a:xfrm>
            <a:off x="7751187" y="5218444"/>
            <a:ext cx="3497981" cy="57912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本资活动预计带来的广告收益、门票收入20万元。</a:t>
            </a:r>
          </a:p>
        </p:txBody>
      </p:sp>
      <p:sp>
        <p:nvSpPr>
          <p:cNvPr id="37" name="文本框 36"/>
          <p:cNvSpPr txBox="1"/>
          <p:nvPr/>
        </p:nvSpPr>
        <p:spPr>
          <a:xfrm>
            <a:off x="7751187" y="4267950"/>
            <a:ext cx="3497981" cy="57912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借助了合作伙伴和政府的影响力，为公司形象带来正面影响。</a:t>
            </a:r>
          </a:p>
        </p:txBody>
      </p:sp>
      <p:sp>
        <p:nvSpPr>
          <p:cNvPr id="38" name="文本框 37"/>
          <p:cNvSpPr txBox="1"/>
          <p:nvPr/>
        </p:nvSpPr>
        <p:spPr>
          <a:xfrm>
            <a:off x="7751187" y="3437770"/>
            <a:ext cx="3497981" cy="57912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新产品的推出，产品曝光度的增加，将大力提升产品销量。</a:t>
            </a:r>
          </a:p>
        </p:txBody>
      </p:sp>
      <p:sp>
        <p:nvSpPr>
          <p:cNvPr id="39" name="文本框 38"/>
          <p:cNvSpPr txBox="1"/>
          <p:nvPr/>
        </p:nvSpPr>
        <p:spPr>
          <a:xfrm>
            <a:off x="7751187" y="2042107"/>
            <a:ext cx="3497981" cy="82296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通过举办这次活动，使得企业的品牌形象得到提升，为公司的发展带来巨大的机遇。</a:t>
            </a:r>
          </a:p>
        </p:txBody>
      </p:sp>
      <p:sp>
        <p:nvSpPr>
          <p:cNvPr id="42"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4.3 应用前景</a:t>
            </a:r>
          </a:p>
        </p:txBody>
      </p:sp>
      <p:sp>
        <p:nvSpPr>
          <p:cNvPr id="43"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5" name="直接连接符 44"/>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22" name="Freeform 5"/>
          <p:cNvSpPr>
            <a:spLocks noEditPoints="1"/>
          </p:cNvSpPr>
          <p:nvPr/>
        </p:nvSpPr>
        <p:spPr bwMode="auto">
          <a:xfrm>
            <a:off x="774069" y="1972217"/>
            <a:ext cx="2142648" cy="2483438"/>
          </a:xfrm>
          <a:custGeom>
            <a:gdLst>
              <a:gd fmla="*/ 993 w 1986" name="T0"/>
              <a:gd fmla="*/ 0 h 2293" name="T1"/>
              <a:gd fmla="*/ 1489 w 1986" name="T2"/>
              <a:gd fmla="*/ 287 h 2293" name="T3"/>
              <a:gd fmla="*/ 1986 w 1986" name="T4"/>
              <a:gd fmla="*/ 573 h 2293" name="T5"/>
              <a:gd fmla="*/ 1986 w 1986" name="T6"/>
              <a:gd fmla="*/ 1146 h 2293" name="T7"/>
              <a:gd fmla="*/ 1986 w 1986" name="T8"/>
              <a:gd fmla="*/ 1720 h 2293" name="T9"/>
              <a:gd fmla="*/ 1489 w 1986" name="T10"/>
              <a:gd fmla="*/ 2006 h 2293" name="T11"/>
              <a:gd fmla="*/ 993 w 1986" name="T12"/>
              <a:gd fmla="*/ 2293 h 2293" name="T13"/>
              <a:gd fmla="*/ 496 w 1986" name="T14"/>
              <a:gd fmla="*/ 2006 h 2293" name="T15"/>
              <a:gd fmla="*/ 0 w 1986" name="T16"/>
              <a:gd fmla="*/ 1720 h 2293" name="T17"/>
              <a:gd fmla="*/ 0 w 1986" name="T18"/>
              <a:gd fmla="*/ 1146 h 2293" name="T19"/>
              <a:gd fmla="*/ 0 w 1986" name="T20"/>
              <a:gd fmla="*/ 573 h 2293" name="T21"/>
              <a:gd fmla="*/ 496 w 1986" name="T22"/>
              <a:gd fmla="*/ 287 h 2293" name="T23"/>
              <a:gd fmla="*/ 993 w 1986" name="T24"/>
              <a:gd fmla="*/ 0 h 2293" name="T25"/>
              <a:gd fmla="*/ 993 w 1986" name="T26"/>
              <a:gd fmla="*/ 194 h 2293" name="T27"/>
              <a:gd fmla="*/ 1405 w 1986" name="T28"/>
              <a:gd fmla="*/ 432 h 2293" name="T29"/>
              <a:gd fmla="*/ 1817 w 1986" name="T30"/>
              <a:gd fmla="*/ 670 h 2293" name="T31"/>
              <a:gd fmla="*/ 1817 w 1986" name="T32"/>
              <a:gd fmla="*/ 1146 h 2293" name="T33"/>
              <a:gd fmla="*/ 1817 w 1986" name="T34"/>
              <a:gd fmla="*/ 1622 h 2293" name="T35"/>
              <a:gd fmla="*/ 1405 w 1986" name="T36"/>
              <a:gd fmla="*/ 1860 h 2293" name="T37"/>
              <a:gd fmla="*/ 993 w 1986" name="T38"/>
              <a:gd fmla="*/ 2098 h 2293" name="T39"/>
              <a:gd fmla="*/ 581 w 1986" name="T40"/>
              <a:gd fmla="*/ 1860 h 2293" name="T41"/>
              <a:gd fmla="*/ 168 w 1986" name="T42"/>
              <a:gd fmla="*/ 1622 h 2293" name="T43"/>
              <a:gd fmla="*/ 168 w 1986" name="T44"/>
              <a:gd fmla="*/ 1146 h 2293" name="T45"/>
              <a:gd fmla="*/ 168 w 1986" name="T46"/>
              <a:gd fmla="*/ 670 h 2293" name="T47"/>
              <a:gd fmla="*/ 581 w 1986" name="T48"/>
              <a:gd fmla="*/ 432 h 2293" name="T49"/>
              <a:gd fmla="*/ 993 w 1986" name="T50"/>
              <a:gd fmla="*/ 194 h 229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293" w="1986">
                <a:moveTo>
                  <a:pt x="993" y="0"/>
                </a:moveTo>
                <a:lnTo>
                  <a:pt x="1489" y="287"/>
                </a:lnTo>
                <a:lnTo>
                  <a:pt x="1986" y="573"/>
                </a:lnTo>
                <a:lnTo>
                  <a:pt x="1986" y="1146"/>
                </a:lnTo>
                <a:lnTo>
                  <a:pt x="1986" y="1720"/>
                </a:lnTo>
                <a:lnTo>
                  <a:pt x="1489" y="2006"/>
                </a:lnTo>
                <a:lnTo>
                  <a:pt x="993" y="2293"/>
                </a:lnTo>
                <a:lnTo>
                  <a:pt x="496" y="2006"/>
                </a:lnTo>
                <a:lnTo>
                  <a:pt x="0" y="1720"/>
                </a:lnTo>
                <a:lnTo>
                  <a:pt x="0" y="1146"/>
                </a:lnTo>
                <a:lnTo>
                  <a:pt x="0" y="573"/>
                </a:lnTo>
                <a:lnTo>
                  <a:pt x="496" y="287"/>
                </a:lnTo>
                <a:lnTo>
                  <a:pt x="993" y="0"/>
                </a:lnTo>
                <a:close/>
                <a:moveTo>
                  <a:pt x="993" y="194"/>
                </a:moveTo>
                <a:lnTo>
                  <a:pt x="1405" y="432"/>
                </a:lnTo>
                <a:lnTo>
                  <a:pt x="1817" y="670"/>
                </a:lnTo>
                <a:lnTo>
                  <a:pt x="1817" y="1146"/>
                </a:lnTo>
                <a:lnTo>
                  <a:pt x="1817" y="1622"/>
                </a:lnTo>
                <a:lnTo>
                  <a:pt x="1405" y="1860"/>
                </a:lnTo>
                <a:lnTo>
                  <a:pt x="993" y="2098"/>
                </a:lnTo>
                <a:lnTo>
                  <a:pt x="581" y="1860"/>
                </a:lnTo>
                <a:lnTo>
                  <a:pt x="168" y="1622"/>
                </a:lnTo>
                <a:lnTo>
                  <a:pt x="168" y="1146"/>
                </a:lnTo>
                <a:lnTo>
                  <a:pt x="168" y="670"/>
                </a:lnTo>
                <a:lnTo>
                  <a:pt x="581" y="432"/>
                </a:lnTo>
                <a:lnTo>
                  <a:pt x="993" y="194"/>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43" name="文本框 42"/>
          <p:cNvSpPr txBox="1"/>
          <p:nvPr/>
        </p:nvSpPr>
        <p:spPr>
          <a:xfrm>
            <a:off x="1305333" y="4585839"/>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FFFFFF"/>
                </a:solidFill>
                <a:effectLst/>
                <a:uLnTx/>
                <a:uFillTx/>
                <a:latin charset="-122" panose="020b0503020204020204" pitchFamily="34" typeface="微软雅黑"/>
                <a:ea charset="-122" panose="020b0503020204020204" pitchFamily="34" typeface="微软雅黑"/>
                <a:cs typeface="+mn-cs"/>
              </a:rPr>
              <a:t>Part 5</a:t>
            </a:r>
          </a:p>
        </p:txBody>
      </p:sp>
      <p:sp>
        <p:nvSpPr>
          <p:cNvPr id="44" name="Line 5"/>
          <p:cNvSpPr>
            <a:spLocks noChangeShapeType="1"/>
          </p:cNvSpPr>
          <p:nvPr/>
        </p:nvSpPr>
        <p:spPr bwMode="auto">
          <a:xfrm flipH="1">
            <a:off x="3407671" y="1580600"/>
            <a:ext cx="0" cy="3910264"/>
          </a:xfrm>
          <a:prstGeom prst="line">
            <a:avLst/>
          </a:prstGeom>
          <a:noFill/>
          <a:ln cap="flat" w="15875">
            <a:solidFill>
              <a:schemeClr val="bg2"/>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15" name="Freeform 25"/>
          <p:cNvSpPr>
            <a:spLocks noEditPoints="1"/>
          </p:cNvSpPr>
          <p:nvPr/>
        </p:nvSpPr>
        <p:spPr bwMode="auto">
          <a:xfrm>
            <a:off x="1249690" y="2671358"/>
            <a:ext cx="1192101" cy="1085156"/>
          </a:xfrm>
          <a:custGeom>
            <a:gdLst>
              <a:gd fmla="*/ 252 w 606" name="T0"/>
              <a:gd fmla="*/ 522 h 576" name="T1"/>
              <a:gd fmla="*/ 252 w 606" name="T2"/>
              <a:gd fmla="*/ 548 h 576" name="T3"/>
              <a:gd fmla="*/ 366 w 606" name="T4"/>
              <a:gd fmla="*/ 535 h 576" name="T5"/>
              <a:gd fmla="*/ 353 w 606" name="T6"/>
              <a:gd fmla="*/ 481 h 576" name="T7"/>
              <a:gd fmla="*/ 252 w 606" name="T8"/>
              <a:gd fmla="*/ 481 h 576" name="T9"/>
              <a:gd fmla="*/ 252 w 606" name="T10"/>
              <a:gd fmla="*/ 508 h 576" name="T11"/>
              <a:gd fmla="*/ 366 w 606" name="T12"/>
              <a:gd fmla="*/ 494 h 576" name="T13"/>
              <a:gd fmla="*/ 303 w 606" name="T14"/>
              <a:gd fmla="*/ 576 h 576" name="T15"/>
              <a:gd fmla="*/ 346 w 606" name="T16"/>
              <a:gd fmla="*/ 560 h 576" name="T17"/>
              <a:gd fmla="*/ 303 w 606" name="T18"/>
              <a:gd fmla="*/ 576 h 576" name="T19"/>
              <a:gd fmla="*/ 304 w 606" name="T20"/>
              <a:gd fmla="*/ 154 h 576" name="T21"/>
              <a:gd fmla="*/ 161 w 606" name="T22"/>
              <a:gd fmla="*/ 288 h 576" name="T23"/>
              <a:gd fmla="*/ 246 w 606" name="T24"/>
              <a:gd fmla="*/ 466 h 576" name="T25"/>
              <a:gd fmla="*/ 304 w 606" name="T26"/>
              <a:gd fmla="*/ 470 h 576" name="T27"/>
              <a:gd fmla="*/ 376 w 606" name="T28"/>
              <a:gd fmla="*/ 426 h 576" name="T29"/>
              <a:gd fmla="*/ 304 w 606" name="T30"/>
              <a:gd fmla="*/ 154 h 576" name="T31"/>
              <a:gd fmla="*/ 119 w 606" name="T32"/>
              <a:gd fmla="*/ 312 h 576" name="T33"/>
              <a:gd fmla="*/ 23 w 606" name="T34"/>
              <a:gd fmla="*/ 293 h 576" name="T35"/>
              <a:gd fmla="*/ 23 w 606" name="T36"/>
              <a:gd fmla="*/ 330 h 576" name="T37"/>
              <a:gd fmla="*/ 119 w 606" name="T38"/>
              <a:gd fmla="*/ 312 h 576" name="T39"/>
              <a:gd fmla="*/ 583 w 606" name="T40"/>
              <a:gd fmla="*/ 293 h 576" name="T41"/>
              <a:gd fmla="*/ 487 w 606" name="T42"/>
              <a:gd fmla="*/ 312 h 576" name="T43"/>
              <a:gd fmla="*/ 583 w 606" name="T44"/>
              <a:gd fmla="*/ 330 h 576" name="T45"/>
              <a:gd fmla="*/ 583 w 606" name="T46"/>
              <a:gd fmla="*/ 293 h 576" name="T47"/>
              <a:gd fmla="*/ 464 w 606" name="T48"/>
              <a:gd fmla="*/ 175 h 576" name="T49"/>
              <a:gd fmla="*/ 518 w 606" name="T50"/>
              <a:gd fmla="*/ 94 h 576" name="T51"/>
              <a:gd fmla="*/ 437 w 606" name="T52"/>
              <a:gd fmla="*/ 148 h 576" name="T53"/>
              <a:gd fmla="*/ 464 w 606" name="T54"/>
              <a:gd fmla="*/ 175 h 576" name="T55"/>
              <a:gd fmla="*/ 301 w 606" name="T56"/>
              <a:gd fmla="*/ 119 h 576" name="T57"/>
              <a:gd fmla="*/ 320 w 606" name="T58"/>
              <a:gd fmla="*/ 23 h 576" name="T59"/>
              <a:gd fmla="*/ 282 w 606" name="T60"/>
              <a:gd fmla="*/ 23 h 576" name="T61"/>
              <a:gd fmla="*/ 301 w 606" name="T62"/>
              <a:gd fmla="*/ 119 h 576" name="T63"/>
              <a:gd fmla="*/ 136 w 606" name="T64"/>
              <a:gd fmla="*/ 167 h 576" name="T65"/>
              <a:gd fmla="*/ 162 w 606" name="T66"/>
              <a:gd fmla="*/ 141 h 576" name="T67"/>
              <a:gd fmla="*/ 81 w 606" name="T68"/>
              <a:gd fmla="*/ 86 h 576" name="T69"/>
              <a:gd fmla="*/ 136 w 606" name="T70"/>
              <a:gd fmla="*/ 167 h 576" name="T71"/>
              <a:gd fmla="*/ 142 w 606" name="T72"/>
              <a:gd fmla="*/ 448 h 576" name="T73"/>
              <a:gd fmla="*/ 87 w 606" name="T74"/>
              <a:gd fmla="*/ 529 h 576" name="T75"/>
              <a:gd fmla="*/ 169 w 606" name="T76"/>
              <a:gd fmla="*/ 474 h 576" name="T77"/>
              <a:gd fmla="*/ 142 w 606" name="T78"/>
              <a:gd fmla="*/ 448 h 576" name="T79"/>
              <a:gd fmla="*/ 470 w 606" name="T80"/>
              <a:gd fmla="*/ 455 h 576" name="T81"/>
              <a:gd fmla="*/ 443 w 606" name="T82"/>
              <a:gd fmla="*/ 482 h 576" name="T83"/>
              <a:gd fmla="*/ 524 w 606" name="T84"/>
              <a:gd fmla="*/ 536 h 576" name="T85"/>
              <a:gd fmla="*/ 470 w 606" name="T86"/>
              <a:gd fmla="*/ 455 h 57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576" w="606">
                <a:moveTo>
                  <a:pt x="353" y="522"/>
                </a:moveTo>
                <a:lnTo>
                  <a:pt x="252" y="522"/>
                </a:lnTo>
                <a:cubicBezTo>
                  <a:pt x="245" y="522"/>
                  <a:pt x="239" y="528"/>
                  <a:pt x="239" y="535"/>
                </a:cubicBezTo>
                <a:cubicBezTo>
                  <a:pt x="239" y="543"/>
                  <a:pt x="245" y="548"/>
                  <a:pt x="252" y="548"/>
                </a:cubicBezTo>
                <a:lnTo>
                  <a:pt x="353" y="548"/>
                </a:lnTo>
                <a:cubicBezTo>
                  <a:pt x="361" y="548"/>
                  <a:pt x="366" y="543"/>
                  <a:pt x="366" y="535"/>
                </a:cubicBezTo>
                <a:cubicBezTo>
                  <a:pt x="366" y="528"/>
                  <a:pt x="361" y="522"/>
                  <a:pt x="353" y="522"/>
                </a:cubicBezTo>
                <a:close/>
                <a:moveTo>
                  <a:pt x="353" y="481"/>
                </a:moveTo>
                <a:lnTo>
                  <a:pt x="353" y="481"/>
                </a:lnTo>
                <a:lnTo>
                  <a:pt x="252" y="481"/>
                </a:lnTo>
                <a:cubicBezTo>
                  <a:pt x="245" y="481"/>
                  <a:pt x="239" y="487"/>
                  <a:pt x="239" y="494"/>
                </a:cubicBezTo>
                <a:cubicBezTo>
                  <a:pt x="239" y="502"/>
                  <a:pt x="245" y="508"/>
                  <a:pt x="252" y="508"/>
                </a:cubicBezTo>
                <a:lnTo>
                  <a:pt x="353" y="508"/>
                </a:lnTo>
                <a:cubicBezTo>
                  <a:pt x="361" y="508"/>
                  <a:pt x="366" y="502"/>
                  <a:pt x="366" y="494"/>
                </a:cubicBezTo>
                <a:cubicBezTo>
                  <a:pt x="366" y="487"/>
                  <a:pt x="361" y="481"/>
                  <a:pt x="353" y="481"/>
                </a:cubicBezTo>
                <a:close/>
                <a:moveTo>
                  <a:pt x="303" y="576"/>
                </a:moveTo>
                <a:lnTo>
                  <a:pt x="303" y="576"/>
                </a:lnTo>
                <a:lnTo>
                  <a:pt x="346" y="560"/>
                </a:lnTo>
                <a:lnTo>
                  <a:pt x="259" y="560"/>
                </a:lnTo>
                <a:lnTo>
                  <a:pt x="303" y="576"/>
                </a:lnTo>
                <a:close/>
                <a:moveTo>
                  <a:pt x="304" y="154"/>
                </a:moveTo>
                <a:lnTo>
                  <a:pt x="304" y="154"/>
                </a:lnTo>
                <a:lnTo>
                  <a:pt x="301" y="154"/>
                </a:lnTo>
                <a:cubicBezTo>
                  <a:pt x="227" y="154"/>
                  <a:pt x="161" y="214"/>
                  <a:pt x="161" y="288"/>
                </a:cubicBezTo>
                <a:cubicBezTo>
                  <a:pt x="161" y="361"/>
                  <a:pt x="223" y="404"/>
                  <a:pt x="230" y="426"/>
                </a:cubicBezTo>
                <a:cubicBezTo>
                  <a:pt x="236" y="449"/>
                  <a:pt x="230" y="461"/>
                  <a:pt x="246" y="466"/>
                </a:cubicBezTo>
                <a:cubicBezTo>
                  <a:pt x="263" y="471"/>
                  <a:pt x="301" y="470"/>
                  <a:pt x="301" y="470"/>
                </a:cubicBezTo>
                <a:lnTo>
                  <a:pt x="304" y="470"/>
                </a:lnTo>
                <a:cubicBezTo>
                  <a:pt x="304" y="470"/>
                  <a:pt x="342" y="471"/>
                  <a:pt x="359" y="466"/>
                </a:cubicBezTo>
                <a:cubicBezTo>
                  <a:pt x="376" y="461"/>
                  <a:pt x="370" y="449"/>
                  <a:pt x="376" y="426"/>
                </a:cubicBezTo>
                <a:cubicBezTo>
                  <a:pt x="382" y="404"/>
                  <a:pt x="444" y="361"/>
                  <a:pt x="444" y="288"/>
                </a:cubicBezTo>
                <a:cubicBezTo>
                  <a:pt x="444" y="214"/>
                  <a:pt x="378" y="154"/>
                  <a:pt x="304" y="154"/>
                </a:cubicBezTo>
                <a:close/>
                <a:moveTo>
                  <a:pt x="119" y="312"/>
                </a:moveTo>
                <a:lnTo>
                  <a:pt x="119" y="312"/>
                </a:lnTo>
                <a:cubicBezTo>
                  <a:pt x="119" y="301"/>
                  <a:pt x="108" y="293"/>
                  <a:pt x="96" y="293"/>
                </a:cubicBezTo>
                <a:lnTo>
                  <a:pt x="23" y="293"/>
                </a:lnTo>
                <a:cubicBezTo>
                  <a:pt x="10" y="293"/>
                  <a:pt x="0" y="301"/>
                  <a:pt x="0" y="312"/>
                </a:cubicBezTo>
                <a:cubicBezTo>
                  <a:pt x="0" y="322"/>
                  <a:pt x="10" y="330"/>
                  <a:pt x="23" y="330"/>
                </a:cubicBezTo>
                <a:lnTo>
                  <a:pt x="96" y="330"/>
                </a:lnTo>
                <a:cubicBezTo>
                  <a:pt x="108" y="330"/>
                  <a:pt x="119" y="322"/>
                  <a:pt x="119" y="312"/>
                </a:cubicBezTo>
                <a:close/>
                <a:moveTo>
                  <a:pt x="583" y="293"/>
                </a:moveTo>
                <a:lnTo>
                  <a:pt x="583" y="293"/>
                </a:lnTo>
                <a:lnTo>
                  <a:pt x="510" y="293"/>
                </a:lnTo>
                <a:cubicBezTo>
                  <a:pt x="497" y="293"/>
                  <a:pt x="487" y="301"/>
                  <a:pt x="487" y="312"/>
                </a:cubicBezTo>
                <a:cubicBezTo>
                  <a:pt x="487" y="322"/>
                  <a:pt x="497" y="330"/>
                  <a:pt x="510" y="330"/>
                </a:cubicBezTo>
                <a:lnTo>
                  <a:pt x="583" y="330"/>
                </a:lnTo>
                <a:cubicBezTo>
                  <a:pt x="595" y="330"/>
                  <a:pt x="606" y="322"/>
                  <a:pt x="606" y="312"/>
                </a:cubicBezTo>
                <a:cubicBezTo>
                  <a:pt x="606" y="301"/>
                  <a:pt x="595" y="293"/>
                  <a:pt x="583" y="293"/>
                </a:cubicBezTo>
                <a:close/>
                <a:moveTo>
                  <a:pt x="464" y="175"/>
                </a:moveTo>
                <a:lnTo>
                  <a:pt x="464" y="175"/>
                </a:lnTo>
                <a:lnTo>
                  <a:pt x="515" y="124"/>
                </a:lnTo>
                <a:cubicBezTo>
                  <a:pt x="524" y="115"/>
                  <a:pt x="525" y="101"/>
                  <a:pt x="518" y="94"/>
                </a:cubicBezTo>
                <a:cubicBezTo>
                  <a:pt x="511" y="86"/>
                  <a:pt x="497" y="88"/>
                  <a:pt x="488" y="97"/>
                </a:cubicBezTo>
                <a:lnTo>
                  <a:pt x="437" y="148"/>
                </a:lnTo>
                <a:cubicBezTo>
                  <a:pt x="428" y="157"/>
                  <a:pt x="427" y="171"/>
                  <a:pt x="434" y="178"/>
                </a:cubicBezTo>
                <a:cubicBezTo>
                  <a:pt x="441" y="185"/>
                  <a:pt x="455" y="184"/>
                  <a:pt x="464" y="175"/>
                </a:cubicBezTo>
                <a:close/>
                <a:moveTo>
                  <a:pt x="301" y="119"/>
                </a:moveTo>
                <a:lnTo>
                  <a:pt x="301" y="119"/>
                </a:lnTo>
                <a:cubicBezTo>
                  <a:pt x="312" y="119"/>
                  <a:pt x="320" y="108"/>
                  <a:pt x="320" y="96"/>
                </a:cubicBezTo>
                <a:lnTo>
                  <a:pt x="320" y="23"/>
                </a:lnTo>
                <a:cubicBezTo>
                  <a:pt x="320" y="10"/>
                  <a:pt x="312" y="0"/>
                  <a:pt x="301" y="0"/>
                </a:cubicBezTo>
                <a:cubicBezTo>
                  <a:pt x="291" y="0"/>
                  <a:pt x="282" y="10"/>
                  <a:pt x="282" y="23"/>
                </a:cubicBezTo>
                <a:lnTo>
                  <a:pt x="282" y="96"/>
                </a:lnTo>
                <a:cubicBezTo>
                  <a:pt x="282" y="108"/>
                  <a:pt x="291" y="119"/>
                  <a:pt x="301" y="119"/>
                </a:cubicBezTo>
                <a:close/>
                <a:moveTo>
                  <a:pt x="136" y="167"/>
                </a:moveTo>
                <a:lnTo>
                  <a:pt x="136" y="167"/>
                </a:lnTo>
                <a:cubicBezTo>
                  <a:pt x="145" y="176"/>
                  <a:pt x="158" y="178"/>
                  <a:pt x="165" y="170"/>
                </a:cubicBezTo>
                <a:cubicBezTo>
                  <a:pt x="173" y="163"/>
                  <a:pt x="171" y="150"/>
                  <a:pt x="162" y="141"/>
                </a:cubicBezTo>
                <a:lnTo>
                  <a:pt x="111" y="89"/>
                </a:lnTo>
                <a:cubicBezTo>
                  <a:pt x="102" y="80"/>
                  <a:pt x="89" y="79"/>
                  <a:pt x="81" y="86"/>
                </a:cubicBezTo>
                <a:cubicBezTo>
                  <a:pt x="74" y="94"/>
                  <a:pt x="75" y="107"/>
                  <a:pt x="84" y="116"/>
                </a:cubicBezTo>
                <a:lnTo>
                  <a:pt x="136" y="167"/>
                </a:lnTo>
                <a:close/>
                <a:moveTo>
                  <a:pt x="142" y="448"/>
                </a:moveTo>
                <a:lnTo>
                  <a:pt x="142" y="448"/>
                </a:lnTo>
                <a:lnTo>
                  <a:pt x="90" y="499"/>
                </a:lnTo>
                <a:cubicBezTo>
                  <a:pt x="81" y="508"/>
                  <a:pt x="80" y="522"/>
                  <a:pt x="87" y="529"/>
                </a:cubicBezTo>
                <a:cubicBezTo>
                  <a:pt x="95" y="536"/>
                  <a:pt x="108" y="535"/>
                  <a:pt x="117" y="526"/>
                </a:cubicBezTo>
                <a:lnTo>
                  <a:pt x="169" y="474"/>
                </a:lnTo>
                <a:cubicBezTo>
                  <a:pt x="178" y="465"/>
                  <a:pt x="179" y="452"/>
                  <a:pt x="172" y="445"/>
                </a:cubicBezTo>
                <a:cubicBezTo>
                  <a:pt x="164" y="437"/>
                  <a:pt x="151" y="439"/>
                  <a:pt x="142" y="448"/>
                </a:cubicBezTo>
                <a:close/>
                <a:moveTo>
                  <a:pt x="470" y="455"/>
                </a:moveTo>
                <a:lnTo>
                  <a:pt x="470" y="455"/>
                </a:lnTo>
                <a:cubicBezTo>
                  <a:pt x="461" y="446"/>
                  <a:pt x="447" y="445"/>
                  <a:pt x="440" y="452"/>
                </a:cubicBezTo>
                <a:cubicBezTo>
                  <a:pt x="433" y="460"/>
                  <a:pt x="434" y="473"/>
                  <a:pt x="443" y="482"/>
                </a:cubicBezTo>
                <a:lnTo>
                  <a:pt x="495" y="534"/>
                </a:lnTo>
                <a:cubicBezTo>
                  <a:pt x="504" y="543"/>
                  <a:pt x="517" y="544"/>
                  <a:pt x="524" y="536"/>
                </a:cubicBezTo>
                <a:cubicBezTo>
                  <a:pt x="532" y="529"/>
                  <a:pt x="530" y="516"/>
                  <a:pt x="521" y="507"/>
                </a:cubicBezTo>
                <a:lnTo>
                  <a:pt x="470" y="455"/>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chemeClr val="bg2"/>
              </a:solidFill>
              <a:effectLst/>
              <a:uLnTx/>
              <a:uFillTx/>
              <a:latin charset="0" panose="020b0604020202020204" pitchFamily="34" typeface="Arial"/>
              <a:ea charset="-122" panose="02010600030101010101" pitchFamily="2" typeface="宋体"/>
              <a:cs typeface="+mn-cs"/>
            </a:endParaRPr>
          </a:p>
        </p:txBody>
      </p:sp>
      <p:sp>
        <p:nvSpPr>
          <p:cNvPr id="16" name="TextBox 12"/>
          <p:cNvSpPr txBox="1"/>
          <p:nvPr/>
        </p:nvSpPr>
        <p:spPr>
          <a:xfrm>
            <a:off x="3652351" y="1938587"/>
            <a:ext cx="6049655" cy="192024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pPr algn="l"/>
            <a:r>
              <a:rPr altLang="en-US" lang="zh-CN" sz="6000">
                <a:solidFill>
                  <a:schemeClr val="bg2"/>
                </a:solidFill>
              </a:rPr>
              <a:t>相关建议与论文结论</a:t>
            </a:r>
          </a:p>
        </p:txBody>
      </p:sp>
      <p:sp>
        <p:nvSpPr>
          <p:cNvPr id="23" name="Freeform 21"/>
          <p:cNvSpPr>
            <a:spLocks noEditPoints="1"/>
          </p:cNvSpPr>
          <p:nvPr/>
        </p:nvSpPr>
        <p:spPr bwMode="auto">
          <a:xfrm>
            <a:off x="3809810" y="397862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4" name="TextBox 28"/>
          <p:cNvSpPr txBox="1"/>
          <p:nvPr/>
        </p:nvSpPr>
        <p:spPr>
          <a:xfrm>
            <a:off x="4105168" y="3928101"/>
            <a:ext cx="1775864" cy="365760"/>
          </a:xfrm>
          <a:prstGeom prst="rect">
            <a:avLst/>
          </a:prstGeom>
          <a:noFill/>
        </p:spPr>
        <p:txBody>
          <a:bodyPr rtlCol="0" wrap="square">
            <a:spAutoFit/>
          </a:bodyPr>
          <a:lstStyle/>
          <a:p>
            <a:r>
              <a:rPr altLang="en-US" lang="zh-CN">
                <a:solidFill>
                  <a:schemeClr val="bg2"/>
                </a:solidFill>
                <a:latin typeface="+mj-ea"/>
                <a:ea typeface="+mj-ea"/>
              </a:rPr>
              <a:t>主要问题分析</a:t>
            </a:r>
          </a:p>
        </p:txBody>
      </p:sp>
      <p:sp>
        <p:nvSpPr>
          <p:cNvPr id="25" name="Freeform 21"/>
          <p:cNvSpPr>
            <a:spLocks noEditPoints="1"/>
          </p:cNvSpPr>
          <p:nvPr/>
        </p:nvSpPr>
        <p:spPr bwMode="auto">
          <a:xfrm>
            <a:off x="7935673" y="397862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6" name="TextBox 44"/>
          <p:cNvSpPr txBox="1"/>
          <p:nvPr/>
        </p:nvSpPr>
        <p:spPr>
          <a:xfrm>
            <a:off x="8231030" y="3928101"/>
            <a:ext cx="1483952" cy="365760"/>
          </a:xfrm>
          <a:prstGeom prst="rect">
            <a:avLst/>
          </a:prstGeom>
          <a:noFill/>
        </p:spPr>
        <p:txBody>
          <a:bodyPr rtlCol="0" wrap="square">
            <a:spAutoFit/>
          </a:bodyPr>
          <a:lstStyle/>
          <a:p>
            <a:r>
              <a:rPr altLang="en-US" lang="zh-CN">
                <a:solidFill>
                  <a:schemeClr val="bg2"/>
                </a:solidFill>
                <a:latin typeface="+mj-ea"/>
                <a:ea typeface="+mj-ea"/>
              </a:rPr>
              <a:t>相关建议</a:t>
            </a:r>
          </a:p>
        </p:txBody>
      </p:sp>
      <p:sp>
        <p:nvSpPr>
          <p:cNvPr id="27" name="Freeform 21"/>
          <p:cNvSpPr>
            <a:spLocks noEditPoints="1"/>
          </p:cNvSpPr>
          <p:nvPr/>
        </p:nvSpPr>
        <p:spPr bwMode="auto">
          <a:xfrm>
            <a:off x="5883337" y="397862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8" name="TextBox 46"/>
          <p:cNvSpPr txBox="1"/>
          <p:nvPr/>
        </p:nvSpPr>
        <p:spPr>
          <a:xfrm>
            <a:off x="6178695" y="3928101"/>
            <a:ext cx="1671406" cy="365760"/>
          </a:xfrm>
          <a:prstGeom prst="rect">
            <a:avLst/>
          </a:prstGeom>
          <a:noFill/>
        </p:spPr>
        <p:txBody>
          <a:bodyPr rtlCol="0" wrap="square">
            <a:spAutoFit/>
          </a:bodyPr>
          <a:lstStyle/>
          <a:p>
            <a:r>
              <a:rPr altLang="en-US" lang="zh-CN">
                <a:solidFill>
                  <a:schemeClr val="bg2"/>
                </a:solidFill>
                <a:latin typeface="+mj-ea"/>
                <a:ea typeface="+mj-ea"/>
              </a:rPr>
              <a:t>问题评估</a:t>
            </a:r>
          </a:p>
        </p:txBody>
      </p:sp>
      <p:sp>
        <p:nvSpPr>
          <p:cNvPr id="30" name="Freeform 21"/>
          <p:cNvSpPr>
            <a:spLocks noEditPoints="1"/>
          </p:cNvSpPr>
          <p:nvPr/>
        </p:nvSpPr>
        <p:spPr bwMode="auto">
          <a:xfrm>
            <a:off x="3809810" y="438347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31" name="TextBox 32"/>
          <p:cNvSpPr txBox="1"/>
          <p:nvPr/>
        </p:nvSpPr>
        <p:spPr>
          <a:xfrm>
            <a:off x="4105167" y="4332951"/>
            <a:ext cx="1775863" cy="365760"/>
          </a:xfrm>
          <a:prstGeom prst="rect">
            <a:avLst/>
          </a:prstGeom>
          <a:noFill/>
        </p:spPr>
        <p:txBody>
          <a:bodyPr rtlCol="0" wrap="square">
            <a:spAutoFit/>
          </a:bodyPr>
          <a:lstStyle/>
          <a:p>
            <a:r>
              <a:rPr altLang="en-US" lang="zh-CN">
                <a:solidFill>
                  <a:schemeClr val="bg2"/>
                </a:solidFill>
                <a:latin typeface="+mj-ea"/>
                <a:ea typeface="+mj-ea"/>
              </a:rPr>
              <a:t>研究总结</a:t>
            </a:r>
          </a:p>
        </p:txBody>
      </p:sp>
      <p:sp>
        <p:nvSpPr>
          <p:cNvPr id="32" name="Freeform 21"/>
          <p:cNvSpPr>
            <a:spLocks noEditPoints="1"/>
          </p:cNvSpPr>
          <p:nvPr/>
        </p:nvSpPr>
        <p:spPr bwMode="auto">
          <a:xfrm>
            <a:off x="5883337" y="438347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33" name="TextBox 36"/>
          <p:cNvSpPr txBox="1"/>
          <p:nvPr/>
        </p:nvSpPr>
        <p:spPr>
          <a:xfrm>
            <a:off x="6178694" y="4332951"/>
            <a:ext cx="1671407" cy="365760"/>
          </a:xfrm>
          <a:prstGeom prst="rect">
            <a:avLst/>
          </a:prstGeom>
          <a:noFill/>
        </p:spPr>
        <p:txBody>
          <a:bodyPr rtlCol="0" wrap="square">
            <a:spAutoFit/>
          </a:bodyPr>
          <a:lstStyle/>
          <a:p>
            <a:r>
              <a:rPr altLang="en-US" lang="zh-CN">
                <a:solidFill>
                  <a:schemeClr val="bg2"/>
                </a:solidFill>
                <a:latin typeface="+mj-ea"/>
                <a:ea typeface="+mj-ea"/>
              </a:rPr>
              <a:t>亮点与不足</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5.1 主要问题分析</a:t>
            </a:r>
          </a:p>
        </p:txBody>
      </p:sp>
      <p:sp>
        <p:nvSpPr>
          <p:cNvPr id="32"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4" name="直接连接符 33"/>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59" name="圆角右箭头 41"/>
          <p:cNvSpPr/>
          <p:nvPr/>
        </p:nvSpPr>
        <p:spPr>
          <a:xfrm>
            <a:off x="6296939" y="2825359"/>
            <a:ext cx="1367389" cy="3598747"/>
          </a:xfrm>
          <a:prstGeom prst="bentArrow">
            <a:avLst>
              <a:gd fmla="val 25000" name="adj1"/>
              <a:gd fmla="val 25000" name="adj2"/>
              <a:gd fmla="val 25000" name="adj3"/>
              <a:gd fmla="val 75000" name="adj4"/>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0" name="圆角右箭头 52"/>
          <p:cNvSpPr/>
          <p:nvPr/>
        </p:nvSpPr>
        <p:spPr>
          <a:xfrm flipH="1">
            <a:off x="4353764" y="2825359"/>
            <a:ext cx="1367389" cy="3598747"/>
          </a:xfrm>
          <a:prstGeom prst="bentArrow">
            <a:avLst>
              <a:gd fmla="val 25000" name="adj1"/>
              <a:gd fmla="val 25000" name="adj2"/>
              <a:gd fmla="val 25000" name="adj3"/>
              <a:gd fmla="val 75000" name="adj4"/>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1" name="圆角右箭头 61"/>
          <p:cNvSpPr/>
          <p:nvPr/>
        </p:nvSpPr>
        <p:spPr>
          <a:xfrm>
            <a:off x="6711918" y="3900223"/>
            <a:ext cx="1360585" cy="2523884"/>
          </a:xfrm>
          <a:prstGeom prst="bentArrow">
            <a:avLst>
              <a:gd fmla="val 25000" name="adj1"/>
              <a:gd fmla="val 25000" name="adj2"/>
              <a:gd fmla="val 25000" name="adj3"/>
              <a:gd fmla="val 75000" name="adj4"/>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2" name="圆角右箭头 83"/>
          <p:cNvSpPr/>
          <p:nvPr/>
        </p:nvSpPr>
        <p:spPr>
          <a:xfrm flipH="1">
            <a:off x="3942188" y="3900223"/>
            <a:ext cx="1360585" cy="2523884"/>
          </a:xfrm>
          <a:prstGeom prst="bentArrow">
            <a:avLst>
              <a:gd fmla="val 25000" name="adj1"/>
              <a:gd fmla="val 25000" name="adj2"/>
              <a:gd fmla="val 25000" name="adj3"/>
              <a:gd fmla="val 75000" name="adj4"/>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3" name="上箭头 45"/>
          <p:cNvSpPr/>
          <p:nvPr/>
        </p:nvSpPr>
        <p:spPr>
          <a:xfrm>
            <a:off x="5677875" y="2320191"/>
            <a:ext cx="693899" cy="4103915"/>
          </a:xfrm>
          <a:prstGeom prst="upArrow">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4" name="TextBox 9"/>
          <p:cNvSpPr txBox="1"/>
          <p:nvPr/>
        </p:nvSpPr>
        <p:spPr>
          <a:xfrm>
            <a:off x="1825947" y="3892841"/>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65" name="TextBox 10"/>
          <p:cNvSpPr txBox="1"/>
          <p:nvPr/>
        </p:nvSpPr>
        <p:spPr>
          <a:xfrm>
            <a:off x="1546824" y="4249131"/>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66" name="TextBox 9"/>
          <p:cNvSpPr txBox="1"/>
          <p:nvPr/>
        </p:nvSpPr>
        <p:spPr>
          <a:xfrm>
            <a:off x="2471776" y="2261317"/>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67" name="TextBox 10"/>
          <p:cNvSpPr txBox="1"/>
          <p:nvPr/>
        </p:nvSpPr>
        <p:spPr>
          <a:xfrm>
            <a:off x="2192654" y="2617606"/>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68" name="TextBox 9"/>
          <p:cNvSpPr txBox="1"/>
          <p:nvPr/>
        </p:nvSpPr>
        <p:spPr>
          <a:xfrm>
            <a:off x="5252720" y="1050617"/>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69" name="TextBox 10"/>
          <p:cNvSpPr txBox="1"/>
          <p:nvPr/>
        </p:nvSpPr>
        <p:spPr>
          <a:xfrm>
            <a:off x="4973597" y="1406906"/>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70" name="TextBox 9"/>
          <p:cNvSpPr txBox="1"/>
          <p:nvPr/>
        </p:nvSpPr>
        <p:spPr>
          <a:xfrm>
            <a:off x="7981423" y="2248274"/>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71" name="TextBox 10"/>
          <p:cNvSpPr txBox="1"/>
          <p:nvPr/>
        </p:nvSpPr>
        <p:spPr>
          <a:xfrm>
            <a:off x="7702300" y="2604563"/>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72" name="TextBox 9"/>
          <p:cNvSpPr txBox="1"/>
          <p:nvPr/>
        </p:nvSpPr>
        <p:spPr>
          <a:xfrm>
            <a:off x="8655714" y="3892841"/>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73" name="TextBox 10"/>
          <p:cNvSpPr txBox="1"/>
          <p:nvPr/>
        </p:nvSpPr>
        <p:spPr>
          <a:xfrm>
            <a:off x="8376588" y="4249131"/>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Pie 10"/>
          <p:cNvSpPr/>
          <p:nvPr/>
        </p:nvSpPr>
        <p:spPr>
          <a:xfrm>
            <a:off x="3871739" y="2081698"/>
            <a:ext cx="1878745" cy="1878745"/>
          </a:xfrm>
          <a:prstGeom prst="pie">
            <a:avLst>
              <a:gd fmla="val 2888642" name="adj1"/>
              <a:gd fmla="val 16200000" name="adj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0" name="Pie 11"/>
          <p:cNvSpPr/>
          <p:nvPr/>
        </p:nvSpPr>
        <p:spPr>
          <a:xfrm>
            <a:off x="6441516" y="2081698"/>
            <a:ext cx="1878745" cy="1878745"/>
          </a:xfrm>
          <a:prstGeom prst="pie">
            <a:avLst>
              <a:gd fmla="val 10635691" name="adj1"/>
              <a:gd fmla="val 14945890" name="adj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1" name="Pie 12"/>
          <p:cNvSpPr/>
          <p:nvPr/>
        </p:nvSpPr>
        <p:spPr>
          <a:xfrm>
            <a:off x="9011291" y="2081698"/>
            <a:ext cx="1878745" cy="1878745"/>
          </a:xfrm>
          <a:prstGeom prst="pie">
            <a:avLst>
              <a:gd fmla="val 20443643" name="adj1"/>
              <a:gd fmla="val 16200000" name="adj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2" name="Pie 9"/>
          <p:cNvSpPr/>
          <p:nvPr/>
        </p:nvSpPr>
        <p:spPr>
          <a:xfrm>
            <a:off x="1301963" y="2081698"/>
            <a:ext cx="1878745" cy="1878745"/>
          </a:xfrm>
          <a:prstGeom prst="pie">
            <a:avLst>
              <a:gd fmla="val 11220407" name="adj1"/>
              <a:gd fmla="val 16200000" name="adj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4" name="Oval 1"/>
          <p:cNvSpPr/>
          <p:nvPr/>
        </p:nvSpPr>
        <p:spPr>
          <a:xfrm>
            <a:off x="1638612" y="2418347"/>
            <a:ext cx="1205448" cy="1205448"/>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5" name="Oval 2"/>
          <p:cNvSpPr/>
          <p:nvPr/>
        </p:nvSpPr>
        <p:spPr>
          <a:xfrm>
            <a:off x="4208388" y="2418347"/>
            <a:ext cx="1205448" cy="1205448"/>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6" name="Oval 3"/>
          <p:cNvSpPr/>
          <p:nvPr/>
        </p:nvSpPr>
        <p:spPr>
          <a:xfrm>
            <a:off x="6778164" y="2418347"/>
            <a:ext cx="1205448" cy="1205448"/>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7" name="Oval 7"/>
          <p:cNvSpPr/>
          <p:nvPr/>
        </p:nvSpPr>
        <p:spPr>
          <a:xfrm>
            <a:off x="9347940" y="2418347"/>
            <a:ext cx="1205448" cy="1205448"/>
          </a:xfrm>
          <a:prstGeom prst="ellipse">
            <a:avLst/>
          </a:prstGeom>
          <a:solidFill>
            <a:schemeClr val="bg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8" name="TextBox 29"/>
          <p:cNvSpPr txBox="1"/>
          <p:nvPr/>
        </p:nvSpPr>
        <p:spPr>
          <a:xfrm>
            <a:off x="1783182"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22%</a:t>
            </a:r>
          </a:p>
        </p:txBody>
      </p:sp>
      <p:sp>
        <p:nvSpPr>
          <p:cNvPr id="49" name="TextBox 30"/>
          <p:cNvSpPr txBox="1"/>
          <p:nvPr/>
        </p:nvSpPr>
        <p:spPr>
          <a:xfrm>
            <a:off x="4352958"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60%</a:t>
            </a:r>
          </a:p>
        </p:txBody>
      </p:sp>
      <p:sp>
        <p:nvSpPr>
          <p:cNvPr id="50" name="TextBox 31"/>
          <p:cNvSpPr txBox="1"/>
          <p:nvPr/>
        </p:nvSpPr>
        <p:spPr>
          <a:xfrm>
            <a:off x="6922735"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20%</a:t>
            </a:r>
          </a:p>
        </p:txBody>
      </p:sp>
      <p:sp>
        <p:nvSpPr>
          <p:cNvPr id="51" name="TextBox 32"/>
          <p:cNvSpPr txBox="1"/>
          <p:nvPr/>
        </p:nvSpPr>
        <p:spPr>
          <a:xfrm>
            <a:off x="9492510"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83%</a:t>
            </a:r>
          </a:p>
        </p:txBody>
      </p:sp>
      <p:sp>
        <p:nvSpPr>
          <p:cNvPr id="52" name="TextBox 76"/>
          <p:cNvSpPr txBox="1"/>
          <p:nvPr/>
        </p:nvSpPr>
        <p:spPr>
          <a:xfrm>
            <a:off x="1122181" y="4175365"/>
            <a:ext cx="2058528"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活动安排是否周到</a:t>
            </a:r>
          </a:p>
        </p:txBody>
      </p:sp>
      <p:sp>
        <p:nvSpPr>
          <p:cNvPr id="53" name="文本框 52"/>
          <p:cNvSpPr txBox="1"/>
          <p:nvPr/>
        </p:nvSpPr>
        <p:spPr>
          <a:xfrm>
            <a:off x="868805" y="4535837"/>
            <a:ext cx="2565280" cy="82296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此项评分占比20%，包含来宾接待、会场安排、安保措施、后勤等。</a:t>
            </a:r>
          </a:p>
        </p:txBody>
      </p:sp>
      <p:sp>
        <p:nvSpPr>
          <p:cNvPr id="54" name="TextBox 76"/>
          <p:cNvSpPr txBox="1"/>
          <p:nvPr/>
        </p:nvSpPr>
        <p:spPr>
          <a:xfrm>
            <a:off x="3856599" y="4175365"/>
            <a:ext cx="2025758"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活动内容质量</a:t>
            </a:r>
          </a:p>
        </p:txBody>
      </p:sp>
      <p:sp>
        <p:nvSpPr>
          <p:cNvPr id="55" name="文本框 54"/>
          <p:cNvSpPr txBox="1"/>
          <p:nvPr/>
        </p:nvSpPr>
        <p:spPr>
          <a:xfrm>
            <a:off x="3586838" y="4535837"/>
            <a:ext cx="2565280" cy="106680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此项评分占比50%，包含嘉宾演讲质量、文艺演出质量、现场气氛、参与者感受等。</a:t>
            </a:r>
          </a:p>
        </p:txBody>
      </p:sp>
      <p:sp>
        <p:nvSpPr>
          <p:cNvPr id="56" name="TextBox 76"/>
          <p:cNvSpPr txBox="1"/>
          <p:nvPr/>
        </p:nvSpPr>
        <p:spPr>
          <a:xfrm>
            <a:off x="6653425" y="4175365"/>
            <a:ext cx="1666838"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宣传推广</a:t>
            </a:r>
          </a:p>
        </p:txBody>
      </p:sp>
      <p:sp>
        <p:nvSpPr>
          <p:cNvPr id="57" name="文本框 56"/>
          <p:cNvSpPr txBox="1"/>
          <p:nvPr/>
        </p:nvSpPr>
        <p:spPr>
          <a:xfrm>
            <a:off x="6283017" y="4535837"/>
            <a:ext cx="2407652" cy="106680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此项评分占20%，包含宣传是否及时、内容是否有感染力，方法方式是否多样等。</a:t>
            </a:r>
          </a:p>
        </p:txBody>
      </p:sp>
      <p:sp>
        <p:nvSpPr>
          <p:cNvPr id="58" name="TextBox 76"/>
          <p:cNvSpPr txBox="1"/>
          <p:nvPr/>
        </p:nvSpPr>
        <p:spPr>
          <a:xfrm>
            <a:off x="9613660" y="4175365"/>
            <a:ext cx="1098541"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应急措施</a:t>
            </a:r>
          </a:p>
        </p:txBody>
      </p:sp>
      <p:sp>
        <p:nvSpPr>
          <p:cNvPr id="59" name="文本框 58"/>
          <p:cNvSpPr txBox="1"/>
          <p:nvPr/>
        </p:nvSpPr>
        <p:spPr>
          <a:xfrm>
            <a:off x="8880291" y="4535837"/>
            <a:ext cx="2565280" cy="82296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此项评分占比10%，包含安保、消防、应急措施等是否周到。</a:t>
            </a:r>
          </a:p>
        </p:txBody>
      </p:sp>
      <p:sp>
        <p:nvSpPr>
          <p:cNvPr id="60" name="TextBox 76"/>
          <p:cNvSpPr txBox="1"/>
          <p:nvPr/>
        </p:nvSpPr>
        <p:spPr>
          <a:xfrm>
            <a:off x="2616554" y="1236246"/>
            <a:ext cx="6963654" cy="518160"/>
          </a:xfrm>
          <a:prstGeom prst="rect">
            <a:avLst/>
          </a:prstGeom>
          <a:noFill/>
        </p:spPr>
        <p:txBody>
          <a:bodyPr rtlCol="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rPr>
              <a:t>活动评估标准主要参照以下四项指标</a:t>
            </a:r>
          </a:p>
        </p:txBody>
      </p:sp>
      <p:sp>
        <p:nvSpPr>
          <p:cNvPr id="2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5.2 问题评估</a:t>
            </a:r>
          </a:p>
        </p:txBody>
      </p:sp>
      <p:sp>
        <p:nvSpPr>
          <p:cNvPr id="2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3" name="直接连接符 3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bwMode="auto">
          <a:xfrm>
            <a:off x="3440971" y="1286794"/>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6" name="右箭头 7"/>
          <p:cNvSpPr/>
          <p:nvPr/>
        </p:nvSpPr>
        <p:spPr bwMode="auto">
          <a:xfrm>
            <a:off x="3219371" y="1488163"/>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7" name="矩形 6"/>
          <p:cNvSpPr/>
          <p:nvPr/>
        </p:nvSpPr>
        <p:spPr bwMode="auto">
          <a:xfrm>
            <a:off x="1006490" y="1286794"/>
            <a:ext cx="2481545" cy="801314"/>
          </a:xfrm>
          <a:prstGeom prst="rect">
            <a:avLst/>
          </a:prstGeom>
          <a:solidFill>
            <a:schemeClr val="bg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8" name="矩形 7"/>
          <p:cNvSpPr/>
          <p:nvPr/>
        </p:nvSpPr>
        <p:spPr bwMode="auto">
          <a:xfrm>
            <a:off x="3440971" y="2376343"/>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9" name="右箭头 10"/>
          <p:cNvSpPr/>
          <p:nvPr/>
        </p:nvSpPr>
        <p:spPr bwMode="auto">
          <a:xfrm>
            <a:off x="3219371" y="2577712"/>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10" name="矩形 9"/>
          <p:cNvSpPr/>
          <p:nvPr/>
        </p:nvSpPr>
        <p:spPr bwMode="auto">
          <a:xfrm>
            <a:off x="1006490" y="2376343"/>
            <a:ext cx="2481545" cy="801314"/>
          </a:xfrm>
          <a:prstGeom prst="rect">
            <a:avLst/>
          </a:prstGeom>
          <a:solidFill>
            <a:schemeClr val="tx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endParaRPr altLang="en-US" lang="zh-CN">
              <a:solidFill>
                <a:schemeClr val="bg1"/>
              </a:solidFill>
            </a:endParaRPr>
          </a:p>
        </p:txBody>
      </p:sp>
      <p:sp>
        <p:nvSpPr>
          <p:cNvPr id="11" name="矩形 10"/>
          <p:cNvSpPr/>
          <p:nvPr/>
        </p:nvSpPr>
        <p:spPr bwMode="auto">
          <a:xfrm>
            <a:off x="3440971" y="3471306"/>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12" name="右箭头 13"/>
          <p:cNvSpPr/>
          <p:nvPr/>
        </p:nvSpPr>
        <p:spPr bwMode="auto">
          <a:xfrm>
            <a:off x="3219371" y="3672675"/>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13" name="矩形 12"/>
          <p:cNvSpPr/>
          <p:nvPr/>
        </p:nvSpPr>
        <p:spPr bwMode="auto">
          <a:xfrm>
            <a:off x="1006490" y="3471306"/>
            <a:ext cx="2481545" cy="801314"/>
          </a:xfrm>
          <a:prstGeom prst="rect">
            <a:avLst/>
          </a:prstGeom>
          <a:solidFill>
            <a:schemeClr val="bg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endParaRPr altLang="en-US" lang="zh-CN">
              <a:solidFill>
                <a:schemeClr val="bg1"/>
              </a:solidFill>
            </a:endParaRPr>
          </a:p>
        </p:txBody>
      </p:sp>
      <p:sp>
        <p:nvSpPr>
          <p:cNvPr id="14" name="矩形 13"/>
          <p:cNvSpPr/>
          <p:nvPr/>
        </p:nvSpPr>
        <p:spPr bwMode="auto">
          <a:xfrm>
            <a:off x="3440971" y="4608591"/>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15" name="右箭头 16"/>
          <p:cNvSpPr/>
          <p:nvPr/>
        </p:nvSpPr>
        <p:spPr bwMode="auto">
          <a:xfrm>
            <a:off x="3219371" y="4809960"/>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16" name="矩形 15"/>
          <p:cNvSpPr/>
          <p:nvPr/>
        </p:nvSpPr>
        <p:spPr bwMode="auto">
          <a:xfrm>
            <a:off x="1006490" y="4608591"/>
            <a:ext cx="2481545" cy="801314"/>
          </a:xfrm>
          <a:prstGeom prst="rect">
            <a:avLst/>
          </a:prstGeom>
          <a:solidFill>
            <a:schemeClr val="tx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endParaRPr altLang="en-US" lang="zh-CN">
              <a:solidFill>
                <a:schemeClr val="bg1"/>
              </a:solidFill>
            </a:endParaRPr>
          </a:p>
        </p:txBody>
      </p:sp>
      <p:sp>
        <p:nvSpPr>
          <p:cNvPr id="17" name="TextBox 18"/>
          <p:cNvSpPr txBox="1"/>
          <p:nvPr/>
        </p:nvSpPr>
        <p:spPr>
          <a:xfrm>
            <a:off x="1111428" y="1488163"/>
            <a:ext cx="2362472" cy="396240"/>
          </a:xfrm>
          <a:prstGeom prst="rect">
            <a:avLst/>
          </a:prstGeom>
          <a:noFill/>
        </p:spPr>
        <p:txBody>
          <a:bodyPr rtlCol="0" wrap="square">
            <a:spAutoFit/>
          </a:bodyPr>
          <a:lstStyle/>
          <a:p>
            <a:pPr algn="ctr"/>
            <a:r>
              <a:rPr altLang="en-US" lang="zh-CN" sz="2000">
                <a:solidFill>
                  <a:schemeClr val="bg2"/>
                </a:solidFill>
                <a:latin typeface="+mj-ea"/>
                <a:ea typeface="+mj-ea"/>
              </a:rPr>
              <a:t>前台接待人员招聘</a:t>
            </a:r>
          </a:p>
        </p:txBody>
      </p:sp>
      <p:sp>
        <p:nvSpPr>
          <p:cNvPr id="18" name="TextBox 19"/>
          <p:cNvSpPr txBox="1"/>
          <p:nvPr/>
        </p:nvSpPr>
        <p:spPr>
          <a:xfrm>
            <a:off x="3877078" y="1348808"/>
            <a:ext cx="7200800" cy="640080"/>
          </a:xfrm>
          <a:prstGeom prst="rect">
            <a:avLst/>
          </a:prstGeom>
          <a:noFill/>
        </p:spPr>
        <p:txBody>
          <a:bodyPr rtlCol="0" wrap="square">
            <a:spAutoFit/>
          </a:bodyPr>
          <a:lstStyle/>
          <a:p>
            <a:pPr algn="just"/>
            <a:r>
              <a:rPr altLang="en-US" lang="zh-CN">
                <a:solidFill>
                  <a:schemeClr val="bg1"/>
                </a:solidFill>
                <a:latin typeface="+mj-ea"/>
                <a:ea typeface="+mj-ea"/>
              </a:rPr>
              <a:t>在开业前两个月招聘形象气质佳的人员，送往海东市关系较好的店进行标准化学习，再进行考核筛选。</a:t>
            </a:r>
          </a:p>
        </p:txBody>
      </p:sp>
      <p:sp>
        <p:nvSpPr>
          <p:cNvPr id="19" name="TextBox 20"/>
          <p:cNvSpPr txBox="1"/>
          <p:nvPr/>
        </p:nvSpPr>
        <p:spPr>
          <a:xfrm>
            <a:off x="1111428" y="2586192"/>
            <a:ext cx="2362472" cy="396240"/>
          </a:xfrm>
          <a:prstGeom prst="rect">
            <a:avLst/>
          </a:prstGeom>
          <a:noFill/>
        </p:spPr>
        <p:txBody>
          <a:bodyPr rtlCol="0" wrap="square">
            <a:spAutoFit/>
          </a:bodyPr>
          <a:lstStyle>
            <a:defPPr>
              <a:defRPr lang="zh-CN"/>
            </a:defPPr>
            <a:lvl1pPr algn="ctr">
              <a:defRPr sz="2400">
                <a:solidFill>
                  <a:schemeClr val="accent3"/>
                </a:solidFill>
                <a:latin typeface="+mj-ea"/>
                <a:ea typeface="+mj-ea"/>
              </a:defRPr>
            </a:lvl1pPr>
          </a:lstStyle>
          <a:p>
            <a:r>
              <a:rPr altLang="en-US" lang="zh-CN" sz="2000">
                <a:solidFill>
                  <a:schemeClr val="bg2"/>
                </a:solidFill>
              </a:rPr>
              <a:t>技术人员招聘渠道</a:t>
            </a:r>
          </a:p>
        </p:txBody>
      </p:sp>
      <p:sp>
        <p:nvSpPr>
          <p:cNvPr id="20" name="TextBox 21"/>
          <p:cNvSpPr txBox="1"/>
          <p:nvPr/>
        </p:nvSpPr>
        <p:spPr>
          <a:xfrm>
            <a:off x="3877078" y="2423056"/>
            <a:ext cx="7200800" cy="640080"/>
          </a:xfrm>
          <a:prstGeom prst="rect">
            <a:avLst/>
          </a:prstGeom>
          <a:noFill/>
        </p:spPr>
        <p:txBody>
          <a:bodyPr rtlCol="0" wrap="square">
            <a:spAutoFit/>
          </a:bodyPr>
          <a:lstStyle/>
          <a:p>
            <a:pPr algn="just"/>
            <a:r>
              <a:rPr altLang="en-US" lang="zh-CN">
                <a:solidFill>
                  <a:schemeClr val="bg1"/>
                </a:solidFill>
                <a:latin typeface="+mj-ea"/>
                <a:ea typeface="+mj-ea"/>
              </a:rPr>
              <a:t>在开业前一个月将人员招聘到位。管理人员和技术人员来自高端品牌店技术人员。</a:t>
            </a:r>
          </a:p>
        </p:txBody>
      </p:sp>
      <p:sp>
        <p:nvSpPr>
          <p:cNvPr id="21" name="TextBox 22"/>
          <p:cNvSpPr txBox="1"/>
          <p:nvPr/>
        </p:nvSpPr>
        <p:spPr>
          <a:xfrm>
            <a:off x="1111428" y="3672675"/>
            <a:ext cx="2362472" cy="396240"/>
          </a:xfrm>
          <a:prstGeom prst="rect">
            <a:avLst/>
          </a:prstGeom>
          <a:noFill/>
        </p:spPr>
        <p:txBody>
          <a:bodyPr rtlCol="0" wrap="square">
            <a:spAutoFit/>
          </a:bodyPr>
          <a:lstStyle>
            <a:defPPr>
              <a:defRPr lang="zh-CN"/>
            </a:defPPr>
            <a:lvl1pPr algn="ctr">
              <a:defRPr sz="2400">
                <a:solidFill>
                  <a:schemeClr val="accent3"/>
                </a:solidFill>
                <a:latin typeface="+mj-ea"/>
                <a:ea typeface="+mj-ea"/>
              </a:defRPr>
            </a:lvl1pPr>
          </a:lstStyle>
          <a:p>
            <a:r>
              <a:rPr altLang="en-US" lang="zh-CN" sz="2000">
                <a:solidFill>
                  <a:schemeClr val="bg2"/>
                </a:solidFill>
              </a:rPr>
              <a:t>零配件供应渠道</a:t>
            </a:r>
          </a:p>
        </p:txBody>
      </p:sp>
      <p:sp>
        <p:nvSpPr>
          <p:cNvPr id="22" name="TextBox 23"/>
          <p:cNvSpPr txBox="1"/>
          <p:nvPr/>
        </p:nvSpPr>
        <p:spPr>
          <a:xfrm>
            <a:off x="3877078" y="3518019"/>
            <a:ext cx="7200800" cy="640080"/>
          </a:xfrm>
          <a:prstGeom prst="rect">
            <a:avLst/>
          </a:prstGeom>
          <a:noFill/>
        </p:spPr>
        <p:txBody>
          <a:bodyPr rtlCol="0" wrap="square">
            <a:spAutoFit/>
          </a:bodyPr>
          <a:lstStyle/>
          <a:p>
            <a:r>
              <a:rPr altLang="en-US" lang="zh-CN">
                <a:solidFill>
                  <a:schemeClr val="bg1"/>
                </a:solidFill>
                <a:latin typeface="+mj-ea"/>
                <a:ea typeface="+mj-ea"/>
              </a:rPr>
              <a:t>一部分从成都大经销商处购买，另一部分则根据以前积累的供应商，从全国范围采购，然后以空运的方式托运。</a:t>
            </a:r>
          </a:p>
        </p:txBody>
      </p:sp>
      <p:sp>
        <p:nvSpPr>
          <p:cNvPr id="23" name="TextBox 24"/>
          <p:cNvSpPr txBox="1"/>
          <p:nvPr/>
        </p:nvSpPr>
        <p:spPr>
          <a:xfrm>
            <a:off x="1111428" y="4809506"/>
            <a:ext cx="2362472" cy="396240"/>
          </a:xfrm>
          <a:prstGeom prst="rect">
            <a:avLst/>
          </a:prstGeom>
          <a:noFill/>
        </p:spPr>
        <p:txBody>
          <a:bodyPr rtlCol="0" wrap="square">
            <a:spAutoFit/>
          </a:bodyPr>
          <a:lstStyle>
            <a:defPPr>
              <a:defRPr lang="zh-CN"/>
            </a:defPPr>
            <a:lvl1pPr algn="ctr">
              <a:defRPr sz="2400">
                <a:solidFill>
                  <a:schemeClr val="accent3"/>
                </a:solidFill>
                <a:latin typeface="+mj-ea"/>
                <a:ea typeface="+mj-ea"/>
              </a:defRPr>
            </a:lvl1pPr>
          </a:lstStyle>
          <a:p>
            <a:r>
              <a:rPr altLang="en-US" lang="zh-CN" sz="2000">
                <a:solidFill>
                  <a:schemeClr val="bg2"/>
                </a:solidFill>
              </a:rPr>
              <a:t>零配件供应时间</a:t>
            </a:r>
          </a:p>
        </p:txBody>
      </p:sp>
      <p:sp>
        <p:nvSpPr>
          <p:cNvPr id="24" name="TextBox 25"/>
          <p:cNvSpPr txBox="1"/>
          <p:nvPr/>
        </p:nvSpPr>
        <p:spPr>
          <a:xfrm>
            <a:off x="3877078" y="4650913"/>
            <a:ext cx="7200800" cy="640080"/>
          </a:xfrm>
          <a:prstGeom prst="rect">
            <a:avLst/>
          </a:prstGeom>
          <a:noFill/>
        </p:spPr>
        <p:txBody>
          <a:bodyPr rtlCol="0" wrap="square">
            <a:spAutoFit/>
          </a:bodyPr>
          <a:lstStyle/>
          <a:p>
            <a:pPr algn="just"/>
            <a:r>
              <a:rPr altLang="en-US" lang="zh-CN">
                <a:solidFill>
                  <a:schemeClr val="bg1"/>
                </a:solidFill>
                <a:latin typeface="+mj-ea"/>
                <a:ea typeface="+mj-ea"/>
              </a:rPr>
              <a:t>很多零配件要第二天才能到货，这会造成满意度的降低。在前期做口碑期间，物流无法当天送达的公司自行到成都取货。</a:t>
            </a:r>
          </a:p>
        </p:txBody>
      </p:sp>
      <p:sp>
        <p:nvSpPr>
          <p:cNvPr id="2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5.3 相关建议</a:t>
            </a:r>
          </a:p>
        </p:txBody>
      </p:sp>
      <p:sp>
        <p:nvSpPr>
          <p:cNvPr id="2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3" name="直接连接符 3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5.4 研究总结</a:t>
            </a:r>
          </a:p>
        </p:txBody>
      </p:sp>
      <p:sp>
        <p:nvSpPr>
          <p:cNvPr id="24"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6" name="直接连接符 25"/>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27" name="泪滴形 26"/>
          <p:cNvSpPr/>
          <p:nvPr/>
        </p:nvSpPr>
        <p:spPr>
          <a:xfrm>
            <a:off x="6027167" y="1514966"/>
            <a:ext cx="1757290" cy="1757290"/>
          </a:xfrm>
          <a:prstGeom prst="teardrop">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8" name="泪滴形 27"/>
          <p:cNvSpPr/>
          <p:nvPr/>
        </p:nvSpPr>
        <p:spPr>
          <a:xfrm flipH="1">
            <a:off x="4066364" y="1514966"/>
            <a:ext cx="1757290" cy="1757290"/>
          </a:xfrm>
          <a:prstGeom prst="teardrop">
            <a:avLst/>
          </a:pr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9" name="泪滴形 28"/>
          <p:cNvSpPr/>
          <p:nvPr/>
        </p:nvSpPr>
        <p:spPr>
          <a:xfrm flipH="1" flipV="1">
            <a:off x="4066364" y="3439143"/>
            <a:ext cx="1757290" cy="1757290"/>
          </a:xfrm>
          <a:prstGeom prst="teardrop">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0" name="泪滴形 29"/>
          <p:cNvSpPr/>
          <p:nvPr/>
        </p:nvSpPr>
        <p:spPr>
          <a:xfrm flipV="1">
            <a:off x="6027167" y="3439143"/>
            <a:ext cx="1757290" cy="1757290"/>
          </a:xfrm>
          <a:prstGeom prst="teardrop">
            <a:avLst/>
          </a:pr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2" name="Oval 6"/>
          <p:cNvSpPr>
            <a:spLocks noChangeArrowheads="1"/>
          </p:cNvSpPr>
          <p:nvPr/>
        </p:nvSpPr>
        <p:spPr bwMode="auto">
          <a:xfrm>
            <a:off x="4536212" y="1954485"/>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3" name="文本框 32"/>
          <p:cNvSpPr txBox="1"/>
          <p:nvPr/>
        </p:nvSpPr>
        <p:spPr>
          <a:xfrm>
            <a:off x="4674281" y="2037019"/>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01</a:t>
            </a:r>
          </a:p>
        </p:txBody>
      </p:sp>
      <p:sp>
        <p:nvSpPr>
          <p:cNvPr id="34" name="Oval 6"/>
          <p:cNvSpPr>
            <a:spLocks noChangeArrowheads="1"/>
          </p:cNvSpPr>
          <p:nvPr/>
        </p:nvSpPr>
        <p:spPr bwMode="auto">
          <a:xfrm>
            <a:off x="6541475" y="1954485"/>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5" name="文本框 34"/>
          <p:cNvSpPr txBox="1"/>
          <p:nvPr/>
        </p:nvSpPr>
        <p:spPr>
          <a:xfrm>
            <a:off x="6666728" y="2037019"/>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02</a:t>
            </a:r>
          </a:p>
        </p:txBody>
      </p:sp>
      <p:sp>
        <p:nvSpPr>
          <p:cNvPr id="36" name="Oval 6"/>
          <p:cNvSpPr>
            <a:spLocks noChangeArrowheads="1"/>
          </p:cNvSpPr>
          <p:nvPr/>
        </p:nvSpPr>
        <p:spPr bwMode="auto">
          <a:xfrm>
            <a:off x="4536212" y="3927664"/>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7" name="文本框 36"/>
          <p:cNvSpPr txBox="1"/>
          <p:nvPr/>
        </p:nvSpPr>
        <p:spPr>
          <a:xfrm>
            <a:off x="4617374" y="4010197"/>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03</a:t>
            </a:r>
          </a:p>
        </p:txBody>
      </p:sp>
      <p:sp>
        <p:nvSpPr>
          <p:cNvPr id="38" name="Oval 6"/>
          <p:cNvSpPr>
            <a:spLocks noChangeArrowheads="1"/>
          </p:cNvSpPr>
          <p:nvPr/>
        </p:nvSpPr>
        <p:spPr bwMode="auto">
          <a:xfrm>
            <a:off x="6541475" y="3927664"/>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9" name="文本框 38"/>
          <p:cNvSpPr txBox="1"/>
          <p:nvPr/>
        </p:nvSpPr>
        <p:spPr>
          <a:xfrm>
            <a:off x="6641804" y="4010197"/>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04</a:t>
            </a:r>
          </a:p>
        </p:txBody>
      </p:sp>
      <p:sp>
        <p:nvSpPr>
          <p:cNvPr id="40" name="TextBox 52"/>
          <p:cNvSpPr txBox="1"/>
          <p:nvPr/>
        </p:nvSpPr>
        <p:spPr>
          <a:xfrm>
            <a:off x="2454724" y="1436454"/>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得出结论一</a:t>
            </a:r>
          </a:p>
        </p:txBody>
      </p:sp>
      <p:sp>
        <p:nvSpPr>
          <p:cNvPr id="41" name="TextBox 53"/>
          <p:cNvSpPr txBox="1"/>
          <p:nvPr/>
        </p:nvSpPr>
        <p:spPr>
          <a:xfrm>
            <a:off x="914599" y="1752245"/>
            <a:ext cx="3000483" cy="82296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a:t>
            </a:r>
          </a:p>
        </p:txBody>
      </p:sp>
      <p:sp>
        <p:nvSpPr>
          <p:cNvPr id="42" name="TextBox 52"/>
          <p:cNvSpPr txBox="1"/>
          <p:nvPr/>
        </p:nvSpPr>
        <p:spPr>
          <a:xfrm>
            <a:off x="7879057" y="1436454"/>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得出结论二</a:t>
            </a:r>
          </a:p>
        </p:txBody>
      </p:sp>
      <p:sp>
        <p:nvSpPr>
          <p:cNvPr id="43" name="TextBox 53"/>
          <p:cNvSpPr txBox="1"/>
          <p:nvPr/>
        </p:nvSpPr>
        <p:spPr>
          <a:xfrm>
            <a:off x="8021253" y="1752245"/>
            <a:ext cx="3000483" cy="106680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请在这里输入您的文字内容请在这里输入您的文字内容请在这里输入您的文字内容请在这里输入您的文字</a:t>
            </a:r>
          </a:p>
        </p:txBody>
      </p:sp>
      <p:sp>
        <p:nvSpPr>
          <p:cNvPr id="44" name="TextBox 52"/>
          <p:cNvSpPr txBox="1"/>
          <p:nvPr/>
        </p:nvSpPr>
        <p:spPr>
          <a:xfrm>
            <a:off x="2454724" y="4083401"/>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得出结论三</a:t>
            </a:r>
          </a:p>
        </p:txBody>
      </p:sp>
      <p:sp>
        <p:nvSpPr>
          <p:cNvPr id="45" name="TextBox 53"/>
          <p:cNvSpPr txBox="1"/>
          <p:nvPr/>
        </p:nvSpPr>
        <p:spPr>
          <a:xfrm>
            <a:off x="914599" y="4399192"/>
            <a:ext cx="3000483" cy="106680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请在这里输入您的文字内容请在这里输入您的文字内容请在这里输入您的文字内容请在这里输入您的文字</a:t>
            </a:r>
          </a:p>
        </p:txBody>
      </p:sp>
      <p:sp>
        <p:nvSpPr>
          <p:cNvPr id="46" name="TextBox 52"/>
          <p:cNvSpPr txBox="1"/>
          <p:nvPr/>
        </p:nvSpPr>
        <p:spPr>
          <a:xfrm>
            <a:off x="7879057" y="4083401"/>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得出结论四</a:t>
            </a:r>
          </a:p>
        </p:txBody>
      </p:sp>
      <p:sp>
        <p:nvSpPr>
          <p:cNvPr id="47" name="TextBox 53"/>
          <p:cNvSpPr txBox="1"/>
          <p:nvPr/>
        </p:nvSpPr>
        <p:spPr>
          <a:xfrm>
            <a:off x="8021253" y="4399192"/>
            <a:ext cx="3000483" cy="106680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请在这里输入您的文字内容请在这里输入您的文字内容请在这里输入您的文字内容请在这里输入您的文字</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矩形 14"/>
          <p:cNvSpPr/>
          <p:nvPr/>
        </p:nvSpPr>
        <p:spPr bwMode="auto">
          <a:xfrm>
            <a:off x="899641" y="1319790"/>
            <a:ext cx="4973621" cy="4262864"/>
          </a:xfrm>
          <a:prstGeom prst="rect">
            <a:avLst/>
          </a:prstGeom>
          <a:solidFill>
            <a:schemeClr val="bg2">
              <a:lumMod val="95000"/>
            </a:schemeClr>
          </a:solidFill>
          <a:ln>
            <a:solidFill>
              <a:schemeClr val="bg2">
                <a:lumMod val="8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16" name="矩形 15"/>
          <p:cNvSpPr/>
          <p:nvPr/>
        </p:nvSpPr>
        <p:spPr bwMode="auto">
          <a:xfrm>
            <a:off x="6217599" y="1319790"/>
            <a:ext cx="4973621" cy="4262864"/>
          </a:xfrm>
          <a:prstGeom prst="rect">
            <a:avLst/>
          </a:prstGeom>
          <a:solidFill>
            <a:schemeClr val="bg2">
              <a:lumMod val="95000"/>
            </a:schemeClr>
          </a:solidFill>
          <a:ln>
            <a:solidFill>
              <a:schemeClr val="bg2">
                <a:lumMod val="8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17" name="Freeform 6"/>
          <p:cNvSpPr/>
          <p:nvPr/>
        </p:nvSpPr>
        <p:spPr bwMode="auto">
          <a:xfrm>
            <a:off x="1204924" y="1168662"/>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bg2"/>
              </a:solidFill>
            </a:endParaRPr>
          </a:p>
        </p:txBody>
      </p:sp>
      <p:sp>
        <p:nvSpPr>
          <p:cNvPr id="18" name="Freeform 7"/>
          <p:cNvSpPr/>
          <p:nvPr/>
        </p:nvSpPr>
        <p:spPr bwMode="auto">
          <a:xfrm>
            <a:off x="1485467" y="1168662"/>
            <a:ext cx="3652018" cy="879213"/>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solidFill>
            <a:schemeClr val="tx1"/>
          </a:solidFill>
          <a:ln>
            <a:noFill/>
          </a:ln>
        </p:spPr>
        <p:txBody>
          <a:bodyPr anchor="t" anchorCtr="0" bIns="45720" compatLnSpc="1" lIns="91440" numCol="1" rIns="91440" tIns="45720" vert="horz" wrap="square"/>
          <a:lstStyle/>
          <a:p>
            <a:endParaRPr altLang="en-US" lang="zh-CN"/>
          </a:p>
        </p:txBody>
      </p:sp>
      <p:sp>
        <p:nvSpPr>
          <p:cNvPr id="19" name="矩形 18"/>
          <p:cNvSpPr/>
          <p:nvPr/>
        </p:nvSpPr>
        <p:spPr>
          <a:xfrm>
            <a:off x="2435634" y="1354886"/>
            <a:ext cx="1706880" cy="457200"/>
          </a:xfrm>
          <a:prstGeom prst="rect">
            <a:avLst/>
          </a:prstGeom>
        </p:spPr>
        <p:txBody>
          <a:bodyPr wrap="none">
            <a:spAutoFit/>
          </a:bodyPr>
          <a:lstStyle/>
          <a:p>
            <a:pPr algn="ctr"/>
            <a:r>
              <a:rPr altLang="en-US" b="1" lang="zh-CN" sz="2400">
                <a:solidFill>
                  <a:schemeClr val="bg2"/>
                </a:solidFill>
                <a:latin typeface="+mj-ea"/>
                <a:ea typeface="+mj-ea"/>
              </a:rPr>
              <a:t>收获的成绩</a:t>
            </a:r>
          </a:p>
        </p:txBody>
      </p:sp>
      <p:sp>
        <p:nvSpPr>
          <p:cNvPr id="21" name="Freeform 6"/>
          <p:cNvSpPr/>
          <p:nvPr/>
        </p:nvSpPr>
        <p:spPr bwMode="auto">
          <a:xfrm>
            <a:off x="6607103" y="1168662"/>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bg2"/>
              </a:solidFill>
            </a:endParaRPr>
          </a:p>
        </p:txBody>
      </p:sp>
      <p:sp>
        <p:nvSpPr>
          <p:cNvPr id="22" name="Freeform 7"/>
          <p:cNvSpPr/>
          <p:nvPr/>
        </p:nvSpPr>
        <p:spPr bwMode="auto">
          <a:xfrm>
            <a:off x="6887646" y="1168662"/>
            <a:ext cx="3652018" cy="879213"/>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solidFill>
            <a:schemeClr val="tx2">
              <a:lumMod val="50000"/>
            </a:schemeClr>
          </a:solidFill>
          <a:ln>
            <a:noFill/>
          </a:ln>
        </p:spPr>
        <p:txBody>
          <a:bodyPr anchor="t" anchorCtr="0" bIns="45720" compatLnSpc="1" lIns="91440" numCol="1" rIns="91440" tIns="45720" vert="horz" wrap="square"/>
          <a:lstStyle/>
          <a:p>
            <a:endParaRPr altLang="en-US" lang="zh-CN"/>
          </a:p>
        </p:txBody>
      </p:sp>
      <p:sp>
        <p:nvSpPr>
          <p:cNvPr id="23" name="矩形 22"/>
          <p:cNvSpPr/>
          <p:nvPr/>
        </p:nvSpPr>
        <p:spPr>
          <a:xfrm>
            <a:off x="7519820" y="1349562"/>
            <a:ext cx="2467788" cy="457200"/>
          </a:xfrm>
          <a:prstGeom prst="rect">
            <a:avLst/>
          </a:prstGeom>
        </p:spPr>
        <p:txBody>
          <a:bodyPr wrap="square">
            <a:spAutoFit/>
          </a:bodyPr>
          <a:lstStyle/>
          <a:p>
            <a:pPr algn="ctr"/>
            <a:r>
              <a:rPr altLang="en-US" b="1" lang="zh-CN" sz="2400">
                <a:solidFill>
                  <a:schemeClr val="bg2"/>
                </a:solidFill>
                <a:latin typeface="+mj-ea"/>
                <a:ea typeface="+mj-ea"/>
              </a:rPr>
              <a:t>存在的不足</a:t>
            </a:r>
          </a:p>
        </p:txBody>
      </p:sp>
      <p:sp>
        <p:nvSpPr>
          <p:cNvPr id="9" name="TextBox 10"/>
          <p:cNvSpPr txBox="1"/>
          <p:nvPr/>
        </p:nvSpPr>
        <p:spPr>
          <a:xfrm>
            <a:off x="1383626" y="2239493"/>
            <a:ext cx="4179684" cy="3108961"/>
          </a:xfrm>
          <a:prstGeom prst="rect">
            <a:avLst/>
          </a:prstGeom>
          <a:noFill/>
        </p:spPr>
        <p:txBody>
          <a:bodyPr rtlCol="0" wrap="square">
            <a:spAutoFit/>
          </a:bodyPr>
          <a:lstStyle/>
          <a:p>
            <a:pPr algn="just"/>
            <a:r>
              <a:rPr altLang="en-US" b="1" lang="zh-CN">
                <a:solidFill>
                  <a:schemeClr val="bg1"/>
                </a:solidFill>
                <a:latin typeface="+mn-ea"/>
                <a:ea typeface="+mn-ea"/>
              </a:rPr>
              <a:t>成绩一：这里输入您的成绩这里输入您的成绩这里输入您的成绩这里输入您的成绩这里输入您的成绩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成绩二：这里输入您的成绩这里输入您的成绩这里输入您的成绩这里输入您的成绩这里输入您的成绩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成绩三：这里输入您的成绩这里输入您的成绩这里输入您的成绩这里输入您的成绩这里输入您的成绩</a:t>
            </a:r>
          </a:p>
        </p:txBody>
      </p:sp>
      <p:sp>
        <p:nvSpPr>
          <p:cNvPr id="14" name="TextBox 15"/>
          <p:cNvSpPr txBox="1"/>
          <p:nvPr/>
        </p:nvSpPr>
        <p:spPr>
          <a:xfrm>
            <a:off x="6760614" y="2239493"/>
            <a:ext cx="4179684" cy="3108961"/>
          </a:xfrm>
          <a:prstGeom prst="rect">
            <a:avLst/>
          </a:prstGeom>
          <a:noFill/>
        </p:spPr>
        <p:txBody>
          <a:bodyPr rtlCol="0" wrap="square">
            <a:spAutoFit/>
          </a:bodyPr>
          <a:lstStyle/>
          <a:p>
            <a:pPr algn="just"/>
            <a:r>
              <a:rPr altLang="en-US" b="1" lang="zh-CN">
                <a:solidFill>
                  <a:schemeClr val="bg1"/>
                </a:solidFill>
                <a:latin typeface="+mn-ea"/>
                <a:ea typeface="+mn-ea"/>
              </a:rPr>
              <a:t>不足一：这里输入您的成绩这里输入您的成绩这里输入您的成绩这里输入您的成绩这里输入您的成绩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不足二：这里输入您的成绩这里输入您的成绩这里输入您的成绩这里输入您的成绩这里输入您的成绩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不足三：这里输入您的成绩这里输入您的成绩这里输入您的成绩这里输入您的成绩这里输入您的成绩</a:t>
            </a:r>
          </a:p>
        </p:txBody>
      </p:sp>
      <p:sp>
        <p:nvSpPr>
          <p:cNvPr id="25"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5.5 亮点与不足</a:t>
            </a:r>
          </a:p>
        </p:txBody>
      </p:sp>
      <p:sp>
        <p:nvSpPr>
          <p:cNvPr id="2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8" name="直接连接符 27"/>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TextBox 16"/>
          <p:cNvSpPr txBox="1"/>
          <p:nvPr/>
        </p:nvSpPr>
        <p:spPr>
          <a:xfrm>
            <a:off x="5540759" y="1269599"/>
            <a:ext cx="1764030" cy="822960"/>
          </a:xfrm>
          <a:prstGeom prst="rect">
            <a:avLst/>
          </a:prstGeom>
          <a:noFill/>
        </p:spPr>
        <p:txBody>
          <a:bodyPr rtlCol="0" wrap="none">
            <a:spAutoFit/>
          </a:bodyPr>
          <a:lstStyle/>
          <a:p>
            <a:r>
              <a:rPr altLang="en-US" b="1" lang="zh-CN" sz="4800">
                <a:solidFill>
                  <a:schemeClr val="bg1"/>
                </a:solidFill>
                <a:latin charset="-122" panose="020b0503020204020204" pitchFamily="34" typeface="微软雅黑"/>
                <a:ea charset="-122" panose="020b0503020204020204" pitchFamily="34" typeface="微软雅黑"/>
              </a:rPr>
              <a:t>致  谢</a:t>
            </a:r>
          </a:p>
        </p:txBody>
      </p:sp>
      <p:sp>
        <p:nvSpPr>
          <p:cNvPr id="18" name="TextBox 17"/>
          <p:cNvSpPr txBox="1"/>
          <p:nvPr/>
        </p:nvSpPr>
        <p:spPr>
          <a:xfrm>
            <a:off x="1119598" y="2348880"/>
            <a:ext cx="10524194" cy="2651760"/>
          </a:xfrm>
          <a:prstGeom prst="rect">
            <a:avLst/>
          </a:prstGeom>
          <a:noFill/>
        </p:spPr>
        <p:txBody>
          <a:bodyPr rtlCol="0" wrap="square">
            <a:spAutoFit/>
          </a:bodyPr>
          <a:lstStyle/>
          <a:p>
            <a:pPr algn="ctr">
              <a:lnSpc>
                <a:spcPct val="150000"/>
              </a:lnSpc>
            </a:pPr>
            <a:r>
              <a:rPr altLang="en-US" lang="zh-CN" sz="2800">
                <a:solidFill>
                  <a:schemeClr val="bg1"/>
                </a:solidFill>
                <a:latin typeface="+mn-ea"/>
                <a:ea typeface="+mn-ea"/>
              </a:rPr>
              <a:t>感谢母校提供的学习与实践的机会；</a:t>
            </a:r>
          </a:p>
          <a:p>
            <a:pPr algn="ctr">
              <a:lnSpc>
                <a:spcPct val="150000"/>
              </a:lnSpc>
            </a:pPr>
            <a:r>
              <a:rPr altLang="en-US" lang="zh-CN" sz="2800">
                <a:solidFill>
                  <a:schemeClr val="bg1"/>
                </a:solidFill>
                <a:latin typeface="+mn-ea"/>
                <a:ea typeface="+mn-ea"/>
              </a:rPr>
              <a:t>感谢导师团队，特别感谢某某教授给予的耐心指导；</a:t>
            </a:r>
          </a:p>
          <a:p>
            <a:pPr algn="ctr">
              <a:lnSpc>
                <a:spcPct val="150000"/>
              </a:lnSpc>
            </a:pPr>
            <a:r>
              <a:rPr altLang="en-US" lang="zh-CN" sz="2800">
                <a:solidFill>
                  <a:schemeClr val="bg1"/>
                </a:solidFill>
                <a:latin typeface="+mn-ea"/>
                <a:ea typeface="+mn-ea"/>
              </a:rPr>
              <a:t>感谢同学及舍友的帮助；</a:t>
            </a:r>
          </a:p>
          <a:p>
            <a:pPr algn="ctr">
              <a:lnSpc>
                <a:spcPct val="150000"/>
              </a:lnSpc>
            </a:pPr>
            <a:r>
              <a:rPr altLang="en-US" lang="zh-CN" sz="2800">
                <a:solidFill>
                  <a:schemeClr val="bg1"/>
                </a:solidFill>
                <a:latin typeface="+mn-ea"/>
                <a:ea typeface="+mn-ea"/>
              </a:rPr>
              <a:t>感谢答辩评审！</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0">
          <a:blip r:embed="rId3">
            <a:lum/>
          </a:blip>
          <a:stretch>
            <a:fillRect/>
          </a:stretch>
        </a:blipFill>
        <a:effectLst/>
      </p:bgPr>
    </p:bg>
    <p:spTree>
      <p:nvGrpSpPr>
        <p:cNvPr id="1" name=""/>
        <p:cNvGrpSpPr/>
        <p:nvPr/>
      </p:nvGrpSpPr>
      <p:grpSpPr>
        <a:xfrm>
          <a:off x="0" y="0"/>
          <a:ext cx="0" cy="0"/>
        </a:xfrm>
      </p:grpSpPr>
      <p:sp>
        <p:nvSpPr>
          <p:cNvPr id="42" name="Freeform 7"/>
          <p:cNvSpPr/>
          <p:nvPr/>
        </p:nvSpPr>
        <p:spPr bwMode="auto">
          <a:xfrm>
            <a:off x="3079994" y="4919767"/>
            <a:ext cx="503238"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4 w 613" name="T10"/>
              <a:gd fmla="*/ 517 h 537" name="T11"/>
              <a:gd fmla="*/ 440 w 613" name="T12"/>
              <a:gd fmla="*/ 537 h 537" name="T13"/>
              <a:gd fmla="*/ 307 w 613" name="T14"/>
              <a:gd fmla="*/ 537 h 537" name="T15"/>
              <a:gd fmla="*/ 175 w 613" name="T16"/>
              <a:gd fmla="*/ 537 h 537" name="T17"/>
              <a:gd fmla="*/ 141 w 613" name="T18"/>
              <a:gd fmla="*/ 519 h 537" name="T19"/>
              <a:gd fmla="*/ 74 w 613" name="T20"/>
              <a:gd fmla="*/ 403 h 537" name="T21"/>
              <a:gd fmla="*/ 8 w 613" name="T22"/>
              <a:gd fmla="*/ 289 h 537" name="T23"/>
              <a:gd fmla="*/ 7 w 613" name="T24"/>
              <a:gd fmla="*/ 250 h 537" name="T25"/>
              <a:gd fmla="*/ 74 w 613" name="T26"/>
              <a:gd fmla="*/ 134 h 537" name="T27"/>
              <a:gd fmla="*/ 139 w 613" name="T28"/>
              <a:gd fmla="*/ 20 h 537" name="T29"/>
              <a:gd fmla="*/ 173 w 613" name="T30"/>
              <a:gd fmla="*/ 0 h 537" name="T31"/>
              <a:gd fmla="*/ 307 w 613" name="T32"/>
              <a:gd fmla="*/ 0 h 537" name="T33"/>
              <a:gd fmla="*/ 438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8" y="441"/>
                  <a:pt x="496" y="479"/>
                  <a:pt x="474" y="517"/>
                </a:cubicBezTo>
                <a:cubicBezTo>
                  <a:pt x="466" y="529"/>
                  <a:pt x="456" y="536"/>
                  <a:pt x="440" y="537"/>
                </a:cubicBezTo>
                <a:lnTo>
                  <a:pt x="307" y="537"/>
                </a:lnTo>
                <a:cubicBezTo>
                  <a:pt x="263" y="537"/>
                  <a:pt x="219" y="537"/>
                  <a:pt x="175" y="537"/>
                </a:cubicBezTo>
                <a:cubicBezTo>
                  <a:pt x="161" y="537"/>
                  <a:pt x="149" y="532"/>
                  <a:pt x="141" y="519"/>
                </a:cubicBezTo>
                <a:lnTo>
                  <a:pt x="74" y="403"/>
                </a:lnTo>
                <a:cubicBezTo>
                  <a:pt x="52" y="365"/>
                  <a:pt x="30" y="327"/>
                  <a:pt x="8" y="289"/>
                </a:cubicBezTo>
                <a:cubicBezTo>
                  <a:pt x="1" y="277"/>
                  <a:pt x="0" y="264"/>
                  <a:pt x="7" y="250"/>
                </a:cubicBezTo>
                <a:lnTo>
                  <a:pt x="74" y="134"/>
                </a:lnTo>
                <a:cubicBezTo>
                  <a:pt x="96" y="96"/>
                  <a:pt x="117" y="58"/>
                  <a:pt x="139" y="20"/>
                </a:cubicBezTo>
                <a:cubicBezTo>
                  <a:pt x="147" y="8"/>
                  <a:pt x="157" y="1"/>
                  <a:pt x="173" y="0"/>
                </a:cubicBezTo>
                <a:lnTo>
                  <a:pt x="307" y="0"/>
                </a:lnTo>
                <a:cubicBezTo>
                  <a:pt x="350" y="0"/>
                  <a:pt x="394" y="0"/>
                  <a:pt x="438" y="0"/>
                </a:cubicBezTo>
                <a:cubicBezTo>
                  <a:pt x="452" y="0"/>
                  <a:pt x="464" y="5"/>
                  <a:pt x="472" y="18"/>
                </a:cubicBezTo>
                <a:close/>
              </a:path>
            </a:pathLst>
          </a:custGeom>
          <a:solidFill>
            <a:schemeClr val="tx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333333"/>
              </a:solidFill>
              <a:effectLst/>
              <a:uLnTx/>
              <a:uFillTx/>
              <a:latin charset="0" panose="020b0604020202020204" pitchFamily="34" typeface="Arial"/>
              <a:ea charset="-122" panose="02010600030101010101" pitchFamily="2" typeface="宋体"/>
              <a:cs typeface="+mn-cs"/>
            </a:endParaRPr>
          </a:p>
        </p:txBody>
      </p:sp>
      <p:sp>
        <p:nvSpPr>
          <p:cNvPr id="73" name="Freeform 8"/>
          <p:cNvSpPr>
            <a:spLocks noEditPoints="1"/>
          </p:cNvSpPr>
          <p:nvPr/>
        </p:nvSpPr>
        <p:spPr bwMode="auto">
          <a:xfrm>
            <a:off x="3202232" y="5045180"/>
            <a:ext cx="265113" cy="192088"/>
          </a:xfrm>
          <a:custGeom>
            <a:gdLst>
              <a:gd fmla="*/ 269 w 322" name="T0"/>
              <a:gd fmla="*/ 0 h 233" name="T1"/>
              <a:gd fmla="*/ 53 w 322" name="T2"/>
              <a:gd fmla="*/ 0 h 233" name="T3"/>
              <a:gd fmla="*/ 0 w 322" name="T4"/>
              <a:gd fmla="*/ 52 h 233" name="T5"/>
              <a:gd fmla="*/ 0 w 322" name="T6"/>
              <a:gd fmla="*/ 181 h 233" name="T7"/>
              <a:gd fmla="*/ 53 w 322" name="T8"/>
              <a:gd fmla="*/ 233 h 233" name="T9"/>
              <a:gd fmla="*/ 269 w 322" name="T10"/>
              <a:gd fmla="*/ 233 h 233" name="T11"/>
              <a:gd fmla="*/ 322 w 322" name="T12"/>
              <a:gd fmla="*/ 181 h 233" name="T13"/>
              <a:gd fmla="*/ 322 w 322" name="T14"/>
              <a:gd fmla="*/ 52 h 233" name="T15"/>
              <a:gd fmla="*/ 269 w 322" name="T16"/>
              <a:gd fmla="*/ 0 h 233" name="T17"/>
              <a:gd fmla="*/ 101 w 322" name="T18"/>
              <a:gd fmla="*/ 101 h 233" name="T19"/>
              <a:gd fmla="*/ 124 w 322" name="T20"/>
              <a:gd fmla="*/ 78 h 233" name="T21"/>
              <a:gd fmla="*/ 101 w 322" name="T22"/>
              <a:gd fmla="*/ 55 h 233" name="T23"/>
              <a:gd fmla="*/ 78 w 322" name="T24"/>
              <a:gd fmla="*/ 78 h 233" name="T25"/>
              <a:gd fmla="*/ 101 w 322" name="T26"/>
              <a:gd fmla="*/ 101 h 233" name="T27"/>
              <a:gd fmla="*/ 141 w 322" name="T28"/>
              <a:gd fmla="*/ 166 h 233" name="T29"/>
              <a:gd fmla="*/ 144 w 322" name="T30"/>
              <a:gd fmla="*/ 128 h 233" name="T31"/>
              <a:gd fmla="*/ 121 w 322" name="T32"/>
              <a:gd fmla="*/ 108 h 233" name="T33"/>
              <a:gd fmla="*/ 109 w 322" name="T34"/>
              <a:gd fmla="*/ 108 h 233" name="T35"/>
              <a:gd fmla="*/ 106 w 322" name="T36"/>
              <a:gd fmla="*/ 117 h 233" name="T37"/>
              <a:gd fmla="*/ 109 w 322" name="T38"/>
              <a:gd fmla="*/ 151 h 233" name="T39"/>
              <a:gd fmla="*/ 100 w 322" name="T40"/>
              <a:gd fmla="*/ 163 h 233" name="T41"/>
              <a:gd fmla="*/ 92 w 322" name="T42"/>
              <a:gd fmla="*/ 151 h 233" name="T43"/>
              <a:gd fmla="*/ 97 w 322" name="T44"/>
              <a:gd fmla="*/ 117 h 233" name="T45"/>
              <a:gd fmla="*/ 94 w 322" name="T46"/>
              <a:gd fmla="*/ 108 h 233" name="T47"/>
              <a:gd fmla="*/ 80 w 322" name="T48"/>
              <a:gd fmla="*/ 108 h 233" name="T49"/>
              <a:gd fmla="*/ 57 w 322" name="T50"/>
              <a:gd fmla="*/ 129 h 233" name="T51"/>
              <a:gd fmla="*/ 60 w 322" name="T52"/>
              <a:gd fmla="*/ 166 h 233" name="T53"/>
              <a:gd fmla="*/ 101 w 322" name="T54"/>
              <a:gd fmla="*/ 176 h 233" name="T55"/>
              <a:gd fmla="*/ 141 w 322" name="T56"/>
              <a:gd fmla="*/ 166 h 233" name="T57"/>
              <a:gd fmla="*/ 165 w 322" name="T58"/>
              <a:gd fmla="*/ 191 h 233" name="T59"/>
              <a:gd fmla="*/ 165 w 322" name="T60"/>
              <a:gd fmla="*/ 191 h 233" name="T61"/>
              <a:gd fmla="*/ 36 w 322" name="T62"/>
              <a:gd fmla="*/ 191 h 233" name="T63"/>
              <a:gd fmla="*/ 36 w 322" name="T64"/>
              <a:gd fmla="*/ 42 h 233" name="T65"/>
              <a:gd fmla="*/ 165 w 322" name="T66"/>
              <a:gd fmla="*/ 42 h 233" name="T67"/>
              <a:gd fmla="*/ 165 w 322" name="T68"/>
              <a:gd fmla="*/ 191 h 233" name="T69"/>
              <a:gd fmla="*/ 249 w 322" name="T70"/>
              <a:gd fmla="*/ 73 h 233" name="T71"/>
              <a:gd fmla="*/ 249 w 322" name="T72"/>
              <a:gd fmla="*/ 73 h 233" name="T73"/>
              <a:gd fmla="*/ 193 w 322" name="T74"/>
              <a:gd fmla="*/ 73 h 233" name="T75"/>
              <a:gd fmla="*/ 181 w 322" name="T76"/>
              <a:gd fmla="*/ 60 h 233" name="T77"/>
              <a:gd fmla="*/ 193 w 322" name="T78"/>
              <a:gd fmla="*/ 48 h 233" name="T79"/>
              <a:gd fmla="*/ 249 w 322" name="T80"/>
              <a:gd fmla="*/ 48 h 233" name="T81"/>
              <a:gd fmla="*/ 261 w 322" name="T82"/>
              <a:gd fmla="*/ 60 h 233" name="T83"/>
              <a:gd fmla="*/ 249 w 322" name="T84"/>
              <a:gd fmla="*/ 73 h 233" name="T85"/>
              <a:gd fmla="*/ 302 w 322" name="T86"/>
              <a:gd fmla="*/ 123 h 233" name="T87"/>
              <a:gd fmla="*/ 302 w 322" name="T88"/>
              <a:gd fmla="*/ 123 h 233" name="T89"/>
              <a:gd fmla="*/ 292 w 322" name="T90"/>
              <a:gd fmla="*/ 133 h 233" name="T91"/>
              <a:gd fmla="*/ 191 w 322" name="T92"/>
              <a:gd fmla="*/ 133 h 233" name="T93"/>
              <a:gd fmla="*/ 181 w 322" name="T94"/>
              <a:gd fmla="*/ 123 h 233" name="T95"/>
              <a:gd fmla="*/ 191 w 322" name="T96"/>
              <a:gd fmla="*/ 113 h 233" name="T97"/>
              <a:gd fmla="*/ 292 w 322" name="T98"/>
              <a:gd fmla="*/ 113 h 233" name="T99"/>
              <a:gd fmla="*/ 302 w 322" name="T100"/>
              <a:gd fmla="*/ 123 h 233" name="T101"/>
              <a:gd fmla="*/ 302 w 322" name="T102"/>
              <a:gd fmla="*/ 163 h 233" name="T103"/>
              <a:gd fmla="*/ 302 w 322" name="T104"/>
              <a:gd fmla="*/ 163 h 233" name="T105"/>
              <a:gd fmla="*/ 292 w 322" name="T106"/>
              <a:gd fmla="*/ 173 h 233" name="T107"/>
              <a:gd fmla="*/ 191 w 322" name="T108"/>
              <a:gd fmla="*/ 173 h 233" name="T109"/>
              <a:gd fmla="*/ 181 w 322" name="T110"/>
              <a:gd fmla="*/ 163 h 233" name="T111"/>
              <a:gd fmla="*/ 191 w 322" name="T112"/>
              <a:gd fmla="*/ 153 h 233" name="T113"/>
              <a:gd fmla="*/ 292 w 322" name="T114"/>
              <a:gd fmla="*/ 153 h 233" name="T115"/>
              <a:gd fmla="*/ 302 w 322" name="T116"/>
              <a:gd fmla="*/ 163 h 23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33" w="322">
                <a:moveTo>
                  <a:pt x="269" y="0"/>
                </a:moveTo>
                <a:lnTo>
                  <a:pt x="53" y="0"/>
                </a:lnTo>
                <a:cubicBezTo>
                  <a:pt x="24" y="0"/>
                  <a:pt x="0" y="23"/>
                  <a:pt x="0" y="52"/>
                </a:cubicBezTo>
                <a:lnTo>
                  <a:pt x="0" y="181"/>
                </a:lnTo>
                <a:cubicBezTo>
                  <a:pt x="0" y="210"/>
                  <a:pt x="24" y="233"/>
                  <a:pt x="53" y="233"/>
                </a:cubicBezTo>
                <a:lnTo>
                  <a:pt x="269" y="233"/>
                </a:lnTo>
                <a:cubicBezTo>
                  <a:pt x="298" y="233"/>
                  <a:pt x="322" y="210"/>
                  <a:pt x="322" y="181"/>
                </a:cubicBezTo>
                <a:lnTo>
                  <a:pt x="322" y="52"/>
                </a:lnTo>
                <a:cubicBezTo>
                  <a:pt x="322" y="23"/>
                  <a:pt x="298" y="0"/>
                  <a:pt x="269" y="0"/>
                </a:cubicBezTo>
                <a:close/>
                <a:moveTo>
                  <a:pt x="101" y="101"/>
                </a:moveTo>
                <a:cubicBezTo>
                  <a:pt x="113" y="101"/>
                  <a:pt x="124" y="91"/>
                  <a:pt x="124" y="78"/>
                </a:cubicBezTo>
                <a:cubicBezTo>
                  <a:pt x="124" y="65"/>
                  <a:pt x="113" y="55"/>
                  <a:pt x="101" y="55"/>
                </a:cubicBezTo>
                <a:cubicBezTo>
                  <a:pt x="88" y="55"/>
                  <a:pt x="78" y="65"/>
                  <a:pt x="78" y="78"/>
                </a:cubicBezTo>
                <a:cubicBezTo>
                  <a:pt x="78" y="91"/>
                  <a:pt x="88" y="101"/>
                  <a:pt x="101" y="101"/>
                </a:cubicBezTo>
                <a:close/>
                <a:moveTo>
                  <a:pt x="141" y="166"/>
                </a:moveTo>
                <a:lnTo>
                  <a:pt x="144" y="128"/>
                </a:lnTo>
                <a:cubicBezTo>
                  <a:pt x="145" y="117"/>
                  <a:pt x="134" y="108"/>
                  <a:pt x="121" y="108"/>
                </a:cubicBezTo>
                <a:lnTo>
                  <a:pt x="109" y="108"/>
                </a:lnTo>
                <a:cubicBezTo>
                  <a:pt x="109" y="109"/>
                  <a:pt x="109" y="114"/>
                  <a:pt x="106" y="117"/>
                </a:cubicBezTo>
                <a:cubicBezTo>
                  <a:pt x="106" y="117"/>
                  <a:pt x="111" y="142"/>
                  <a:pt x="109" y="151"/>
                </a:cubicBezTo>
                <a:cubicBezTo>
                  <a:pt x="108" y="154"/>
                  <a:pt x="104" y="163"/>
                  <a:pt x="100" y="163"/>
                </a:cubicBezTo>
                <a:cubicBezTo>
                  <a:pt x="96" y="163"/>
                  <a:pt x="93" y="154"/>
                  <a:pt x="92" y="151"/>
                </a:cubicBezTo>
                <a:cubicBezTo>
                  <a:pt x="91" y="142"/>
                  <a:pt x="97" y="117"/>
                  <a:pt x="97" y="117"/>
                </a:cubicBezTo>
                <a:cubicBezTo>
                  <a:pt x="96" y="116"/>
                  <a:pt x="94" y="115"/>
                  <a:pt x="94" y="108"/>
                </a:cubicBezTo>
                <a:lnTo>
                  <a:pt x="80" y="108"/>
                </a:lnTo>
                <a:cubicBezTo>
                  <a:pt x="68" y="108"/>
                  <a:pt x="56" y="117"/>
                  <a:pt x="57" y="129"/>
                </a:cubicBezTo>
                <a:lnTo>
                  <a:pt x="60" y="166"/>
                </a:lnTo>
                <a:cubicBezTo>
                  <a:pt x="70" y="176"/>
                  <a:pt x="86" y="176"/>
                  <a:pt x="101" y="176"/>
                </a:cubicBezTo>
                <a:cubicBezTo>
                  <a:pt x="115" y="176"/>
                  <a:pt x="132" y="175"/>
                  <a:pt x="141" y="166"/>
                </a:cubicBezTo>
                <a:close/>
                <a:moveTo>
                  <a:pt x="165" y="191"/>
                </a:moveTo>
                <a:lnTo>
                  <a:pt x="165" y="191"/>
                </a:lnTo>
                <a:lnTo>
                  <a:pt x="36" y="191"/>
                </a:lnTo>
                <a:lnTo>
                  <a:pt x="36" y="42"/>
                </a:lnTo>
                <a:lnTo>
                  <a:pt x="165" y="42"/>
                </a:lnTo>
                <a:lnTo>
                  <a:pt x="165" y="191"/>
                </a:lnTo>
                <a:close/>
                <a:moveTo>
                  <a:pt x="249" y="73"/>
                </a:moveTo>
                <a:lnTo>
                  <a:pt x="249" y="73"/>
                </a:lnTo>
                <a:lnTo>
                  <a:pt x="193" y="73"/>
                </a:lnTo>
                <a:cubicBezTo>
                  <a:pt x="186" y="73"/>
                  <a:pt x="181" y="67"/>
                  <a:pt x="181" y="60"/>
                </a:cubicBezTo>
                <a:cubicBezTo>
                  <a:pt x="181" y="54"/>
                  <a:pt x="186" y="48"/>
                  <a:pt x="193" y="48"/>
                </a:cubicBezTo>
                <a:lnTo>
                  <a:pt x="249" y="48"/>
                </a:lnTo>
                <a:cubicBezTo>
                  <a:pt x="256" y="48"/>
                  <a:pt x="261" y="54"/>
                  <a:pt x="261" y="60"/>
                </a:cubicBezTo>
                <a:cubicBezTo>
                  <a:pt x="261" y="67"/>
                  <a:pt x="256" y="73"/>
                  <a:pt x="249" y="73"/>
                </a:cubicBezTo>
                <a:close/>
                <a:moveTo>
                  <a:pt x="302" y="123"/>
                </a:moveTo>
                <a:lnTo>
                  <a:pt x="302" y="123"/>
                </a:lnTo>
                <a:cubicBezTo>
                  <a:pt x="302" y="128"/>
                  <a:pt x="297" y="133"/>
                  <a:pt x="292" y="133"/>
                </a:cubicBezTo>
                <a:lnTo>
                  <a:pt x="191" y="133"/>
                </a:lnTo>
                <a:cubicBezTo>
                  <a:pt x="186" y="133"/>
                  <a:pt x="181" y="128"/>
                  <a:pt x="181" y="123"/>
                </a:cubicBezTo>
                <a:cubicBezTo>
                  <a:pt x="181" y="117"/>
                  <a:pt x="186" y="113"/>
                  <a:pt x="191" y="113"/>
                </a:cubicBezTo>
                <a:lnTo>
                  <a:pt x="292" y="113"/>
                </a:lnTo>
                <a:cubicBezTo>
                  <a:pt x="297" y="113"/>
                  <a:pt x="302" y="117"/>
                  <a:pt x="302" y="123"/>
                </a:cubicBezTo>
                <a:close/>
                <a:moveTo>
                  <a:pt x="302" y="163"/>
                </a:moveTo>
                <a:lnTo>
                  <a:pt x="302" y="163"/>
                </a:lnTo>
                <a:cubicBezTo>
                  <a:pt x="302" y="169"/>
                  <a:pt x="297" y="173"/>
                  <a:pt x="292" y="173"/>
                </a:cubicBezTo>
                <a:lnTo>
                  <a:pt x="191" y="173"/>
                </a:lnTo>
                <a:cubicBezTo>
                  <a:pt x="186" y="173"/>
                  <a:pt x="181" y="169"/>
                  <a:pt x="181" y="163"/>
                </a:cubicBezTo>
                <a:cubicBezTo>
                  <a:pt x="181" y="157"/>
                  <a:pt x="186" y="153"/>
                  <a:pt x="191" y="153"/>
                </a:cubicBezTo>
                <a:lnTo>
                  <a:pt x="292" y="153"/>
                </a:lnTo>
                <a:cubicBezTo>
                  <a:pt x="297" y="153"/>
                  <a:pt x="302" y="157"/>
                  <a:pt x="302" y="163"/>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333333"/>
              </a:solidFill>
              <a:effectLst/>
              <a:uLnTx/>
              <a:uFillTx/>
              <a:latin charset="0" panose="020b0604020202020204" pitchFamily="34" typeface="Arial"/>
              <a:ea charset="-122" panose="02010600030101010101" pitchFamily="2" typeface="宋体"/>
              <a:cs typeface="+mn-cs"/>
            </a:endParaRPr>
          </a:p>
        </p:txBody>
      </p:sp>
      <p:sp>
        <p:nvSpPr>
          <p:cNvPr id="74" name="Freeform 9"/>
          <p:cNvSpPr/>
          <p:nvPr/>
        </p:nvSpPr>
        <p:spPr bwMode="auto">
          <a:xfrm>
            <a:off x="6825277" y="4919767"/>
            <a:ext cx="504825"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3 w 613" name="T10"/>
              <a:gd fmla="*/ 517 h 537" name="T11"/>
              <a:gd fmla="*/ 440 w 613" name="T12"/>
              <a:gd fmla="*/ 537 h 537" name="T13"/>
              <a:gd fmla="*/ 306 w 613" name="T14"/>
              <a:gd fmla="*/ 537 h 537" name="T15"/>
              <a:gd fmla="*/ 175 w 613" name="T16"/>
              <a:gd fmla="*/ 537 h 537" name="T17"/>
              <a:gd fmla="*/ 140 w 613" name="T18"/>
              <a:gd fmla="*/ 519 h 537" name="T19"/>
              <a:gd fmla="*/ 73 w 613" name="T20"/>
              <a:gd fmla="*/ 403 h 537" name="T21"/>
              <a:gd fmla="*/ 7 w 613" name="T22"/>
              <a:gd fmla="*/ 289 h 537" name="T23"/>
              <a:gd fmla="*/ 6 w 613" name="T24"/>
              <a:gd fmla="*/ 250 h 537" name="T25"/>
              <a:gd fmla="*/ 73 w 613" name="T26"/>
              <a:gd fmla="*/ 134 h 537" name="T27"/>
              <a:gd fmla="*/ 139 w 613" name="T28"/>
              <a:gd fmla="*/ 20 h 537" name="T29"/>
              <a:gd fmla="*/ 172 w 613" name="T30"/>
              <a:gd fmla="*/ 0 h 537" name="T31"/>
              <a:gd fmla="*/ 306 w 613" name="T32"/>
              <a:gd fmla="*/ 0 h 537" name="T33"/>
              <a:gd fmla="*/ 437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7" y="441"/>
                  <a:pt x="495" y="479"/>
                  <a:pt x="473" y="517"/>
                </a:cubicBezTo>
                <a:cubicBezTo>
                  <a:pt x="466" y="529"/>
                  <a:pt x="455" y="536"/>
                  <a:pt x="440" y="537"/>
                </a:cubicBezTo>
                <a:lnTo>
                  <a:pt x="306" y="537"/>
                </a:lnTo>
                <a:cubicBezTo>
                  <a:pt x="262" y="537"/>
                  <a:pt x="219" y="537"/>
                  <a:pt x="175" y="537"/>
                </a:cubicBezTo>
                <a:cubicBezTo>
                  <a:pt x="160" y="537"/>
                  <a:pt x="149" y="532"/>
                  <a:pt x="140" y="519"/>
                </a:cubicBezTo>
                <a:lnTo>
                  <a:pt x="73" y="403"/>
                </a:lnTo>
                <a:cubicBezTo>
                  <a:pt x="51" y="365"/>
                  <a:pt x="29" y="327"/>
                  <a:pt x="7" y="289"/>
                </a:cubicBezTo>
                <a:cubicBezTo>
                  <a:pt x="1" y="277"/>
                  <a:pt x="0" y="264"/>
                  <a:pt x="6" y="250"/>
                </a:cubicBezTo>
                <a:lnTo>
                  <a:pt x="73" y="134"/>
                </a:lnTo>
                <a:cubicBezTo>
                  <a:pt x="95" y="96"/>
                  <a:pt x="117" y="58"/>
                  <a:pt x="139" y="20"/>
                </a:cubicBezTo>
                <a:cubicBezTo>
                  <a:pt x="146" y="8"/>
                  <a:pt x="157" y="1"/>
                  <a:pt x="172" y="0"/>
                </a:cubicBezTo>
                <a:lnTo>
                  <a:pt x="306" y="0"/>
                </a:lnTo>
                <a:cubicBezTo>
                  <a:pt x="350" y="0"/>
                  <a:pt x="394" y="0"/>
                  <a:pt x="437" y="0"/>
                </a:cubicBezTo>
                <a:cubicBezTo>
                  <a:pt x="452" y="0"/>
                  <a:pt x="464" y="5"/>
                  <a:pt x="472" y="18"/>
                </a:cubicBezTo>
                <a:close/>
              </a:path>
            </a:pathLst>
          </a:custGeom>
          <a:solidFill>
            <a:schemeClr val="tx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333333"/>
              </a:solidFill>
              <a:effectLst/>
              <a:uLnTx/>
              <a:uFillTx/>
              <a:latin charset="0" panose="020b0604020202020204" pitchFamily="34" typeface="Arial"/>
              <a:ea charset="-122" panose="02010600030101010101" pitchFamily="2" typeface="宋体"/>
              <a:cs typeface="+mn-cs"/>
            </a:endParaRPr>
          </a:p>
        </p:txBody>
      </p:sp>
      <p:sp>
        <p:nvSpPr>
          <p:cNvPr id="75" name="Freeform 10"/>
          <p:cNvSpPr>
            <a:spLocks noEditPoints="1"/>
          </p:cNvSpPr>
          <p:nvPr/>
        </p:nvSpPr>
        <p:spPr bwMode="auto">
          <a:xfrm>
            <a:off x="6955452" y="4999142"/>
            <a:ext cx="268288" cy="285750"/>
          </a:xfrm>
          <a:custGeom>
            <a:gdLst>
              <a:gd fmla="*/ 163 w 327" name="T0"/>
              <a:gd fmla="*/ 331 h 347" name="T1"/>
              <a:gd fmla="*/ 164 w 327" name="T2"/>
              <a:gd fmla="*/ 192 h 347" name="T3"/>
              <a:gd fmla="*/ 261 w 327" name="T4"/>
              <a:gd fmla="*/ 174 h 347" name="T5"/>
              <a:gd fmla="*/ 200 w 327" name="T6"/>
              <a:gd fmla="*/ 198 h 347" name="T7"/>
              <a:gd fmla="*/ 55 w 327" name="T8"/>
              <a:gd fmla="*/ 124 h 347" name="T9"/>
              <a:gd fmla="*/ 73 w 327" name="T10"/>
              <a:gd fmla="*/ 126 h 347" name="T11"/>
              <a:gd fmla="*/ 96 w 327" name="T12"/>
              <a:gd fmla="*/ 128 h 347" name="T13"/>
              <a:gd fmla="*/ 96 w 327" name="T14"/>
              <a:gd fmla="*/ 113 h 347" name="T15"/>
              <a:gd fmla="*/ 163 w 327" name="T16"/>
              <a:gd fmla="*/ 175 h 347" name="T17"/>
              <a:gd fmla="*/ 238 w 327" name="T18"/>
              <a:gd fmla="*/ 121 h 347" name="T19"/>
              <a:gd fmla="*/ 254 w 327" name="T20"/>
              <a:gd fmla="*/ 118 h 347" name="T21"/>
              <a:gd fmla="*/ 264 w 327" name="T22"/>
              <a:gd fmla="*/ 122 h 347" name="T23"/>
              <a:gd fmla="*/ 240 w 327" name="T24"/>
              <a:gd fmla="*/ 148 h 347" name="T25"/>
              <a:gd fmla="*/ 282 w 327" name="T26"/>
              <a:gd fmla="*/ 197 h 347" name="T27"/>
              <a:gd fmla="*/ 269 w 327" name="T28"/>
              <a:gd fmla="*/ 152 h 347" name="T29"/>
              <a:gd fmla="*/ 269 w 327" name="T30"/>
              <a:gd fmla="*/ 289 h 347" name="T31"/>
              <a:gd fmla="*/ 284 w 327" name="T32"/>
              <a:gd fmla="*/ 285 h 347" name="T33"/>
              <a:gd fmla="*/ 178 w 327" name="T34"/>
              <a:gd fmla="*/ 343 h 347" name="T35"/>
              <a:gd fmla="*/ 164 w 327" name="T36"/>
              <a:gd fmla="*/ 346 h 347" name="T37"/>
              <a:gd fmla="*/ 43 w 327" name="T38"/>
              <a:gd fmla="*/ 285 h 347" name="T39"/>
              <a:gd fmla="*/ 58 w 327" name="T40"/>
              <a:gd fmla="*/ 289 h 347" name="T41"/>
              <a:gd fmla="*/ 58 w 327" name="T42"/>
              <a:gd fmla="*/ 152 h 347" name="T43"/>
              <a:gd fmla="*/ 46 w 327" name="T44"/>
              <a:gd fmla="*/ 197 h 347" name="T45"/>
              <a:gd fmla="*/ 82 w 327" name="T46"/>
              <a:gd fmla="*/ 145 h 347" name="T47"/>
              <a:gd fmla="*/ 36 w 327" name="T48"/>
              <a:gd fmla="*/ 231 h 347" name="T49"/>
              <a:gd fmla="*/ 42 w 327" name="T50"/>
              <a:gd fmla="*/ 244 h 347" name="T51"/>
              <a:gd fmla="*/ 49 w 327" name="T52"/>
              <a:gd fmla="*/ 257 h 347" name="T53"/>
              <a:gd fmla="*/ 26 w 327" name="T54"/>
              <a:gd fmla="*/ 274 h 347" name="T55"/>
              <a:gd fmla="*/ 16 w 327" name="T56"/>
              <a:gd fmla="*/ 217 h 347" name="T57"/>
              <a:gd fmla="*/ 31 w 327" name="T58"/>
              <a:gd fmla="*/ 192 h 347" name="T59"/>
              <a:gd fmla="*/ 272 w 327" name="T60"/>
              <a:gd fmla="*/ 220 h 347" name="T61"/>
              <a:gd fmla="*/ 267 w 327" name="T62"/>
              <a:gd fmla="*/ 234 h 347" name="T63"/>
              <a:gd fmla="*/ 262 w 327" name="T64"/>
              <a:gd fmla="*/ 249 h 347" name="T65"/>
              <a:gd fmla="*/ 259 w 327" name="T66"/>
              <a:gd fmla="*/ 260 h 347" name="T67"/>
              <a:gd fmla="*/ 277 w 327" name="T68"/>
              <a:gd fmla="*/ 210 h 347" name="T69"/>
              <a:gd fmla="*/ 296 w 327" name="T70"/>
              <a:gd fmla="*/ 208 h 347" name="T71"/>
              <a:gd fmla="*/ 162 w 327" name="T72"/>
              <a:gd fmla="*/ 0 h 347" name="T73"/>
              <a:gd fmla="*/ 241 w 327" name="T74"/>
              <a:gd fmla="*/ 62 h 347" name="T75"/>
              <a:gd fmla="*/ 227 w 327" name="T76"/>
              <a:gd fmla="*/ 103 h 347" name="T77"/>
              <a:gd fmla="*/ 210 w 327" name="T78"/>
              <a:gd fmla="*/ 47 h 347" name="T79"/>
              <a:gd fmla="*/ 112 w 327" name="T80"/>
              <a:gd fmla="*/ 106 h 347" name="T81"/>
              <a:gd fmla="*/ 88 w 327" name="T82"/>
              <a:gd fmla="*/ 89 h 347" name="T83"/>
              <a:gd fmla="*/ 114 w 327" name="T84"/>
              <a:gd fmla="*/ 24 h 3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47" w="327">
                <a:moveTo>
                  <a:pt x="153" y="191"/>
                </a:moveTo>
                <a:lnTo>
                  <a:pt x="153" y="329"/>
                </a:lnTo>
                <a:cubicBezTo>
                  <a:pt x="156" y="331"/>
                  <a:pt x="160" y="331"/>
                  <a:pt x="163" y="331"/>
                </a:cubicBezTo>
                <a:cubicBezTo>
                  <a:pt x="167" y="331"/>
                  <a:pt x="171" y="330"/>
                  <a:pt x="174" y="329"/>
                </a:cubicBezTo>
                <a:lnTo>
                  <a:pt x="174" y="191"/>
                </a:lnTo>
                <a:cubicBezTo>
                  <a:pt x="171" y="192"/>
                  <a:pt x="167" y="192"/>
                  <a:pt x="164" y="192"/>
                </a:cubicBezTo>
                <a:cubicBezTo>
                  <a:pt x="160" y="192"/>
                  <a:pt x="157" y="192"/>
                  <a:pt x="153" y="191"/>
                </a:cubicBezTo>
                <a:close/>
                <a:moveTo>
                  <a:pt x="200" y="198"/>
                </a:moveTo>
                <a:lnTo>
                  <a:pt x="261" y="174"/>
                </a:lnTo>
                <a:lnTo>
                  <a:pt x="261" y="199"/>
                </a:lnTo>
                <a:lnTo>
                  <a:pt x="200" y="223"/>
                </a:lnTo>
                <a:lnTo>
                  <a:pt x="200" y="198"/>
                </a:lnTo>
                <a:close/>
                <a:moveTo>
                  <a:pt x="82" y="145"/>
                </a:moveTo>
                <a:lnTo>
                  <a:pt x="57" y="131"/>
                </a:lnTo>
                <a:cubicBezTo>
                  <a:pt x="54" y="130"/>
                  <a:pt x="53" y="126"/>
                  <a:pt x="55" y="124"/>
                </a:cubicBezTo>
                <a:cubicBezTo>
                  <a:pt x="56" y="121"/>
                  <a:pt x="60" y="120"/>
                  <a:pt x="62" y="122"/>
                </a:cubicBezTo>
                <a:lnTo>
                  <a:pt x="86" y="135"/>
                </a:lnTo>
                <a:lnTo>
                  <a:pt x="73" y="126"/>
                </a:lnTo>
                <a:cubicBezTo>
                  <a:pt x="70" y="124"/>
                  <a:pt x="70" y="120"/>
                  <a:pt x="72" y="118"/>
                </a:cubicBezTo>
                <a:cubicBezTo>
                  <a:pt x="73" y="115"/>
                  <a:pt x="77" y="115"/>
                  <a:pt x="80" y="117"/>
                </a:cubicBezTo>
                <a:lnTo>
                  <a:pt x="96" y="128"/>
                </a:lnTo>
                <a:lnTo>
                  <a:pt x="88" y="121"/>
                </a:lnTo>
                <a:cubicBezTo>
                  <a:pt x="86" y="119"/>
                  <a:pt x="86" y="115"/>
                  <a:pt x="88" y="113"/>
                </a:cubicBezTo>
                <a:cubicBezTo>
                  <a:pt x="90" y="111"/>
                  <a:pt x="94" y="110"/>
                  <a:pt x="96" y="113"/>
                </a:cubicBezTo>
                <a:lnTo>
                  <a:pt x="162" y="175"/>
                </a:lnTo>
                <a:cubicBezTo>
                  <a:pt x="163" y="175"/>
                  <a:pt x="163" y="175"/>
                  <a:pt x="163" y="175"/>
                </a:cubicBezTo>
                <a:cubicBezTo>
                  <a:pt x="163" y="175"/>
                  <a:pt x="163" y="175"/>
                  <a:pt x="163" y="175"/>
                </a:cubicBezTo>
                <a:lnTo>
                  <a:pt x="230" y="113"/>
                </a:lnTo>
                <a:cubicBezTo>
                  <a:pt x="232" y="110"/>
                  <a:pt x="236" y="111"/>
                  <a:pt x="238" y="113"/>
                </a:cubicBezTo>
                <a:cubicBezTo>
                  <a:pt x="240" y="115"/>
                  <a:pt x="240" y="119"/>
                  <a:pt x="238" y="121"/>
                </a:cubicBezTo>
                <a:lnTo>
                  <a:pt x="229" y="128"/>
                </a:lnTo>
                <a:lnTo>
                  <a:pt x="246" y="117"/>
                </a:lnTo>
                <a:cubicBezTo>
                  <a:pt x="249" y="115"/>
                  <a:pt x="252" y="115"/>
                  <a:pt x="254" y="118"/>
                </a:cubicBezTo>
                <a:cubicBezTo>
                  <a:pt x="256" y="120"/>
                  <a:pt x="255" y="124"/>
                  <a:pt x="253" y="126"/>
                </a:cubicBezTo>
                <a:lnTo>
                  <a:pt x="240" y="135"/>
                </a:lnTo>
                <a:lnTo>
                  <a:pt x="264" y="122"/>
                </a:lnTo>
                <a:cubicBezTo>
                  <a:pt x="266" y="120"/>
                  <a:pt x="270" y="121"/>
                  <a:pt x="271" y="124"/>
                </a:cubicBezTo>
                <a:cubicBezTo>
                  <a:pt x="273" y="127"/>
                  <a:pt x="272" y="130"/>
                  <a:pt x="269" y="131"/>
                </a:cubicBezTo>
                <a:lnTo>
                  <a:pt x="240" y="148"/>
                </a:lnTo>
                <a:lnTo>
                  <a:pt x="284" y="129"/>
                </a:lnTo>
                <a:lnTo>
                  <a:pt x="284" y="197"/>
                </a:lnTo>
                <a:cubicBezTo>
                  <a:pt x="283" y="197"/>
                  <a:pt x="283" y="197"/>
                  <a:pt x="282" y="197"/>
                </a:cubicBezTo>
                <a:lnTo>
                  <a:pt x="273" y="196"/>
                </a:lnTo>
                <a:lnTo>
                  <a:pt x="269" y="203"/>
                </a:lnTo>
                <a:lnTo>
                  <a:pt x="269" y="152"/>
                </a:lnTo>
                <a:lnTo>
                  <a:pt x="190" y="186"/>
                </a:lnTo>
                <a:lnTo>
                  <a:pt x="190" y="322"/>
                </a:lnTo>
                <a:lnTo>
                  <a:pt x="269" y="289"/>
                </a:lnTo>
                <a:lnTo>
                  <a:pt x="269" y="279"/>
                </a:lnTo>
                <a:cubicBezTo>
                  <a:pt x="272" y="280"/>
                  <a:pt x="275" y="282"/>
                  <a:pt x="277" y="283"/>
                </a:cubicBezTo>
                <a:cubicBezTo>
                  <a:pt x="280" y="284"/>
                  <a:pt x="282" y="284"/>
                  <a:pt x="284" y="285"/>
                </a:cubicBezTo>
                <a:lnTo>
                  <a:pt x="284" y="299"/>
                </a:lnTo>
                <a:lnTo>
                  <a:pt x="185" y="341"/>
                </a:lnTo>
                <a:cubicBezTo>
                  <a:pt x="183" y="342"/>
                  <a:pt x="181" y="343"/>
                  <a:pt x="178" y="343"/>
                </a:cubicBezTo>
                <a:lnTo>
                  <a:pt x="174" y="345"/>
                </a:lnTo>
                <a:lnTo>
                  <a:pt x="174" y="345"/>
                </a:lnTo>
                <a:cubicBezTo>
                  <a:pt x="171" y="346"/>
                  <a:pt x="167" y="346"/>
                  <a:pt x="164" y="346"/>
                </a:cubicBezTo>
                <a:cubicBezTo>
                  <a:pt x="156" y="347"/>
                  <a:pt x="149" y="345"/>
                  <a:pt x="142" y="340"/>
                </a:cubicBezTo>
                <a:lnTo>
                  <a:pt x="43" y="299"/>
                </a:lnTo>
                <a:lnTo>
                  <a:pt x="43" y="285"/>
                </a:lnTo>
                <a:cubicBezTo>
                  <a:pt x="45" y="284"/>
                  <a:pt x="48" y="284"/>
                  <a:pt x="50" y="283"/>
                </a:cubicBezTo>
                <a:cubicBezTo>
                  <a:pt x="53" y="282"/>
                  <a:pt x="55" y="280"/>
                  <a:pt x="58" y="279"/>
                </a:cubicBezTo>
                <a:lnTo>
                  <a:pt x="58" y="289"/>
                </a:lnTo>
                <a:lnTo>
                  <a:pt x="138" y="322"/>
                </a:lnTo>
                <a:lnTo>
                  <a:pt x="138" y="186"/>
                </a:lnTo>
                <a:lnTo>
                  <a:pt x="58" y="152"/>
                </a:lnTo>
                <a:lnTo>
                  <a:pt x="58" y="203"/>
                </a:lnTo>
                <a:lnTo>
                  <a:pt x="55" y="196"/>
                </a:lnTo>
                <a:lnTo>
                  <a:pt x="46" y="197"/>
                </a:lnTo>
                <a:cubicBezTo>
                  <a:pt x="45" y="197"/>
                  <a:pt x="44" y="197"/>
                  <a:pt x="43" y="197"/>
                </a:cubicBezTo>
                <a:lnTo>
                  <a:pt x="43" y="129"/>
                </a:lnTo>
                <a:lnTo>
                  <a:pt x="82" y="145"/>
                </a:lnTo>
                <a:close/>
                <a:moveTo>
                  <a:pt x="49" y="210"/>
                </a:moveTo>
                <a:cubicBezTo>
                  <a:pt x="51" y="213"/>
                  <a:pt x="53" y="216"/>
                  <a:pt x="54" y="220"/>
                </a:cubicBezTo>
                <a:lnTo>
                  <a:pt x="36" y="231"/>
                </a:lnTo>
                <a:lnTo>
                  <a:pt x="56" y="223"/>
                </a:lnTo>
                <a:cubicBezTo>
                  <a:pt x="57" y="227"/>
                  <a:pt x="58" y="230"/>
                  <a:pt x="60" y="234"/>
                </a:cubicBezTo>
                <a:lnTo>
                  <a:pt x="42" y="244"/>
                </a:lnTo>
                <a:lnTo>
                  <a:pt x="61" y="237"/>
                </a:lnTo>
                <a:cubicBezTo>
                  <a:pt x="62" y="241"/>
                  <a:pt x="63" y="245"/>
                  <a:pt x="65" y="249"/>
                </a:cubicBezTo>
                <a:lnTo>
                  <a:pt x="49" y="257"/>
                </a:lnTo>
                <a:lnTo>
                  <a:pt x="65" y="251"/>
                </a:lnTo>
                <a:cubicBezTo>
                  <a:pt x="66" y="254"/>
                  <a:pt x="67" y="257"/>
                  <a:pt x="67" y="260"/>
                </a:cubicBezTo>
                <a:cubicBezTo>
                  <a:pt x="64" y="262"/>
                  <a:pt x="38" y="279"/>
                  <a:pt x="26" y="274"/>
                </a:cubicBezTo>
                <a:cubicBezTo>
                  <a:pt x="13" y="269"/>
                  <a:pt x="1" y="252"/>
                  <a:pt x="0" y="236"/>
                </a:cubicBezTo>
                <a:cubicBezTo>
                  <a:pt x="0" y="221"/>
                  <a:pt x="40" y="211"/>
                  <a:pt x="49" y="210"/>
                </a:cubicBezTo>
                <a:close/>
                <a:moveTo>
                  <a:pt x="16" y="217"/>
                </a:moveTo>
                <a:lnTo>
                  <a:pt x="26" y="213"/>
                </a:lnTo>
                <a:lnTo>
                  <a:pt x="31" y="208"/>
                </a:lnTo>
                <a:lnTo>
                  <a:pt x="31" y="192"/>
                </a:lnTo>
                <a:cubicBezTo>
                  <a:pt x="22" y="196"/>
                  <a:pt x="18" y="206"/>
                  <a:pt x="16" y="217"/>
                </a:cubicBezTo>
                <a:close/>
                <a:moveTo>
                  <a:pt x="277" y="210"/>
                </a:moveTo>
                <a:cubicBezTo>
                  <a:pt x="276" y="213"/>
                  <a:pt x="274" y="216"/>
                  <a:pt x="272" y="220"/>
                </a:cubicBezTo>
                <a:lnTo>
                  <a:pt x="291" y="231"/>
                </a:lnTo>
                <a:lnTo>
                  <a:pt x="271" y="223"/>
                </a:lnTo>
                <a:cubicBezTo>
                  <a:pt x="269" y="227"/>
                  <a:pt x="268" y="230"/>
                  <a:pt x="267" y="234"/>
                </a:cubicBezTo>
                <a:lnTo>
                  <a:pt x="284" y="244"/>
                </a:lnTo>
                <a:lnTo>
                  <a:pt x="266" y="237"/>
                </a:lnTo>
                <a:cubicBezTo>
                  <a:pt x="264" y="241"/>
                  <a:pt x="263" y="245"/>
                  <a:pt x="262" y="249"/>
                </a:cubicBezTo>
                <a:lnTo>
                  <a:pt x="278" y="257"/>
                </a:lnTo>
                <a:lnTo>
                  <a:pt x="261" y="251"/>
                </a:lnTo>
                <a:cubicBezTo>
                  <a:pt x="261" y="254"/>
                  <a:pt x="260" y="257"/>
                  <a:pt x="259" y="260"/>
                </a:cubicBezTo>
                <a:cubicBezTo>
                  <a:pt x="263" y="262"/>
                  <a:pt x="289" y="279"/>
                  <a:pt x="301" y="274"/>
                </a:cubicBezTo>
                <a:cubicBezTo>
                  <a:pt x="313" y="269"/>
                  <a:pt x="326" y="252"/>
                  <a:pt x="326" y="236"/>
                </a:cubicBezTo>
                <a:cubicBezTo>
                  <a:pt x="327" y="221"/>
                  <a:pt x="286" y="211"/>
                  <a:pt x="277" y="210"/>
                </a:cubicBezTo>
                <a:close/>
                <a:moveTo>
                  <a:pt x="311" y="217"/>
                </a:moveTo>
                <a:lnTo>
                  <a:pt x="300" y="213"/>
                </a:lnTo>
                <a:lnTo>
                  <a:pt x="296" y="208"/>
                </a:lnTo>
                <a:lnTo>
                  <a:pt x="295" y="192"/>
                </a:lnTo>
                <a:cubicBezTo>
                  <a:pt x="305" y="196"/>
                  <a:pt x="309" y="206"/>
                  <a:pt x="311" y="217"/>
                </a:cubicBezTo>
                <a:close/>
                <a:moveTo>
                  <a:pt x="162" y="0"/>
                </a:moveTo>
                <a:cubicBezTo>
                  <a:pt x="181" y="0"/>
                  <a:pt x="198" y="10"/>
                  <a:pt x="210" y="24"/>
                </a:cubicBezTo>
                <a:cubicBezTo>
                  <a:pt x="218" y="34"/>
                  <a:pt x="224" y="45"/>
                  <a:pt x="228" y="59"/>
                </a:cubicBezTo>
                <a:cubicBezTo>
                  <a:pt x="232" y="58"/>
                  <a:pt x="239" y="57"/>
                  <a:pt x="241" y="62"/>
                </a:cubicBezTo>
                <a:cubicBezTo>
                  <a:pt x="244" y="70"/>
                  <a:pt x="242" y="87"/>
                  <a:pt x="237" y="89"/>
                </a:cubicBezTo>
                <a:cubicBezTo>
                  <a:pt x="235" y="90"/>
                  <a:pt x="232" y="90"/>
                  <a:pt x="229" y="90"/>
                </a:cubicBezTo>
                <a:cubicBezTo>
                  <a:pt x="229" y="94"/>
                  <a:pt x="228" y="99"/>
                  <a:pt x="227" y="103"/>
                </a:cubicBezTo>
                <a:cubicBezTo>
                  <a:pt x="222" y="104"/>
                  <a:pt x="217" y="105"/>
                  <a:pt x="213" y="106"/>
                </a:cubicBezTo>
                <a:cubicBezTo>
                  <a:pt x="216" y="98"/>
                  <a:pt x="217" y="89"/>
                  <a:pt x="217" y="80"/>
                </a:cubicBezTo>
                <a:cubicBezTo>
                  <a:pt x="217" y="68"/>
                  <a:pt x="215" y="57"/>
                  <a:pt x="210" y="47"/>
                </a:cubicBezTo>
                <a:cubicBezTo>
                  <a:pt x="173" y="76"/>
                  <a:pt x="125" y="55"/>
                  <a:pt x="113" y="50"/>
                </a:cubicBezTo>
                <a:cubicBezTo>
                  <a:pt x="109" y="59"/>
                  <a:pt x="107" y="69"/>
                  <a:pt x="107" y="80"/>
                </a:cubicBezTo>
                <a:cubicBezTo>
                  <a:pt x="107" y="89"/>
                  <a:pt x="109" y="98"/>
                  <a:pt x="112" y="106"/>
                </a:cubicBezTo>
                <a:cubicBezTo>
                  <a:pt x="107" y="105"/>
                  <a:pt x="103" y="104"/>
                  <a:pt x="98" y="103"/>
                </a:cubicBezTo>
                <a:cubicBezTo>
                  <a:pt x="97" y="99"/>
                  <a:pt x="96" y="94"/>
                  <a:pt x="95" y="90"/>
                </a:cubicBezTo>
                <a:cubicBezTo>
                  <a:pt x="93" y="90"/>
                  <a:pt x="90" y="90"/>
                  <a:pt x="88" y="89"/>
                </a:cubicBezTo>
                <a:cubicBezTo>
                  <a:pt x="82" y="87"/>
                  <a:pt x="81" y="70"/>
                  <a:pt x="84" y="62"/>
                </a:cubicBezTo>
                <a:cubicBezTo>
                  <a:pt x="86" y="57"/>
                  <a:pt x="92" y="58"/>
                  <a:pt x="97" y="59"/>
                </a:cubicBezTo>
                <a:cubicBezTo>
                  <a:pt x="100" y="45"/>
                  <a:pt x="106" y="34"/>
                  <a:pt x="114" y="24"/>
                </a:cubicBezTo>
                <a:cubicBezTo>
                  <a:pt x="126" y="10"/>
                  <a:pt x="143" y="0"/>
                  <a:pt x="162" y="0"/>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333333"/>
              </a:solidFill>
              <a:effectLst/>
              <a:uLnTx/>
              <a:uFillTx/>
              <a:latin charset="0" panose="020b0604020202020204" pitchFamily="34" typeface="Arial"/>
              <a:ea charset="-122" panose="02010600030101010101" pitchFamily="2" typeface="宋体"/>
              <a:cs typeface="+mn-cs"/>
            </a:endParaRPr>
          </a:p>
        </p:txBody>
      </p:sp>
      <p:sp>
        <p:nvSpPr>
          <p:cNvPr id="76" name="Rectangle 3"/>
          <p:cNvSpPr txBox="1">
            <a:spLocks noChangeArrowheads="1"/>
          </p:cNvSpPr>
          <p:nvPr/>
        </p:nvSpPr>
        <p:spPr bwMode="auto">
          <a:xfrm>
            <a:off x="954801" y="2759202"/>
            <a:ext cx="10288748" cy="8605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l" fontAlgn="base" rtl="0">
              <a:spcBef>
                <a:spcPct val="0"/>
              </a:spcBef>
              <a:spcAft>
                <a:spcPct val="0"/>
              </a:spcAft>
              <a:defRPr sz="2400">
                <a:solidFill>
                  <a:schemeClr val="accent2"/>
                </a:solidFill>
                <a:latin typeface="+mj-lt"/>
                <a:ea typeface="+mj-ea"/>
                <a:cs typeface="+mj-cs"/>
              </a:defRPr>
            </a:lvl1pPr>
            <a:lvl2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2pPr>
            <a:lvl3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3pPr>
            <a:lvl4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4pPr>
            <a:lvl5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5pPr>
            <a:lvl6pPr algn="l" fontAlgn="base" marL="4572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6pPr>
            <a:lvl7pPr algn="l" fontAlgn="base" marL="9144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7pPr>
            <a:lvl8pPr algn="l" fontAlgn="base" marL="13716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8pPr>
            <a:lvl9pPr algn="l" fontAlgn="base" marL="18288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9pPr>
          </a:lstStyle>
          <a:p>
            <a:pPr algn="ctr"/>
            <a:r>
              <a:rPr altLang="en-US" b="1" lang="zh-CN" sz="7200">
                <a:solidFill>
                  <a:schemeClr val="bg1"/>
                </a:solidFill>
                <a:latin charset="-122" panose="020b0503020204020204" pitchFamily="34" typeface="微软雅黑"/>
              </a:rPr>
              <a:t>恳请老师批评指正</a:t>
            </a:r>
          </a:p>
        </p:txBody>
      </p:sp>
      <p:sp>
        <p:nvSpPr>
          <p:cNvPr id="78" name="Rectangle 4"/>
          <p:cNvSpPr txBox="1">
            <a:spLocks noChangeArrowheads="1"/>
          </p:cNvSpPr>
          <p:nvPr/>
        </p:nvSpPr>
        <p:spPr bwMode="auto">
          <a:xfrm>
            <a:off x="3262070" y="3979677"/>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000" u="none">
                <a:ln>
                  <a:noFill/>
                </a:ln>
                <a:solidFill>
                  <a:srgbClr val="333333"/>
                </a:solidFill>
                <a:effectLst/>
                <a:uLnTx/>
                <a:uFillTx/>
                <a:latin charset="-122" panose="020b0503020204020204" pitchFamily="34" typeface="微软雅黑"/>
                <a:ea charset="-122" panose="020b0503020204020204" pitchFamily="34" typeface="微软雅黑"/>
                <a:cs typeface="+mj-cs"/>
              </a:rPr>
              <a:t>专业：XXXXX</a:t>
            </a:r>
          </a:p>
        </p:txBody>
      </p:sp>
      <p:sp>
        <p:nvSpPr>
          <p:cNvPr id="79" name="Rectangle 4"/>
          <p:cNvSpPr txBox="1">
            <a:spLocks noChangeArrowheads="1"/>
          </p:cNvSpPr>
          <p:nvPr/>
        </p:nvSpPr>
        <p:spPr bwMode="auto">
          <a:xfrm>
            <a:off x="6603231" y="3979677"/>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000" u="none">
                <a:ln>
                  <a:noFill/>
                </a:ln>
                <a:solidFill>
                  <a:srgbClr val="333333"/>
                </a:solidFill>
                <a:effectLst/>
                <a:uLnTx/>
                <a:uFillTx/>
                <a:latin charset="-122" panose="020b0503020204020204" pitchFamily="34" typeface="微软雅黑"/>
                <a:ea charset="-122" panose="020b0503020204020204" pitchFamily="34" typeface="微软雅黑"/>
                <a:cs typeface="+mj-cs"/>
              </a:rPr>
              <a:t>指导老师：XXXX</a:t>
            </a:r>
          </a:p>
        </p:txBody>
      </p:sp>
      <p:sp>
        <p:nvSpPr>
          <p:cNvPr id="80" name="TextBox 82"/>
          <p:cNvSpPr txBox="1"/>
          <p:nvPr/>
        </p:nvSpPr>
        <p:spPr>
          <a:xfrm>
            <a:off x="3576021" y="4941168"/>
            <a:ext cx="2471314" cy="39624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en-US" b="0" baseline="0" cap="none" i="0" kern="1200" kumimoji="0" lang="zh-CN" noProof="0" normalizeH="0" spc="0" strike="noStrike" sz="2000" u="none">
                <a:ln>
                  <a:noFill/>
                </a:ln>
                <a:solidFill>
                  <a:srgbClr val="333333"/>
                </a:solidFill>
                <a:effectLst/>
                <a:uLnTx/>
                <a:uFillTx/>
                <a:latin charset="-122" panose="020b0503020204020204" pitchFamily="34" typeface="微软雅黑"/>
                <a:ea charset="-122" panose="020b0503020204020204" pitchFamily="34" typeface="微软雅黑"/>
                <a:cs typeface="+mn-cs"/>
              </a:rPr>
              <a:t>学号：XXXXXXX</a:t>
            </a:r>
          </a:p>
        </p:txBody>
      </p:sp>
      <p:sp>
        <p:nvSpPr>
          <p:cNvPr id="81" name="TextBox 82"/>
          <p:cNvSpPr txBox="1"/>
          <p:nvPr/>
        </p:nvSpPr>
        <p:spPr>
          <a:xfrm>
            <a:off x="7359440" y="4941168"/>
            <a:ext cx="2471314" cy="39624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en-US" b="0" baseline="0" cap="none" i="0" kern="1200" kumimoji="0" lang="zh-CN" noProof="0" normalizeH="0" spc="0" strike="noStrike" sz="2000" u="none">
                <a:ln>
                  <a:noFill/>
                </a:ln>
                <a:solidFill>
                  <a:srgbClr val="333333"/>
                </a:solidFill>
                <a:effectLst/>
                <a:uLnTx/>
                <a:uFillTx/>
                <a:latin charset="-122" panose="020b0503020204020204" pitchFamily="34" typeface="微软雅黑"/>
                <a:ea charset="-122" panose="020b0503020204020204" pitchFamily="34" typeface="微软雅黑"/>
                <a:cs typeface="+mn-cs"/>
              </a:rPr>
              <a:t>答辩人：XXXXX</a:t>
            </a:r>
          </a:p>
        </p:txBody>
      </p:sp>
      <p:grpSp>
        <p:nvGrpSpPr>
          <p:cNvPr id="82" name="组合 81"/>
          <p:cNvGrpSpPr/>
          <p:nvPr/>
        </p:nvGrpSpPr>
        <p:grpSpPr>
          <a:xfrm>
            <a:off x="4659015" y="1201214"/>
            <a:ext cx="2700426" cy="972892"/>
            <a:chOff x="481013" y="547687"/>
            <a:chExt cx="2789237" cy="1004888"/>
          </a:xfrm>
          <a:solidFill>
            <a:schemeClr val="tx1"/>
          </a:solidFill>
        </p:grpSpPr>
        <p:sp>
          <p:nvSpPr>
            <p:cNvPr id="83" name="Freeform 9"/>
            <p:cNvSpPr>
              <a:spLocks noEditPoints="1"/>
            </p:cNvSpPr>
            <p:nvPr/>
          </p:nvSpPr>
          <p:spPr bwMode="auto">
            <a:xfrm>
              <a:off x="481013" y="666750"/>
              <a:ext cx="865187" cy="874713"/>
            </a:xfrm>
            <a:custGeom>
              <a:gdLst>
                <a:gd fmla="*/ 0 w 1060" name="T0"/>
                <a:gd fmla="*/ 530 h 1060" name="T1"/>
                <a:gd fmla="*/ 894 w 1060" name="T2"/>
                <a:gd fmla="*/ 651 h 1060" name="T3"/>
                <a:gd fmla="*/ 1000 w 1060" name="T4"/>
                <a:gd fmla="*/ 645 h 1060" name="T5"/>
                <a:gd fmla="*/ 993 w 1060" name="T6"/>
                <a:gd fmla="*/ 699 h 1060" name="T7"/>
                <a:gd fmla="*/ 1017 w 1060" name="T8"/>
                <a:gd fmla="*/ 475 h 1060" name="T9"/>
                <a:gd fmla="*/ 897 w 1060" name="T10"/>
                <a:gd fmla="*/ 426 h 1060" name="T11"/>
                <a:gd fmla="*/ 995 w 1060" name="T12"/>
                <a:gd fmla="*/ 442 h 1060" name="T13"/>
                <a:gd fmla="*/ 928 w 1060" name="T14"/>
                <a:gd fmla="*/ 417 h 1060" name="T15"/>
                <a:gd fmla="*/ 911 w 1060" name="T16"/>
                <a:gd fmla="*/ 404 h 1060" name="T17"/>
                <a:gd fmla="*/ 968 w 1060" name="T18"/>
                <a:gd fmla="*/ 396 h 1060" name="T19"/>
                <a:gd fmla="*/ 811 w 1060" name="T20"/>
                <a:gd fmla="*/ 270 h 1060" name="T21"/>
                <a:gd fmla="*/ 878 w 1060" name="T22"/>
                <a:gd fmla="*/ 348 h 1060" name="T23"/>
                <a:gd fmla="*/ 874 w 1060" name="T24"/>
                <a:gd fmla="*/ 185 h 1060" name="T25"/>
                <a:gd fmla="*/ 802 w 1060" name="T26"/>
                <a:gd fmla="*/ 227 h 1060" name="T27"/>
                <a:gd fmla="*/ 756 w 1060" name="T28"/>
                <a:gd fmla="*/ 203 h 1060" name="T29"/>
                <a:gd fmla="*/ 681 w 1060" name="T30"/>
                <a:gd fmla="*/ 68 h 1060" name="T31"/>
                <a:gd fmla="*/ 758 w 1060" name="T32"/>
                <a:gd fmla="*/ 111 h 1060" name="T33"/>
                <a:gd fmla="*/ 621 w 1060" name="T34"/>
                <a:gd fmla="*/ 68 h 1060" name="T35"/>
                <a:gd fmla="*/ 482 w 1060" name="T36"/>
                <a:gd fmla="*/ 150 h 1060" name="T37"/>
                <a:gd fmla="*/ 555 w 1060" name="T38"/>
                <a:gd fmla="*/ 47 h 1060" name="T39"/>
                <a:gd fmla="*/ 517 w 1060" name="T40"/>
                <a:gd fmla="*/ 146 h 1060" name="T41"/>
                <a:gd fmla="*/ 404 w 1060" name="T42"/>
                <a:gd fmla="*/ 161 h 1060" name="T43"/>
                <a:gd fmla="*/ 440 w 1060" name="T44"/>
                <a:gd fmla="*/ 155 h 1060" name="T45"/>
                <a:gd fmla="*/ 177 w 1060" name="T46"/>
                <a:gd fmla="*/ 216 h 1060" name="T47"/>
                <a:gd fmla="*/ 237 w 1060" name="T48"/>
                <a:gd fmla="*/ 143 h 1060" name="T49"/>
                <a:gd fmla="*/ 224 w 1060" name="T50"/>
                <a:gd fmla="*/ 291 h 1060" name="T51"/>
                <a:gd fmla="*/ 186 w 1060" name="T52"/>
                <a:gd fmla="*/ 356 h 1060" name="T53"/>
                <a:gd fmla="*/ 224 w 1060" name="T54"/>
                <a:gd fmla="*/ 291 h 1060" name="T55"/>
                <a:gd fmla="*/ 49 w 1060" name="T56"/>
                <a:gd fmla="*/ 458 h 1060" name="T57"/>
                <a:gd fmla="*/ 117 w 1060" name="T58"/>
                <a:gd fmla="*/ 395 h 1060" name="T59"/>
                <a:gd fmla="*/ 142 w 1060" name="T60"/>
                <a:gd fmla="*/ 566 h 1060" name="T61"/>
                <a:gd fmla="*/ 144 w 1060" name="T62"/>
                <a:gd fmla="*/ 529 h 1060" name="T63"/>
                <a:gd fmla="*/ 79 w 1060" name="T64"/>
                <a:gd fmla="*/ 612 h 1060" name="T65"/>
                <a:gd fmla="*/ 116 w 1060" name="T66"/>
                <a:gd fmla="*/ 653 h 1060" name="T67"/>
                <a:gd fmla="*/ 575 w 1060" name="T68"/>
                <a:gd fmla="*/ 969 h 1060" name="T69"/>
                <a:gd fmla="*/ 558 w 1060" name="T70"/>
                <a:gd fmla="*/ 973 h 1060" name="T71"/>
                <a:gd fmla="*/ 635 w 1060" name="T72"/>
                <a:gd fmla="*/ 1004 h 1060" name="T73"/>
                <a:gd fmla="*/ 810 w 1060" name="T74"/>
                <a:gd fmla="*/ 902 h 1060" name="T75"/>
                <a:gd fmla="*/ 747 w 1060" name="T76"/>
                <a:gd fmla="*/ 867 h 1060" name="T77"/>
                <a:gd fmla="*/ 444 w 1060" name="T78"/>
                <a:gd fmla="*/ 941 h 1060" name="T79"/>
                <a:gd fmla="*/ 366 w 1060" name="T80"/>
                <a:gd fmla="*/ 966 h 1060" name="T81"/>
                <a:gd fmla="*/ 423 w 1060" name="T82"/>
                <a:gd fmla="*/ 968 h 1060" name="T83"/>
                <a:gd fmla="*/ 442 w 1060" name="T84"/>
                <a:gd fmla="*/ 991 h 1060" name="T85"/>
                <a:gd fmla="*/ 236 w 1060" name="T86"/>
                <a:gd fmla="*/ 849 h 1060" name="T87"/>
                <a:gd fmla="*/ 361 w 1060" name="T88"/>
                <a:gd fmla="*/ 387 h 1060" name="T89"/>
                <a:gd fmla="*/ 280 w 1060" name="T90"/>
                <a:gd fmla="*/ 510 h 1060" name="T91"/>
                <a:gd fmla="*/ 654 w 1060" name="T92"/>
                <a:gd fmla="*/ 381 h 1060" name="T93"/>
                <a:gd fmla="*/ 644 w 1060" name="T94"/>
                <a:gd fmla="*/ 543 h 1060" name="T95"/>
                <a:gd fmla="*/ 782 w 1060" name="T96"/>
                <a:gd fmla="*/ 536 h 1060" name="T97"/>
                <a:gd fmla="*/ 573 w 1060" name="T98"/>
                <a:gd fmla="*/ 613 h 1060" name="T99"/>
                <a:gd fmla="*/ 556 w 1060" name="T100"/>
                <a:gd fmla="*/ 757 h 1060" name="T101"/>
                <a:gd fmla="*/ 768 w 1060" name="T102"/>
                <a:gd fmla="*/ 663 h 1060" name="T103"/>
                <a:gd fmla="*/ 661 w 1060" name="T104"/>
                <a:gd fmla="*/ 593 h 1060" name="T105"/>
                <a:gd fmla="*/ 595 w 1060" name="T106"/>
                <a:gd fmla="*/ 360 h 1060" name="T107"/>
                <a:gd fmla="*/ 472 w 1060" name="T108"/>
                <a:gd fmla="*/ 787 h 1060" name="T109"/>
                <a:gd fmla="*/ 450 w 1060" name="T110"/>
                <a:gd fmla="*/ 431 h 1060" name="T111"/>
                <a:gd fmla="*/ 530 w 1060" name="T112"/>
                <a:gd fmla="*/ 196 h 1060" name="T113"/>
                <a:gd fmla="*/ 456 w 1060" name="T114"/>
                <a:gd fmla="*/ 520 h 1060" name="T115"/>
                <a:gd fmla="*/ 530 w 1060" name="T116"/>
                <a:gd fmla="*/ 176 h 106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60" w="1060">
                  <a:moveTo>
                    <a:pt x="530" y="20"/>
                  </a:moveTo>
                  <a:cubicBezTo>
                    <a:pt x="249" y="20"/>
                    <a:pt x="20" y="249"/>
                    <a:pt x="20" y="530"/>
                  </a:cubicBezTo>
                  <a:cubicBezTo>
                    <a:pt x="20" y="811"/>
                    <a:pt x="249" y="1040"/>
                    <a:pt x="530" y="1040"/>
                  </a:cubicBezTo>
                  <a:cubicBezTo>
                    <a:pt x="811" y="1040"/>
                    <a:pt x="1040" y="811"/>
                    <a:pt x="1040" y="530"/>
                  </a:cubicBezTo>
                  <a:cubicBezTo>
                    <a:pt x="1040" y="249"/>
                    <a:pt x="811" y="20"/>
                    <a:pt x="530" y="20"/>
                  </a:cubicBezTo>
                  <a:close/>
                  <a:moveTo>
                    <a:pt x="530" y="0"/>
                  </a:moveTo>
                  <a:cubicBezTo>
                    <a:pt x="822" y="0"/>
                    <a:pt x="1060" y="238"/>
                    <a:pt x="1060" y="530"/>
                  </a:cubicBezTo>
                  <a:cubicBezTo>
                    <a:pt x="1060" y="822"/>
                    <a:pt x="822" y="1060"/>
                    <a:pt x="530" y="1060"/>
                  </a:cubicBezTo>
                  <a:cubicBezTo>
                    <a:pt x="238" y="1060"/>
                    <a:pt x="0" y="822"/>
                    <a:pt x="0" y="530"/>
                  </a:cubicBezTo>
                  <a:cubicBezTo>
                    <a:pt x="0" y="238"/>
                    <a:pt x="238" y="0"/>
                    <a:pt x="530" y="0"/>
                  </a:cubicBezTo>
                  <a:close/>
                  <a:moveTo>
                    <a:pt x="993" y="699"/>
                  </a:moveTo>
                  <a:lnTo>
                    <a:pt x="989" y="698"/>
                  </a:lnTo>
                  <a:cubicBezTo>
                    <a:pt x="989" y="698"/>
                    <a:pt x="989" y="698"/>
                    <a:pt x="989" y="698"/>
                  </a:cubicBezTo>
                  <a:cubicBezTo>
                    <a:pt x="989" y="693"/>
                    <a:pt x="988" y="689"/>
                    <a:pt x="985" y="687"/>
                  </a:cubicBezTo>
                  <a:lnTo>
                    <a:pt x="943" y="647"/>
                  </a:lnTo>
                  <a:lnTo>
                    <a:pt x="915" y="641"/>
                  </a:lnTo>
                  <a:cubicBezTo>
                    <a:pt x="905" y="638"/>
                    <a:pt x="899" y="641"/>
                    <a:pt x="898" y="652"/>
                  </a:cubicBezTo>
                  <a:lnTo>
                    <a:pt x="894" y="651"/>
                  </a:lnTo>
                  <a:lnTo>
                    <a:pt x="905" y="597"/>
                  </a:lnTo>
                  <a:lnTo>
                    <a:pt x="909" y="598"/>
                  </a:lnTo>
                  <a:cubicBezTo>
                    <a:pt x="906" y="609"/>
                    <a:pt x="910" y="615"/>
                    <a:pt x="920" y="616"/>
                  </a:cubicBezTo>
                  <a:lnTo>
                    <a:pt x="943" y="621"/>
                  </a:lnTo>
                  <a:lnTo>
                    <a:pt x="1000" y="603"/>
                  </a:lnTo>
                  <a:cubicBezTo>
                    <a:pt x="1006" y="601"/>
                    <a:pt x="1010" y="598"/>
                    <a:pt x="1011" y="593"/>
                  </a:cubicBezTo>
                  <a:lnTo>
                    <a:pt x="1015" y="594"/>
                  </a:lnTo>
                  <a:lnTo>
                    <a:pt x="1004" y="645"/>
                  </a:lnTo>
                  <a:lnTo>
                    <a:pt x="1000" y="645"/>
                  </a:lnTo>
                  <a:cubicBezTo>
                    <a:pt x="1003" y="635"/>
                    <a:pt x="1002" y="630"/>
                    <a:pt x="998" y="631"/>
                  </a:cubicBezTo>
                  <a:cubicBezTo>
                    <a:pt x="996" y="631"/>
                    <a:pt x="994" y="631"/>
                    <a:pt x="991" y="632"/>
                  </a:cubicBezTo>
                  <a:cubicBezTo>
                    <a:pt x="990" y="632"/>
                    <a:pt x="989" y="633"/>
                    <a:pt x="988" y="633"/>
                  </a:cubicBezTo>
                  <a:lnTo>
                    <a:pt x="948" y="644"/>
                  </a:lnTo>
                  <a:lnTo>
                    <a:pt x="974" y="667"/>
                  </a:lnTo>
                  <a:cubicBezTo>
                    <a:pt x="978" y="671"/>
                    <a:pt x="982" y="674"/>
                    <a:pt x="986" y="676"/>
                  </a:cubicBezTo>
                  <a:cubicBezTo>
                    <a:pt x="991" y="677"/>
                    <a:pt x="994" y="673"/>
                    <a:pt x="996" y="664"/>
                  </a:cubicBezTo>
                  <a:lnTo>
                    <a:pt x="1000" y="665"/>
                  </a:lnTo>
                  <a:lnTo>
                    <a:pt x="993" y="699"/>
                  </a:lnTo>
                  <a:close/>
                  <a:moveTo>
                    <a:pt x="915" y="552"/>
                  </a:moveTo>
                  <a:lnTo>
                    <a:pt x="912" y="552"/>
                  </a:lnTo>
                  <a:lnTo>
                    <a:pt x="911" y="496"/>
                  </a:lnTo>
                  <a:lnTo>
                    <a:pt x="914" y="496"/>
                  </a:lnTo>
                  <a:cubicBezTo>
                    <a:pt x="914" y="507"/>
                    <a:pt x="919" y="513"/>
                    <a:pt x="930" y="511"/>
                  </a:cubicBezTo>
                  <a:lnTo>
                    <a:pt x="1013" y="510"/>
                  </a:lnTo>
                  <a:cubicBezTo>
                    <a:pt x="1013" y="491"/>
                    <a:pt x="1004" y="481"/>
                    <a:pt x="986" y="479"/>
                  </a:cubicBezTo>
                  <a:lnTo>
                    <a:pt x="985" y="475"/>
                  </a:lnTo>
                  <a:lnTo>
                    <a:pt x="1017" y="475"/>
                  </a:lnTo>
                  <a:lnTo>
                    <a:pt x="1018" y="569"/>
                  </a:lnTo>
                  <a:lnTo>
                    <a:pt x="987" y="570"/>
                  </a:lnTo>
                  <a:lnTo>
                    <a:pt x="987" y="565"/>
                  </a:lnTo>
                  <a:cubicBezTo>
                    <a:pt x="1005" y="564"/>
                    <a:pt x="1014" y="553"/>
                    <a:pt x="1013" y="535"/>
                  </a:cubicBezTo>
                  <a:lnTo>
                    <a:pt x="930" y="536"/>
                  </a:lnTo>
                  <a:cubicBezTo>
                    <a:pt x="919" y="535"/>
                    <a:pt x="914" y="541"/>
                    <a:pt x="915" y="552"/>
                  </a:cubicBezTo>
                  <a:close/>
                  <a:moveTo>
                    <a:pt x="914" y="478"/>
                  </a:moveTo>
                  <a:lnTo>
                    <a:pt x="910" y="479"/>
                  </a:lnTo>
                  <a:lnTo>
                    <a:pt x="897" y="426"/>
                  </a:lnTo>
                  <a:lnTo>
                    <a:pt x="901" y="425"/>
                  </a:lnTo>
                  <a:cubicBezTo>
                    <a:pt x="904" y="435"/>
                    <a:pt x="909" y="439"/>
                    <a:pt x="916" y="436"/>
                  </a:cubicBezTo>
                  <a:lnTo>
                    <a:pt x="989" y="418"/>
                  </a:lnTo>
                  <a:cubicBezTo>
                    <a:pt x="997" y="416"/>
                    <a:pt x="999" y="411"/>
                    <a:pt x="997" y="401"/>
                  </a:cubicBezTo>
                  <a:lnTo>
                    <a:pt x="1000" y="400"/>
                  </a:lnTo>
                  <a:lnTo>
                    <a:pt x="1014" y="454"/>
                  </a:lnTo>
                  <a:lnTo>
                    <a:pt x="1010" y="455"/>
                  </a:lnTo>
                  <a:cubicBezTo>
                    <a:pt x="1010" y="454"/>
                    <a:pt x="1010" y="454"/>
                    <a:pt x="1010" y="453"/>
                  </a:cubicBezTo>
                  <a:cubicBezTo>
                    <a:pt x="1007" y="444"/>
                    <a:pt x="1002" y="440"/>
                    <a:pt x="995" y="442"/>
                  </a:cubicBezTo>
                  <a:lnTo>
                    <a:pt x="922" y="461"/>
                  </a:lnTo>
                  <a:cubicBezTo>
                    <a:pt x="914" y="462"/>
                    <a:pt x="911" y="468"/>
                    <a:pt x="914" y="478"/>
                  </a:cubicBezTo>
                  <a:close/>
                  <a:moveTo>
                    <a:pt x="968" y="396"/>
                  </a:moveTo>
                  <a:lnTo>
                    <a:pt x="966" y="392"/>
                  </a:lnTo>
                  <a:cubicBezTo>
                    <a:pt x="982" y="379"/>
                    <a:pt x="987" y="366"/>
                    <a:pt x="982" y="353"/>
                  </a:cubicBezTo>
                  <a:cubicBezTo>
                    <a:pt x="977" y="343"/>
                    <a:pt x="970" y="339"/>
                    <a:pt x="962" y="342"/>
                  </a:cubicBezTo>
                  <a:cubicBezTo>
                    <a:pt x="954" y="344"/>
                    <a:pt x="950" y="351"/>
                    <a:pt x="950" y="365"/>
                  </a:cubicBezTo>
                  <a:lnTo>
                    <a:pt x="948" y="390"/>
                  </a:lnTo>
                  <a:cubicBezTo>
                    <a:pt x="947" y="403"/>
                    <a:pt x="940" y="412"/>
                    <a:pt x="928" y="417"/>
                  </a:cubicBezTo>
                  <a:cubicBezTo>
                    <a:pt x="908" y="423"/>
                    <a:pt x="894" y="415"/>
                    <a:pt x="884" y="393"/>
                  </a:cubicBezTo>
                  <a:cubicBezTo>
                    <a:pt x="882" y="387"/>
                    <a:pt x="880" y="380"/>
                    <a:pt x="879" y="373"/>
                  </a:cubicBezTo>
                  <a:cubicBezTo>
                    <a:pt x="879" y="369"/>
                    <a:pt x="878" y="367"/>
                    <a:pt x="878" y="366"/>
                  </a:cubicBezTo>
                  <a:cubicBezTo>
                    <a:pt x="877" y="364"/>
                    <a:pt x="875" y="363"/>
                    <a:pt x="872" y="363"/>
                  </a:cubicBezTo>
                  <a:lnTo>
                    <a:pt x="870" y="359"/>
                  </a:lnTo>
                  <a:lnTo>
                    <a:pt x="905" y="345"/>
                  </a:lnTo>
                  <a:lnTo>
                    <a:pt x="907" y="349"/>
                  </a:lnTo>
                  <a:cubicBezTo>
                    <a:pt x="888" y="362"/>
                    <a:pt x="882" y="377"/>
                    <a:pt x="888" y="392"/>
                  </a:cubicBezTo>
                  <a:cubicBezTo>
                    <a:pt x="893" y="403"/>
                    <a:pt x="901" y="407"/>
                    <a:pt x="911" y="404"/>
                  </a:cubicBezTo>
                  <a:cubicBezTo>
                    <a:pt x="919" y="401"/>
                    <a:pt x="923" y="393"/>
                    <a:pt x="922" y="380"/>
                  </a:cubicBezTo>
                  <a:lnTo>
                    <a:pt x="924" y="368"/>
                  </a:lnTo>
                  <a:cubicBezTo>
                    <a:pt x="925" y="347"/>
                    <a:pt x="932" y="335"/>
                    <a:pt x="944" y="331"/>
                  </a:cubicBezTo>
                  <a:cubicBezTo>
                    <a:pt x="964" y="324"/>
                    <a:pt x="978" y="331"/>
                    <a:pt x="987" y="351"/>
                  </a:cubicBezTo>
                  <a:cubicBezTo>
                    <a:pt x="988" y="356"/>
                    <a:pt x="990" y="362"/>
                    <a:pt x="990" y="369"/>
                  </a:cubicBezTo>
                  <a:cubicBezTo>
                    <a:pt x="990" y="373"/>
                    <a:pt x="990" y="375"/>
                    <a:pt x="991" y="376"/>
                  </a:cubicBezTo>
                  <a:cubicBezTo>
                    <a:pt x="992" y="379"/>
                    <a:pt x="994" y="380"/>
                    <a:pt x="998" y="379"/>
                  </a:cubicBezTo>
                  <a:lnTo>
                    <a:pt x="999" y="383"/>
                  </a:lnTo>
                  <a:lnTo>
                    <a:pt x="968" y="396"/>
                  </a:lnTo>
                  <a:close/>
                  <a:moveTo>
                    <a:pt x="879" y="354"/>
                  </a:moveTo>
                  <a:lnTo>
                    <a:pt x="876" y="357"/>
                  </a:lnTo>
                  <a:lnTo>
                    <a:pt x="857" y="331"/>
                  </a:lnTo>
                  <a:lnTo>
                    <a:pt x="876" y="275"/>
                  </a:lnTo>
                  <a:lnTo>
                    <a:pt x="874" y="272"/>
                  </a:lnTo>
                  <a:lnTo>
                    <a:pt x="849" y="291"/>
                  </a:lnTo>
                  <a:cubicBezTo>
                    <a:pt x="841" y="295"/>
                    <a:pt x="839" y="302"/>
                    <a:pt x="846" y="310"/>
                  </a:cubicBezTo>
                  <a:lnTo>
                    <a:pt x="843" y="312"/>
                  </a:lnTo>
                  <a:lnTo>
                    <a:pt x="811" y="270"/>
                  </a:lnTo>
                  <a:lnTo>
                    <a:pt x="814" y="268"/>
                  </a:lnTo>
                  <a:cubicBezTo>
                    <a:pt x="820" y="276"/>
                    <a:pt x="826" y="277"/>
                    <a:pt x="834" y="270"/>
                  </a:cubicBezTo>
                  <a:lnTo>
                    <a:pt x="889" y="228"/>
                  </a:lnTo>
                  <a:cubicBezTo>
                    <a:pt x="898" y="222"/>
                    <a:pt x="899" y="216"/>
                    <a:pt x="893" y="208"/>
                  </a:cubicBezTo>
                  <a:lnTo>
                    <a:pt x="896" y="206"/>
                  </a:lnTo>
                  <a:lnTo>
                    <a:pt x="926" y="246"/>
                  </a:lnTo>
                  <a:cubicBezTo>
                    <a:pt x="943" y="270"/>
                    <a:pt x="945" y="287"/>
                    <a:pt x="931" y="298"/>
                  </a:cubicBezTo>
                  <a:cubicBezTo>
                    <a:pt x="921" y="307"/>
                    <a:pt x="908" y="306"/>
                    <a:pt x="894" y="295"/>
                  </a:cubicBezTo>
                  <a:lnTo>
                    <a:pt x="878" y="348"/>
                  </a:lnTo>
                  <a:cubicBezTo>
                    <a:pt x="877" y="351"/>
                    <a:pt x="878" y="353"/>
                    <a:pt x="879" y="354"/>
                  </a:cubicBezTo>
                  <a:close/>
                  <a:moveTo>
                    <a:pt x="910" y="245"/>
                  </a:moveTo>
                  <a:lnTo>
                    <a:pt x="878" y="269"/>
                  </a:lnTo>
                  <a:cubicBezTo>
                    <a:pt x="889" y="286"/>
                    <a:pt x="902" y="289"/>
                    <a:pt x="914" y="278"/>
                  </a:cubicBezTo>
                  <a:cubicBezTo>
                    <a:pt x="926" y="269"/>
                    <a:pt x="929" y="259"/>
                    <a:pt x="921" y="249"/>
                  </a:cubicBezTo>
                  <a:cubicBezTo>
                    <a:pt x="917" y="242"/>
                    <a:pt x="914" y="241"/>
                    <a:pt x="910" y="245"/>
                  </a:cubicBezTo>
                  <a:close/>
                  <a:moveTo>
                    <a:pt x="802" y="128"/>
                  </a:moveTo>
                  <a:lnTo>
                    <a:pt x="805" y="125"/>
                  </a:lnTo>
                  <a:lnTo>
                    <a:pt x="874" y="185"/>
                  </a:lnTo>
                  <a:lnTo>
                    <a:pt x="853" y="208"/>
                  </a:lnTo>
                  <a:lnTo>
                    <a:pt x="850" y="206"/>
                  </a:lnTo>
                  <a:cubicBezTo>
                    <a:pt x="861" y="191"/>
                    <a:pt x="858" y="177"/>
                    <a:pt x="840" y="163"/>
                  </a:cubicBezTo>
                  <a:cubicBezTo>
                    <a:pt x="834" y="156"/>
                    <a:pt x="829" y="156"/>
                    <a:pt x="826" y="161"/>
                  </a:cubicBezTo>
                  <a:lnTo>
                    <a:pt x="802" y="188"/>
                  </a:lnTo>
                  <a:cubicBezTo>
                    <a:pt x="814" y="199"/>
                    <a:pt x="825" y="199"/>
                    <a:pt x="837" y="187"/>
                  </a:cubicBezTo>
                  <a:lnTo>
                    <a:pt x="840" y="190"/>
                  </a:lnTo>
                  <a:lnTo>
                    <a:pt x="805" y="230"/>
                  </a:lnTo>
                  <a:lnTo>
                    <a:pt x="802" y="227"/>
                  </a:lnTo>
                  <a:cubicBezTo>
                    <a:pt x="813" y="213"/>
                    <a:pt x="812" y="202"/>
                    <a:pt x="799" y="192"/>
                  </a:cubicBezTo>
                  <a:lnTo>
                    <a:pt x="774" y="221"/>
                  </a:lnTo>
                  <a:cubicBezTo>
                    <a:pt x="769" y="225"/>
                    <a:pt x="770" y="230"/>
                    <a:pt x="778" y="236"/>
                  </a:cubicBezTo>
                  <a:cubicBezTo>
                    <a:pt x="793" y="250"/>
                    <a:pt x="809" y="252"/>
                    <a:pt x="827" y="243"/>
                  </a:cubicBezTo>
                  <a:lnTo>
                    <a:pt x="831" y="245"/>
                  </a:lnTo>
                  <a:lnTo>
                    <a:pt x="805" y="266"/>
                  </a:lnTo>
                  <a:lnTo>
                    <a:pt x="735" y="205"/>
                  </a:lnTo>
                  <a:lnTo>
                    <a:pt x="737" y="203"/>
                  </a:lnTo>
                  <a:cubicBezTo>
                    <a:pt x="745" y="209"/>
                    <a:pt x="752" y="209"/>
                    <a:pt x="756" y="203"/>
                  </a:cubicBezTo>
                  <a:lnTo>
                    <a:pt x="805" y="146"/>
                  </a:lnTo>
                  <a:cubicBezTo>
                    <a:pt x="811" y="140"/>
                    <a:pt x="810" y="134"/>
                    <a:pt x="802" y="128"/>
                  </a:cubicBezTo>
                  <a:close/>
                  <a:moveTo>
                    <a:pt x="781" y="109"/>
                  </a:moveTo>
                  <a:lnTo>
                    <a:pt x="779" y="112"/>
                  </a:lnTo>
                  <a:cubicBezTo>
                    <a:pt x="773" y="109"/>
                    <a:pt x="767" y="111"/>
                    <a:pt x="761" y="118"/>
                  </a:cubicBezTo>
                  <a:lnTo>
                    <a:pt x="691" y="187"/>
                  </a:lnTo>
                  <a:lnTo>
                    <a:pt x="687" y="186"/>
                  </a:lnTo>
                  <a:lnTo>
                    <a:pt x="689" y="84"/>
                  </a:lnTo>
                  <a:cubicBezTo>
                    <a:pt x="689" y="76"/>
                    <a:pt x="687" y="71"/>
                    <a:pt x="681" y="68"/>
                  </a:cubicBezTo>
                  <a:lnTo>
                    <a:pt x="682" y="65"/>
                  </a:lnTo>
                  <a:lnTo>
                    <a:pt x="731" y="86"/>
                  </a:lnTo>
                  <a:lnTo>
                    <a:pt x="729" y="90"/>
                  </a:lnTo>
                  <a:cubicBezTo>
                    <a:pt x="720" y="86"/>
                    <a:pt x="715" y="86"/>
                    <a:pt x="714" y="91"/>
                  </a:cubicBezTo>
                  <a:cubicBezTo>
                    <a:pt x="713" y="93"/>
                    <a:pt x="713" y="98"/>
                    <a:pt x="713" y="105"/>
                  </a:cubicBezTo>
                  <a:lnTo>
                    <a:pt x="711" y="159"/>
                  </a:lnTo>
                  <a:lnTo>
                    <a:pt x="751" y="120"/>
                  </a:lnTo>
                  <a:cubicBezTo>
                    <a:pt x="751" y="119"/>
                    <a:pt x="752" y="119"/>
                    <a:pt x="753" y="118"/>
                  </a:cubicBezTo>
                  <a:cubicBezTo>
                    <a:pt x="756" y="115"/>
                    <a:pt x="758" y="112"/>
                    <a:pt x="758" y="111"/>
                  </a:cubicBezTo>
                  <a:cubicBezTo>
                    <a:pt x="761" y="107"/>
                    <a:pt x="758" y="103"/>
                    <a:pt x="749" y="99"/>
                  </a:cubicBezTo>
                  <a:lnTo>
                    <a:pt x="750" y="95"/>
                  </a:lnTo>
                  <a:lnTo>
                    <a:pt x="781" y="109"/>
                  </a:lnTo>
                  <a:close/>
                  <a:moveTo>
                    <a:pt x="643" y="162"/>
                  </a:moveTo>
                  <a:lnTo>
                    <a:pt x="642" y="165"/>
                  </a:lnTo>
                  <a:lnTo>
                    <a:pt x="588" y="154"/>
                  </a:lnTo>
                  <a:lnTo>
                    <a:pt x="589" y="150"/>
                  </a:lnTo>
                  <a:cubicBezTo>
                    <a:pt x="599" y="152"/>
                    <a:pt x="605" y="149"/>
                    <a:pt x="606" y="142"/>
                  </a:cubicBezTo>
                  <a:lnTo>
                    <a:pt x="621" y="68"/>
                  </a:lnTo>
                  <a:cubicBezTo>
                    <a:pt x="623" y="60"/>
                    <a:pt x="619" y="56"/>
                    <a:pt x="609" y="53"/>
                  </a:cubicBezTo>
                  <a:lnTo>
                    <a:pt x="610" y="50"/>
                  </a:lnTo>
                  <a:lnTo>
                    <a:pt x="664" y="61"/>
                  </a:lnTo>
                  <a:lnTo>
                    <a:pt x="664" y="65"/>
                  </a:lnTo>
                  <a:cubicBezTo>
                    <a:pt x="663" y="65"/>
                    <a:pt x="663" y="65"/>
                    <a:pt x="662" y="65"/>
                  </a:cubicBezTo>
                  <a:cubicBezTo>
                    <a:pt x="653" y="63"/>
                    <a:pt x="647" y="66"/>
                    <a:pt x="646" y="73"/>
                  </a:cubicBezTo>
                  <a:lnTo>
                    <a:pt x="630" y="147"/>
                  </a:lnTo>
                  <a:cubicBezTo>
                    <a:pt x="628" y="155"/>
                    <a:pt x="632" y="160"/>
                    <a:pt x="643" y="162"/>
                  </a:cubicBezTo>
                  <a:close/>
                  <a:moveTo>
                    <a:pt x="482" y="150"/>
                  </a:moveTo>
                  <a:lnTo>
                    <a:pt x="482" y="146"/>
                  </a:lnTo>
                  <a:cubicBezTo>
                    <a:pt x="492" y="146"/>
                    <a:pt x="497" y="142"/>
                    <a:pt x="496" y="134"/>
                  </a:cubicBezTo>
                  <a:lnTo>
                    <a:pt x="496" y="59"/>
                  </a:lnTo>
                  <a:cubicBezTo>
                    <a:pt x="489" y="51"/>
                    <a:pt x="484" y="47"/>
                    <a:pt x="482" y="47"/>
                  </a:cubicBezTo>
                  <a:lnTo>
                    <a:pt x="482" y="44"/>
                  </a:lnTo>
                  <a:lnTo>
                    <a:pt x="516" y="44"/>
                  </a:lnTo>
                  <a:lnTo>
                    <a:pt x="570" y="111"/>
                  </a:lnTo>
                  <a:lnTo>
                    <a:pt x="570" y="63"/>
                  </a:lnTo>
                  <a:cubicBezTo>
                    <a:pt x="571" y="53"/>
                    <a:pt x="566" y="48"/>
                    <a:pt x="555" y="47"/>
                  </a:cubicBezTo>
                  <a:lnTo>
                    <a:pt x="555" y="44"/>
                  </a:lnTo>
                  <a:lnTo>
                    <a:pt x="589" y="44"/>
                  </a:lnTo>
                  <a:lnTo>
                    <a:pt x="589" y="47"/>
                  </a:lnTo>
                  <a:cubicBezTo>
                    <a:pt x="580" y="48"/>
                    <a:pt x="576" y="53"/>
                    <a:pt x="577" y="60"/>
                  </a:cubicBezTo>
                  <a:lnTo>
                    <a:pt x="577" y="152"/>
                  </a:lnTo>
                  <a:lnTo>
                    <a:pt x="573" y="152"/>
                  </a:lnTo>
                  <a:lnTo>
                    <a:pt x="503" y="68"/>
                  </a:lnTo>
                  <a:lnTo>
                    <a:pt x="503" y="130"/>
                  </a:lnTo>
                  <a:cubicBezTo>
                    <a:pt x="502" y="141"/>
                    <a:pt x="507" y="146"/>
                    <a:pt x="517" y="146"/>
                  </a:cubicBezTo>
                  <a:lnTo>
                    <a:pt x="517" y="150"/>
                  </a:lnTo>
                  <a:lnTo>
                    <a:pt x="482" y="150"/>
                  </a:lnTo>
                  <a:close/>
                  <a:moveTo>
                    <a:pt x="463" y="45"/>
                  </a:moveTo>
                  <a:lnTo>
                    <a:pt x="464" y="49"/>
                  </a:lnTo>
                  <a:cubicBezTo>
                    <a:pt x="455" y="51"/>
                    <a:pt x="452" y="57"/>
                    <a:pt x="455" y="65"/>
                  </a:cubicBezTo>
                  <a:lnTo>
                    <a:pt x="466" y="114"/>
                  </a:lnTo>
                  <a:cubicBezTo>
                    <a:pt x="469" y="128"/>
                    <a:pt x="469" y="139"/>
                    <a:pt x="465" y="145"/>
                  </a:cubicBezTo>
                  <a:cubicBezTo>
                    <a:pt x="459" y="153"/>
                    <a:pt x="450" y="159"/>
                    <a:pt x="437" y="162"/>
                  </a:cubicBezTo>
                  <a:cubicBezTo>
                    <a:pt x="424" y="166"/>
                    <a:pt x="412" y="165"/>
                    <a:pt x="404" y="161"/>
                  </a:cubicBezTo>
                  <a:cubicBezTo>
                    <a:pt x="395" y="157"/>
                    <a:pt x="389" y="149"/>
                    <a:pt x="387" y="136"/>
                  </a:cubicBezTo>
                  <a:lnTo>
                    <a:pt x="375" y="85"/>
                  </a:lnTo>
                  <a:cubicBezTo>
                    <a:pt x="373" y="74"/>
                    <a:pt x="368" y="71"/>
                    <a:pt x="359" y="73"/>
                  </a:cubicBezTo>
                  <a:lnTo>
                    <a:pt x="358" y="70"/>
                  </a:lnTo>
                  <a:lnTo>
                    <a:pt x="410" y="57"/>
                  </a:lnTo>
                  <a:lnTo>
                    <a:pt x="411" y="61"/>
                  </a:lnTo>
                  <a:cubicBezTo>
                    <a:pt x="400" y="62"/>
                    <a:pt x="396" y="68"/>
                    <a:pt x="400" y="79"/>
                  </a:cubicBezTo>
                  <a:lnTo>
                    <a:pt x="411" y="130"/>
                  </a:lnTo>
                  <a:cubicBezTo>
                    <a:pt x="415" y="150"/>
                    <a:pt x="425" y="158"/>
                    <a:pt x="440" y="155"/>
                  </a:cubicBezTo>
                  <a:cubicBezTo>
                    <a:pt x="459" y="150"/>
                    <a:pt x="466" y="137"/>
                    <a:pt x="460" y="116"/>
                  </a:cubicBezTo>
                  <a:lnTo>
                    <a:pt x="449" y="69"/>
                  </a:lnTo>
                  <a:cubicBezTo>
                    <a:pt x="447" y="58"/>
                    <a:pt x="441" y="54"/>
                    <a:pt x="430" y="57"/>
                  </a:cubicBezTo>
                  <a:lnTo>
                    <a:pt x="430" y="53"/>
                  </a:lnTo>
                  <a:lnTo>
                    <a:pt x="463" y="45"/>
                  </a:lnTo>
                  <a:close/>
                  <a:moveTo>
                    <a:pt x="229" y="292"/>
                  </a:moveTo>
                  <a:lnTo>
                    <a:pt x="226" y="289"/>
                  </a:lnTo>
                  <a:cubicBezTo>
                    <a:pt x="233" y="282"/>
                    <a:pt x="234" y="275"/>
                    <a:pt x="228" y="270"/>
                  </a:cubicBezTo>
                  <a:lnTo>
                    <a:pt x="177" y="216"/>
                  </a:lnTo>
                  <a:cubicBezTo>
                    <a:pt x="166" y="214"/>
                    <a:pt x="160" y="215"/>
                    <a:pt x="159" y="216"/>
                  </a:cubicBezTo>
                  <a:lnTo>
                    <a:pt x="156" y="214"/>
                  </a:lnTo>
                  <a:lnTo>
                    <a:pt x="181" y="191"/>
                  </a:lnTo>
                  <a:lnTo>
                    <a:pt x="266" y="203"/>
                  </a:lnTo>
                  <a:lnTo>
                    <a:pt x="234" y="168"/>
                  </a:lnTo>
                  <a:cubicBezTo>
                    <a:pt x="228" y="160"/>
                    <a:pt x="221" y="159"/>
                    <a:pt x="212" y="166"/>
                  </a:cubicBezTo>
                  <a:lnTo>
                    <a:pt x="210" y="164"/>
                  </a:lnTo>
                  <a:lnTo>
                    <a:pt x="235" y="141"/>
                  </a:lnTo>
                  <a:lnTo>
                    <a:pt x="237" y="143"/>
                  </a:lnTo>
                  <a:cubicBezTo>
                    <a:pt x="231" y="150"/>
                    <a:pt x="231" y="156"/>
                    <a:pt x="237" y="161"/>
                  </a:cubicBezTo>
                  <a:lnTo>
                    <a:pt x="300" y="228"/>
                  </a:lnTo>
                  <a:lnTo>
                    <a:pt x="296" y="231"/>
                  </a:lnTo>
                  <a:lnTo>
                    <a:pt x="188" y="217"/>
                  </a:lnTo>
                  <a:lnTo>
                    <a:pt x="230" y="263"/>
                  </a:lnTo>
                  <a:cubicBezTo>
                    <a:pt x="237" y="271"/>
                    <a:pt x="244" y="272"/>
                    <a:pt x="252" y="265"/>
                  </a:cubicBezTo>
                  <a:lnTo>
                    <a:pt x="255" y="267"/>
                  </a:lnTo>
                  <a:lnTo>
                    <a:pt x="229" y="292"/>
                  </a:lnTo>
                  <a:close/>
                  <a:moveTo>
                    <a:pt x="224" y="291"/>
                  </a:moveTo>
                  <a:lnTo>
                    <a:pt x="227" y="293"/>
                  </a:lnTo>
                  <a:lnTo>
                    <a:pt x="202" y="337"/>
                  </a:lnTo>
                  <a:lnTo>
                    <a:pt x="198" y="335"/>
                  </a:lnTo>
                  <a:cubicBezTo>
                    <a:pt x="199" y="335"/>
                    <a:pt x="199" y="334"/>
                    <a:pt x="199" y="333"/>
                  </a:cubicBezTo>
                  <a:cubicBezTo>
                    <a:pt x="203" y="326"/>
                    <a:pt x="203" y="322"/>
                    <a:pt x="199" y="321"/>
                  </a:cubicBezTo>
                  <a:cubicBezTo>
                    <a:pt x="196" y="319"/>
                    <a:pt x="188" y="318"/>
                    <a:pt x="178" y="317"/>
                  </a:cubicBezTo>
                  <a:lnTo>
                    <a:pt x="160" y="347"/>
                  </a:lnTo>
                  <a:cubicBezTo>
                    <a:pt x="167" y="357"/>
                    <a:pt x="172" y="363"/>
                    <a:pt x="174" y="364"/>
                  </a:cubicBezTo>
                  <a:cubicBezTo>
                    <a:pt x="177" y="365"/>
                    <a:pt x="181" y="363"/>
                    <a:pt x="186" y="356"/>
                  </a:cubicBezTo>
                  <a:cubicBezTo>
                    <a:pt x="186" y="356"/>
                    <a:pt x="186" y="356"/>
                    <a:pt x="186" y="356"/>
                  </a:cubicBezTo>
                  <a:lnTo>
                    <a:pt x="190" y="358"/>
                  </a:lnTo>
                  <a:lnTo>
                    <a:pt x="174" y="385"/>
                  </a:lnTo>
                  <a:lnTo>
                    <a:pt x="170" y="383"/>
                  </a:lnTo>
                  <a:cubicBezTo>
                    <a:pt x="174" y="378"/>
                    <a:pt x="171" y="370"/>
                    <a:pt x="162" y="361"/>
                  </a:cubicBezTo>
                  <a:lnTo>
                    <a:pt x="104" y="287"/>
                  </a:lnTo>
                  <a:lnTo>
                    <a:pt x="107" y="283"/>
                  </a:lnTo>
                  <a:lnTo>
                    <a:pt x="196" y="295"/>
                  </a:lnTo>
                  <a:cubicBezTo>
                    <a:pt x="214" y="297"/>
                    <a:pt x="223" y="296"/>
                    <a:pt x="224" y="291"/>
                  </a:cubicBezTo>
                  <a:close/>
                  <a:moveTo>
                    <a:pt x="156" y="342"/>
                  </a:moveTo>
                  <a:lnTo>
                    <a:pt x="171" y="316"/>
                  </a:lnTo>
                  <a:lnTo>
                    <a:pt x="130" y="310"/>
                  </a:lnTo>
                  <a:lnTo>
                    <a:pt x="156" y="342"/>
                  </a:lnTo>
                  <a:close/>
                  <a:moveTo>
                    <a:pt x="148" y="485"/>
                  </a:moveTo>
                  <a:lnTo>
                    <a:pt x="145" y="484"/>
                  </a:lnTo>
                  <a:cubicBezTo>
                    <a:pt x="147" y="476"/>
                    <a:pt x="145" y="471"/>
                    <a:pt x="138" y="469"/>
                  </a:cubicBezTo>
                  <a:lnTo>
                    <a:pt x="62" y="448"/>
                  </a:lnTo>
                  <a:cubicBezTo>
                    <a:pt x="56" y="446"/>
                    <a:pt x="52" y="450"/>
                    <a:pt x="49" y="458"/>
                  </a:cubicBezTo>
                  <a:lnTo>
                    <a:pt x="45" y="457"/>
                  </a:lnTo>
                  <a:lnTo>
                    <a:pt x="58" y="411"/>
                  </a:lnTo>
                  <a:cubicBezTo>
                    <a:pt x="68" y="375"/>
                    <a:pt x="90" y="361"/>
                    <a:pt x="123" y="368"/>
                  </a:cubicBezTo>
                  <a:cubicBezTo>
                    <a:pt x="156" y="378"/>
                    <a:pt x="168" y="401"/>
                    <a:pt x="161" y="437"/>
                  </a:cubicBezTo>
                  <a:lnTo>
                    <a:pt x="148" y="485"/>
                  </a:lnTo>
                  <a:close/>
                  <a:moveTo>
                    <a:pt x="68" y="424"/>
                  </a:moveTo>
                  <a:lnTo>
                    <a:pt x="144" y="444"/>
                  </a:lnTo>
                  <a:cubicBezTo>
                    <a:pt x="150" y="446"/>
                    <a:pt x="154" y="444"/>
                    <a:pt x="155" y="438"/>
                  </a:cubicBezTo>
                  <a:cubicBezTo>
                    <a:pt x="161" y="417"/>
                    <a:pt x="148" y="403"/>
                    <a:pt x="117" y="395"/>
                  </a:cubicBezTo>
                  <a:cubicBezTo>
                    <a:pt x="86" y="388"/>
                    <a:pt x="68" y="394"/>
                    <a:pt x="63" y="412"/>
                  </a:cubicBezTo>
                  <a:cubicBezTo>
                    <a:pt x="61" y="419"/>
                    <a:pt x="63" y="423"/>
                    <a:pt x="68" y="424"/>
                  </a:cubicBezTo>
                  <a:close/>
                  <a:moveTo>
                    <a:pt x="42" y="483"/>
                  </a:moveTo>
                  <a:lnTo>
                    <a:pt x="46" y="483"/>
                  </a:lnTo>
                  <a:cubicBezTo>
                    <a:pt x="47" y="492"/>
                    <a:pt x="51" y="496"/>
                    <a:pt x="60" y="495"/>
                  </a:cubicBezTo>
                  <a:lnTo>
                    <a:pt x="110" y="495"/>
                  </a:lnTo>
                  <a:cubicBezTo>
                    <a:pt x="124" y="495"/>
                    <a:pt x="134" y="498"/>
                    <a:pt x="140" y="504"/>
                  </a:cubicBezTo>
                  <a:cubicBezTo>
                    <a:pt x="147" y="510"/>
                    <a:pt x="150" y="521"/>
                    <a:pt x="151" y="534"/>
                  </a:cubicBezTo>
                  <a:cubicBezTo>
                    <a:pt x="151" y="548"/>
                    <a:pt x="148" y="559"/>
                    <a:pt x="142" y="566"/>
                  </a:cubicBezTo>
                  <a:cubicBezTo>
                    <a:pt x="136" y="574"/>
                    <a:pt x="127" y="578"/>
                    <a:pt x="113" y="577"/>
                  </a:cubicBezTo>
                  <a:lnTo>
                    <a:pt x="61" y="577"/>
                  </a:lnTo>
                  <a:cubicBezTo>
                    <a:pt x="51" y="577"/>
                    <a:pt x="46" y="581"/>
                    <a:pt x="46" y="590"/>
                  </a:cubicBezTo>
                  <a:lnTo>
                    <a:pt x="42" y="590"/>
                  </a:lnTo>
                  <a:lnTo>
                    <a:pt x="42" y="537"/>
                  </a:lnTo>
                  <a:lnTo>
                    <a:pt x="46" y="537"/>
                  </a:lnTo>
                  <a:cubicBezTo>
                    <a:pt x="45" y="548"/>
                    <a:pt x="50" y="553"/>
                    <a:pt x="61" y="552"/>
                  </a:cubicBezTo>
                  <a:lnTo>
                    <a:pt x="113" y="552"/>
                  </a:lnTo>
                  <a:cubicBezTo>
                    <a:pt x="134" y="553"/>
                    <a:pt x="144" y="545"/>
                    <a:pt x="144" y="529"/>
                  </a:cubicBezTo>
                  <a:cubicBezTo>
                    <a:pt x="144" y="510"/>
                    <a:pt x="133" y="501"/>
                    <a:pt x="110" y="502"/>
                  </a:cubicBezTo>
                  <a:lnTo>
                    <a:pt x="62" y="502"/>
                  </a:lnTo>
                  <a:cubicBezTo>
                    <a:pt x="51" y="501"/>
                    <a:pt x="46" y="506"/>
                    <a:pt x="46" y="517"/>
                  </a:cubicBezTo>
                  <a:lnTo>
                    <a:pt x="42" y="517"/>
                  </a:lnTo>
                  <a:lnTo>
                    <a:pt x="42" y="483"/>
                  </a:lnTo>
                  <a:close/>
                  <a:moveTo>
                    <a:pt x="77" y="705"/>
                  </a:moveTo>
                  <a:lnTo>
                    <a:pt x="74" y="706"/>
                  </a:lnTo>
                  <a:lnTo>
                    <a:pt x="49" y="621"/>
                  </a:lnTo>
                  <a:lnTo>
                    <a:pt x="79" y="612"/>
                  </a:lnTo>
                  <a:lnTo>
                    <a:pt x="80" y="615"/>
                  </a:lnTo>
                  <a:cubicBezTo>
                    <a:pt x="63" y="623"/>
                    <a:pt x="58" y="636"/>
                    <a:pt x="65" y="656"/>
                  </a:cubicBezTo>
                  <a:cubicBezTo>
                    <a:pt x="67" y="664"/>
                    <a:pt x="70" y="667"/>
                    <a:pt x="75" y="665"/>
                  </a:cubicBezTo>
                  <a:lnTo>
                    <a:pt x="110" y="655"/>
                  </a:lnTo>
                  <a:cubicBezTo>
                    <a:pt x="107" y="640"/>
                    <a:pt x="98" y="635"/>
                    <a:pt x="81" y="638"/>
                  </a:cubicBezTo>
                  <a:lnTo>
                    <a:pt x="80" y="634"/>
                  </a:lnTo>
                  <a:lnTo>
                    <a:pt x="131" y="620"/>
                  </a:lnTo>
                  <a:lnTo>
                    <a:pt x="132" y="624"/>
                  </a:lnTo>
                  <a:cubicBezTo>
                    <a:pt x="116" y="629"/>
                    <a:pt x="111" y="639"/>
                    <a:pt x="116" y="653"/>
                  </a:cubicBezTo>
                  <a:lnTo>
                    <a:pt x="151" y="643"/>
                  </a:lnTo>
                  <a:cubicBezTo>
                    <a:pt x="159" y="642"/>
                    <a:pt x="161" y="635"/>
                    <a:pt x="157" y="624"/>
                  </a:cubicBezTo>
                  <a:lnTo>
                    <a:pt x="161" y="623"/>
                  </a:lnTo>
                  <a:lnTo>
                    <a:pt x="176" y="677"/>
                  </a:lnTo>
                  <a:lnTo>
                    <a:pt x="173" y="678"/>
                  </a:lnTo>
                  <a:cubicBezTo>
                    <a:pt x="169" y="668"/>
                    <a:pt x="164" y="665"/>
                    <a:pt x="158" y="668"/>
                  </a:cubicBezTo>
                  <a:lnTo>
                    <a:pt x="85" y="688"/>
                  </a:lnTo>
                  <a:cubicBezTo>
                    <a:pt x="77" y="690"/>
                    <a:pt x="75" y="696"/>
                    <a:pt x="77" y="705"/>
                  </a:cubicBezTo>
                  <a:close/>
                  <a:moveTo>
                    <a:pt x="575" y="969"/>
                  </a:moveTo>
                  <a:cubicBezTo>
                    <a:pt x="579" y="986"/>
                    <a:pt x="584" y="997"/>
                    <a:pt x="590" y="1001"/>
                  </a:cubicBezTo>
                  <a:cubicBezTo>
                    <a:pt x="596" y="1006"/>
                    <a:pt x="603" y="1007"/>
                    <a:pt x="611" y="1005"/>
                  </a:cubicBezTo>
                  <a:cubicBezTo>
                    <a:pt x="618" y="1004"/>
                    <a:pt x="623" y="999"/>
                    <a:pt x="627" y="993"/>
                  </a:cubicBezTo>
                  <a:cubicBezTo>
                    <a:pt x="631" y="986"/>
                    <a:pt x="631" y="974"/>
                    <a:pt x="627" y="957"/>
                  </a:cubicBezTo>
                  <a:cubicBezTo>
                    <a:pt x="623" y="941"/>
                    <a:pt x="618" y="930"/>
                    <a:pt x="611" y="925"/>
                  </a:cubicBezTo>
                  <a:cubicBezTo>
                    <a:pt x="605" y="921"/>
                    <a:pt x="598" y="920"/>
                    <a:pt x="591" y="921"/>
                  </a:cubicBezTo>
                  <a:cubicBezTo>
                    <a:pt x="583" y="923"/>
                    <a:pt x="578" y="927"/>
                    <a:pt x="575" y="933"/>
                  </a:cubicBezTo>
                  <a:cubicBezTo>
                    <a:pt x="571" y="940"/>
                    <a:pt x="571" y="953"/>
                    <a:pt x="575" y="969"/>
                  </a:cubicBezTo>
                  <a:close/>
                  <a:moveTo>
                    <a:pt x="558" y="973"/>
                  </a:moveTo>
                  <a:cubicBezTo>
                    <a:pt x="556" y="961"/>
                    <a:pt x="555" y="951"/>
                    <a:pt x="556" y="943"/>
                  </a:cubicBezTo>
                  <a:cubicBezTo>
                    <a:pt x="558" y="935"/>
                    <a:pt x="561" y="928"/>
                    <a:pt x="566" y="922"/>
                  </a:cubicBezTo>
                  <a:cubicBezTo>
                    <a:pt x="572" y="917"/>
                    <a:pt x="579" y="913"/>
                    <a:pt x="589" y="911"/>
                  </a:cubicBezTo>
                  <a:cubicBezTo>
                    <a:pt x="596" y="909"/>
                    <a:pt x="602" y="909"/>
                    <a:pt x="608" y="910"/>
                  </a:cubicBezTo>
                  <a:cubicBezTo>
                    <a:pt x="613" y="911"/>
                    <a:pt x="619" y="913"/>
                    <a:pt x="623" y="917"/>
                  </a:cubicBezTo>
                  <a:cubicBezTo>
                    <a:pt x="627" y="920"/>
                    <a:pt x="631" y="925"/>
                    <a:pt x="635" y="930"/>
                  </a:cubicBezTo>
                  <a:cubicBezTo>
                    <a:pt x="638" y="936"/>
                    <a:pt x="641" y="943"/>
                    <a:pt x="643" y="954"/>
                  </a:cubicBezTo>
                  <a:cubicBezTo>
                    <a:pt x="646" y="966"/>
                    <a:pt x="647" y="976"/>
                    <a:pt x="645" y="984"/>
                  </a:cubicBezTo>
                  <a:cubicBezTo>
                    <a:pt x="644" y="992"/>
                    <a:pt x="640" y="999"/>
                    <a:pt x="635" y="1004"/>
                  </a:cubicBezTo>
                  <a:cubicBezTo>
                    <a:pt x="630" y="1010"/>
                    <a:pt x="622" y="1013"/>
                    <a:pt x="613" y="1016"/>
                  </a:cubicBezTo>
                  <a:cubicBezTo>
                    <a:pt x="600" y="1019"/>
                    <a:pt x="590" y="1017"/>
                    <a:pt x="581" y="1012"/>
                  </a:cubicBezTo>
                  <a:cubicBezTo>
                    <a:pt x="570" y="1005"/>
                    <a:pt x="563" y="992"/>
                    <a:pt x="558" y="973"/>
                  </a:cubicBezTo>
                  <a:close/>
                  <a:moveTo>
                    <a:pt x="746" y="937"/>
                  </a:moveTo>
                  <a:lnTo>
                    <a:pt x="762" y="929"/>
                  </a:lnTo>
                  <a:cubicBezTo>
                    <a:pt x="766" y="934"/>
                    <a:pt x="771" y="938"/>
                    <a:pt x="776" y="939"/>
                  </a:cubicBezTo>
                  <a:cubicBezTo>
                    <a:pt x="782" y="940"/>
                    <a:pt x="788" y="939"/>
                    <a:pt x="794" y="937"/>
                  </a:cubicBezTo>
                  <a:cubicBezTo>
                    <a:pt x="802" y="933"/>
                    <a:pt x="807" y="929"/>
                    <a:pt x="810" y="922"/>
                  </a:cubicBezTo>
                  <a:cubicBezTo>
                    <a:pt x="814" y="916"/>
                    <a:pt x="813" y="909"/>
                    <a:pt x="810" y="902"/>
                  </a:cubicBezTo>
                  <a:cubicBezTo>
                    <a:pt x="807" y="895"/>
                    <a:pt x="802" y="891"/>
                    <a:pt x="795" y="889"/>
                  </a:cubicBezTo>
                  <a:cubicBezTo>
                    <a:pt x="789" y="887"/>
                    <a:pt x="781" y="888"/>
                    <a:pt x="773" y="891"/>
                  </a:cubicBezTo>
                  <a:cubicBezTo>
                    <a:pt x="768" y="894"/>
                    <a:pt x="764" y="896"/>
                    <a:pt x="761" y="900"/>
                  </a:cubicBezTo>
                  <a:cubicBezTo>
                    <a:pt x="758" y="903"/>
                    <a:pt x="756" y="907"/>
                    <a:pt x="755" y="911"/>
                  </a:cubicBezTo>
                  <a:lnTo>
                    <a:pt x="739" y="915"/>
                  </a:lnTo>
                  <a:lnTo>
                    <a:pt x="729" y="861"/>
                  </a:lnTo>
                  <a:lnTo>
                    <a:pt x="792" y="834"/>
                  </a:lnTo>
                  <a:lnTo>
                    <a:pt x="797" y="845"/>
                  </a:lnTo>
                  <a:lnTo>
                    <a:pt x="747" y="867"/>
                  </a:lnTo>
                  <a:lnTo>
                    <a:pt x="752" y="895"/>
                  </a:lnTo>
                  <a:cubicBezTo>
                    <a:pt x="757" y="888"/>
                    <a:pt x="764" y="883"/>
                    <a:pt x="773" y="879"/>
                  </a:cubicBezTo>
                  <a:cubicBezTo>
                    <a:pt x="784" y="875"/>
                    <a:pt x="794" y="874"/>
                    <a:pt x="805" y="876"/>
                  </a:cubicBezTo>
                  <a:cubicBezTo>
                    <a:pt x="815" y="879"/>
                    <a:pt x="822" y="885"/>
                    <a:pt x="826" y="894"/>
                  </a:cubicBezTo>
                  <a:cubicBezTo>
                    <a:pt x="830" y="902"/>
                    <a:pt x="830" y="911"/>
                    <a:pt x="827" y="921"/>
                  </a:cubicBezTo>
                  <a:cubicBezTo>
                    <a:pt x="822" y="932"/>
                    <a:pt x="813" y="940"/>
                    <a:pt x="799" y="946"/>
                  </a:cubicBezTo>
                  <a:cubicBezTo>
                    <a:pt x="787" y="951"/>
                    <a:pt x="777" y="953"/>
                    <a:pt x="767" y="951"/>
                  </a:cubicBezTo>
                  <a:cubicBezTo>
                    <a:pt x="758" y="949"/>
                    <a:pt x="751" y="944"/>
                    <a:pt x="746" y="937"/>
                  </a:cubicBezTo>
                  <a:close/>
                  <a:moveTo>
                    <a:pt x="444" y="941"/>
                  </a:moveTo>
                  <a:cubicBezTo>
                    <a:pt x="446" y="934"/>
                    <a:pt x="445" y="928"/>
                    <a:pt x="442" y="922"/>
                  </a:cubicBezTo>
                  <a:cubicBezTo>
                    <a:pt x="438" y="916"/>
                    <a:pt x="433" y="913"/>
                    <a:pt x="426" y="910"/>
                  </a:cubicBezTo>
                  <a:cubicBezTo>
                    <a:pt x="419" y="908"/>
                    <a:pt x="412" y="909"/>
                    <a:pt x="406" y="912"/>
                  </a:cubicBezTo>
                  <a:cubicBezTo>
                    <a:pt x="399" y="915"/>
                    <a:pt x="395" y="920"/>
                    <a:pt x="393" y="927"/>
                  </a:cubicBezTo>
                  <a:cubicBezTo>
                    <a:pt x="391" y="933"/>
                    <a:pt x="392" y="939"/>
                    <a:pt x="395" y="945"/>
                  </a:cubicBezTo>
                  <a:cubicBezTo>
                    <a:pt x="399" y="950"/>
                    <a:pt x="405" y="954"/>
                    <a:pt x="412" y="956"/>
                  </a:cubicBezTo>
                  <a:cubicBezTo>
                    <a:pt x="419" y="958"/>
                    <a:pt x="426" y="958"/>
                    <a:pt x="432" y="956"/>
                  </a:cubicBezTo>
                  <a:cubicBezTo>
                    <a:pt x="438" y="953"/>
                    <a:pt x="442" y="948"/>
                    <a:pt x="444" y="941"/>
                  </a:cubicBezTo>
                  <a:close/>
                  <a:moveTo>
                    <a:pt x="366" y="966"/>
                  </a:moveTo>
                  <a:lnTo>
                    <a:pt x="381" y="969"/>
                  </a:lnTo>
                  <a:cubicBezTo>
                    <a:pt x="381" y="975"/>
                    <a:pt x="382" y="980"/>
                    <a:pt x="385" y="984"/>
                  </a:cubicBezTo>
                  <a:cubicBezTo>
                    <a:pt x="388" y="987"/>
                    <a:pt x="392" y="990"/>
                    <a:pt x="398" y="992"/>
                  </a:cubicBezTo>
                  <a:cubicBezTo>
                    <a:pt x="402" y="993"/>
                    <a:pt x="407" y="994"/>
                    <a:pt x="411" y="993"/>
                  </a:cubicBezTo>
                  <a:cubicBezTo>
                    <a:pt x="415" y="992"/>
                    <a:pt x="419" y="991"/>
                    <a:pt x="422" y="989"/>
                  </a:cubicBezTo>
                  <a:cubicBezTo>
                    <a:pt x="426" y="987"/>
                    <a:pt x="429" y="983"/>
                    <a:pt x="432" y="979"/>
                  </a:cubicBezTo>
                  <a:cubicBezTo>
                    <a:pt x="435" y="974"/>
                    <a:pt x="437" y="970"/>
                    <a:pt x="439" y="964"/>
                  </a:cubicBezTo>
                  <a:cubicBezTo>
                    <a:pt x="439" y="964"/>
                    <a:pt x="439" y="963"/>
                    <a:pt x="439" y="962"/>
                  </a:cubicBezTo>
                  <a:cubicBezTo>
                    <a:pt x="435" y="965"/>
                    <a:pt x="430" y="967"/>
                    <a:pt x="423" y="968"/>
                  </a:cubicBezTo>
                  <a:cubicBezTo>
                    <a:pt x="417" y="968"/>
                    <a:pt x="411" y="968"/>
                    <a:pt x="405" y="966"/>
                  </a:cubicBezTo>
                  <a:cubicBezTo>
                    <a:pt x="394" y="963"/>
                    <a:pt x="386" y="957"/>
                    <a:pt x="380" y="949"/>
                  </a:cubicBezTo>
                  <a:cubicBezTo>
                    <a:pt x="375" y="940"/>
                    <a:pt x="374" y="931"/>
                    <a:pt x="377" y="921"/>
                  </a:cubicBezTo>
                  <a:cubicBezTo>
                    <a:pt x="380" y="911"/>
                    <a:pt x="386" y="904"/>
                    <a:pt x="396" y="900"/>
                  </a:cubicBezTo>
                  <a:cubicBezTo>
                    <a:pt x="405" y="896"/>
                    <a:pt x="416" y="896"/>
                    <a:pt x="427" y="900"/>
                  </a:cubicBezTo>
                  <a:cubicBezTo>
                    <a:pt x="436" y="902"/>
                    <a:pt x="443" y="906"/>
                    <a:pt x="449" y="912"/>
                  </a:cubicBezTo>
                  <a:cubicBezTo>
                    <a:pt x="454" y="917"/>
                    <a:pt x="458" y="924"/>
                    <a:pt x="460" y="932"/>
                  </a:cubicBezTo>
                  <a:cubicBezTo>
                    <a:pt x="461" y="939"/>
                    <a:pt x="460" y="949"/>
                    <a:pt x="457" y="962"/>
                  </a:cubicBezTo>
                  <a:cubicBezTo>
                    <a:pt x="453" y="975"/>
                    <a:pt x="448" y="984"/>
                    <a:pt x="442" y="991"/>
                  </a:cubicBezTo>
                  <a:cubicBezTo>
                    <a:pt x="436" y="997"/>
                    <a:pt x="429" y="1002"/>
                    <a:pt x="421" y="1003"/>
                  </a:cubicBezTo>
                  <a:cubicBezTo>
                    <a:pt x="413" y="1005"/>
                    <a:pt x="404" y="1005"/>
                    <a:pt x="394" y="1002"/>
                  </a:cubicBezTo>
                  <a:cubicBezTo>
                    <a:pt x="384" y="999"/>
                    <a:pt x="377" y="994"/>
                    <a:pt x="372" y="988"/>
                  </a:cubicBezTo>
                  <a:cubicBezTo>
                    <a:pt x="366" y="982"/>
                    <a:pt x="365" y="974"/>
                    <a:pt x="366" y="966"/>
                  </a:cubicBezTo>
                  <a:close/>
                  <a:moveTo>
                    <a:pt x="240" y="932"/>
                  </a:moveTo>
                  <a:lnTo>
                    <a:pt x="227" y="923"/>
                  </a:lnTo>
                  <a:lnTo>
                    <a:pt x="272" y="854"/>
                  </a:lnTo>
                  <a:cubicBezTo>
                    <a:pt x="267" y="854"/>
                    <a:pt x="261" y="854"/>
                    <a:pt x="254" y="853"/>
                  </a:cubicBezTo>
                  <a:cubicBezTo>
                    <a:pt x="247" y="852"/>
                    <a:pt x="241" y="851"/>
                    <a:pt x="236" y="849"/>
                  </a:cubicBezTo>
                  <a:lnTo>
                    <a:pt x="243" y="839"/>
                  </a:lnTo>
                  <a:cubicBezTo>
                    <a:pt x="253" y="841"/>
                    <a:pt x="262" y="842"/>
                    <a:pt x="270" y="841"/>
                  </a:cubicBezTo>
                  <a:cubicBezTo>
                    <a:pt x="278" y="841"/>
                    <a:pt x="285" y="840"/>
                    <a:pt x="290" y="838"/>
                  </a:cubicBezTo>
                  <a:lnTo>
                    <a:pt x="299" y="844"/>
                  </a:lnTo>
                  <a:lnTo>
                    <a:pt x="240" y="932"/>
                  </a:lnTo>
                  <a:close/>
                  <a:moveTo>
                    <a:pt x="406" y="454"/>
                  </a:moveTo>
                  <a:cubicBezTo>
                    <a:pt x="367" y="453"/>
                    <a:pt x="326" y="455"/>
                    <a:pt x="283" y="458"/>
                  </a:cubicBezTo>
                  <a:cubicBezTo>
                    <a:pt x="283" y="438"/>
                    <a:pt x="287" y="424"/>
                    <a:pt x="294" y="410"/>
                  </a:cubicBezTo>
                  <a:cubicBezTo>
                    <a:pt x="302" y="393"/>
                    <a:pt x="330" y="387"/>
                    <a:pt x="361" y="387"/>
                  </a:cubicBezTo>
                  <a:cubicBezTo>
                    <a:pt x="382" y="387"/>
                    <a:pt x="404" y="399"/>
                    <a:pt x="405" y="422"/>
                  </a:cubicBezTo>
                  <a:cubicBezTo>
                    <a:pt x="406" y="434"/>
                    <a:pt x="407" y="442"/>
                    <a:pt x="406" y="454"/>
                  </a:cubicBezTo>
                  <a:close/>
                  <a:moveTo>
                    <a:pt x="293" y="497"/>
                  </a:moveTo>
                  <a:cubicBezTo>
                    <a:pt x="332" y="496"/>
                    <a:pt x="367" y="495"/>
                    <a:pt x="406" y="495"/>
                  </a:cubicBezTo>
                  <a:cubicBezTo>
                    <a:pt x="409" y="504"/>
                    <a:pt x="410" y="524"/>
                    <a:pt x="408" y="539"/>
                  </a:cubicBezTo>
                  <a:cubicBezTo>
                    <a:pt x="406" y="553"/>
                    <a:pt x="397" y="561"/>
                    <a:pt x="385" y="564"/>
                  </a:cubicBezTo>
                  <a:cubicBezTo>
                    <a:pt x="375" y="565"/>
                    <a:pt x="364" y="566"/>
                    <a:pt x="349" y="566"/>
                  </a:cubicBezTo>
                  <a:cubicBezTo>
                    <a:pt x="332" y="566"/>
                    <a:pt x="322" y="565"/>
                    <a:pt x="308" y="554"/>
                  </a:cubicBezTo>
                  <a:cubicBezTo>
                    <a:pt x="291" y="541"/>
                    <a:pt x="287" y="525"/>
                    <a:pt x="280" y="510"/>
                  </a:cubicBezTo>
                  <a:cubicBezTo>
                    <a:pt x="278" y="501"/>
                    <a:pt x="281" y="498"/>
                    <a:pt x="293" y="497"/>
                  </a:cubicBezTo>
                  <a:close/>
                  <a:moveTo>
                    <a:pt x="669" y="411"/>
                  </a:moveTo>
                  <a:cubicBezTo>
                    <a:pt x="634" y="410"/>
                    <a:pt x="628" y="419"/>
                    <a:pt x="627" y="429"/>
                  </a:cubicBezTo>
                  <a:cubicBezTo>
                    <a:pt x="627" y="437"/>
                    <a:pt x="636" y="444"/>
                    <a:pt x="654" y="445"/>
                  </a:cubicBezTo>
                  <a:cubicBezTo>
                    <a:pt x="675" y="445"/>
                    <a:pt x="685" y="445"/>
                    <a:pt x="706" y="445"/>
                  </a:cubicBezTo>
                  <a:cubicBezTo>
                    <a:pt x="722" y="445"/>
                    <a:pt x="745" y="435"/>
                    <a:pt x="745" y="426"/>
                  </a:cubicBezTo>
                  <a:cubicBezTo>
                    <a:pt x="746" y="411"/>
                    <a:pt x="731" y="412"/>
                    <a:pt x="711" y="411"/>
                  </a:cubicBezTo>
                  <a:cubicBezTo>
                    <a:pt x="711" y="411"/>
                    <a:pt x="669" y="411"/>
                    <a:pt x="669" y="411"/>
                  </a:cubicBezTo>
                  <a:close/>
                  <a:moveTo>
                    <a:pt x="654" y="381"/>
                  </a:moveTo>
                  <a:cubicBezTo>
                    <a:pt x="602" y="382"/>
                    <a:pt x="583" y="403"/>
                    <a:pt x="583" y="429"/>
                  </a:cubicBezTo>
                  <a:cubicBezTo>
                    <a:pt x="582" y="451"/>
                    <a:pt x="594" y="466"/>
                    <a:pt x="628" y="470"/>
                  </a:cubicBezTo>
                  <a:cubicBezTo>
                    <a:pt x="664" y="469"/>
                    <a:pt x="701" y="470"/>
                    <a:pt x="738" y="470"/>
                  </a:cubicBezTo>
                  <a:cubicBezTo>
                    <a:pt x="767" y="469"/>
                    <a:pt x="794" y="455"/>
                    <a:pt x="794" y="430"/>
                  </a:cubicBezTo>
                  <a:cubicBezTo>
                    <a:pt x="794" y="390"/>
                    <a:pt x="764" y="384"/>
                    <a:pt x="729" y="382"/>
                  </a:cubicBezTo>
                  <a:cubicBezTo>
                    <a:pt x="729" y="382"/>
                    <a:pt x="654" y="382"/>
                    <a:pt x="654" y="381"/>
                  </a:cubicBezTo>
                  <a:close/>
                  <a:moveTo>
                    <a:pt x="659" y="509"/>
                  </a:moveTo>
                  <a:cubicBezTo>
                    <a:pt x="624" y="508"/>
                    <a:pt x="617" y="517"/>
                    <a:pt x="617" y="527"/>
                  </a:cubicBezTo>
                  <a:cubicBezTo>
                    <a:pt x="617" y="535"/>
                    <a:pt x="625" y="541"/>
                    <a:pt x="644" y="543"/>
                  </a:cubicBezTo>
                  <a:cubicBezTo>
                    <a:pt x="664" y="546"/>
                    <a:pt x="675" y="546"/>
                    <a:pt x="695" y="546"/>
                  </a:cubicBezTo>
                  <a:cubicBezTo>
                    <a:pt x="712" y="545"/>
                    <a:pt x="747" y="539"/>
                    <a:pt x="748" y="527"/>
                  </a:cubicBezTo>
                  <a:cubicBezTo>
                    <a:pt x="750" y="512"/>
                    <a:pt x="720" y="510"/>
                    <a:pt x="701" y="509"/>
                  </a:cubicBezTo>
                  <a:cubicBezTo>
                    <a:pt x="701" y="509"/>
                    <a:pt x="659" y="509"/>
                    <a:pt x="659" y="509"/>
                  </a:cubicBezTo>
                  <a:close/>
                  <a:moveTo>
                    <a:pt x="644" y="482"/>
                  </a:moveTo>
                  <a:cubicBezTo>
                    <a:pt x="607" y="480"/>
                    <a:pt x="574" y="502"/>
                    <a:pt x="573" y="527"/>
                  </a:cubicBezTo>
                  <a:cubicBezTo>
                    <a:pt x="573" y="550"/>
                    <a:pt x="590" y="564"/>
                    <a:pt x="624" y="569"/>
                  </a:cubicBezTo>
                  <a:cubicBezTo>
                    <a:pt x="661" y="574"/>
                    <a:pt x="683" y="575"/>
                    <a:pt x="720" y="576"/>
                  </a:cubicBezTo>
                  <a:cubicBezTo>
                    <a:pt x="749" y="576"/>
                    <a:pt x="781" y="562"/>
                    <a:pt x="782" y="536"/>
                  </a:cubicBezTo>
                  <a:cubicBezTo>
                    <a:pt x="784" y="498"/>
                    <a:pt x="755" y="490"/>
                    <a:pt x="719" y="486"/>
                  </a:cubicBezTo>
                  <a:cubicBezTo>
                    <a:pt x="719" y="486"/>
                    <a:pt x="644" y="483"/>
                    <a:pt x="644" y="482"/>
                  </a:cubicBezTo>
                  <a:close/>
                  <a:moveTo>
                    <a:pt x="709" y="653"/>
                  </a:moveTo>
                  <a:cubicBezTo>
                    <a:pt x="725" y="653"/>
                    <a:pt x="736" y="658"/>
                    <a:pt x="736" y="670"/>
                  </a:cubicBezTo>
                  <a:cubicBezTo>
                    <a:pt x="736" y="680"/>
                    <a:pt x="729" y="684"/>
                    <a:pt x="709" y="686"/>
                  </a:cubicBezTo>
                  <a:cubicBezTo>
                    <a:pt x="686" y="689"/>
                    <a:pt x="677" y="681"/>
                    <a:pt x="680" y="670"/>
                  </a:cubicBezTo>
                  <a:cubicBezTo>
                    <a:pt x="683" y="661"/>
                    <a:pt x="693" y="653"/>
                    <a:pt x="709" y="653"/>
                  </a:cubicBezTo>
                  <a:close/>
                  <a:moveTo>
                    <a:pt x="595" y="594"/>
                  </a:moveTo>
                  <a:cubicBezTo>
                    <a:pt x="583" y="598"/>
                    <a:pt x="574" y="607"/>
                    <a:pt x="573" y="613"/>
                  </a:cubicBezTo>
                  <a:cubicBezTo>
                    <a:pt x="568" y="630"/>
                    <a:pt x="604" y="624"/>
                    <a:pt x="634" y="625"/>
                  </a:cubicBezTo>
                  <a:cubicBezTo>
                    <a:pt x="651" y="625"/>
                    <a:pt x="659" y="640"/>
                    <a:pt x="640" y="647"/>
                  </a:cubicBezTo>
                  <a:cubicBezTo>
                    <a:pt x="609" y="651"/>
                    <a:pt x="578" y="656"/>
                    <a:pt x="547" y="660"/>
                  </a:cubicBezTo>
                  <a:cubicBezTo>
                    <a:pt x="532" y="662"/>
                    <a:pt x="520" y="687"/>
                    <a:pt x="543" y="689"/>
                  </a:cubicBezTo>
                  <a:cubicBezTo>
                    <a:pt x="561" y="689"/>
                    <a:pt x="598" y="681"/>
                    <a:pt x="636" y="673"/>
                  </a:cubicBezTo>
                  <a:cubicBezTo>
                    <a:pt x="640" y="672"/>
                    <a:pt x="644" y="673"/>
                    <a:pt x="645" y="677"/>
                  </a:cubicBezTo>
                  <a:cubicBezTo>
                    <a:pt x="646" y="684"/>
                    <a:pt x="645" y="692"/>
                    <a:pt x="645" y="696"/>
                  </a:cubicBezTo>
                  <a:cubicBezTo>
                    <a:pt x="628" y="702"/>
                    <a:pt x="555" y="729"/>
                    <a:pt x="540" y="734"/>
                  </a:cubicBezTo>
                  <a:cubicBezTo>
                    <a:pt x="528" y="739"/>
                    <a:pt x="524" y="760"/>
                    <a:pt x="556" y="757"/>
                  </a:cubicBezTo>
                  <a:cubicBezTo>
                    <a:pt x="583" y="755"/>
                    <a:pt x="614" y="745"/>
                    <a:pt x="645" y="736"/>
                  </a:cubicBezTo>
                  <a:cubicBezTo>
                    <a:pt x="650" y="765"/>
                    <a:pt x="661" y="787"/>
                    <a:pt x="684" y="803"/>
                  </a:cubicBezTo>
                  <a:cubicBezTo>
                    <a:pt x="695" y="808"/>
                    <a:pt x="704" y="806"/>
                    <a:pt x="702" y="785"/>
                  </a:cubicBezTo>
                  <a:cubicBezTo>
                    <a:pt x="690" y="760"/>
                    <a:pt x="683" y="748"/>
                    <a:pt x="683" y="739"/>
                  </a:cubicBezTo>
                  <a:cubicBezTo>
                    <a:pt x="680" y="728"/>
                    <a:pt x="684" y="723"/>
                    <a:pt x="696" y="723"/>
                  </a:cubicBezTo>
                  <a:cubicBezTo>
                    <a:pt x="705" y="723"/>
                    <a:pt x="714" y="722"/>
                    <a:pt x="723" y="722"/>
                  </a:cubicBezTo>
                  <a:cubicBezTo>
                    <a:pt x="728" y="722"/>
                    <a:pt x="734" y="722"/>
                    <a:pt x="739" y="718"/>
                  </a:cubicBezTo>
                  <a:cubicBezTo>
                    <a:pt x="747" y="712"/>
                    <a:pt x="764" y="692"/>
                    <a:pt x="769" y="684"/>
                  </a:cubicBezTo>
                  <a:cubicBezTo>
                    <a:pt x="769" y="675"/>
                    <a:pt x="768" y="672"/>
                    <a:pt x="768" y="663"/>
                  </a:cubicBezTo>
                  <a:cubicBezTo>
                    <a:pt x="769" y="658"/>
                    <a:pt x="770" y="653"/>
                    <a:pt x="772" y="648"/>
                  </a:cubicBezTo>
                  <a:cubicBezTo>
                    <a:pt x="774" y="645"/>
                    <a:pt x="777" y="644"/>
                    <a:pt x="778" y="639"/>
                  </a:cubicBezTo>
                  <a:cubicBezTo>
                    <a:pt x="774" y="624"/>
                    <a:pt x="774" y="609"/>
                    <a:pt x="771" y="592"/>
                  </a:cubicBezTo>
                  <a:cubicBezTo>
                    <a:pt x="770" y="579"/>
                    <a:pt x="752" y="580"/>
                    <a:pt x="750" y="590"/>
                  </a:cubicBezTo>
                  <a:cubicBezTo>
                    <a:pt x="749" y="597"/>
                    <a:pt x="749" y="605"/>
                    <a:pt x="748" y="612"/>
                  </a:cubicBezTo>
                  <a:cubicBezTo>
                    <a:pt x="745" y="631"/>
                    <a:pt x="731" y="631"/>
                    <a:pt x="719" y="632"/>
                  </a:cubicBezTo>
                  <a:cubicBezTo>
                    <a:pt x="708" y="632"/>
                    <a:pt x="685" y="632"/>
                    <a:pt x="693" y="615"/>
                  </a:cubicBezTo>
                  <a:cubicBezTo>
                    <a:pt x="704" y="599"/>
                    <a:pt x="700" y="586"/>
                    <a:pt x="684" y="588"/>
                  </a:cubicBezTo>
                  <a:cubicBezTo>
                    <a:pt x="677" y="589"/>
                    <a:pt x="669" y="592"/>
                    <a:pt x="661" y="593"/>
                  </a:cubicBezTo>
                  <a:cubicBezTo>
                    <a:pt x="652" y="593"/>
                    <a:pt x="627" y="590"/>
                    <a:pt x="613" y="590"/>
                  </a:cubicBezTo>
                  <a:cubicBezTo>
                    <a:pt x="606" y="590"/>
                    <a:pt x="604" y="590"/>
                    <a:pt x="595" y="594"/>
                  </a:cubicBezTo>
                  <a:close/>
                  <a:moveTo>
                    <a:pt x="570" y="199"/>
                  </a:moveTo>
                  <a:cubicBezTo>
                    <a:pt x="584" y="216"/>
                    <a:pt x="585" y="251"/>
                    <a:pt x="546" y="296"/>
                  </a:cubicBezTo>
                  <a:cubicBezTo>
                    <a:pt x="555" y="306"/>
                    <a:pt x="563" y="316"/>
                    <a:pt x="572" y="326"/>
                  </a:cubicBezTo>
                  <a:cubicBezTo>
                    <a:pt x="614" y="321"/>
                    <a:pt x="653" y="316"/>
                    <a:pt x="693" y="316"/>
                  </a:cubicBezTo>
                  <a:cubicBezTo>
                    <a:pt x="755" y="315"/>
                    <a:pt x="784" y="326"/>
                    <a:pt x="791" y="344"/>
                  </a:cubicBezTo>
                  <a:cubicBezTo>
                    <a:pt x="796" y="358"/>
                    <a:pt x="785" y="358"/>
                    <a:pt x="774" y="358"/>
                  </a:cubicBezTo>
                  <a:cubicBezTo>
                    <a:pt x="719" y="359"/>
                    <a:pt x="659" y="360"/>
                    <a:pt x="595" y="360"/>
                  </a:cubicBezTo>
                  <a:cubicBezTo>
                    <a:pt x="581" y="360"/>
                    <a:pt x="559" y="358"/>
                    <a:pt x="558" y="382"/>
                  </a:cubicBezTo>
                  <a:cubicBezTo>
                    <a:pt x="563" y="416"/>
                    <a:pt x="563" y="445"/>
                    <a:pt x="555" y="480"/>
                  </a:cubicBezTo>
                  <a:cubicBezTo>
                    <a:pt x="551" y="501"/>
                    <a:pt x="543" y="524"/>
                    <a:pt x="533" y="552"/>
                  </a:cubicBezTo>
                  <a:cubicBezTo>
                    <a:pt x="528" y="565"/>
                    <a:pt x="523" y="581"/>
                    <a:pt x="522" y="595"/>
                  </a:cubicBezTo>
                  <a:cubicBezTo>
                    <a:pt x="521" y="603"/>
                    <a:pt x="520" y="615"/>
                    <a:pt x="518" y="623"/>
                  </a:cubicBezTo>
                  <a:cubicBezTo>
                    <a:pt x="508" y="681"/>
                    <a:pt x="509" y="735"/>
                    <a:pt x="517" y="786"/>
                  </a:cubicBezTo>
                  <a:cubicBezTo>
                    <a:pt x="522" y="815"/>
                    <a:pt x="523" y="837"/>
                    <a:pt x="515" y="846"/>
                  </a:cubicBezTo>
                  <a:cubicBezTo>
                    <a:pt x="512" y="850"/>
                    <a:pt x="508" y="850"/>
                    <a:pt x="503" y="848"/>
                  </a:cubicBezTo>
                  <a:cubicBezTo>
                    <a:pt x="489" y="840"/>
                    <a:pt x="473" y="808"/>
                    <a:pt x="472" y="787"/>
                  </a:cubicBezTo>
                  <a:cubicBezTo>
                    <a:pt x="471" y="759"/>
                    <a:pt x="468" y="730"/>
                    <a:pt x="467" y="702"/>
                  </a:cubicBezTo>
                  <a:cubicBezTo>
                    <a:pt x="467" y="686"/>
                    <a:pt x="464" y="680"/>
                    <a:pt x="451" y="679"/>
                  </a:cubicBezTo>
                  <a:cubicBezTo>
                    <a:pt x="388" y="677"/>
                    <a:pt x="325" y="676"/>
                    <a:pt x="263" y="673"/>
                  </a:cubicBezTo>
                  <a:cubicBezTo>
                    <a:pt x="251" y="673"/>
                    <a:pt x="242" y="678"/>
                    <a:pt x="235" y="686"/>
                  </a:cubicBezTo>
                  <a:cubicBezTo>
                    <a:pt x="291" y="792"/>
                    <a:pt x="402" y="864"/>
                    <a:pt x="530" y="864"/>
                  </a:cubicBezTo>
                  <a:cubicBezTo>
                    <a:pt x="714" y="864"/>
                    <a:pt x="864" y="714"/>
                    <a:pt x="864" y="530"/>
                  </a:cubicBezTo>
                  <a:cubicBezTo>
                    <a:pt x="864" y="360"/>
                    <a:pt x="735" y="219"/>
                    <a:pt x="570" y="199"/>
                  </a:cubicBezTo>
                  <a:close/>
                  <a:moveTo>
                    <a:pt x="447" y="417"/>
                  </a:moveTo>
                  <a:cubicBezTo>
                    <a:pt x="448" y="422"/>
                    <a:pt x="449" y="426"/>
                    <a:pt x="450" y="431"/>
                  </a:cubicBezTo>
                  <a:cubicBezTo>
                    <a:pt x="456" y="437"/>
                    <a:pt x="465" y="438"/>
                    <a:pt x="476" y="432"/>
                  </a:cubicBezTo>
                  <a:cubicBezTo>
                    <a:pt x="492" y="421"/>
                    <a:pt x="504" y="409"/>
                    <a:pt x="514" y="397"/>
                  </a:cubicBezTo>
                  <a:cubicBezTo>
                    <a:pt x="524" y="382"/>
                    <a:pt x="526" y="366"/>
                    <a:pt x="520" y="351"/>
                  </a:cubicBezTo>
                  <a:cubicBezTo>
                    <a:pt x="518" y="349"/>
                    <a:pt x="515" y="350"/>
                    <a:pt x="511" y="352"/>
                  </a:cubicBezTo>
                  <a:cubicBezTo>
                    <a:pt x="504" y="357"/>
                    <a:pt x="498" y="362"/>
                    <a:pt x="492" y="366"/>
                  </a:cubicBezTo>
                  <a:cubicBezTo>
                    <a:pt x="471" y="382"/>
                    <a:pt x="443" y="362"/>
                    <a:pt x="463" y="340"/>
                  </a:cubicBezTo>
                  <a:cubicBezTo>
                    <a:pt x="463" y="340"/>
                    <a:pt x="505" y="299"/>
                    <a:pt x="523" y="281"/>
                  </a:cubicBezTo>
                  <a:cubicBezTo>
                    <a:pt x="537" y="267"/>
                    <a:pt x="547" y="217"/>
                    <a:pt x="551" y="197"/>
                  </a:cubicBezTo>
                  <a:cubicBezTo>
                    <a:pt x="544" y="197"/>
                    <a:pt x="537" y="196"/>
                    <a:pt x="530" y="196"/>
                  </a:cubicBezTo>
                  <a:cubicBezTo>
                    <a:pt x="346" y="196"/>
                    <a:pt x="196" y="346"/>
                    <a:pt x="196" y="530"/>
                  </a:cubicBezTo>
                  <a:cubicBezTo>
                    <a:pt x="196" y="579"/>
                    <a:pt x="207" y="626"/>
                    <a:pt x="226" y="668"/>
                  </a:cubicBezTo>
                  <a:cubicBezTo>
                    <a:pt x="243" y="655"/>
                    <a:pt x="258" y="643"/>
                    <a:pt x="283" y="643"/>
                  </a:cubicBezTo>
                  <a:cubicBezTo>
                    <a:pt x="346" y="641"/>
                    <a:pt x="410" y="640"/>
                    <a:pt x="473" y="639"/>
                  </a:cubicBezTo>
                  <a:cubicBezTo>
                    <a:pt x="481" y="607"/>
                    <a:pt x="488" y="575"/>
                    <a:pt x="496" y="543"/>
                  </a:cubicBezTo>
                  <a:cubicBezTo>
                    <a:pt x="504" y="514"/>
                    <a:pt x="511" y="485"/>
                    <a:pt x="519" y="456"/>
                  </a:cubicBezTo>
                  <a:cubicBezTo>
                    <a:pt x="517" y="453"/>
                    <a:pt x="514" y="450"/>
                    <a:pt x="511" y="447"/>
                  </a:cubicBezTo>
                  <a:cubicBezTo>
                    <a:pt x="498" y="461"/>
                    <a:pt x="484" y="475"/>
                    <a:pt x="470" y="488"/>
                  </a:cubicBezTo>
                  <a:cubicBezTo>
                    <a:pt x="465" y="499"/>
                    <a:pt x="461" y="510"/>
                    <a:pt x="456" y="520"/>
                  </a:cubicBezTo>
                  <a:cubicBezTo>
                    <a:pt x="455" y="524"/>
                    <a:pt x="455" y="528"/>
                    <a:pt x="455" y="532"/>
                  </a:cubicBezTo>
                  <a:cubicBezTo>
                    <a:pt x="449" y="579"/>
                    <a:pt x="435" y="599"/>
                    <a:pt x="400" y="604"/>
                  </a:cubicBezTo>
                  <a:cubicBezTo>
                    <a:pt x="370" y="608"/>
                    <a:pt x="340" y="606"/>
                    <a:pt x="307" y="603"/>
                  </a:cubicBezTo>
                  <a:cubicBezTo>
                    <a:pt x="271" y="598"/>
                    <a:pt x="252" y="573"/>
                    <a:pt x="244" y="539"/>
                  </a:cubicBezTo>
                  <a:cubicBezTo>
                    <a:pt x="238" y="510"/>
                    <a:pt x="240" y="484"/>
                    <a:pt x="240" y="456"/>
                  </a:cubicBezTo>
                  <a:cubicBezTo>
                    <a:pt x="240" y="429"/>
                    <a:pt x="270" y="365"/>
                    <a:pt x="310" y="352"/>
                  </a:cubicBezTo>
                  <a:cubicBezTo>
                    <a:pt x="346" y="341"/>
                    <a:pt x="392" y="337"/>
                    <a:pt x="418" y="357"/>
                  </a:cubicBezTo>
                  <a:cubicBezTo>
                    <a:pt x="429" y="366"/>
                    <a:pt x="441" y="388"/>
                    <a:pt x="447" y="417"/>
                  </a:cubicBezTo>
                  <a:close/>
                  <a:moveTo>
                    <a:pt x="530" y="176"/>
                  </a:moveTo>
                  <a:cubicBezTo>
                    <a:pt x="725" y="176"/>
                    <a:pt x="884" y="335"/>
                    <a:pt x="884" y="530"/>
                  </a:cubicBezTo>
                  <a:cubicBezTo>
                    <a:pt x="884" y="725"/>
                    <a:pt x="725" y="884"/>
                    <a:pt x="530" y="884"/>
                  </a:cubicBezTo>
                  <a:cubicBezTo>
                    <a:pt x="335" y="884"/>
                    <a:pt x="176" y="725"/>
                    <a:pt x="176" y="530"/>
                  </a:cubicBezTo>
                  <a:cubicBezTo>
                    <a:pt x="176" y="335"/>
                    <a:pt x="335" y="176"/>
                    <a:pt x="530" y="176"/>
                  </a:cubicBezTo>
                  <a:close/>
                </a:path>
              </a:pathLst>
            </a:custGeom>
            <a:solidFill>
              <a:srgbClr val="C00000"/>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1AA0DA"/>
                </a:solidFill>
                <a:effectLst/>
                <a:uLnTx/>
                <a:uFillTx/>
                <a:latin charset="0" panose="020b0604020202020204" pitchFamily="34" typeface="Arial"/>
                <a:ea charset="-122" panose="02010600030101010101" pitchFamily="2" typeface="宋体"/>
                <a:cs typeface="+mn-cs"/>
              </a:endParaRPr>
            </a:p>
          </p:txBody>
        </p:sp>
        <p:sp>
          <p:nvSpPr>
            <p:cNvPr id="84" name="Freeform 10"/>
            <p:cNvSpPr>
              <a:spLocks noEditPoints="1"/>
            </p:cNvSpPr>
            <p:nvPr/>
          </p:nvSpPr>
          <p:spPr bwMode="auto">
            <a:xfrm>
              <a:off x="1444625" y="547687"/>
              <a:ext cx="1825625" cy="1004888"/>
            </a:xfrm>
            <a:custGeom>
              <a:gdLst>
                <a:gd fmla="*/ 238 w 2237" name="T0"/>
                <a:gd fmla="*/ 1099 h 1219" name="T1"/>
                <a:gd fmla="*/ 544 w 2237" name="T2"/>
                <a:gd fmla="*/ 1216 h 1219" name="T3"/>
                <a:gd fmla="*/ 699 w 2237" name="T4"/>
                <a:gd fmla="*/ 1204 h 1219" name="T5"/>
                <a:gd fmla="*/ 782 w 2237" name="T6"/>
                <a:gd fmla="*/ 1099 h 1219" name="T7"/>
                <a:gd fmla="*/ 1323 w 2237" name="T8"/>
                <a:gd fmla="*/ 1113 h 1219" name="T9"/>
                <a:gd fmla="*/ 1610 w 2237" name="T10"/>
                <a:gd fmla="*/ 1099 h 1219" name="T11"/>
                <a:gd fmla="*/ 1642 w 2237" name="T12"/>
                <a:gd fmla="*/ 1154 h 1219" name="T13"/>
                <a:gd fmla="*/ 405 w 2237" name="T14"/>
                <a:gd fmla="*/ 1087 h 1219" name="T15"/>
                <a:gd fmla="*/ 341 w 2237" name="T16"/>
                <a:gd fmla="*/ 1087 h 1219" name="T17"/>
                <a:gd fmla="*/ 931 w 2237" name="T18"/>
                <a:gd fmla="*/ 1099 h 1219" name="T19"/>
                <a:gd fmla="*/ 1053 w 2237" name="T20"/>
                <a:gd fmla="*/ 1112 h 1219" name="T21"/>
                <a:gd fmla="*/ 1213 w 2237" name="T22"/>
                <a:gd fmla="*/ 1176 h 1219" name="T23"/>
                <a:gd fmla="*/ 1196 w 2237" name="T24"/>
                <a:gd fmla="*/ 1215 h 1219" name="T25"/>
                <a:gd fmla="*/ 1500 w 2237" name="T26"/>
                <a:gd fmla="*/ 1203 h 1219" name="T27"/>
                <a:gd fmla="*/ 1535 w 2237" name="T28"/>
                <a:gd fmla="*/ 1087 h 1219" name="T29"/>
                <a:gd fmla="*/ 1874 w 2237" name="T30"/>
                <a:gd fmla="*/ 1184 h 1219" name="T31"/>
                <a:gd fmla="*/ 1787 w 2237" name="T32"/>
                <a:gd fmla="*/ 1154 h 1219" name="T33"/>
                <a:gd fmla="*/ 1931 w 2237" name="T34"/>
                <a:gd fmla="*/ 1120 h 1219" name="T35"/>
                <a:gd fmla="*/ 1951 w 2237" name="T36"/>
                <a:gd fmla="*/ 1203 h 1219" name="T37"/>
                <a:gd fmla="*/ 2155 w 2237" name="T38"/>
                <a:gd fmla="*/ 1104 h 1219" name="T39"/>
                <a:gd fmla="*/ 2116 w 2237" name="T40"/>
                <a:gd fmla="*/ 1177 h 1219" name="T41"/>
                <a:gd fmla="*/ 962 w 2237" name="T42"/>
                <a:gd fmla="*/ 710 h 1219" name="T43"/>
                <a:gd fmla="*/ 867 w 2237" name="T44"/>
                <a:gd fmla="*/ 689 h 1219" name="T45"/>
                <a:gd fmla="*/ 1523 w 2237" name="T46"/>
                <a:gd fmla="*/ 736 h 1219" name="T47"/>
                <a:gd fmla="*/ 1796 w 2237" name="T48"/>
                <a:gd fmla="*/ 495 h 1219" name="T49"/>
                <a:gd fmla="*/ 2172 w 2237" name="T50"/>
                <a:gd fmla="*/ 426 h 1219" name="T51"/>
                <a:gd fmla="*/ 2002 w 2237" name="T52"/>
                <a:gd fmla="*/ 396 h 1219" name="T53"/>
                <a:gd fmla="*/ 1872 w 2237" name="T54"/>
                <a:gd fmla="*/ 339 h 1219" name="T55"/>
                <a:gd fmla="*/ 1005 w 2237" name="T56"/>
                <a:gd fmla="*/ 268 h 1219" name="T57"/>
                <a:gd fmla="*/ 840 w 2237" name="T58"/>
                <a:gd fmla="*/ 594 h 1219" name="T59"/>
                <a:gd fmla="*/ 1007 w 2237" name="T60"/>
                <a:gd fmla="*/ 306 h 1219" name="T61"/>
                <a:gd fmla="*/ 783 w 2237" name="T62"/>
                <a:gd fmla="*/ 517 h 1219" name="T63"/>
                <a:gd fmla="*/ 1913 w 2237" name="T64"/>
                <a:gd fmla="*/ 223 h 1219" name="T65"/>
                <a:gd fmla="*/ 1887 w 2237" name="T66"/>
                <a:gd fmla="*/ 429 h 1219" name="T67"/>
                <a:gd fmla="*/ 1927 w 2237" name="T68"/>
                <a:gd fmla="*/ 266 h 1219" name="T69"/>
                <a:gd fmla="*/ 2030 w 2237" name="T70"/>
                <a:gd fmla="*/ 437 h 1219" name="T71"/>
                <a:gd fmla="*/ 2160 w 2237" name="T72"/>
                <a:gd fmla="*/ 255 h 1219" name="T73"/>
                <a:gd fmla="*/ 1993 w 2237" name="T74"/>
                <a:gd fmla="*/ 529 h 1219" name="T75"/>
                <a:gd fmla="*/ 2068 w 2237" name="T76"/>
                <a:gd fmla="*/ 633 h 1219" name="T77"/>
                <a:gd fmla="*/ 1973 w 2237" name="T78"/>
                <a:gd fmla="*/ 919 h 1219" name="T79"/>
                <a:gd fmla="*/ 1832 w 2237" name="T80"/>
                <a:gd fmla="*/ 763 h 1219" name="T81"/>
                <a:gd fmla="*/ 1866 w 2237" name="T82"/>
                <a:gd fmla="*/ 678 h 1219" name="T83"/>
                <a:gd fmla="*/ 1905 w 2237" name="T84"/>
                <a:gd fmla="*/ 505 h 1219" name="T85"/>
                <a:gd fmla="*/ 1846 w 2237" name="T86"/>
                <a:gd fmla="*/ 496 h 1219" name="T87"/>
                <a:gd fmla="*/ 1372 w 2237" name="T88"/>
                <a:gd fmla="*/ 488 h 1219" name="T89"/>
                <a:gd fmla="*/ 1197 w 2237" name="T90"/>
                <a:gd fmla="*/ 736 h 1219" name="T91"/>
                <a:gd fmla="*/ 1250 w 2237" name="T92"/>
                <a:gd fmla="*/ 596 h 1219" name="T93"/>
                <a:gd fmla="*/ 497 w 2237" name="T94"/>
                <a:gd fmla="*/ 198 h 1219" name="T95"/>
                <a:gd fmla="*/ 505 w 2237" name="T96"/>
                <a:gd fmla="*/ 509 h 1219" name="T97"/>
                <a:gd fmla="*/ 570 w 2237" name="T98"/>
                <a:gd fmla="*/ 820 h 1219" name="T99"/>
                <a:gd fmla="*/ 478 w 2237" name="T100"/>
                <a:gd fmla="*/ 699 h 1219" name="T101"/>
                <a:gd fmla="*/ 467 w 2237" name="T102"/>
                <a:gd fmla="*/ 581 h 1219" name="T103"/>
                <a:gd fmla="*/ 398 w 2237" name="T104"/>
                <a:gd fmla="*/ 411 h 1219" name="T105"/>
                <a:gd fmla="*/ 546 w 2237" name="T106"/>
                <a:gd fmla="*/ 111 h 1219" name="T107"/>
                <a:gd fmla="*/ 405 w 2237" name="T108"/>
                <a:gd fmla="*/ 193 h 1219" name="T109"/>
                <a:gd fmla="*/ 230 w 2237" name="T110"/>
                <a:gd fmla="*/ 418 h 1219" name="T111"/>
                <a:gd fmla="*/ 105 w 2237" name="T112"/>
                <a:gd fmla="*/ 886 h 1219" name="T113"/>
                <a:gd fmla="*/ 64 w 2237" name="T114"/>
                <a:gd fmla="*/ 649 h 1219" name="T115"/>
                <a:gd fmla="*/ 112 w 2237" name="T116"/>
                <a:gd fmla="*/ 1143 h 1219" name="T117"/>
                <a:gd fmla="*/ 51 w 2237" name="T118"/>
                <a:gd fmla="*/ 1099 h 121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19" w="2237">
                  <a:moveTo>
                    <a:pt x="264" y="1099"/>
                  </a:moveTo>
                  <a:lnTo>
                    <a:pt x="264" y="1087"/>
                  </a:lnTo>
                  <a:lnTo>
                    <a:pt x="312" y="1087"/>
                  </a:lnTo>
                  <a:lnTo>
                    <a:pt x="312" y="1099"/>
                  </a:lnTo>
                  <a:lnTo>
                    <a:pt x="312" y="1099"/>
                  </a:lnTo>
                  <a:cubicBezTo>
                    <a:pt x="299" y="1099"/>
                    <a:pt x="295" y="1106"/>
                    <a:pt x="295" y="1118"/>
                  </a:cubicBezTo>
                  <a:lnTo>
                    <a:pt x="295" y="1165"/>
                  </a:lnTo>
                  <a:cubicBezTo>
                    <a:pt x="295" y="1200"/>
                    <a:pt x="282" y="1218"/>
                    <a:pt x="248" y="1218"/>
                  </a:cubicBezTo>
                  <a:cubicBezTo>
                    <a:pt x="214" y="1219"/>
                    <a:pt x="201" y="1203"/>
                    <a:pt x="201" y="1172"/>
                  </a:cubicBezTo>
                  <a:lnTo>
                    <a:pt x="201" y="1116"/>
                  </a:lnTo>
                  <a:cubicBezTo>
                    <a:pt x="201" y="1106"/>
                    <a:pt x="197" y="1099"/>
                    <a:pt x="187" y="1099"/>
                  </a:cubicBezTo>
                  <a:lnTo>
                    <a:pt x="183" y="1099"/>
                  </a:lnTo>
                  <a:lnTo>
                    <a:pt x="183" y="1087"/>
                  </a:lnTo>
                  <a:lnTo>
                    <a:pt x="240" y="1087"/>
                  </a:lnTo>
                  <a:lnTo>
                    <a:pt x="240" y="1099"/>
                  </a:lnTo>
                  <a:lnTo>
                    <a:pt x="238" y="1099"/>
                  </a:lnTo>
                  <a:cubicBezTo>
                    <a:pt x="229" y="1099"/>
                    <a:pt x="224" y="1107"/>
                    <a:pt x="224" y="1116"/>
                  </a:cubicBezTo>
                  <a:lnTo>
                    <a:pt x="224" y="1172"/>
                  </a:lnTo>
                  <a:cubicBezTo>
                    <a:pt x="224" y="1194"/>
                    <a:pt x="235" y="1203"/>
                    <a:pt x="251" y="1203"/>
                  </a:cubicBezTo>
                  <a:cubicBezTo>
                    <a:pt x="273" y="1203"/>
                    <a:pt x="282" y="1191"/>
                    <a:pt x="282" y="1165"/>
                  </a:cubicBezTo>
                  <a:lnTo>
                    <a:pt x="282" y="1120"/>
                  </a:lnTo>
                  <a:cubicBezTo>
                    <a:pt x="282" y="1105"/>
                    <a:pt x="278" y="1099"/>
                    <a:pt x="267" y="1099"/>
                  </a:cubicBezTo>
                  <a:lnTo>
                    <a:pt x="264" y="1099"/>
                  </a:lnTo>
                  <a:close/>
                  <a:moveTo>
                    <a:pt x="568" y="1151"/>
                  </a:moveTo>
                  <a:lnTo>
                    <a:pt x="555" y="1114"/>
                  </a:lnTo>
                  <a:lnTo>
                    <a:pt x="542" y="1151"/>
                  </a:lnTo>
                  <a:lnTo>
                    <a:pt x="568" y="1151"/>
                  </a:lnTo>
                  <a:close/>
                  <a:moveTo>
                    <a:pt x="572" y="1165"/>
                  </a:moveTo>
                  <a:lnTo>
                    <a:pt x="537" y="1165"/>
                  </a:lnTo>
                  <a:lnTo>
                    <a:pt x="530" y="1190"/>
                  </a:lnTo>
                  <a:cubicBezTo>
                    <a:pt x="527" y="1199"/>
                    <a:pt x="536" y="1203"/>
                    <a:pt x="544" y="1203"/>
                  </a:cubicBezTo>
                  <a:lnTo>
                    <a:pt x="544" y="1216"/>
                  </a:lnTo>
                  <a:lnTo>
                    <a:pt x="500" y="1216"/>
                  </a:lnTo>
                  <a:lnTo>
                    <a:pt x="500" y="1203"/>
                  </a:lnTo>
                  <a:cubicBezTo>
                    <a:pt x="510" y="1202"/>
                    <a:pt x="511" y="1199"/>
                    <a:pt x="514" y="1189"/>
                  </a:cubicBezTo>
                  <a:lnTo>
                    <a:pt x="549" y="1094"/>
                  </a:lnTo>
                  <a:lnTo>
                    <a:pt x="545" y="1087"/>
                  </a:lnTo>
                  <a:lnTo>
                    <a:pt x="569" y="1087"/>
                  </a:lnTo>
                  <a:lnTo>
                    <a:pt x="607" y="1190"/>
                  </a:lnTo>
                  <a:cubicBezTo>
                    <a:pt x="612" y="1202"/>
                    <a:pt x="614" y="1203"/>
                    <a:pt x="622" y="1203"/>
                  </a:cubicBezTo>
                  <a:lnTo>
                    <a:pt x="622" y="1216"/>
                  </a:lnTo>
                  <a:lnTo>
                    <a:pt x="569" y="1216"/>
                  </a:lnTo>
                  <a:lnTo>
                    <a:pt x="569" y="1203"/>
                  </a:lnTo>
                  <a:cubicBezTo>
                    <a:pt x="575" y="1203"/>
                    <a:pt x="585" y="1203"/>
                    <a:pt x="582" y="1192"/>
                  </a:cubicBezTo>
                  <a:lnTo>
                    <a:pt x="572" y="1165"/>
                  </a:lnTo>
                  <a:close/>
                  <a:moveTo>
                    <a:pt x="681" y="1128"/>
                  </a:moveTo>
                  <a:lnTo>
                    <a:pt x="681" y="1188"/>
                  </a:lnTo>
                  <a:cubicBezTo>
                    <a:pt x="681" y="1198"/>
                    <a:pt x="685" y="1205"/>
                    <a:pt x="699" y="1204"/>
                  </a:cubicBezTo>
                  <a:lnTo>
                    <a:pt x="699" y="1215"/>
                  </a:lnTo>
                  <a:lnTo>
                    <a:pt x="651" y="1215"/>
                  </a:lnTo>
                  <a:lnTo>
                    <a:pt x="651" y="1204"/>
                  </a:lnTo>
                  <a:lnTo>
                    <a:pt x="652" y="1204"/>
                  </a:lnTo>
                  <a:cubicBezTo>
                    <a:pt x="664" y="1204"/>
                    <a:pt x="669" y="1198"/>
                    <a:pt x="669" y="1189"/>
                  </a:cubicBezTo>
                  <a:lnTo>
                    <a:pt x="669" y="1112"/>
                  </a:lnTo>
                  <a:cubicBezTo>
                    <a:pt x="665" y="1107"/>
                    <a:pt x="658" y="1099"/>
                    <a:pt x="648" y="1099"/>
                  </a:cubicBezTo>
                  <a:lnTo>
                    <a:pt x="648" y="1087"/>
                  </a:lnTo>
                  <a:lnTo>
                    <a:pt x="681" y="1087"/>
                  </a:lnTo>
                  <a:lnTo>
                    <a:pt x="750" y="1176"/>
                  </a:lnTo>
                  <a:lnTo>
                    <a:pt x="750" y="1117"/>
                  </a:lnTo>
                  <a:cubicBezTo>
                    <a:pt x="750" y="1104"/>
                    <a:pt x="748" y="1099"/>
                    <a:pt x="734" y="1099"/>
                  </a:cubicBezTo>
                  <a:lnTo>
                    <a:pt x="732" y="1099"/>
                  </a:lnTo>
                  <a:lnTo>
                    <a:pt x="732" y="1087"/>
                  </a:lnTo>
                  <a:lnTo>
                    <a:pt x="782" y="1087"/>
                  </a:lnTo>
                  <a:lnTo>
                    <a:pt x="782" y="1099"/>
                  </a:lnTo>
                  <a:lnTo>
                    <a:pt x="779" y="1099"/>
                  </a:lnTo>
                  <a:cubicBezTo>
                    <a:pt x="768" y="1099"/>
                    <a:pt x="764" y="1107"/>
                    <a:pt x="764" y="1114"/>
                  </a:cubicBezTo>
                  <a:lnTo>
                    <a:pt x="764" y="1218"/>
                  </a:lnTo>
                  <a:lnTo>
                    <a:pt x="752" y="1218"/>
                  </a:lnTo>
                  <a:lnTo>
                    <a:pt x="681" y="1128"/>
                  </a:lnTo>
                  <a:close/>
                  <a:moveTo>
                    <a:pt x="1339" y="1218"/>
                  </a:moveTo>
                  <a:lnTo>
                    <a:pt x="1301" y="1120"/>
                  </a:lnTo>
                  <a:cubicBezTo>
                    <a:pt x="1296" y="1107"/>
                    <a:pt x="1293" y="1099"/>
                    <a:pt x="1284" y="1099"/>
                  </a:cubicBezTo>
                  <a:lnTo>
                    <a:pt x="1282" y="1099"/>
                  </a:lnTo>
                  <a:lnTo>
                    <a:pt x="1282" y="1087"/>
                  </a:lnTo>
                  <a:lnTo>
                    <a:pt x="1333" y="1087"/>
                  </a:lnTo>
                  <a:lnTo>
                    <a:pt x="1333" y="1099"/>
                  </a:lnTo>
                  <a:lnTo>
                    <a:pt x="1331" y="1099"/>
                  </a:lnTo>
                  <a:lnTo>
                    <a:pt x="1331" y="1099"/>
                  </a:lnTo>
                  <a:lnTo>
                    <a:pt x="1330" y="1099"/>
                  </a:lnTo>
                  <a:cubicBezTo>
                    <a:pt x="1322" y="1099"/>
                    <a:pt x="1319" y="1101"/>
                    <a:pt x="1323" y="1113"/>
                  </a:cubicBezTo>
                  <a:lnTo>
                    <a:pt x="1350" y="1179"/>
                  </a:lnTo>
                  <a:lnTo>
                    <a:pt x="1375" y="1112"/>
                  </a:lnTo>
                  <a:cubicBezTo>
                    <a:pt x="1378" y="1105"/>
                    <a:pt x="1377" y="1099"/>
                    <a:pt x="1366" y="1099"/>
                  </a:cubicBezTo>
                  <a:lnTo>
                    <a:pt x="1361" y="1099"/>
                  </a:lnTo>
                  <a:lnTo>
                    <a:pt x="1361" y="1087"/>
                  </a:lnTo>
                  <a:lnTo>
                    <a:pt x="1405" y="1087"/>
                  </a:lnTo>
                  <a:lnTo>
                    <a:pt x="1405" y="1099"/>
                  </a:lnTo>
                  <a:cubicBezTo>
                    <a:pt x="1396" y="1099"/>
                    <a:pt x="1390" y="1111"/>
                    <a:pt x="1388" y="1119"/>
                  </a:cubicBezTo>
                  <a:lnTo>
                    <a:pt x="1351" y="1218"/>
                  </a:lnTo>
                  <a:lnTo>
                    <a:pt x="1339" y="1218"/>
                  </a:lnTo>
                  <a:close/>
                  <a:moveTo>
                    <a:pt x="1610" y="1099"/>
                  </a:moveTo>
                  <a:lnTo>
                    <a:pt x="1610" y="1144"/>
                  </a:lnTo>
                  <a:lnTo>
                    <a:pt x="1618" y="1144"/>
                  </a:lnTo>
                  <a:cubicBezTo>
                    <a:pt x="1627" y="1144"/>
                    <a:pt x="1642" y="1138"/>
                    <a:pt x="1643" y="1125"/>
                  </a:cubicBezTo>
                  <a:cubicBezTo>
                    <a:pt x="1644" y="1111"/>
                    <a:pt x="1637" y="1099"/>
                    <a:pt x="1619" y="1099"/>
                  </a:cubicBezTo>
                  <a:lnTo>
                    <a:pt x="1610" y="1099"/>
                  </a:lnTo>
                  <a:close/>
                  <a:moveTo>
                    <a:pt x="1610" y="1156"/>
                  </a:moveTo>
                  <a:lnTo>
                    <a:pt x="1610" y="1191"/>
                  </a:lnTo>
                  <a:cubicBezTo>
                    <a:pt x="1610" y="1201"/>
                    <a:pt x="1615" y="1204"/>
                    <a:pt x="1625" y="1204"/>
                  </a:cubicBezTo>
                  <a:lnTo>
                    <a:pt x="1625" y="1214"/>
                  </a:lnTo>
                  <a:lnTo>
                    <a:pt x="1569" y="1214"/>
                  </a:lnTo>
                  <a:lnTo>
                    <a:pt x="1569" y="1204"/>
                  </a:lnTo>
                  <a:lnTo>
                    <a:pt x="1572" y="1204"/>
                  </a:lnTo>
                  <a:cubicBezTo>
                    <a:pt x="1584" y="1204"/>
                    <a:pt x="1586" y="1194"/>
                    <a:pt x="1586" y="1184"/>
                  </a:cubicBezTo>
                  <a:lnTo>
                    <a:pt x="1586" y="1117"/>
                  </a:lnTo>
                  <a:cubicBezTo>
                    <a:pt x="1586" y="1106"/>
                    <a:pt x="1585" y="1099"/>
                    <a:pt x="1573" y="1099"/>
                  </a:cubicBezTo>
                  <a:lnTo>
                    <a:pt x="1569" y="1099"/>
                  </a:lnTo>
                  <a:lnTo>
                    <a:pt x="1569" y="1087"/>
                  </a:lnTo>
                  <a:cubicBezTo>
                    <a:pt x="1571" y="1087"/>
                    <a:pt x="1572" y="1086"/>
                    <a:pt x="1575" y="1086"/>
                  </a:cubicBezTo>
                  <a:cubicBezTo>
                    <a:pt x="1602" y="1088"/>
                    <a:pt x="1646" y="1083"/>
                    <a:pt x="1661" y="1100"/>
                  </a:cubicBezTo>
                  <a:cubicBezTo>
                    <a:pt x="1668" y="1106"/>
                    <a:pt x="1669" y="1113"/>
                    <a:pt x="1669" y="1122"/>
                  </a:cubicBezTo>
                  <a:cubicBezTo>
                    <a:pt x="1668" y="1138"/>
                    <a:pt x="1661" y="1147"/>
                    <a:pt x="1642" y="1154"/>
                  </a:cubicBezTo>
                  <a:cubicBezTo>
                    <a:pt x="1658" y="1168"/>
                    <a:pt x="1680" y="1204"/>
                    <a:pt x="1691" y="1204"/>
                  </a:cubicBezTo>
                  <a:lnTo>
                    <a:pt x="1691" y="1215"/>
                  </a:lnTo>
                  <a:lnTo>
                    <a:pt x="1664" y="1215"/>
                  </a:lnTo>
                  <a:cubicBezTo>
                    <a:pt x="1654" y="1203"/>
                    <a:pt x="1644" y="1192"/>
                    <a:pt x="1635" y="1181"/>
                  </a:cubicBezTo>
                  <a:cubicBezTo>
                    <a:pt x="1625" y="1168"/>
                    <a:pt x="1617" y="1158"/>
                    <a:pt x="1610" y="1156"/>
                  </a:cubicBezTo>
                  <a:close/>
                  <a:moveTo>
                    <a:pt x="399" y="1203"/>
                  </a:moveTo>
                  <a:lnTo>
                    <a:pt x="397" y="1203"/>
                  </a:lnTo>
                  <a:cubicBezTo>
                    <a:pt x="389" y="1203"/>
                    <a:pt x="383" y="1197"/>
                    <a:pt x="383" y="1189"/>
                  </a:cubicBezTo>
                  <a:lnTo>
                    <a:pt x="383" y="1105"/>
                  </a:lnTo>
                  <a:cubicBezTo>
                    <a:pt x="383" y="1101"/>
                    <a:pt x="384" y="1100"/>
                    <a:pt x="387" y="1099"/>
                  </a:cubicBezTo>
                  <a:cubicBezTo>
                    <a:pt x="419" y="1098"/>
                    <a:pt x="446" y="1110"/>
                    <a:pt x="447" y="1151"/>
                  </a:cubicBezTo>
                  <a:cubicBezTo>
                    <a:pt x="447" y="1187"/>
                    <a:pt x="426" y="1202"/>
                    <a:pt x="399" y="1203"/>
                  </a:cubicBezTo>
                  <a:close/>
                  <a:moveTo>
                    <a:pt x="341" y="1087"/>
                  </a:moveTo>
                  <a:lnTo>
                    <a:pt x="370" y="1087"/>
                  </a:lnTo>
                  <a:lnTo>
                    <a:pt x="401" y="1087"/>
                  </a:lnTo>
                  <a:lnTo>
                    <a:pt x="405" y="1087"/>
                  </a:lnTo>
                  <a:lnTo>
                    <a:pt x="406" y="1087"/>
                  </a:lnTo>
                  <a:lnTo>
                    <a:pt x="406" y="1087"/>
                  </a:lnTo>
                  <a:cubicBezTo>
                    <a:pt x="442" y="1087"/>
                    <a:pt x="473" y="1112"/>
                    <a:pt x="473" y="1151"/>
                  </a:cubicBezTo>
                  <a:cubicBezTo>
                    <a:pt x="473" y="1191"/>
                    <a:pt x="442" y="1215"/>
                    <a:pt x="406" y="1215"/>
                  </a:cubicBezTo>
                  <a:lnTo>
                    <a:pt x="406" y="1215"/>
                  </a:lnTo>
                  <a:lnTo>
                    <a:pt x="405" y="1215"/>
                  </a:lnTo>
                  <a:lnTo>
                    <a:pt x="401" y="1215"/>
                  </a:lnTo>
                  <a:lnTo>
                    <a:pt x="373" y="1215"/>
                  </a:lnTo>
                  <a:lnTo>
                    <a:pt x="341" y="1215"/>
                  </a:lnTo>
                  <a:lnTo>
                    <a:pt x="341" y="1203"/>
                  </a:lnTo>
                  <a:lnTo>
                    <a:pt x="345" y="1203"/>
                  </a:lnTo>
                  <a:cubicBezTo>
                    <a:pt x="352" y="1203"/>
                    <a:pt x="359" y="1197"/>
                    <a:pt x="359" y="1189"/>
                  </a:cubicBezTo>
                  <a:lnTo>
                    <a:pt x="359" y="1113"/>
                  </a:lnTo>
                  <a:cubicBezTo>
                    <a:pt x="359" y="1105"/>
                    <a:pt x="352" y="1099"/>
                    <a:pt x="345" y="1099"/>
                  </a:cubicBezTo>
                  <a:lnTo>
                    <a:pt x="341" y="1099"/>
                  </a:lnTo>
                  <a:lnTo>
                    <a:pt x="341" y="1087"/>
                  </a:lnTo>
                  <a:close/>
                  <a:moveTo>
                    <a:pt x="957" y="1099"/>
                  </a:moveTo>
                  <a:lnTo>
                    <a:pt x="957" y="1087"/>
                  </a:lnTo>
                  <a:lnTo>
                    <a:pt x="1005" y="1087"/>
                  </a:lnTo>
                  <a:lnTo>
                    <a:pt x="1005" y="1099"/>
                  </a:lnTo>
                  <a:lnTo>
                    <a:pt x="1005" y="1099"/>
                  </a:lnTo>
                  <a:cubicBezTo>
                    <a:pt x="992" y="1099"/>
                    <a:pt x="988" y="1106"/>
                    <a:pt x="988" y="1118"/>
                  </a:cubicBezTo>
                  <a:lnTo>
                    <a:pt x="988" y="1165"/>
                  </a:lnTo>
                  <a:cubicBezTo>
                    <a:pt x="988" y="1200"/>
                    <a:pt x="976" y="1218"/>
                    <a:pt x="941" y="1218"/>
                  </a:cubicBezTo>
                  <a:cubicBezTo>
                    <a:pt x="907" y="1219"/>
                    <a:pt x="894" y="1203"/>
                    <a:pt x="894" y="1172"/>
                  </a:cubicBezTo>
                  <a:lnTo>
                    <a:pt x="894" y="1116"/>
                  </a:lnTo>
                  <a:cubicBezTo>
                    <a:pt x="894" y="1106"/>
                    <a:pt x="890" y="1099"/>
                    <a:pt x="880" y="1099"/>
                  </a:cubicBezTo>
                  <a:lnTo>
                    <a:pt x="877" y="1099"/>
                  </a:lnTo>
                  <a:lnTo>
                    <a:pt x="877" y="1087"/>
                  </a:lnTo>
                  <a:lnTo>
                    <a:pt x="933" y="1087"/>
                  </a:lnTo>
                  <a:lnTo>
                    <a:pt x="933" y="1099"/>
                  </a:lnTo>
                  <a:lnTo>
                    <a:pt x="931" y="1099"/>
                  </a:lnTo>
                  <a:cubicBezTo>
                    <a:pt x="922" y="1099"/>
                    <a:pt x="918" y="1107"/>
                    <a:pt x="918" y="1116"/>
                  </a:cubicBezTo>
                  <a:lnTo>
                    <a:pt x="918" y="1172"/>
                  </a:lnTo>
                  <a:cubicBezTo>
                    <a:pt x="918" y="1194"/>
                    <a:pt x="928" y="1203"/>
                    <a:pt x="944" y="1203"/>
                  </a:cubicBezTo>
                  <a:cubicBezTo>
                    <a:pt x="966" y="1203"/>
                    <a:pt x="975" y="1191"/>
                    <a:pt x="975" y="1165"/>
                  </a:cubicBezTo>
                  <a:lnTo>
                    <a:pt x="975" y="1120"/>
                  </a:lnTo>
                  <a:cubicBezTo>
                    <a:pt x="975" y="1105"/>
                    <a:pt x="971" y="1099"/>
                    <a:pt x="960" y="1099"/>
                  </a:cubicBezTo>
                  <a:lnTo>
                    <a:pt x="957" y="1099"/>
                  </a:lnTo>
                  <a:close/>
                  <a:moveTo>
                    <a:pt x="1066" y="1128"/>
                  </a:moveTo>
                  <a:lnTo>
                    <a:pt x="1066" y="1188"/>
                  </a:lnTo>
                  <a:cubicBezTo>
                    <a:pt x="1066" y="1198"/>
                    <a:pt x="1070" y="1205"/>
                    <a:pt x="1084" y="1204"/>
                  </a:cubicBezTo>
                  <a:lnTo>
                    <a:pt x="1084" y="1215"/>
                  </a:lnTo>
                  <a:lnTo>
                    <a:pt x="1035" y="1215"/>
                  </a:lnTo>
                  <a:lnTo>
                    <a:pt x="1035" y="1204"/>
                  </a:lnTo>
                  <a:lnTo>
                    <a:pt x="1037" y="1204"/>
                  </a:lnTo>
                  <a:cubicBezTo>
                    <a:pt x="1048" y="1204"/>
                    <a:pt x="1053" y="1198"/>
                    <a:pt x="1053" y="1189"/>
                  </a:cubicBezTo>
                  <a:lnTo>
                    <a:pt x="1053" y="1112"/>
                  </a:lnTo>
                  <a:cubicBezTo>
                    <a:pt x="1050" y="1107"/>
                    <a:pt x="1042" y="1099"/>
                    <a:pt x="1033" y="1099"/>
                  </a:cubicBezTo>
                  <a:lnTo>
                    <a:pt x="1033" y="1087"/>
                  </a:lnTo>
                  <a:lnTo>
                    <a:pt x="1066" y="1087"/>
                  </a:lnTo>
                  <a:lnTo>
                    <a:pt x="1135" y="1176"/>
                  </a:lnTo>
                  <a:lnTo>
                    <a:pt x="1135" y="1117"/>
                  </a:lnTo>
                  <a:cubicBezTo>
                    <a:pt x="1135" y="1104"/>
                    <a:pt x="1133" y="1099"/>
                    <a:pt x="1119" y="1099"/>
                  </a:cubicBezTo>
                  <a:lnTo>
                    <a:pt x="1116" y="1099"/>
                  </a:lnTo>
                  <a:lnTo>
                    <a:pt x="1116" y="1087"/>
                  </a:lnTo>
                  <a:lnTo>
                    <a:pt x="1166" y="1087"/>
                  </a:lnTo>
                  <a:lnTo>
                    <a:pt x="1166" y="1099"/>
                  </a:lnTo>
                  <a:lnTo>
                    <a:pt x="1164" y="1099"/>
                  </a:lnTo>
                  <a:cubicBezTo>
                    <a:pt x="1152" y="1099"/>
                    <a:pt x="1148" y="1107"/>
                    <a:pt x="1148" y="1114"/>
                  </a:cubicBezTo>
                  <a:lnTo>
                    <a:pt x="1148" y="1218"/>
                  </a:lnTo>
                  <a:lnTo>
                    <a:pt x="1137" y="1218"/>
                  </a:lnTo>
                  <a:lnTo>
                    <a:pt x="1066" y="1128"/>
                  </a:lnTo>
                  <a:close/>
                  <a:moveTo>
                    <a:pt x="1213" y="1176"/>
                  </a:moveTo>
                  <a:lnTo>
                    <a:pt x="1213" y="1127"/>
                  </a:lnTo>
                  <a:lnTo>
                    <a:pt x="1213" y="1125"/>
                  </a:lnTo>
                  <a:cubicBezTo>
                    <a:pt x="1213" y="1112"/>
                    <a:pt x="1215" y="1099"/>
                    <a:pt x="1199" y="1099"/>
                  </a:cubicBezTo>
                  <a:lnTo>
                    <a:pt x="1196" y="1099"/>
                  </a:lnTo>
                  <a:lnTo>
                    <a:pt x="1196" y="1087"/>
                  </a:lnTo>
                  <a:lnTo>
                    <a:pt x="1255" y="1087"/>
                  </a:lnTo>
                  <a:lnTo>
                    <a:pt x="1255" y="1099"/>
                  </a:lnTo>
                  <a:lnTo>
                    <a:pt x="1252" y="1099"/>
                  </a:lnTo>
                  <a:cubicBezTo>
                    <a:pt x="1239" y="1099"/>
                    <a:pt x="1238" y="1110"/>
                    <a:pt x="1238" y="1118"/>
                  </a:cubicBezTo>
                  <a:cubicBezTo>
                    <a:pt x="1238" y="1118"/>
                    <a:pt x="1238" y="1118"/>
                    <a:pt x="1238" y="1118"/>
                  </a:cubicBezTo>
                  <a:lnTo>
                    <a:pt x="1238" y="1184"/>
                  </a:lnTo>
                  <a:lnTo>
                    <a:pt x="1238" y="1185"/>
                  </a:lnTo>
                  <a:cubicBezTo>
                    <a:pt x="1238" y="1192"/>
                    <a:pt x="1239" y="1203"/>
                    <a:pt x="1252" y="1203"/>
                  </a:cubicBezTo>
                  <a:lnTo>
                    <a:pt x="1255" y="1203"/>
                  </a:lnTo>
                  <a:lnTo>
                    <a:pt x="1255" y="1215"/>
                  </a:lnTo>
                  <a:lnTo>
                    <a:pt x="1196" y="1215"/>
                  </a:lnTo>
                  <a:lnTo>
                    <a:pt x="1196" y="1203"/>
                  </a:lnTo>
                  <a:lnTo>
                    <a:pt x="1199" y="1203"/>
                  </a:lnTo>
                  <a:cubicBezTo>
                    <a:pt x="1215" y="1203"/>
                    <a:pt x="1213" y="1190"/>
                    <a:pt x="1213" y="1177"/>
                  </a:cubicBezTo>
                  <a:lnTo>
                    <a:pt x="1213" y="1176"/>
                  </a:lnTo>
                  <a:close/>
                  <a:moveTo>
                    <a:pt x="1475" y="1099"/>
                  </a:moveTo>
                  <a:lnTo>
                    <a:pt x="1475" y="1142"/>
                  </a:lnTo>
                  <a:lnTo>
                    <a:pt x="1494" y="1142"/>
                  </a:lnTo>
                  <a:cubicBezTo>
                    <a:pt x="1506" y="1142"/>
                    <a:pt x="1511" y="1136"/>
                    <a:pt x="1510" y="1125"/>
                  </a:cubicBezTo>
                  <a:lnTo>
                    <a:pt x="1523" y="1125"/>
                  </a:lnTo>
                  <a:lnTo>
                    <a:pt x="1523" y="1172"/>
                  </a:lnTo>
                  <a:lnTo>
                    <a:pt x="1510" y="1172"/>
                  </a:lnTo>
                  <a:cubicBezTo>
                    <a:pt x="1511" y="1161"/>
                    <a:pt x="1505" y="1155"/>
                    <a:pt x="1497" y="1155"/>
                  </a:cubicBezTo>
                  <a:lnTo>
                    <a:pt x="1475" y="1155"/>
                  </a:lnTo>
                  <a:lnTo>
                    <a:pt x="1475" y="1187"/>
                  </a:lnTo>
                  <a:cubicBezTo>
                    <a:pt x="1475" y="1198"/>
                    <a:pt x="1478" y="1203"/>
                    <a:pt x="1488" y="1203"/>
                  </a:cubicBezTo>
                  <a:lnTo>
                    <a:pt x="1500" y="1203"/>
                  </a:lnTo>
                  <a:cubicBezTo>
                    <a:pt x="1513" y="1202"/>
                    <a:pt x="1529" y="1188"/>
                    <a:pt x="1530" y="1179"/>
                  </a:cubicBezTo>
                  <a:lnTo>
                    <a:pt x="1543" y="1182"/>
                  </a:lnTo>
                  <a:lnTo>
                    <a:pt x="1533" y="1215"/>
                  </a:lnTo>
                  <a:lnTo>
                    <a:pt x="1492" y="1215"/>
                  </a:lnTo>
                  <a:lnTo>
                    <a:pt x="1433" y="1215"/>
                  </a:lnTo>
                  <a:lnTo>
                    <a:pt x="1433" y="1204"/>
                  </a:lnTo>
                  <a:lnTo>
                    <a:pt x="1433" y="1203"/>
                  </a:lnTo>
                  <a:lnTo>
                    <a:pt x="1435" y="1203"/>
                  </a:lnTo>
                  <a:cubicBezTo>
                    <a:pt x="1437" y="1203"/>
                    <a:pt x="1439" y="1203"/>
                    <a:pt x="1441" y="1203"/>
                  </a:cubicBezTo>
                  <a:cubicBezTo>
                    <a:pt x="1445" y="1201"/>
                    <a:pt x="1450" y="1197"/>
                    <a:pt x="1450" y="1191"/>
                  </a:cubicBezTo>
                  <a:cubicBezTo>
                    <a:pt x="1450" y="1191"/>
                    <a:pt x="1450" y="1191"/>
                    <a:pt x="1450" y="1191"/>
                  </a:cubicBezTo>
                  <a:lnTo>
                    <a:pt x="1450" y="1112"/>
                  </a:lnTo>
                  <a:cubicBezTo>
                    <a:pt x="1450" y="1101"/>
                    <a:pt x="1444" y="1099"/>
                    <a:pt x="1435" y="1099"/>
                  </a:cubicBezTo>
                  <a:lnTo>
                    <a:pt x="1433" y="1099"/>
                  </a:lnTo>
                  <a:lnTo>
                    <a:pt x="1433" y="1087"/>
                  </a:lnTo>
                  <a:lnTo>
                    <a:pt x="1535" y="1087"/>
                  </a:lnTo>
                  <a:lnTo>
                    <a:pt x="1537" y="1118"/>
                  </a:lnTo>
                  <a:lnTo>
                    <a:pt x="1525" y="1118"/>
                  </a:lnTo>
                  <a:cubicBezTo>
                    <a:pt x="1524" y="1106"/>
                    <a:pt x="1513" y="1099"/>
                    <a:pt x="1503" y="1099"/>
                  </a:cubicBezTo>
                  <a:lnTo>
                    <a:pt x="1475" y="1099"/>
                  </a:lnTo>
                  <a:close/>
                  <a:moveTo>
                    <a:pt x="1850" y="1176"/>
                  </a:moveTo>
                  <a:lnTo>
                    <a:pt x="1850" y="1127"/>
                  </a:lnTo>
                  <a:lnTo>
                    <a:pt x="1850" y="1125"/>
                  </a:lnTo>
                  <a:cubicBezTo>
                    <a:pt x="1850" y="1112"/>
                    <a:pt x="1852" y="1099"/>
                    <a:pt x="1835" y="1099"/>
                  </a:cubicBezTo>
                  <a:lnTo>
                    <a:pt x="1833" y="1099"/>
                  </a:lnTo>
                  <a:lnTo>
                    <a:pt x="1833" y="1087"/>
                  </a:lnTo>
                  <a:lnTo>
                    <a:pt x="1891" y="1087"/>
                  </a:lnTo>
                  <a:lnTo>
                    <a:pt x="1891" y="1099"/>
                  </a:lnTo>
                  <a:lnTo>
                    <a:pt x="1888" y="1099"/>
                  </a:lnTo>
                  <a:cubicBezTo>
                    <a:pt x="1875" y="1099"/>
                    <a:pt x="1874" y="1110"/>
                    <a:pt x="1874" y="1118"/>
                  </a:cubicBezTo>
                  <a:cubicBezTo>
                    <a:pt x="1874" y="1118"/>
                    <a:pt x="1874" y="1118"/>
                    <a:pt x="1874" y="1118"/>
                  </a:cubicBezTo>
                  <a:lnTo>
                    <a:pt x="1874" y="1184"/>
                  </a:lnTo>
                  <a:lnTo>
                    <a:pt x="1874" y="1185"/>
                  </a:lnTo>
                  <a:cubicBezTo>
                    <a:pt x="1874" y="1192"/>
                    <a:pt x="1875" y="1203"/>
                    <a:pt x="1888" y="1203"/>
                  </a:cubicBezTo>
                  <a:lnTo>
                    <a:pt x="1891" y="1203"/>
                  </a:lnTo>
                  <a:lnTo>
                    <a:pt x="1891" y="1215"/>
                  </a:lnTo>
                  <a:lnTo>
                    <a:pt x="1833" y="1215"/>
                  </a:lnTo>
                  <a:lnTo>
                    <a:pt x="1833" y="1203"/>
                  </a:lnTo>
                  <a:lnTo>
                    <a:pt x="1835" y="1203"/>
                  </a:lnTo>
                  <a:cubicBezTo>
                    <a:pt x="1852" y="1203"/>
                    <a:pt x="1850" y="1190"/>
                    <a:pt x="1850" y="1177"/>
                  </a:cubicBezTo>
                  <a:lnTo>
                    <a:pt x="1850" y="1176"/>
                  </a:lnTo>
                  <a:close/>
                  <a:moveTo>
                    <a:pt x="1795" y="1096"/>
                  </a:moveTo>
                  <a:cubicBezTo>
                    <a:pt x="1795" y="1106"/>
                    <a:pt x="1795" y="1115"/>
                    <a:pt x="1795" y="1125"/>
                  </a:cubicBezTo>
                  <a:cubicBezTo>
                    <a:pt x="1791" y="1125"/>
                    <a:pt x="1786" y="1125"/>
                    <a:pt x="1782" y="1125"/>
                  </a:cubicBezTo>
                  <a:cubicBezTo>
                    <a:pt x="1782" y="1117"/>
                    <a:pt x="1781" y="1108"/>
                    <a:pt x="1770" y="1101"/>
                  </a:cubicBezTo>
                  <a:cubicBezTo>
                    <a:pt x="1760" y="1094"/>
                    <a:pt x="1747" y="1098"/>
                    <a:pt x="1743" y="1104"/>
                  </a:cubicBezTo>
                  <a:cubicBezTo>
                    <a:pt x="1739" y="1112"/>
                    <a:pt x="1742" y="1119"/>
                    <a:pt x="1746" y="1125"/>
                  </a:cubicBezTo>
                  <a:cubicBezTo>
                    <a:pt x="1760" y="1135"/>
                    <a:pt x="1773" y="1144"/>
                    <a:pt x="1787" y="1154"/>
                  </a:cubicBezTo>
                  <a:cubicBezTo>
                    <a:pt x="1795" y="1161"/>
                    <a:pt x="1804" y="1173"/>
                    <a:pt x="1797" y="1195"/>
                  </a:cubicBezTo>
                  <a:cubicBezTo>
                    <a:pt x="1794" y="1206"/>
                    <a:pt x="1779" y="1218"/>
                    <a:pt x="1764" y="1218"/>
                  </a:cubicBezTo>
                  <a:cubicBezTo>
                    <a:pt x="1755" y="1219"/>
                    <a:pt x="1738" y="1219"/>
                    <a:pt x="1721" y="1207"/>
                  </a:cubicBezTo>
                  <a:cubicBezTo>
                    <a:pt x="1721" y="1195"/>
                    <a:pt x="1721" y="1184"/>
                    <a:pt x="1721" y="1173"/>
                  </a:cubicBezTo>
                  <a:cubicBezTo>
                    <a:pt x="1724" y="1174"/>
                    <a:pt x="1728" y="1174"/>
                    <a:pt x="1731" y="1174"/>
                  </a:cubicBezTo>
                  <a:cubicBezTo>
                    <a:pt x="1734" y="1186"/>
                    <a:pt x="1739" y="1197"/>
                    <a:pt x="1747" y="1201"/>
                  </a:cubicBezTo>
                  <a:cubicBezTo>
                    <a:pt x="1757" y="1209"/>
                    <a:pt x="1777" y="1205"/>
                    <a:pt x="1778" y="1189"/>
                  </a:cubicBezTo>
                  <a:cubicBezTo>
                    <a:pt x="1778" y="1175"/>
                    <a:pt x="1763" y="1165"/>
                    <a:pt x="1750" y="1158"/>
                  </a:cubicBezTo>
                  <a:cubicBezTo>
                    <a:pt x="1739" y="1148"/>
                    <a:pt x="1722" y="1142"/>
                    <a:pt x="1722" y="1120"/>
                  </a:cubicBezTo>
                  <a:cubicBezTo>
                    <a:pt x="1722" y="1106"/>
                    <a:pt x="1730" y="1087"/>
                    <a:pt x="1753" y="1085"/>
                  </a:cubicBezTo>
                  <a:cubicBezTo>
                    <a:pt x="1765" y="1084"/>
                    <a:pt x="1776" y="1086"/>
                    <a:pt x="1795" y="1096"/>
                  </a:cubicBezTo>
                  <a:close/>
                  <a:moveTo>
                    <a:pt x="1969" y="1176"/>
                  </a:moveTo>
                  <a:lnTo>
                    <a:pt x="1969" y="1133"/>
                  </a:lnTo>
                  <a:lnTo>
                    <a:pt x="1969" y="1099"/>
                  </a:lnTo>
                  <a:lnTo>
                    <a:pt x="1956" y="1099"/>
                  </a:lnTo>
                  <a:cubicBezTo>
                    <a:pt x="1944" y="1100"/>
                    <a:pt x="1937" y="1107"/>
                    <a:pt x="1931" y="1120"/>
                  </a:cubicBezTo>
                  <a:lnTo>
                    <a:pt x="1920" y="1120"/>
                  </a:lnTo>
                  <a:lnTo>
                    <a:pt x="1924" y="1087"/>
                  </a:lnTo>
                  <a:lnTo>
                    <a:pt x="2037" y="1087"/>
                  </a:lnTo>
                  <a:lnTo>
                    <a:pt x="2042" y="1120"/>
                  </a:lnTo>
                  <a:lnTo>
                    <a:pt x="2030" y="1120"/>
                  </a:lnTo>
                  <a:cubicBezTo>
                    <a:pt x="2023" y="1107"/>
                    <a:pt x="2016" y="1100"/>
                    <a:pt x="2007" y="1099"/>
                  </a:cubicBezTo>
                  <a:lnTo>
                    <a:pt x="1993" y="1099"/>
                  </a:lnTo>
                  <a:cubicBezTo>
                    <a:pt x="1993" y="1099"/>
                    <a:pt x="1993" y="1118"/>
                    <a:pt x="1993" y="1118"/>
                  </a:cubicBezTo>
                  <a:lnTo>
                    <a:pt x="1993" y="1126"/>
                  </a:lnTo>
                  <a:lnTo>
                    <a:pt x="1993" y="1184"/>
                  </a:lnTo>
                  <a:lnTo>
                    <a:pt x="1993" y="1185"/>
                  </a:lnTo>
                  <a:cubicBezTo>
                    <a:pt x="1993" y="1192"/>
                    <a:pt x="1994" y="1203"/>
                    <a:pt x="2007" y="1203"/>
                  </a:cubicBezTo>
                  <a:lnTo>
                    <a:pt x="2010" y="1203"/>
                  </a:lnTo>
                  <a:lnTo>
                    <a:pt x="2010" y="1215"/>
                  </a:lnTo>
                  <a:lnTo>
                    <a:pt x="1951" y="1215"/>
                  </a:lnTo>
                  <a:lnTo>
                    <a:pt x="1951" y="1203"/>
                  </a:lnTo>
                  <a:lnTo>
                    <a:pt x="1954" y="1203"/>
                  </a:lnTo>
                  <a:cubicBezTo>
                    <a:pt x="1970" y="1203"/>
                    <a:pt x="1969" y="1190"/>
                    <a:pt x="1969" y="1177"/>
                  </a:cubicBezTo>
                  <a:lnTo>
                    <a:pt x="1969" y="1176"/>
                  </a:lnTo>
                  <a:close/>
                  <a:moveTo>
                    <a:pt x="2116" y="1176"/>
                  </a:moveTo>
                  <a:lnTo>
                    <a:pt x="2116" y="1161"/>
                  </a:lnTo>
                  <a:cubicBezTo>
                    <a:pt x="2105" y="1144"/>
                    <a:pt x="2095" y="1126"/>
                    <a:pt x="2084" y="1109"/>
                  </a:cubicBezTo>
                  <a:cubicBezTo>
                    <a:pt x="2080" y="1104"/>
                    <a:pt x="2078" y="1101"/>
                    <a:pt x="2069" y="1099"/>
                  </a:cubicBezTo>
                  <a:lnTo>
                    <a:pt x="2069" y="1087"/>
                  </a:lnTo>
                  <a:lnTo>
                    <a:pt x="2124" y="1087"/>
                  </a:lnTo>
                  <a:lnTo>
                    <a:pt x="2124" y="1099"/>
                  </a:lnTo>
                  <a:lnTo>
                    <a:pt x="2121" y="1099"/>
                  </a:lnTo>
                  <a:cubicBezTo>
                    <a:pt x="2116" y="1099"/>
                    <a:pt x="2113" y="1100"/>
                    <a:pt x="2112" y="1102"/>
                  </a:cubicBezTo>
                  <a:cubicBezTo>
                    <a:pt x="2110" y="1104"/>
                    <a:pt x="2112" y="1107"/>
                    <a:pt x="2113" y="1111"/>
                  </a:cubicBezTo>
                  <a:lnTo>
                    <a:pt x="2134" y="1146"/>
                  </a:lnTo>
                  <a:lnTo>
                    <a:pt x="2152" y="1115"/>
                  </a:lnTo>
                  <a:cubicBezTo>
                    <a:pt x="2155" y="1110"/>
                    <a:pt x="2155" y="1107"/>
                    <a:pt x="2155" y="1104"/>
                  </a:cubicBezTo>
                  <a:cubicBezTo>
                    <a:pt x="2154" y="1101"/>
                    <a:pt x="2148" y="1098"/>
                    <a:pt x="2143" y="1098"/>
                  </a:cubicBezTo>
                  <a:lnTo>
                    <a:pt x="2140" y="1098"/>
                  </a:lnTo>
                  <a:lnTo>
                    <a:pt x="2140" y="1087"/>
                  </a:lnTo>
                  <a:lnTo>
                    <a:pt x="2188" y="1087"/>
                  </a:lnTo>
                  <a:lnTo>
                    <a:pt x="2188" y="1099"/>
                  </a:lnTo>
                  <a:cubicBezTo>
                    <a:pt x="2178" y="1098"/>
                    <a:pt x="2171" y="1111"/>
                    <a:pt x="2164" y="1122"/>
                  </a:cubicBezTo>
                  <a:lnTo>
                    <a:pt x="2141" y="1160"/>
                  </a:lnTo>
                  <a:lnTo>
                    <a:pt x="2141" y="1184"/>
                  </a:lnTo>
                  <a:lnTo>
                    <a:pt x="2141" y="1185"/>
                  </a:lnTo>
                  <a:cubicBezTo>
                    <a:pt x="2141" y="1192"/>
                    <a:pt x="2141" y="1203"/>
                    <a:pt x="2154" y="1203"/>
                  </a:cubicBezTo>
                  <a:lnTo>
                    <a:pt x="2157" y="1203"/>
                  </a:lnTo>
                  <a:lnTo>
                    <a:pt x="2157" y="1215"/>
                  </a:lnTo>
                  <a:lnTo>
                    <a:pt x="2099" y="1215"/>
                  </a:lnTo>
                  <a:lnTo>
                    <a:pt x="2099" y="1203"/>
                  </a:lnTo>
                  <a:lnTo>
                    <a:pt x="2102" y="1203"/>
                  </a:lnTo>
                  <a:cubicBezTo>
                    <a:pt x="2118" y="1203"/>
                    <a:pt x="2116" y="1190"/>
                    <a:pt x="2116" y="1177"/>
                  </a:cubicBezTo>
                  <a:lnTo>
                    <a:pt x="2116" y="1176"/>
                  </a:lnTo>
                  <a:close/>
                  <a:moveTo>
                    <a:pt x="459" y="798"/>
                  </a:moveTo>
                  <a:cubicBezTo>
                    <a:pt x="458" y="800"/>
                    <a:pt x="459" y="799"/>
                    <a:pt x="457" y="800"/>
                  </a:cubicBezTo>
                  <a:cubicBezTo>
                    <a:pt x="461" y="808"/>
                    <a:pt x="464" y="814"/>
                    <a:pt x="469" y="820"/>
                  </a:cubicBezTo>
                  <a:cubicBezTo>
                    <a:pt x="477" y="819"/>
                    <a:pt x="480" y="820"/>
                    <a:pt x="485" y="816"/>
                  </a:cubicBezTo>
                  <a:cubicBezTo>
                    <a:pt x="485" y="810"/>
                    <a:pt x="484" y="806"/>
                    <a:pt x="482" y="803"/>
                  </a:cubicBezTo>
                  <a:cubicBezTo>
                    <a:pt x="474" y="803"/>
                    <a:pt x="468" y="798"/>
                    <a:pt x="459" y="798"/>
                  </a:cubicBezTo>
                  <a:close/>
                  <a:moveTo>
                    <a:pt x="1006" y="655"/>
                  </a:moveTo>
                  <a:cubicBezTo>
                    <a:pt x="1026" y="654"/>
                    <a:pt x="1058" y="668"/>
                    <a:pt x="1058" y="689"/>
                  </a:cubicBezTo>
                  <a:cubicBezTo>
                    <a:pt x="1044" y="713"/>
                    <a:pt x="1005" y="717"/>
                    <a:pt x="982" y="733"/>
                  </a:cubicBezTo>
                  <a:cubicBezTo>
                    <a:pt x="978" y="733"/>
                    <a:pt x="973" y="733"/>
                    <a:pt x="969" y="733"/>
                  </a:cubicBezTo>
                  <a:cubicBezTo>
                    <a:pt x="960" y="738"/>
                    <a:pt x="945" y="752"/>
                    <a:pt x="934" y="745"/>
                  </a:cubicBezTo>
                  <a:cubicBezTo>
                    <a:pt x="934" y="738"/>
                    <a:pt x="935" y="737"/>
                    <a:pt x="938" y="734"/>
                  </a:cubicBezTo>
                  <a:cubicBezTo>
                    <a:pt x="946" y="732"/>
                    <a:pt x="964" y="718"/>
                    <a:pt x="967" y="711"/>
                  </a:cubicBezTo>
                  <a:cubicBezTo>
                    <a:pt x="966" y="711"/>
                    <a:pt x="966" y="711"/>
                    <a:pt x="965" y="711"/>
                  </a:cubicBezTo>
                  <a:cubicBezTo>
                    <a:pt x="964" y="709"/>
                    <a:pt x="965" y="710"/>
                    <a:pt x="962" y="710"/>
                  </a:cubicBezTo>
                  <a:cubicBezTo>
                    <a:pt x="959" y="714"/>
                    <a:pt x="896" y="728"/>
                    <a:pt x="883" y="733"/>
                  </a:cubicBezTo>
                  <a:cubicBezTo>
                    <a:pt x="861" y="741"/>
                    <a:pt x="840" y="754"/>
                    <a:pt x="822" y="766"/>
                  </a:cubicBezTo>
                  <a:cubicBezTo>
                    <a:pt x="816" y="771"/>
                    <a:pt x="811" y="776"/>
                    <a:pt x="806" y="781"/>
                  </a:cubicBezTo>
                  <a:cubicBezTo>
                    <a:pt x="801" y="785"/>
                    <a:pt x="792" y="791"/>
                    <a:pt x="790" y="794"/>
                  </a:cubicBezTo>
                  <a:cubicBezTo>
                    <a:pt x="785" y="801"/>
                    <a:pt x="755" y="823"/>
                    <a:pt x="747" y="824"/>
                  </a:cubicBezTo>
                  <a:cubicBezTo>
                    <a:pt x="735" y="807"/>
                    <a:pt x="716" y="793"/>
                    <a:pt x="709" y="773"/>
                  </a:cubicBezTo>
                  <a:cubicBezTo>
                    <a:pt x="706" y="766"/>
                    <a:pt x="705" y="747"/>
                    <a:pt x="711" y="742"/>
                  </a:cubicBezTo>
                  <a:cubicBezTo>
                    <a:pt x="717" y="735"/>
                    <a:pt x="744" y="728"/>
                    <a:pt x="752" y="733"/>
                  </a:cubicBezTo>
                  <a:cubicBezTo>
                    <a:pt x="757" y="729"/>
                    <a:pt x="760" y="733"/>
                    <a:pt x="768" y="729"/>
                  </a:cubicBezTo>
                  <a:cubicBezTo>
                    <a:pt x="775" y="726"/>
                    <a:pt x="784" y="722"/>
                    <a:pt x="790" y="719"/>
                  </a:cubicBezTo>
                  <a:cubicBezTo>
                    <a:pt x="792" y="719"/>
                    <a:pt x="794" y="720"/>
                    <a:pt x="797" y="720"/>
                  </a:cubicBezTo>
                  <a:cubicBezTo>
                    <a:pt x="802" y="718"/>
                    <a:pt x="806" y="712"/>
                    <a:pt x="813" y="710"/>
                  </a:cubicBezTo>
                  <a:cubicBezTo>
                    <a:pt x="820" y="707"/>
                    <a:pt x="827" y="709"/>
                    <a:pt x="835" y="705"/>
                  </a:cubicBezTo>
                  <a:cubicBezTo>
                    <a:pt x="836" y="703"/>
                    <a:pt x="838" y="701"/>
                    <a:pt x="840" y="699"/>
                  </a:cubicBezTo>
                  <a:cubicBezTo>
                    <a:pt x="844" y="699"/>
                    <a:pt x="848" y="699"/>
                    <a:pt x="852" y="699"/>
                  </a:cubicBezTo>
                  <a:cubicBezTo>
                    <a:pt x="856" y="695"/>
                    <a:pt x="863" y="691"/>
                    <a:pt x="867" y="689"/>
                  </a:cubicBezTo>
                  <a:cubicBezTo>
                    <a:pt x="869" y="689"/>
                    <a:pt x="872" y="689"/>
                    <a:pt x="875" y="690"/>
                  </a:cubicBezTo>
                  <a:cubicBezTo>
                    <a:pt x="877" y="688"/>
                    <a:pt x="879" y="686"/>
                    <a:pt x="881" y="684"/>
                  </a:cubicBezTo>
                  <a:cubicBezTo>
                    <a:pt x="884" y="684"/>
                    <a:pt x="887" y="684"/>
                    <a:pt x="891" y="684"/>
                  </a:cubicBezTo>
                  <a:cubicBezTo>
                    <a:pt x="893" y="682"/>
                    <a:pt x="895" y="681"/>
                    <a:pt x="897" y="679"/>
                  </a:cubicBezTo>
                  <a:cubicBezTo>
                    <a:pt x="901" y="679"/>
                    <a:pt x="906" y="679"/>
                    <a:pt x="911" y="679"/>
                  </a:cubicBezTo>
                  <a:cubicBezTo>
                    <a:pt x="913" y="677"/>
                    <a:pt x="915" y="675"/>
                    <a:pt x="917" y="674"/>
                  </a:cubicBezTo>
                  <a:cubicBezTo>
                    <a:pt x="923" y="674"/>
                    <a:pt x="929" y="674"/>
                    <a:pt x="934" y="674"/>
                  </a:cubicBezTo>
                  <a:cubicBezTo>
                    <a:pt x="950" y="668"/>
                    <a:pt x="999" y="664"/>
                    <a:pt x="1006" y="655"/>
                  </a:cubicBezTo>
                  <a:close/>
                  <a:moveTo>
                    <a:pt x="1365" y="566"/>
                  </a:moveTo>
                  <a:cubicBezTo>
                    <a:pt x="1387" y="568"/>
                    <a:pt x="1399" y="597"/>
                    <a:pt x="1408" y="613"/>
                  </a:cubicBezTo>
                  <a:cubicBezTo>
                    <a:pt x="1415" y="626"/>
                    <a:pt x="1431" y="655"/>
                    <a:pt x="1441" y="666"/>
                  </a:cubicBezTo>
                  <a:cubicBezTo>
                    <a:pt x="1443" y="668"/>
                    <a:pt x="1451" y="683"/>
                    <a:pt x="1450" y="684"/>
                  </a:cubicBezTo>
                  <a:cubicBezTo>
                    <a:pt x="1456" y="695"/>
                    <a:pt x="1470" y="697"/>
                    <a:pt x="1477" y="706"/>
                  </a:cubicBezTo>
                  <a:cubicBezTo>
                    <a:pt x="1483" y="713"/>
                    <a:pt x="1489" y="719"/>
                    <a:pt x="1494" y="725"/>
                  </a:cubicBezTo>
                  <a:cubicBezTo>
                    <a:pt x="1498" y="727"/>
                    <a:pt x="1519" y="733"/>
                    <a:pt x="1514" y="736"/>
                  </a:cubicBezTo>
                  <a:cubicBezTo>
                    <a:pt x="1517" y="736"/>
                    <a:pt x="1520" y="736"/>
                    <a:pt x="1523" y="736"/>
                  </a:cubicBezTo>
                  <a:cubicBezTo>
                    <a:pt x="1525" y="737"/>
                    <a:pt x="1526" y="738"/>
                    <a:pt x="1527" y="740"/>
                  </a:cubicBezTo>
                  <a:cubicBezTo>
                    <a:pt x="1531" y="740"/>
                    <a:pt x="1535" y="740"/>
                    <a:pt x="1539" y="740"/>
                  </a:cubicBezTo>
                  <a:cubicBezTo>
                    <a:pt x="1540" y="742"/>
                    <a:pt x="1541" y="743"/>
                    <a:pt x="1542" y="745"/>
                  </a:cubicBezTo>
                  <a:cubicBezTo>
                    <a:pt x="1559" y="753"/>
                    <a:pt x="1578" y="746"/>
                    <a:pt x="1589" y="763"/>
                  </a:cubicBezTo>
                  <a:cubicBezTo>
                    <a:pt x="1574" y="782"/>
                    <a:pt x="1566" y="778"/>
                    <a:pt x="1545" y="788"/>
                  </a:cubicBezTo>
                  <a:cubicBezTo>
                    <a:pt x="1531" y="789"/>
                    <a:pt x="1518" y="789"/>
                    <a:pt x="1504" y="789"/>
                  </a:cubicBezTo>
                  <a:cubicBezTo>
                    <a:pt x="1501" y="791"/>
                    <a:pt x="1498" y="793"/>
                    <a:pt x="1495" y="795"/>
                  </a:cubicBezTo>
                  <a:cubicBezTo>
                    <a:pt x="1489" y="794"/>
                    <a:pt x="1484" y="794"/>
                    <a:pt x="1478" y="794"/>
                  </a:cubicBezTo>
                  <a:cubicBezTo>
                    <a:pt x="1459" y="803"/>
                    <a:pt x="1454" y="796"/>
                    <a:pt x="1438" y="788"/>
                  </a:cubicBezTo>
                  <a:cubicBezTo>
                    <a:pt x="1434" y="785"/>
                    <a:pt x="1430" y="782"/>
                    <a:pt x="1426" y="779"/>
                  </a:cubicBezTo>
                  <a:cubicBezTo>
                    <a:pt x="1417" y="766"/>
                    <a:pt x="1414" y="751"/>
                    <a:pt x="1408" y="735"/>
                  </a:cubicBezTo>
                  <a:cubicBezTo>
                    <a:pt x="1407" y="729"/>
                    <a:pt x="1407" y="723"/>
                    <a:pt x="1406" y="717"/>
                  </a:cubicBezTo>
                  <a:cubicBezTo>
                    <a:pt x="1398" y="702"/>
                    <a:pt x="1393" y="683"/>
                    <a:pt x="1386" y="664"/>
                  </a:cubicBezTo>
                  <a:cubicBezTo>
                    <a:pt x="1380" y="645"/>
                    <a:pt x="1353" y="586"/>
                    <a:pt x="1365" y="566"/>
                  </a:cubicBezTo>
                  <a:close/>
                  <a:moveTo>
                    <a:pt x="1791" y="493"/>
                  </a:moveTo>
                  <a:cubicBezTo>
                    <a:pt x="1795" y="494"/>
                    <a:pt x="1794" y="494"/>
                    <a:pt x="1796" y="495"/>
                  </a:cubicBezTo>
                  <a:cubicBezTo>
                    <a:pt x="1798" y="511"/>
                    <a:pt x="1797" y="532"/>
                    <a:pt x="1789" y="541"/>
                  </a:cubicBezTo>
                  <a:cubicBezTo>
                    <a:pt x="1790" y="549"/>
                    <a:pt x="1790" y="558"/>
                    <a:pt x="1790" y="566"/>
                  </a:cubicBezTo>
                  <a:cubicBezTo>
                    <a:pt x="1790" y="583"/>
                    <a:pt x="1789" y="604"/>
                    <a:pt x="1782" y="615"/>
                  </a:cubicBezTo>
                  <a:cubicBezTo>
                    <a:pt x="1776" y="617"/>
                    <a:pt x="1775" y="620"/>
                    <a:pt x="1765" y="620"/>
                  </a:cubicBezTo>
                  <a:cubicBezTo>
                    <a:pt x="1757" y="608"/>
                    <a:pt x="1757" y="587"/>
                    <a:pt x="1762" y="577"/>
                  </a:cubicBezTo>
                  <a:cubicBezTo>
                    <a:pt x="1762" y="571"/>
                    <a:pt x="1762" y="564"/>
                    <a:pt x="1762" y="558"/>
                  </a:cubicBezTo>
                  <a:cubicBezTo>
                    <a:pt x="1763" y="555"/>
                    <a:pt x="1766" y="553"/>
                    <a:pt x="1767" y="551"/>
                  </a:cubicBezTo>
                  <a:cubicBezTo>
                    <a:pt x="1767" y="547"/>
                    <a:pt x="1767" y="543"/>
                    <a:pt x="1766" y="539"/>
                  </a:cubicBezTo>
                  <a:cubicBezTo>
                    <a:pt x="1773" y="523"/>
                    <a:pt x="1785" y="508"/>
                    <a:pt x="1791" y="493"/>
                  </a:cubicBezTo>
                  <a:close/>
                  <a:moveTo>
                    <a:pt x="338" y="445"/>
                  </a:moveTo>
                  <a:cubicBezTo>
                    <a:pt x="337" y="447"/>
                    <a:pt x="337" y="449"/>
                    <a:pt x="336" y="451"/>
                  </a:cubicBezTo>
                  <a:cubicBezTo>
                    <a:pt x="337" y="451"/>
                    <a:pt x="338" y="450"/>
                    <a:pt x="340" y="450"/>
                  </a:cubicBezTo>
                  <a:cubicBezTo>
                    <a:pt x="340" y="449"/>
                    <a:pt x="340" y="448"/>
                    <a:pt x="340" y="447"/>
                  </a:cubicBezTo>
                  <a:cubicBezTo>
                    <a:pt x="339" y="446"/>
                    <a:pt x="339" y="446"/>
                    <a:pt x="338" y="445"/>
                  </a:cubicBezTo>
                  <a:close/>
                  <a:moveTo>
                    <a:pt x="2190" y="422"/>
                  </a:moveTo>
                  <a:cubicBezTo>
                    <a:pt x="2186" y="426"/>
                    <a:pt x="2179" y="424"/>
                    <a:pt x="2172" y="426"/>
                  </a:cubicBezTo>
                  <a:cubicBezTo>
                    <a:pt x="2166" y="428"/>
                    <a:pt x="2119" y="442"/>
                    <a:pt x="2115" y="439"/>
                  </a:cubicBezTo>
                  <a:cubicBezTo>
                    <a:pt x="2108" y="441"/>
                    <a:pt x="2094" y="448"/>
                    <a:pt x="2089" y="446"/>
                  </a:cubicBezTo>
                  <a:cubicBezTo>
                    <a:pt x="2088" y="445"/>
                    <a:pt x="2061" y="454"/>
                    <a:pt x="2060" y="455"/>
                  </a:cubicBezTo>
                  <a:cubicBezTo>
                    <a:pt x="2060" y="455"/>
                    <a:pt x="2060" y="456"/>
                    <a:pt x="2060" y="456"/>
                  </a:cubicBezTo>
                  <a:cubicBezTo>
                    <a:pt x="2060" y="456"/>
                    <a:pt x="2059" y="456"/>
                    <a:pt x="2059" y="456"/>
                  </a:cubicBezTo>
                  <a:cubicBezTo>
                    <a:pt x="2059" y="458"/>
                    <a:pt x="2059" y="460"/>
                    <a:pt x="2059" y="462"/>
                  </a:cubicBezTo>
                  <a:cubicBezTo>
                    <a:pt x="2055" y="471"/>
                    <a:pt x="2038" y="475"/>
                    <a:pt x="2044" y="490"/>
                  </a:cubicBezTo>
                  <a:cubicBezTo>
                    <a:pt x="2095" y="480"/>
                    <a:pt x="2146" y="467"/>
                    <a:pt x="2184" y="442"/>
                  </a:cubicBezTo>
                  <a:cubicBezTo>
                    <a:pt x="2193" y="436"/>
                    <a:pt x="2215" y="431"/>
                    <a:pt x="2221" y="423"/>
                  </a:cubicBezTo>
                  <a:cubicBezTo>
                    <a:pt x="2220" y="423"/>
                    <a:pt x="2220" y="423"/>
                    <a:pt x="2219" y="423"/>
                  </a:cubicBezTo>
                  <a:cubicBezTo>
                    <a:pt x="2218" y="422"/>
                    <a:pt x="2197" y="421"/>
                    <a:pt x="2190" y="422"/>
                  </a:cubicBezTo>
                  <a:close/>
                  <a:moveTo>
                    <a:pt x="1911" y="399"/>
                  </a:moveTo>
                  <a:cubicBezTo>
                    <a:pt x="1911" y="400"/>
                    <a:pt x="1912" y="400"/>
                    <a:pt x="1912" y="401"/>
                  </a:cubicBezTo>
                  <a:cubicBezTo>
                    <a:pt x="1912" y="400"/>
                    <a:pt x="1911" y="400"/>
                    <a:pt x="1911" y="399"/>
                  </a:cubicBezTo>
                  <a:close/>
                  <a:moveTo>
                    <a:pt x="2000" y="395"/>
                  </a:moveTo>
                  <a:cubicBezTo>
                    <a:pt x="2000" y="395"/>
                    <a:pt x="2001" y="396"/>
                    <a:pt x="2002" y="396"/>
                  </a:cubicBezTo>
                  <a:cubicBezTo>
                    <a:pt x="2001" y="396"/>
                    <a:pt x="2000" y="395"/>
                    <a:pt x="2000" y="395"/>
                  </a:cubicBezTo>
                  <a:close/>
                  <a:moveTo>
                    <a:pt x="1932" y="358"/>
                  </a:moveTo>
                  <a:cubicBezTo>
                    <a:pt x="1921" y="374"/>
                    <a:pt x="1915" y="395"/>
                    <a:pt x="1903" y="412"/>
                  </a:cubicBezTo>
                  <a:cubicBezTo>
                    <a:pt x="1910" y="410"/>
                    <a:pt x="1944" y="365"/>
                    <a:pt x="1932" y="358"/>
                  </a:cubicBezTo>
                  <a:close/>
                  <a:moveTo>
                    <a:pt x="2000" y="317"/>
                  </a:moveTo>
                  <a:cubicBezTo>
                    <a:pt x="1992" y="330"/>
                    <a:pt x="1971" y="348"/>
                    <a:pt x="1979" y="367"/>
                  </a:cubicBezTo>
                  <a:cubicBezTo>
                    <a:pt x="1983" y="370"/>
                    <a:pt x="1986" y="373"/>
                    <a:pt x="1990" y="376"/>
                  </a:cubicBezTo>
                  <a:cubicBezTo>
                    <a:pt x="1993" y="381"/>
                    <a:pt x="1995" y="394"/>
                    <a:pt x="2003" y="394"/>
                  </a:cubicBezTo>
                  <a:cubicBezTo>
                    <a:pt x="1998" y="381"/>
                    <a:pt x="2000" y="334"/>
                    <a:pt x="2002" y="317"/>
                  </a:cubicBezTo>
                  <a:cubicBezTo>
                    <a:pt x="2002" y="317"/>
                    <a:pt x="2001" y="317"/>
                    <a:pt x="2000" y="317"/>
                  </a:cubicBezTo>
                  <a:close/>
                  <a:moveTo>
                    <a:pt x="1876" y="301"/>
                  </a:moveTo>
                  <a:cubicBezTo>
                    <a:pt x="1893" y="302"/>
                    <a:pt x="1902" y="314"/>
                    <a:pt x="1913" y="323"/>
                  </a:cubicBezTo>
                  <a:cubicBezTo>
                    <a:pt x="1913" y="329"/>
                    <a:pt x="1914" y="335"/>
                    <a:pt x="1911" y="341"/>
                  </a:cubicBezTo>
                  <a:cubicBezTo>
                    <a:pt x="1897" y="344"/>
                    <a:pt x="1886" y="356"/>
                    <a:pt x="1872" y="359"/>
                  </a:cubicBezTo>
                  <a:cubicBezTo>
                    <a:pt x="1870" y="358"/>
                    <a:pt x="1869" y="357"/>
                    <a:pt x="1868" y="355"/>
                  </a:cubicBezTo>
                  <a:cubicBezTo>
                    <a:pt x="1868" y="350"/>
                    <a:pt x="1871" y="343"/>
                    <a:pt x="1872" y="339"/>
                  </a:cubicBezTo>
                  <a:cubicBezTo>
                    <a:pt x="1874" y="336"/>
                    <a:pt x="1871" y="328"/>
                    <a:pt x="1871" y="326"/>
                  </a:cubicBezTo>
                  <a:cubicBezTo>
                    <a:pt x="1868" y="317"/>
                    <a:pt x="1873" y="305"/>
                    <a:pt x="1876" y="301"/>
                  </a:cubicBezTo>
                  <a:close/>
                  <a:moveTo>
                    <a:pt x="2041" y="275"/>
                  </a:moveTo>
                  <a:cubicBezTo>
                    <a:pt x="2041" y="276"/>
                    <a:pt x="2041" y="276"/>
                    <a:pt x="2041" y="277"/>
                  </a:cubicBezTo>
                  <a:cubicBezTo>
                    <a:pt x="2031" y="283"/>
                    <a:pt x="2030" y="296"/>
                    <a:pt x="2025" y="309"/>
                  </a:cubicBezTo>
                  <a:cubicBezTo>
                    <a:pt x="2023" y="310"/>
                    <a:pt x="2021" y="312"/>
                    <a:pt x="2019" y="314"/>
                  </a:cubicBezTo>
                  <a:cubicBezTo>
                    <a:pt x="2019" y="329"/>
                    <a:pt x="2019" y="344"/>
                    <a:pt x="2019" y="359"/>
                  </a:cubicBezTo>
                  <a:cubicBezTo>
                    <a:pt x="2019" y="371"/>
                    <a:pt x="2017" y="389"/>
                    <a:pt x="2023" y="394"/>
                  </a:cubicBezTo>
                  <a:cubicBezTo>
                    <a:pt x="2023" y="394"/>
                    <a:pt x="2023" y="393"/>
                    <a:pt x="2023" y="393"/>
                  </a:cubicBezTo>
                  <a:cubicBezTo>
                    <a:pt x="2030" y="392"/>
                    <a:pt x="2040" y="382"/>
                    <a:pt x="2040" y="373"/>
                  </a:cubicBezTo>
                  <a:cubicBezTo>
                    <a:pt x="2029" y="363"/>
                    <a:pt x="2036" y="299"/>
                    <a:pt x="2043" y="293"/>
                  </a:cubicBezTo>
                  <a:cubicBezTo>
                    <a:pt x="2042" y="291"/>
                    <a:pt x="2040" y="287"/>
                    <a:pt x="2041" y="284"/>
                  </a:cubicBezTo>
                  <a:cubicBezTo>
                    <a:pt x="2043" y="282"/>
                    <a:pt x="2044" y="279"/>
                    <a:pt x="2046" y="276"/>
                  </a:cubicBezTo>
                  <a:cubicBezTo>
                    <a:pt x="2046" y="276"/>
                    <a:pt x="2045" y="276"/>
                    <a:pt x="2045" y="277"/>
                  </a:cubicBezTo>
                  <a:cubicBezTo>
                    <a:pt x="2043" y="275"/>
                    <a:pt x="2044" y="276"/>
                    <a:pt x="2041" y="275"/>
                  </a:cubicBezTo>
                  <a:close/>
                  <a:moveTo>
                    <a:pt x="1005" y="268"/>
                  </a:moveTo>
                  <a:cubicBezTo>
                    <a:pt x="1026" y="267"/>
                    <a:pt x="1057" y="275"/>
                    <a:pt x="1049" y="300"/>
                  </a:cubicBezTo>
                  <a:cubicBezTo>
                    <a:pt x="1044" y="315"/>
                    <a:pt x="1043" y="330"/>
                    <a:pt x="1037" y="344"/>
                  </a:cubicBezTo>
                  <a:cubicBezTo>
                    <a:pt x="1037" y="345"/>
                    <a:pt x="1028" y="362"/>
                    <a:pt x="1027" y="360"/>
                  </a:cubicBezTo>
                  <a:cubicBezTo>
                    <a:pt x="1024" y="368"/>
                    <a:pt x="1024" y="374"/>
                    <a:pt x="1022" y="382"/>
                  </a:cubicBezTo>
                  <a:cubicBezTo>
                    <a:pt x="1020" y="391"/>
                    <a:pt x="1011" y="401"/>
                    <a:pt x="1007" y="408"/>
                  </a:cubicBezTo>
                  <a:cubicBezTo>
                    <a:pt x="1007" y="412"/>
                    <a:pt x="1007" y="417"/>
                    <a:pt x="1006" y="421"/>
                  </a:cubicBezTo>
                  <a:cubicBezTo>
                    <a:pt x="1004" y="425"/>
                    <a:pt x="999" y="438"/>
                    <a:pt x="997" y="445"/>
                  </a:cubicBezTo>
                  <a:cubicBezTo>
                    <a:pt x="997" y="447"/>
                    <a:pt x="997" y="450"/>
                    <a:pt x="998" y="452"/>
                  </a:cubicBezTo>
                  <a:cubicBezTo>
                    <a:pt x="992" y="469"/>
                    <a:pt x="985" y="491"/>
                    <a:pt x="980" y="506"/>
                  </a:cubicBezTo>
                  <a:cubicBezTo>
                    <a:pt x="966" y="546"/>
                    <a:pt x="971" y="602"/>
                    <a:pt x="941" y="623"/>
                  </a:cubicBezTo>
                  <a:cubicBezTo>
                    <a:pt x="939" y="623"/>
                    <a:pt x="938" y="623"/>
                    <a:pt x="936" y="623"/>
                  </a:cubicBezTo>
                  <a:cubicBezTo>
                    <a:pt x="925" y="603"/>
                    <a:pt x="908" y="587"/>
                    <a:pt x="893" y="570"/>
                  </a:cubicBezTo>
                  <a:cubicBezTo>
                    <a:pt x="889" y="570"/>
                    <a:pt x="886" y="570"/>
                    <a:pt x="883" y="570"/>
                  </a:cubicBezTo>
                  <a:cubicBezTo>
                    <a:pt x="877" y="580"/>
                    <a:pt x="852" y="607"/>
                    <a:pt x="838" y="607"/>
                  </a:cubicBezTo>
                  <a:cubicBezTo>
                    <a:pt x="837" y="606"/>
                    <a:pt x="836" y="605"/>
                    <a:pt x="836" y="604"/>
                  </a:cubicBezTo>
                  <a:cubicBezTo>
                    <a:pt x="836" y="599"/>
                    <a:pt x="836" y="600"/>
                    <a:pt x="840" y="594"/>
                  </a:cubicBezTo>
                  <a:cubicBezTo>
                    <a:pt x="850" y="593"/>
                    <a:pt x="853" y="576"/>
                    <a:pt x="858" y="569"/>
                  </a:cubicBezTo>
                  <a:cubicBezTo>
                    <a:pt x="862" y="563"/>
                    <a:pt x="871" y="552"/>
                    <a:pt x="873" y="541"/>
                  </a:cubicBezTo>
                  <a:cubicBezTo>
                    <a:pt x="875" y="534"/>
                    <a:pt x="853" y="495"/>
                    <a:pt x="850" y="488"/>
                  </a:cubicBezTo>
                  <a:cubicBezTo>
                    <a:pt x="842" y="470"/>
                    <a:pt x="839" y="437"/>
                    <a:pt x="852" y="424"/>
                  </a:cubicBezTo>
                  <a:cubicBezTo>
                    <a:pt x="887" y="424"/>
                    <a:pt x="910" y="451"/>
                    <a:pt x="925" y="472"/>
                  </a:cubicBezTo>
                  <a:cubicBezTo>
                    <a:pt x="930" y="479"/>
                    <a:pt x="931" y="497"/>
                    <a:pt x="939" y="500"/>
                  </a:cubicBezTo>
                  <a:cubicBezTo>
                    <a:pt x="939" y="499"/>
                    <a:pt x="939" y="499"/>
                    <a:pt x="939" y="498"/>
                  </a:cubicBezTo>
                  <a:cubicBezTo>
                    <a:pt x="941" y="495"/>
                    <a:pt x="940" y="490"/>
                    <a:pt x="941" y="488"/>
                  </a:cubicBezTo>
                  <a:cubicBezTo>
                    <a:pt x="942" y="487"/>
                    <a:pt x="943" y="486"/>
                    <a:pt x="945" y="485"/>
                  </a:cubicBezTo>
                  <a:cubicBezTo>
                    <a:pt x="945" y="480"/>
                    <a:pt x="945" y="475"/>
                    <a:pt x="945" y="470"/>
                  </a:cubicBezTo>
                  <a:cubicBezTo>
                    <a:pt x="947" y="464"/>
                    <a:pt x="953" y="459"/>
                    <a:pt x="955" y="454"/>
                  </a:cubicBezTo>
                  <a:cubicBezTo>
                    <a:pt x="955" y="449"/>
                    <a:pt x="955" y="444"/>
                    <a:pt x="955" y="439"/>
                  </a:cubicBezTo>
                  <a:cubicBezTo>
                    <a:pt x="957" y="435"/>
                    <a:pt x="963" y="428"/>
                    <a:pt x="964" y="424"/>
                  </a:cubicBezTo>
                  <a:cubicBezTo>
                    <a:pt x="964" y="421"/>
                    <a:pt x="964" y="417"/>
                    <a:pt x="964" y="414"/>
                  </a:cubicBezTo>
                  <a:cubicBezTo>
                    <a:pt x="976" y="393"/>
                    <a:pt x="979" y="373"/>
                    <a:pt x="989" y="351"/>
                  </a:cubicBezTo>
                  <a:cubicBezTo>
                    <a:pt x="995" y="339"/>
                    <a:pt x="1007" y="316"/>
                    <a:pt x="1007" y="306"/>
                  </a:cubicBezTo>
                  <a:cubicBezTo>
                    <a:pt x="969" y="305"/>
                    <a:pt x="948" y="325"/>
                    <a:pt x="925" y="338"/>
                  </a:cubicBezTo>
                  <a:cubicBezTo>
                    <a:pt x="920" y="340"/>
                    <a:pt x="905" y="351"/>
                    <a:pt x="904" y="349"/>
                  </a:cubicBezTo>
                  <a:cubicBezTo>
                    <a:pt x="895" y="360"/>
                    <a:pt x="869" y="385"/>
                    <a:pt x="857" y="393"/>
                  </a:cubicBezTo>
                  <a:cubicBezTo>
                    <a:pt x="850" y="398"/>
                    <a:pt x="843" y="403"/>
                    <a:pt x="836" y="407"/>
                  </a:cubicBezTo>
                  <a:cubicBezTo>
                    <a:pt x="834" y="409"/>
                    <a:pt x="832" y="412"/>
                    <a:pt x="831" y="414"/>
                  </a:cubicBezTo>
                  <a:cubicBezTo>
                    <a:pt x="820" y="419"/>
                    <a:pt x="814" y="421"/>
                    <a:pt x="806" y="429"/>
                  </a:cubicBezTo>
                  <a:cubicBezTo>
                    <a:pt x="806" y="440"/>
                    <a:pt x="798" y="451"/>
                    <a:pt x="801" y="459"/>
                  </a:cubicBezTo>
                  <a:cubicBezTo>
                    <a:pt x="803" y="461"/>
                    <a:pt x="805" y="462"/>
                    <a:pt x="806" y="463"/>
                  </a:cubicBezTo>
                  <a:cubicBezTo>
                    <a:pt x="806" y="467"/>
                    <a:pt x="806" y="471"/>
                    <a:pt x="806" y="474"/>
                  </a:cubicBezTo>
                  <a:cubicBezTo>
                    <a:pt x="815" y="495"/>
                    <a:pt x="829" y="514"/>
                    <a:pt x="833" y="541"/>
                  </a:cubicBezTo>
                  <a:cubicBezTo>
                    <a:pt x="836" y="560"/>
                    <a:pt x="828" y="577"/>
                    <a:pt x="823" y="587"/>
                  </a:cubicBezTo>
                  <a:cubicBezTo>
                    <a:pt x="822" y="593"/>
                    <a:pt x="822" y="599"/>
                    <a:pt x="821" y="605"/>
                  </a:cubicBezTo>
                  <a:cubicBezTo>
                    <a:pt x="819" y="607"/>
                    <a:pt x="811" y="618"/>
                    <a:pt x="806" y="612"/>
                  </a:cubicBezTo>
                  <a:cubicBezTo>
                    <a:pt x="787" y="600"/>
                    <a:pt x="792" y="562"/>
                    <a:pt x="786" y="539"/>
                  </a:cubicBezTo>
                  <a:cubicBezTo>
                    <a:pt x="787" y="533"/>
                    <a:pt x="787" y="527"/>
                    <a:pt x="787" y="521"/>
                  </a:cubicBezTo>
                  <a:cubicBezTo>
                    <a:pt x="786" y="520"/>
                    <a:pt x="785" y="518"/>
                    <a:pt x="783" y="517"/>
                  </a:cubicBezTo>
                  <a:cubicBezTo>
                    <a:pt x="783" y="510"/>
                    <a:pt x="782" y="503"/>
                    <a:pt x="782" y="495"/>
                  </a:cubicBezTo>
                  <a:cubicBezTo>
                    <a:pt x="780" y="493"/>
                    <a:pt x="779" y="492"/>
                    <a:pt x="777" y="490"/>
                  </a:cubicBezTo>
                  <a:cubicBezTo>
                    <a:pt x="774" y="483"/>
                    <a:pt x="765" y="460"/>
                    <a:pt x="771" y="455"/>
                  </a:cubicBezTo>
                  <a:cubicBezTo>
                    <a:pt x="774" y="452"/>
                    <a:pt x="783" y="453"/>
                    <a:pt x="786" y="451"/>
                  </a:cubicBezTo>
                  <a:cubicBezTo>
                    <a:pt x="785" y="434"/>
                    <a:pt x="782" y="410"/>
                    <a:pt x="787" y="396"/>
                  </a:cubicBezTo>
                  <a:cubicBezTo>
                    <a:pt x="793" y="379"/>
                    <a:pt x="813" y="367"/>
                    <a:pt x="827" y="357"/>
                  </a:cubicBezTo>
                  <a:cubicBezTo>
                    <a:pt x="845" y="346"/>
                    <a:pt x="865" y="332"/>
                    <a:pt x="883" y="321"/>
                  </a:cubicBezTo>
                  <a:cubicBezTo>
                    <a:pt x="888" y="318"/>
                    <a:pt x="893" y="319"/>
                    <a:pt x="899" y="316"/>
                  </a:cubicBezTo>
                  <a:cubicBezTo>
                    <a:pt x="901" y="315"/>
                    <a:pt x="902" y="313"/>
                    <a:pt x="904" y="311"/>
                  </a:cubicBezTo>
                  <a:cubicBezTo>
                    <a:pt x="906" y="311"/>
                    <a:pt x="908" y="311"/>
                    <a:pt x="910" y="312"/>
                  </a:cubicBezTo>
                  <a:cubicBezTo>
                    <a:pt x="919" y="307"/>
                    <a:pt x="930" y="298"/>
                    <a:pt x="939" y="293"/>
                  </a:cubicBezTo>
                  <a:cubicBezTo>
                    <a:pt x="944" y="293"/>
                    <a:pt x="981" y="277"/>
                    <a:pt x="989" y="274"/>
                  </a:cubicBezTo>
                  <a:cubicBezTo>
                    <a:pt x="996" y="271"/>
                    <a:pt x="1002" y="274"/>
                    <a:pt x="1005" y="268"/>
                  </a:cubicBezTo>
                  <a:close/>
                  <a:moveTo>
                    <a:pt x="1900" y="174"/>
                  </a:moveTo>
                  <a:cubicBezTo>
                    <a:pt x="1901" y="174"/>
                    <a:pt x="1901" y="174"/>
                    <a:pt x="1902" y="174"/>
                  </a:cubicBezTo>
                  <a:cubicBezTo>
                    <a:pt x="1915" y="183"/>
                    <a:pt x="1917" y="204"/>
                    <a:pt x="1913" y="223"/>
                  </a:cubicBezTo>
                  <a:cubicBezTo>
                    <a:pt x="1915" y="226"/>
                    <a:pt x="1901" y="245"/>
                    <a:pt x="1897" y="249"/>
                  </a:cubicBezTo>
                  <a:cubicBezTo>
                    <a:pt x="1878" y="269"/>
                    <a:pt x="1858" y="290"/>
                    <a:pt x="1839" y="308"/>
                  </a:cubicBezTo>
                  <a:cubicBezTo>
                    <a:pt x="1835" y="312"/>
                    <a:pt x="1834" y="319"/>
                    <a:pt x="1829" y="323"/>
                  </a:cubicBezTo>
                  <a:cubicBezTo>
                    <a:pt x="1829" y="323"/>
                    <a:pt x="1828" y="323"/>
                    <a:pt x="1828" y="323"/>
                  </a:cubicBezTo>
                  <a:cubicBezTo>
                    <a:pt x="1827" y="322"/>
                    <a:pt x="1826" y="321"/>
                    <a:pt x="1826" y="320"/>
                  </a:cubicBezTo>
                  <a:cubicBezTo>
                    <a:pt x="1834" y="291"/>
                    <a:pt x="1852" y="276"/>
                    <a:pt x="1863" y="251"/>
                  </a:cubicBezTo>
                  <a:cubicBezTo>
                    <a:pt x="1874" y="227"/>
                    <a:pt x="1884" y="196"/>
                    <a:pt x="1900" y="174"/>
                  </a:cubicBezTo>
                  <a:close/>
                  <a:moveTo>
                    <a:pt x="1944" y="423"/>
                  </a:moveTo>
                  <a:cubicBezTo>
                    <a:pt x="1953" y="423"/>
                    <a:pt x="1964" y="418"/>
                    <a:pt x="1970" y="415"/>
                  </a:cubicBezTo>
                  <a:cubicBezTo>
                    <a:pt x="1964" y="407"/>
                    <a:pt x="1961" y="396"/>
                    <a:pt x="1956" y="388"/>
                  </a:cubicBezTo>
                  <a:cubicBezTo>
                    <a:pt x="1954" y="388"/>
                    <a:pt x="1953" y="388"/>
                    <a:pt x="1951" y="388"/>
                  </a:cubicBezTo>
                  <a:cubicBezTo>
                    <a:pt x="1940" y="402"/>
                    <a:pt x="1925" y="414"/>
                    <a:pt x="1914" y="430"/>
                  </a:cubicBezTo>
                  <a:cubicBezTo>
                    <a:pt x="1910" y="436"/>
                    <a:pt x="1908" y="441"/>
                    <a:pt x="1902" y="446"/>
                  </a:cubicBezTo>
                  <a:cubicBezTo>
                    <a:pt x="1896" y="446"/>
                    <a:pt x="1896" y="445"/>
                    <a:pt x="1892" y="442"/>
                  </a:cubicBezTo>
                  <a:cubicBezTo>
                    <a:pt x="1893" y="439"/>
                    <a:pt x="1893" y="429"/>
                    <a:pt x="1891" y="431"/>
                  </a:cubicBezTo>
                  <a:cubicBezTo>
                    <a:pt x="1890" y="429"/>
                    <a:pt x="1890" y="429"/>
                    <a:pt x="1887" y="429"/>
                  </a:cubicBezTo>
                  <a:cubicBezTo>
                    <a:pt x="1883" y="434"/>
                    <a:pt x="1878" y="434"/>
                    <a:pt x="1874" y="438"/>
                  </a:cubicBezTo>
                  <a:cubicBezTo>
                    <a:pt x="1854" y="434"/>
                    <a:pt x="1851" y="404"/>
                    <a:pt x="1861" y="390"/>
                  </a:cubicBezTo>
                  <a:cubicBezTo>
                    <a:pt x="1871" y="390"/>
                    <a:pt x="1877" y="395"/>
                    <a:pt x="1883" y="401"/>
                  </a:cubicBezTo>
                  <a:cubicBezTo>
                    <a:pt x="1888" y="397"/>
                    <a:pt x="1892" y="392"/>
                    <a:pt x="1897" y="387"/>
                  </a:cubicBezTo>
                  <a:cubicBezTo>
                    <a:pt x="1898" y="381"/>
                    <a:pt x="1937" y="331"/>
                    <a:pt x="1943" y="330"/>
                  </a:cubicBezTo>
                  <a:cubicBezTo>
                    <a:pt x="1949" y="334"/>
                    <a:pt x="1953" y="337"/>
                    <a:pt x="1962" y="337"/>
                  </a:cubicBezTo>
                  <a:cubicBezTo>
                    <a:pt x="1974" y="318"/>
                    <a:pt x="1986" y="300"/>
                    <a:pt x="1999" y="284"/>
                  </a:cubicBezTo>
                  <a:cubicBezTo>
                    <a:pt x="1998" y="279"/>
                    <a:pt x="1996" y="278"/>
                    <a:pt x="1994" y="275"/>
                  </a:cubicBezTo>
                  <a:cubicBezTo>
                    <a:pt x="1989" y="274"/>
                    <a:pt x="1982" y="274"/>
                    <a:pt x="1975" y="274"/>
                  </a:cubicBezTo>
                  <a:cubicBezTo>
                    <a:pt x="1966" y="287"/>
                    <a:pt x="1953" y="297"/>
                    <a:pt x="1936" y="300"/>
                  </a:cubicBezTo>
                  <a:cubicBezTo>
                    <a:pt x="1934" y="299"/>
                    <a:pt x="1933" y="297"/>
                    <a:pt x="1932" y="296"/>
                  </a:cubicBezTo>
                  <a:cubicBezTo>
                    <a:pt x="1932" y="291"/>
                    <a:pt x="1932" y="287"/>
                    <a:pt x="1934" y="284"/>
                  </a:cubicBezTo>
                  <a:cubicBezTo>
                    <a:pt x="1941" y="283"/>
                    <a:pt x="1945" y="277"/>
                    <a:pt x="1952" y="274"/>
                  </a:cubicBezTo>
                  <a:cubicBezTo>
                    <a:pt x="1951" y="271"/>
                    <a:pt x="1952" y="273"/>
                    <a:pt x="1950" y="271"/>
                  </a:cubicBezTo>
                  <a:cubicBezTo>
                    <a:pt x="1949" y="267"/>
                    <a:pt x="1933" y="271"/>
                    <a:pt x="1927" y="267"/>
                  </a:cubicBezTo>
                  <a:cubicBezTo>
                    <a:pt x="1927" y="267"/>
                    <a:pt x="1927" y="267"/>
                    <a:pt x="1927" y="266"/>
                  </a:cubicBezTo>
                  <a:cubicBezTo>
                    <a:pt x="1927" y="259"/>
                    <a:pt x="1928" y="258"/>
                    <a:pt x="1931" y="254"/>
                  </a:cubicBezTo>
                  <a:cubicBezTo>
                    <a:pt x="1937" y="253"/>
                    <a:pt x="1940" y="247"/>
                    <a:pt x="1945" y="245"/>
                  </a:cubicBezTo>
                  <a:cubicBezTo>
                    <a:pt x="1956" y="241"/>
                    <a:pt x="1972" y="245"/>
                    <a:pt x="1985" y="245"/>
                  </a:cubicBezTo>
                  <a:cubicBezTo>
                    <a:pt x="1987" y="238"/>
                    <a:pt x="2001" y="229"/>
                    <a:pt x="2009" y="224"/>
                  </a:cubicBezTo>
                  <a:cubicBezTo>
                    <a:pt x="2029" y="212"/>
                    <a:pt x="2041" y="186"/>
                    <a:pt x="2060" y="172"/>
                  </a:cubicBezTo>
                  <a:cubicBezTo>
                    <a:pt x="2068" y="172"/>
                    <a:pt x="2077" y="179"/>
                    <a:pt x="2081" y="185"/>
                  </a:cubicBezTo>
                  <a:cubicBezTo>
                    <a:pt x="2081" y="192"/>
                    <a:pt x="2080" y="192"/>
                    <a:pt x="2077" y="196"/>
                  </a:cubicBezTo>
                  <a:cubicBezTo>
                    <a:pt x="2058" y="197"/>
                    <a:pt x="2016" y="242"/>
                    <a:pt x="2000" y="254"/>
                  </a:cubicBezTo>
                  <a:cubicBezTo>
                    <a:pt x="2002" y="256"/>
                    <a:pt x="2004" y="258"/>
                    <a:pt x="2005" y="260"/>
                  </a:cubicBezTo>
                  <a:cubicBezTo>
                    <a:pt x="2014" y="260"/>
                    <a:pt x="2020" y="265"/>
                    <a:pt x="2027" y="269"/>
                  </a:cubicBezTo>
                  <a:cubicBezTo>
                    <a:pt x="2031" y="265"/>
                    <a:pt x="2035" y="261"/>
                    <a:pt x="2039" y="257"/>
                  </a:cubicBezTo>
                  <a:cubicBezTo>
                    <a:pt x="2044" y="254"/>
                    <a:pt x="2047" y="255"/>
                    <a:pt x="2050" y="252"/>
                  </a:cubicBezTo>
                  <a:cubicBezTo>
                    <a:pt x="2081" y="262"/>
                    <a:pt x="2053" y="330"/>
                    <a:pt x="2053" y="353"/>
                  </a:cubicBezTo>
                  <a:cubicBezTo>
                    <a:pt x="2058" y="357"/>
                    <a:pt x="2056" y="359"/>
                    <a:pt x="2059" y="365"/>
                  </a:cubicBezTo>
                  <a:cubicBezTo>
                    <a:pt x="2073" y="400"/>
                    <a:pt x="2029" y="407"/>
                    <a:pt x="2028" y="435"/>
                  </a:cubicBezTo>
                  <a:cubicBezTo>
                    <a:pt x="2030" y="436"/>
                    <a:pt x="2029" y="436"/>
                    <a:pt x="2030" y="437"/>
                  </a:cubicBezTo>
                  <a:cubicBezTo>
                    <a:pt x="2038" y="437"/>
                    <a:pt x="2042" y="436"/>
                    <a:pt x="2046" y="433"/>
                  </a:cubicBezTo>
                  <a:cubicBezTo>
                    <a:pt x="2050" y="420"/>
                    <a:pt x="2063" y="399"/>
                    <a:pt x="2069" y="389"/>
                  </a:cubicBezTo>
                  <a:cubicBezTo>
                    <a:pt x="2073" y="380"/>
                    <a:pt x="2076" y="371"/>
                    <a:pt x="2080" y="362"/>
                  </a:cubicBezTo>
                  <a:cubicBezTo>
                    <a:pt x="2086" y="349"/>
                    <a:pt x="2093" y="335"/>
                    <a:pt x="2099" y="323"/>
                  </a:cubicBezTo>
                  <a:cubicBezTo>
                    <a:pt x="2106" y="306"/>
                    <a:pt x="2121" y="290"/>
                    <a:pt x="2131" y="274"/>
                  </a:cubicBezTo>
                  <a:cubicBezTo>
                    <a:pt x="2143" y="256"/>
                    <a:pt x="2155" y="232"/>
                    <a:pt x="2165" y="211"/>
                  </a:cubicBezTo>
                  <a:cubicBezTo>
                    <a:pt x="2165" y="204"/>
                    <a:pt x="2165" y="197"/>
                    <a:pt x="2165" y="190"/>
                  </a:cubicBezTo>
                  <a:cubicBezTo>
                    <a:pt x="2162" y="190"/>
                    <a:pt x="2160" y="189"/>
                    <a:pt x="2157" y="189"/>
                  </a:cubicBezTo>
                  <a:cubicBezTo>
                    <a:pt x="2147" y="196"/>
                    <a:pt x="2147" y="190"/>
                    <a:pt x="2137" y="195"/>
                  </a:cubicBezTo>
                  <a:cubicBezTo>
                    <a:pt x="2125" y="199"/>
                    <a:pt x="2094" y="219"/>
                    <a:pt x="2083" y="211"/>
                  </a:cubicBezTo>
                  <a:cubicBezTo>
                    <a:pt x="2083" y="211"/>
                    <a:pt x="2083" y="211"/>
                    <a:pt x="2083" y="211"/>
                  </a:cubicBezTo>
                  <a:cubicBezTo>
                    <a:pt x="2083" y="206"/>
                    <a:pt x="2084" y="203"/>
                    <a:pt x="2085" y="201"/>
                  </a:cubicBezTo>
                  <a:cubicBezTo>
                    <a:pt x="2105" y="193"/>
                    <a:pt x="2125" y="181"/>
                    <a:pt x="2147" y="174"/>
                  </a:cubicBezTo>
                  <a:cubicBezTo>
                    <a:pt x="2152" y="172"/>
                    <a:pt x="2177" y="170"/>
                    <a:pt x="2178" y="172"/>
                  </a:cubicBezTo>
                  <a:cubicBezTo>
                    <a:pt x="2195" y="181"/>
                    <a:pt x="2178" y="224"/>
                    <a:pt x="2173" y="234"/>
                  </a:cubicBezTo>
                  <a:cubicBezTo>
                    <a:pt x="2169" y="240"/>
                    <a:pt x="2165" y="246"/>
                    <a:pt x="2160" y="255"/>
                  </a:cubicBezTo>
                  <a:cubicBezTo>
                    <a:pt x="2157" y="258"/>
                    <a:pt x="2154" y="261"/>
                    <a:pt x="2150" y="263"/>
                  </a:cubicBezTo>
                  <a:cubicBezTo>
                    <a:pt x="2150" y="265"/>
                    <a:pt x="2150" y="267"/>
                    <a:pt x="2150" y="269"/>
                  </a:cubicBezTo>
                  <a:cubicBezTo>
                    <a:pt x="2147" y="272"/>
                    <a:pt x="2144" y="276"/>
                    <a:pt x="2141" y="279"/>
                  </a:cubicBezTo>
                  <a:cubicBezTo>
                    <a:pt x="2141" y="281"/>
                    <a:pt x="2140" y="284"/>
                    <a:pt x="2140" y="286"/>
                  </a:cubicBezTo>
                  <a:cubicBezTo>
                    <a:pt x="2134" y="295"/>
                    <a:pt x="2126" y="302"/>
                    <a:pt x="2121" y="311"/>
                  </a:cubicBezTo>
                  <a:cubicBezTo>
                    <a:pt x="2110" y="334"/>
                    <a:pt x="2101" y="363"/>
                    <a:pt x="2087" y="385"/>
                  </a:cubicBezTo>
                  <a:cubicBezTo>
                    <a:pt x="2084" y="390"/>
                    <a:pt x="2064" y="430"/>
                    <a:pt x="2078" y="431"/>
                  </a:cubicBezTo>
                  <a:cubicBezTo>
                    <a:pt x="2088" y="425"/>
                    <a:pt x="2099" y="425"/>
                    <a:pt x="2111" y="422"/>
                  </a:cubicBezTo>
                  <a:cubicBezTo>
                    <a:pt x="2116" y="422"/>
                    <a:pt x="2120" y="422"/>
                    <a:pt x="2125" y="422"/>
                  </a:cubicBezTo>
                  <a:cubicBezTo>
                    <a:pt x="2150" y="412"/>
                    <a:pt x="2215" y="395"/>
                    <a:pt x="2237" y="417"/>
                  </a:cubicBezTo>
                  <a:cubicBezTo>
                    <a:pt x="2237" y="451"/>
                    <a:pt x="2210" y="459"/>
                    <a:pt x="2186" y="470"/>
                  </a:cubicBezTo>
                  <a:cubicBezTo>
                    <a:pt x="2157" y="483"/>
                    <a:pt x="2122" y="491"/>
                    <a:pt x="2093" y="501"/>
                  </a:cubicBezTo>
                  <a:cubicBezTo>
                    <a:pt x="2089" y="501"/>
                    <a:pt x="2085" y="501"/>
                    <a:pt x="2080" y="501"/>
                  </a:cubicBezTo>
                  <a:cubicBezTo>
                    <a:pt x="2060" y="509"/>
                    <a:pt x="2031" y="514"/>
                    <a:pt x="2011" y="522"/>
                  </a:cubicBezTo>
                  <a:cubicBezTo>
                    <a:pt x="2009" y="521"/>
                    <a:pt x="2007" y="520"/>
                    <a:pt x="2005" y="520"/>
                  </a:cubicBezTo>
                  <a:cubicBezTo>
                    <a:pt x="2002" y="520"/>
                    <a:pt x="1996" y="527"/>
                    <a:pt x="1993" y="529"/>
                  </a:cubicBezTo>
                  <a:cubicBezTo>
                    <a:pt x="1990" y="529"/>
                    <a:pt x="1987" y="530"/>
                    <a:pt x="1984" y="530"/>
                  </a:cubicBezTo>
                  <a:cubicBezTo>
                    <a:pt x="1972" y="536"/>
                    <a:pt x="1960" y="550"/>
                    <a:pt x="1946" y="556"/>
                  </a:cubicBezTo>
                  <a:cubicBezTo>
                    <a:pt x="1946" y="557"/>
                    <a:pt x="1946" y="558"/>
                    <a:pt x="1946" y="559"/>
                  </a:cubicBezTo>
                  <a:cubicBezTo>
                    <a:pt x="1947" y="559"/>
                    <a:pt x="1948" y="560"/>
                    <a:pt x="1950" y="561"/>
                  </a:cubicBezTo>
                  <a:cubicBezTo>
                    <a:pt x="1951" y="560"/>
                    <a:pt x="1953" y="557"/>
                    <a:pt x="1954" y="556"/>
                  </a:cubicBezTo>
                  <a:cubicBezTo>
                    <a:pt x="1961" y="556"/>
                    <a:pt x="1968" y="556"/>
                    <a:pt x="1975" y="556"/>
                  </a:cubicBezTo>
                  <a:cubicBezTo>
                    <a:pt x="1995" y="554"/>
                    <a:pt x="2014" y="552"/>
                    <a:pt x="2034" y="550"/>
                  </a:cubicBezTo>
                  <a:cubicBezTo>
                    <a:pt x="2037" y="550"/>
                    <a:pt x="2060" y="566"/>
                    <a:pt x="2060" y="567"/>
                  </a:cubicBezTo>
                  <a:cubicBezTo>
                    <a:pt x="2064" y="577"/>
                    <a:pt x="2052" y="586"/>
                    <a:pt x="2050" y="591"/>
                  </a:cubicBezTo>
                  <a:cubicBezTo>
                    <a:pt x="2042" y="606"/>
                    <a:pt x="2022" y="622"/>
                    <a:pt x="2006" y="629"/>
                  </a:cubicBezTo>
                  <a:cubicBezTo>
                    <a:pt x="2000" y="629"/>
                    <a:pt x="1995" y="630"/>
                    <a:pt x="1989" y="630"/>
                  </a:cubicBezTo>
                  <a:cubicBezTo>
                    <a:pt x="1984" y="632"/>
                    <a:pt x="1980" y="637"/>
                    <a:pt x="1975" y="641"/>
                  </a:cubicBezTo>
                  <a:cubicBezTo>
                    <a:pt x="1975" y="642"/>
                    <a:pt x="1975" y="643"/>
                    <a:pt x="1975" y="644"/>
                  </a:cubicBezTo>
                  <a:cubicBezTo>
                    <a:pt x="1984" y="646"/>
                    <a:pt x="1993" y="643"/>
                    <a:pt x="2001" y="641"/>
                  </a:cubicBezTo>
                  <a:cubicBezTo>
                    <a:pt x="2007" y="641"/>
                    <a:pt x="2014" y="641"/>
                    <a:pt x="2020" y="641"/>
                  </a:cubicBezTo>
                  <a:cubicBezTo>
                    <a:pt x="2034" y="636"/>
                    <a:pt x="2053" y="637"/>
                    <a:pt x="2068" y="633"/>
                  </a:cubicBezTo>
                  <a:cubicBezTo>
                    <a:pt x="2099" y="624"/>
                    <a:pt x="2125" y="622"/>
                    <a:pt x="2151" y="638"/>
                  </a:cubicBezTo>
                  <a:cubicBezTo>
                    <a:pt x="2173" y="652"/>
                    <a:pt x="2157" y="686"/>
                    <a:pt x="2139" y="693"/>
                  </a:cubicBezTo>
                  <a:cubicBezTo>
                    <a:pt x="2117" y="702"/>
                    <a:pt x="2089" y="684"/>
                    <a:pt x="2069" y="679"/>
                  </a:cubicBezTo>
                  <a:cubicBezTo>
                    <a:pt x="2066" y="682"/>
                    <a:pt x="2060" y="687"/>
                    <a:pt x="2053" y="685"/>
                  </a:cubicBezTo>
                  <a:cubicBezTo>
                    <a:pt x="2053" y="685"/>
                    <a:pt x="2050" y="683"/>
                    <a:pt x="2047" y="684"/>
                  </a:cubicBezTo>
                  <a:cubicBezTo>
                    <a:pt x="2045" y="685"/>
                    <a:pt x="2044" y="689"/>
                    <a:pt x="2041" y="690"/>
                  </a:cubicBezTo>
                  <a:cubicBezTo>
                    <a:pt x="2033" y="693"/>
                    <a:pt x="2019" y="692"/>
                    <a:pt x="2014" y="694"/>
                  </a:cubicBezTo>
                  <a:cubicBezTo>
                    <a:pt x="2012" y="696"/>
                    <a:pt x="2011" y="698"/>
                    <a:pt x="2010" y="699"/>
                  </a:cubicBezTo>
                  <a:cubicBezTo>
                    <a:pt x="2003" y="700"/>
                    <a:pt x="1996" y="700"/>
                    <a:pt x="1989" y="701"/>
                  </a:cubicBezTo>
                  <a:cubicBezTo>
                    <a:pt x="1985" y="703"/>
                    <a:pt x="1980" y="707"/>
                    <a:pt x="1977" y="710"/>
                  </a:cubicBezTo>
                  <a:cubicBezTo>
                    <a:pt x="1977" y="730"/>
                    <a:pt x="1978" y="766"/>
                    <a:pt x="1985" y="791"/>
                  </a:cubicBezTo>
                  <a:cubicBezTo>
                    <a:pt x="1985" y="800"/>
                    <a:pt x="1985" y="810"/>
                    <a:pt x="1984" y="820"/>
                  </a:cubicBezTo>
                  <a:cubicBezTo>
                    <a:pt x="1988" y="830"/>
                    <a:pt x="1997" y="877"/>
                    <a:pt x="1994" y="885"/>
                  </a:cubicBezTo>
                  <a:cubicBezTo>
                    <a:pt x="1991" y="893"/>
                    <a:pt x="1981" y="901"/>
                    <a:pt x="1977" y="909"/>
                  </a:cubicBezTo>
                  <a:cubicBezTo>
                    <a:pt x="1976" y="911"/>
                    <a:pt x="1975" y="916"/>
                    <a:pt x="1974" y="919"/>
                  </a:cubicBezTo>
                  <a:cubicBezTo>
                    <a:pt x="1974" y="919"/>
                    <a:pt x="1973" y="919"/>
                    <a:pt x="1973" y="919"/>
                  </a:cubicBezTo>
                  <a:cubicBezTo>
                    <a:pt x="1959" y="919"/>
                    <a:pt x="1945" y="914"/>
                    <a:pt x="1933" y="910"/>
                  </a:cubicBezTo>
                  <a:cubicBezTo>
                    <a:pt x="1930" y="908"/>
                    <a:pt x="1894" y="901"/>
                    <a:pt x="1894" y="901"/>
                  </a:cubicBezTo>
                  <a:cubicBezTo>
                    <a:pt x="1875" y="892"/>
                    <a:pt x="1856" y="886"/>
                    <a:pt x="1837" y="875"/>
                  </a:cubicBezTo>
                  <a:cubicBezTo>
                    <a:pt x="1834" y="874"/>
                    <a:pt x="1822" y="866"/>
                    <a:pt x="1819" y="869"/>
                  </a:cubicBezTo>
                  <a:cubicBezTo>
                    <a:pt x="1813" y="865"/>
                    <a:pt x="1808" y="858"/>
                    <a:pt x="1802" y="855"/>
                  </a:cubicBezTo>
                  <a:cubicBezTo>
                    <a:pt x="1790" y="847"/>
                    <a:pt x="1755" y="828"/>
                    <a:pt x="1754" y="814"/>
                  </a:cubicBezTo>
                  <a:cubicBezTo>
                    <a:pt x="1755" y="813"/>
                    <a:pt x="1755" y="812"/>
                    <a:pt x="1756" y="811"/>
                  </a:cubicBezTo>
                  <a:cubicBezTo>
                    <a:pt x="1758" y="811"/>
                    <a:pt x="1761" y="811"/>
                    <a:pt x="1763" y="810"/>
                  </a:cubicBezTo>
                  <a:cubicBezTo>
                    <a:pt x="1796" y="826"/>
                    <a:pt x="1829" y="842"/>
                    <a:pt x="1862" y="860"/>
                  </a:cubicBezTo>
                  <a:cubicBezTo>
                    <a:pt x="1865" y="860"/>
                    <a:pt x="1868" y="860"/>
                    <a:pt x="1870" y="859"/>
                  </a:cubicBezTo>
                  <a:cubicBezTo>
                    <a:pt x="1886" y="865"/>
                    <a:pt x="1907" y="869"/>
                    <a:pt x="1922" y="875"/>
                  </a:cubicBezTo>
                  <a:cubicBezTo>
                    <a:pt x="1935" y="882"/>
                    <a:pt x="1945" y="868"/>
                    <a:pt x="1952" y="869"/>
                  </a:cubicBezTo>
                  <a:cubicBezTo>
                    <a:pt x="1952" y="834"/>
                    <a:pt x="1958" y="782"/>
                    <a:pt x="1952" y="754"/>
                  </a:cubicBezTo>
                  <a:cubicBezTo>
                    <a:pt x="1948" y="740"/>
                    <a:pt x="1955" y="722"/>
                    <a:pt x="1948" y="713"/>
                  </a:cubicBezTo>
                  <a:cubicBezTo>
                    <a:pt x="1930" y="709"/>
                    <a:pt x="1894" y="731"/>
                    <a:pt x="1881" y="740"/>
                  </a:cubicBezTo>
                  <a:cubicBezTo>
                    <a:pt x="1866" y="750"/>
                    <a:pt x="1848" y="757"/>
                    <a:pt x="1832" y="763"/>
                  </a:cubicBezTo>
                  <a:cubicBezTo>
                    <a:pt x="1830" y="764"/>
                    <a:pt x="1828" y="768"/>
                    <a:pt x="1826" y="769"/>
                  </a:cubicBezTo>
                  <a:cubicBezTo>
                    <a:pt x="1823" y="769"/>
                    <a:pt x="1819" y="769"/>
                    <a:pt x="1815" y="769"/>
                  </a:cubicBezTo>
                  <a:cubicBezTo>
                    <a:pt x="1808" y="772"/>
                    <a:pt x="1798" y="780"/>
                    <a:pt x="1791" y="783"/>
                  </a:cubicBezTo>
                  <a:cubicBezTo>
                    <a:pt x="1782" y="787"/>
                    <a:pt x="1772" y="787"/>
                    <a:pt x="1764" y="791"/>
                  </a:cubicBezTo>
                  <a:cubicBezTo>
                    <a:pt x="1760" y="792"/>
                    <a:pt x="1754" y="790"/>
                    <a:pt x="1753" y="789"/>
                  </a:cubicBezTo>
                  <a:cubicBezTo>
                    <a:pt x="1747" y="786"/>
                    <a:pt x="1742" y="789"/>
                    <a:pt x="1737" y="787"/>
                  </a:cubicBezTo>
                  <a:cubicBezTo>
                    <a:pt x="1723" y="781"/>
                    <a:pt x="1713" y="765"/>
                    <a:pt x="1707" y="752"/>
                  </a:cubicBezTo>
                  <a:cubicBezTo>
                    <a:pt x="1701" y="741"/>
                    <a:pt x="1713" y="732"/>
                    <a:pt x="1718" y="731"/>
                  </a:cubicBezTo>
                  <a:cubicBezTo>
                    <a:pt x="1724" y="725"/>
                    <a:pt x="1730" y="733"/>
                    <a:pt x="1736" y="729"/>
                  </a:cubicBezTo>
                  <a:cubicBezTo>
                    <a:pt x="1738" y="727"/>
                    <a:pt x="1739" y="726"/>
                    <a:pt x="1741" y="724"/>
                  </a:cubicBezTo>
                  <a:cubicBezTo>
                    <a:pt x="1744" y="724"/>
                    <a:pt x="1748" y="724"/>
                    <a:pt x="1751" y="724"/>
                  </a:cubicBezTo>
                  <a:cubicBezTo>
                    <a:pt x="1755" y="722"/>
                    <a:pt x="1773" y="711"/>
                    <a:pt x="1778" y="715"/>
                  </a:cubicBezTo>
                  <a:cubicBezTo>
                    <a:pt x="1790" y="709"/>
                    <a:pt x="1805" y="700"/>
                    <a:pt x="1818" y="694"/>
                  </a:cubicBezTo>
                  <a:cubicBezTo>
                    <a:pt x="1821" y="694"/>
                    <a:pt x="1825" y="694"/>
                    <a:pt x="1828" y="694"/>
                  </a:cubicBezTo>
                  <a:cubicBezTo>
                    <a:pt x="1836" y="691"/>
                    <a:pt x="1844" y="679"/>
                    <a:pt x="1856" y="675"/>
                  </a:cubicBezTo>
                  <a:cubicBezTo>
                    <a:pt x="1859" y="676"/>
                    <a:pt x="1863" y="677"/>
                    <a:pt x="1866" y="678"/>
                  </a:cubicBezTo>
                  <a:cubicBezTo>
                    <a:pt x="1891" y="669"/>
                    <a:pt x="1931" y="663"/>
                    <a:pt x="1952" y="649"/>
                  </a:cubicBezTo>
                  <a:cubicBezTo>
                    <a:pt x="1952" y="629"/>
                    <a:pt x="2005" y="592"/>
                    <a:pt x="2009" y="577"/>
                  </a:cubicBezTo>
                  <a:cubicBezTo>
                    <a:pt x="2008" y="576"/>
                    <a:pt x="2008" y="576"/>
                    <a:pt x="2007" y="575"/>
                  </a:cubicBezTo>
                  <a:cubicBezTo>
                    <a:pt x="2006" y="576"/>
                    <a:pt x="2005" y="577"/>
                    <a:pt x="2004" y="578"/>
                  </a:cubicBezTo>
                  <a:cubicBezTo>
                    <a:pt x="1999" y="578"/>
                    <a:pt x="1995" y="583"/>
                    <a:pt x="1990" y="584"/>
                  </a:cubicBezTo>
                  <a:cubicBezTo>
                    <a:pt x="1977" y="589"/>
                    <a:pt x="1915" y="602"/>
                    <a:pt x="1899" y="592"/>
                  </a:cubicBezTo>
                  <a:cubicBezTo>
                    <a:pt x="1901" y="555"/>
                    <a:pt x="1950" y="537"/>
                    <a:pt x="1977" y="521"/>
                  </a:cubicBezTo>
                  <a:cubicBezTo>
                    <a:pt x="1989" y="514"/>
                    <a:pt x="2003" y="502"/>
                    <a:pt x="2018" y="500"/>
                  </a:cubicBezTo>
                  <a:cubicBezTo>
                    <a:pt x="2016" y="493"/>
                    <a:pt x="2014" y="482"/>
                    <a:pt x="2014" y="469"/>
                  </a:cubicBezTo>
                  <a:cubicBezTo>
                    <a:pt x="1992" y="465"/>
                    <a:pt x="1964" y="481"/>
                    <a:pt x="1946" y="490"/>
                  </a:cubicBezTo>
                  <a:cubicBezTo>
                    <a:pt x="1943" y="490"/>
                    <a:pt x="1939" y="490"/>
                    <a:pt x="1936" y="490"/>
                  </a:cubicBezTo>
                  <a:cubicBezTo>
                    <a:pt x="1935" y="491"/>
                    <a:pt x="1933" y="494"/>
                    <a:pt x="1931" y="495"/>
                  </a:cubicBezTo>
                  <a:cubicBezTo>
                    <a:pt x="1928" y="495"/>
                    <a:pt x="1925" y="495"/>
                    <a:pt x="1922" y="495"/>
                  </a:cubicBezTo>
                  <a:cubicBezTo>
                    <a:pt x="1920" y="497"/>
                    <a:pt x="1919" y="499"/>
                    <a:pt x="1917" y="501"/>
                  </a:cubicBezTo>
                  <a:cubicBezTo>
                    <a:pt x="1914" y="501"/>
                    <a:pt x="1911" y="501"/>
                    <a:pt x="1908" y="501"/>
                  </a:cubicBezTo>
                  <a:cubicBezTo>
                    <a:pt x="1907" y="502"/>
                    <a:pt x="1906" y="504"/>
                    <a:pt x="1905" y="505"/>
                  </a:cubicBezTo>
                  <a:cubicBezTo>
                    <a:pt x="1902" y="505"/>
                    <a:pt x="1900" y="506"/>
                    <a:pt x="1897" y="506"/>
                  </a:cubicBezTo>
                  <a:cubicBezTo>
                    <a:pt x="1895" y="508"/>
                    <a:pt x="1893" y="509"/>
                    <a:pt x="1891" y="511"/>
                  </a:cubicBezTo>
                  <a:cubicBezTo>
                    <a:pt x="1888" y="511"/>
                    <a:pt x="1885" y="511"/>
                    <a:pt x="1883" y="511"/>
                  </a:cubicBezTo>
                  <a:cubicBezTo>
                    <a:pt x="1875" y="515"/>
                    <a:pt x="1852" y="529"/>
                    <a:pt x="1838" y="524"/>
                  </a:cubicBezTo>
                  <a:cubicBezTo>
                    <a:pt x="1826" y="520"/>
                    <a:pt x="1830" y="512"/>
                    <a:pt x="1826" y="500"/>
                  </a:cubicBezTo>
                  <a:cubicBezTo>
                    <a:pt x="1820" y="486"/>
                    <a:pt x="1820" y="457"/>
                    <a:pt x="1826" y="441"/>
                  </a:cubicBezTo>
                  <a:cubicBezTo>
                    <a:pt x="1825" y="436"/>
                    <a:pt x="1825" y="430"/>
                    <a:pt x="1824" y="425"/>
                  </a:cubicBezTo>
                  <a:cubicBezTo>
                    <a:pt x="1827" y="412"/>
                    <a:pt x="1826" y="396"/>
                    <a:pt x="1830" y="383"/>
                  </a:cubicBezTo>
                  <a:cubicBezTo>
                    <a:pt x="1833" y="372"/>
                    <a:pt x="1826" y="364"/>
                    <a:pt x="1832" y="355"/>
                  </a:cubicBezTo>
                  <a:cubicBezTo>
                    <a:pt x="1833" y="355"/>
                    <a:pt x="1835" y="355"/>
                    <a:pt x="1837" y="355"/>
                  </a:cubicBezTo>
                  <a:cubicBezTo>
                    <a:pt x="1838" y="358"/>
                    <a:pt x="1841" y="360"/>
                    <a:pt x="1844" y="362"/>
                  </a:cubicBezTo>
                  <a:cubicBezTo>
                    <a:pt x="1844" y="376"/>
                    <a:pt x="1843" y="389"/>
                    <a:pt x="1848" y="399"/>
                  </a:cubicBezTo>
                  <a:cubicBezTo>
                    <a:pt x="1847" y="401"/>
                    <a:pt x="1847" y="403"/>
                    <a:pt x="1846" y="406"/>
                  </a:cubicBezTo>
                  <a:cubicBezTo>
                    <a:pt x="1849" y="418"/>
                    <a:pt x="1847" y="442"/>
                    <a:pt x="1851" y="456"/>
                  </a:cubicBezTo>
                  <a:cubicBezTo>
                    <a:pt x="1849" y="469"/>
                    <a:pt x="1847" y="482"/>
                    <a:pt x="1845" y="495"/>
                  </a:cubicBezTo>
                  <a:cubicBezTo>
                    <a:pt x="1846" y="496"/>
                    <a:pt x="1845" y="495"/>
                    <a:pt x="1846" y="496"/>
                  </a:cubicBezTo>
                  <a:cubicBezTo>
                    <a:pt x="1851" y="493"/>
                    <a:pt x="1855" y="490"/>
                    <a:pt x="1859" y="488"/>
                  </a:cubicBezTo>
                  <a:cubicBezTo>
                    <a:pt x="1883" y="480"/>
                    <a:pt x="1907" y="473"/>
                    <a:pt x="1929" y="466"/>
                  </a:cubicBezTo>
                  <a:cubicBezTo>
                    <a:pt x="1953" y="459"/>
                    <a:pt x="1980" y="457"/>
                    <a:pt x="2000" y="447"/>
                  </a:cubicBezTo>
                  <a:cubicBezTo>
                    <a:pt x="2000" y="446"/>
                    <a:pt x="2000" y="445"/>
                    <a:pt x="2000" y="445"/>
                  </a:cubicBezTo>
                  <a:cubicBezTo>
                    <a:pt x="1993" y="445"/>
                    <a:pt x="1949" y="432"/>
                    <a:pt x="1943" y="428"/>
                  </a:cubicBezTo>
                  <a:cubicBezTo>
                    <a:pt x="1943" y="426"/>
                    <a:pt x="1944" y="425"/>
                    <a:pt x="1944" y="423"/>
                  </a:cubicBezTo>
                  <a:close/>
                  <a:moveTo>
                    <a:pt x="1383" y="156"/>
                  </a:moveTo>
                  <a:cubicBezTo>
                    <a:pt x="1399" y="159"/>
                    <a:pt x="1419" y="162"/>
                    <a:pt x="1427" y="176"/>
                  </a:cubicBezTo>
                  <a:cubicBezTo>
                    <a:pt x="1433" y="186"/>
                    <a:pt x="1423" y="223"/>
                    <a:pt x="1419" y="236"/>
                  </a:cubicBezTo>
                  <a:cubicBezTo>
                    <a:pt x="1414" y="255"/>
                    <a:pt x="1412" y="280"/>
                    <a:pt x="1405" y="296"/>
                  </a:cubicBezTo>
                  <a:cubicBezTo>
                    <a:pt x="1404" y="298"/>
                    <a:pt x="1403" y="339"/>
                    <a:pt x="1403" y="339"/>
                  </a:cubicBezTo>
                  <a:cubicBezTo>
                    <a:pt x="1397" y="353"/>
                    <a:pt x="1400" y="379"/>
                    <a:pt x="1395" y="396"/>
                  </a:cubicBezTo>
                  <a:cubicBezTo>
                    <a:pt x="1394" y="402"/>
                    <a:pt x="1394" y="409"/>
                    <a:pt x="1394" y="415"/>
                  </a:cubicBezTo>
                  <a:cubicBezTo>
                    <a:pt x="1392" y="420"/>
                    <a:pt x="1388" y="428"/>
                    <a:pt x="1386" y="433"/>
                  </a:cubicBezTo>
                  <a:cubicBezTo>
                    <a:pt x="1385" y="437"/>
                    <a:pt x="1385" y="441"/>
                    <a:pt x="1385" y="446"/>
                  </a:cubicBezTo>
                  <a:cubicBezTo>
                    <a:pt x="1380" y="460"/>
                    <a:pt x="1378" y="474"/>
                    <a:pt x="1372" y="488"/>
                  </a:cubicBezTo>
                  <a:cubicBezTo>
                    <a:pt x="1372" y="492"/>
                    <a:pt x="1372" y="496"/>
                    <a:pt x="1372" y="500"/>
                  </a:cubicBezTo>
                  <a:cubicBezTo>
                    <a:pt x="1370" y="504"/>
                    <a:pt x="1361" y="512"/>
                    <a:pt x="1371" y="515"/>
                  </a:cubicBezTo>
                  <a:cubicBezTo>
                    <a:pt x="1371" y="513"/>
                    <a:pt x="1429" y="478"/>
                    <a:pt x="1436" y="475"/>
                  </a:cubicBezTo>
                  <a:cubicBezTo>
                    <a:pt x="1446" y="470"/>
                    <a:pt x="1460" y="465"/>
                    <a:pt x="1450" y="451"/>
                  </a:cubicBezTo>
                  <a:cubicBezTo>
                    <a:pt x="1439" y="450"/>
                    <a:pt x="1432" y="438"/>
                    <a:pt x="1423" y="433"/>
                  </a:cubicBezTo>
                  <a:cubicBezTo>
                    <a:pt x="1424" y="428"/>
                    <a:pt x="1426" y="425"/>
                    <a:pt x="1429" y="422"/>
                  </a:cubicBezTo>
                  <a:cubicBezTo>
                    <a:pt x="1456" y="421"/>
                    <a:pt x="1519" y="427"/>
                    <a:pt x="1522" y="447"/>
                  </a:cubicBezTo>
                  <a:cubicBezTo>
                    <a:pt x="1483" y="476"/>
                    <a:pt x="1443" y="500"/>
                    <a:pt x="1404" y="529"/>
                  </a:cubicBezTo>
                  <a:cubicBezTo>
                    <a:pt x="1396" y="535"/>
                    <a:pt x="1360" y="551"/>
                    <a:pt x="1356" y="559"/>
                  </a:cubicBezTo>
                  <a:cubicBezTo>
                    <a:pt x="1343" y="586"/>
                    <a:pt x="1340" y="611"/>
                    <a:pt x="1327" y="637"/>
                  </a:cubicBezTo>
                  <a:cubicBezTo>
                    <a:pt x="1305" y="681"/>
                    <a:pt x="1278" y="719"/>
                    <a:pt x="1251" y="759"/>
                  </a:cubicBezTo>
                  <a:cubicBezTo>
                    <a:pt x="1236" y="782"/>
                    <a:pt x="1168" y="798"/>
                    <a:pt x="1143" y="771"/>
                  </a:cubicBezTo>
                  <a:cubicBezTo>
                    <a:pt x="1138" y="767"/>
                    <a:pt x="1134" y="766"/>
                    <a:pt x="1134" y="756"/>
                  </a:cubicBezTo>
                  <a:cubicBezTo>
                    <a:pt x="1136" y="754"/>
                    <a:pt x="1139" y="752"/>
                    <a:pt x="1142" y="749"/>
                  </a:cubicBezTo>
                  <a:cubicBezTo>
                    <a:pt x="1149" y="749"/>
                    <a:pt x="1155" y="749"/>
                    <a:pt x="1162" y="749"/>
                  </a:cubicBezTo>
                  <a:cubicBezTo>
                    <a:pt x="1172" y="745"/>
                    <a:pt x="1188" y="739"/>
                    <a:pt x="1197" y="736"/>
                  </a:cubicBezTo>
                  <a:cubicBezTo>
                    <a:pt x="1199" y="736"/>
                    <a:pt x="1202" y="736"/>
                    <a:pt x="1205" y="736"/>
                  </a:cubicBezTo>
                  <a:cubicBezTo>
                    <a:pt x="1234" y="719"/>
                    <a:pt x="1272" y="671"/>
                    <a:pt x="1287" y="637"/>
                  </a:cubicBezTo>
                  <a:cubicBezTo>
                    <a:pt x="1294" y="622"/>
                    <a:pt x="1307" y="608"/>
                    <a:pt x="1308" y="588"/>
                  </a:cubicBezTo>
                  <a:cubicBezTo>
                    <a:pt x="1306" y="587"/>
                    <a:pt x="1305" y="587"/>
                    <a:pt x="1303" y="587"/>
                  </a:cubicBezTo>
                  <a:cubicBezTo>
                    <a:pt x="1301" y="589"/>
                    <a:pt x="1294" y="597"/>
                    <a:pt x="1292" y="598"/>
                  </a:cubicBezTo>
                  <a:cubicBezTo>
                    <a:pt x="1289" y="599"/>
                    <a:pt x="1286" y="600"/>
                    <a:pt x="1283" y="600"/>
                  </a:cubicBezTo>
                  <a:cubicBezTo>
                    <a:pt x="1280" y="604"/>
                    <a:pt x="1276" y="608"/>
                    <a:pt x="1273" y="612"/>
                  </a:cubicBezTo>
                  <a:cubicBezTo>
                    <a:pt x="1268" y="615"/>
                    <a:pt x="1263" y="617"/>
                    <a:pt x="1259" y="620"/>
                  </a:cubicBezTo>
                  <a:cubicBezTo>
                    <a:pt x="1255" y="623"/>
                    <a:pt x="1251" y="629"/>
                    <a:pt x="1249" y="632"/>
                  </a:cubicBezTo>
                  <a:cubicBezTo>
                    <a:pt x="1243" y="638"/>
                    <a:pt x="1236" y="643"/>
                    <a:pt x="1230" y="649"/>
                  </a:cubicBezTo>
                  <a:cubicBezTo>
                    <a:pt x="1222" y="656"/>
                    <a:pt x="1211" y="670"/>
                    <a:pt x="1198" y="670"/>
                  </a:cubicBezTo>
                  <a:cubicBezTo>
                    <a:pt x="1196" y="669"/>
                    <a:pt x="1194" y="668"/>
                    <a:pt x="1192" y="667"/>
                  </a:cubicBezTo>
                  <a:cubicBezTo>
                    <a:pt x="1191" y="659"/>
                    <a:pt x="1185" y="648"/>
                    <a:pt x="1181" y="643"/>
                  </a:cubicBezTo>
                  <a:cubicBezTo>
                    <a:pt x="1181" y="638"/>
                    <a:pt x="1181" y="638"/>
                    <a:pt x="1185" y="637"/>
                  </a:cubicBezTo>
                  <a:cubicBezTo>
                    <a:pt x="1187" y="626"/>
                    <a:pt x="1211" y="626"/>
                    <a:pt x="1221" y="620"/>
                  </a:cubicBezTo>
                  <a:cubicBezTo>
                    <a:pt x="1231" y="614"/>
                    <a:pt x="1240" y="602"/>
                    <a:pt x="1250" y="596"/>
                  </a:cubicBezTo>
                  <a:cubicBezTo>
                    <a:pt x="1272" y="581"/>
                    <a:pt x="1299" y="561"/>
                    <a:pt x="1318" y="543"/>
                  </a:cubicBezTo>
                  <a:cubicBezTo>
                    <a:pt x="1328" y="535"/>
                    <a:pt x="1327" y="510"/>
                    <a:pt x="1332" y="497"/>
                  </a:cubicBezTo>
                  <a:cubicBezTo>
                    <a:pt x="1333" y="494"/>
                    <a:pt x="1337" y="492"/>
                    <a:pt x="1338" y="490"/>
                  </a:cubicBezTo>
                  <a:cubicBezTo>
                    <a:pt x="1337" y="486"/>
                    <a:pt x="1337" y="482"/>
                    <a:pt x="1337" y="478"/>
                  </a:cubicBezTo>
                  <a:cubicBezTo>
                    <a:pt x="1352" y="444"/>
                    <a:pt x="1350" y="395"/>
                    <a:pt x="1362" y="357"/>
                  </a:cubicBezTo>
                  <a:cubicBezTo>
                    <a:pt x="1362" y="349"/>
                    <a:pt x="1361" y="341"/>
                    <a:pt x="1361" y="333"/>
                  </a:cubicBezTo>
                  <a:cubicBezTo>
                    <a:pt x="1363" y="328"/>
                    <a:pt x="1365" y="319"/>
                    <a:pt x="1367" y="313"/>
                  </a:cubicBezTo>
                  <a:cubicBezTo>
                    <a:pt x="1366" y="309"/>
                    <a:pt x="1366" y="305"/>
                    <a:pt x="1365" y="302"/>
                  </a:cubicBezTo>
                  <a:cubicBezTo>
                    <a:pt x="1367" y="292"/>
                    <a:pt x="1368" y="274"/>
                    <a:pt x="1371" y="266"/>
                  </a:cubicBezTo>
                  <a:cubicBezTo>
                    <a:pt x="1368" y="247"/>
                    <a:pt x="1369" y="219"/>
                    <a:pt x="1374" y="205"/>
                  </a:cubicBezTo>
                  <a:cubicBezTo>
                    <a:pt x="1376" y="200"/>
                    <a:pt x="1372" y="198"/>
                    <a:pt x="1372" y="194"/>
                  </a:cubicBezTo>
                  <a:cubicBezTo>
                    <a:pt x="1371" y="177"/>
                    <a:pt x="1377" y="165"/>
                    <a:pt x="1383" y="156"/>
                  </a:cubicBezTo>
                  <a:close/>
                  <a:moveTo>
                    <a:pt x="590" y="66"/>
                  </a:moveTo>
                  <a:cubicBezTo>
                    <a:pt x="594" y="69"/>
                    <a:pt x="599" y="72"/>
                    <a:pt x="604" y="75"/>
                  </a:cubicBezTo>
                  <a:cubicBezTo>
                    <a:pt x="591" y="115"/>
                    <a:pt x="558" y="147"/>
                    <a:pt x="524" y="170"/>
                  </a:cubicBezTo>
                  <a:cubicBezTo>
                    <a:pt x="516" y="175"/>
                    <a:pt x="503" y="190"/>
                    <a:pt x="497" y="198"/>
                  </a:cubicBezTo>
                  <a:cubicBezTo>
                    <a:pt x="490" y="208"/>
                    <a:pt x="477" y="214"/>
                    <a:pt x="469" y="225"/>
                  </a:cubicBezTo>
                  <a:cubicBezTo>
                    <a:pt x="450" y="251"/>
                    <a:pt x="423" y="274"/>
                    <a:pt x="409" y="302"/>
                  </a:cubicBezTo>
                  <a:cubicBezTo>
                    <a:pt x="393" y="331"/>
                    <a:pt x="374" y="356"/>
                    <a:pt x="360" y="387"/>
                  </a:cubicBezTo>
                  <a:cubicBezTo>
                    <a:pt x="352" y="404"/>
                    <a:pt x="351" y="426"/>
                    <a:pt x="340" y="434"/>
                  </a:cubicBezTo>
                  <a:cubicBezTo>
                    <a:pt x="341" y="437"/>
                    <a:pt x="340" y="437"/>
                    <a:pt x="343" y="438"/>
                  </a:cubicBezTo>
                  <a:cubicBezTo>
                    <a:pt x="343" y="436"/>
                    <a:pt x="349" y="429"/>
                    <a:pt x="350" y="426"/>
                  </a:cubicBezTo>
                  <a:cubicBezTo>
                    <a:pt x="354" y="419"/>
                    <a:pt x="356" y="408"/>
                    <a:pt x="360" y="401"/>
                  </a:cubicBezTo>
                  <a:cubicBezTo>
                    <a:pt x="362" y="399"/>
                    <a:pt x="364" y="397"/>
                    <a:pt x="366" y="396"/>
                  </a:cubicBezTo>
                  <a:cubicBezTo>
                    <a:pt x="389" y="345"/>
                    <a:pt x="416" y="300"/>
                    <a:pt x="463" y="269"/>
                  </a:cubicBezTo>
                  <a:cubicBezTo>
                    <a:pt x="481" y="257"/>
                    <a:pt x="513" y="233"/>
                    <a:pt x="539" y="250"/>
                  </a:cubicBezTo>
                  <a:cubicBezTo>
                    <a:pt x="566" y="266"/>
                    <a:pt x="548" y="305"/>
                    <a:pt x="544" y="331"/>
                  </a:cubicBezTo>
                  <a:cubicBezTo>
                    <a:pt x="547" y="334"/>
                    <a:pt x="529" y="385"/>
                    <a:pt x="528" y="396"/>
                  </a:cubicBezTo>
                  <a:cubicBezTo>
                    <a:pt x="527" y="407"/>
                    <a:pt x="520" y="430"/>
                    <a:pt x="517" y="439"/>
                  </a:cubicBezTo>
                  <a:cubicBezTo>
                    <a:pt x="517" y="443"/>
                    <a:pt x="517" y="448"/>
                    <a:pt x="517" y="452"/>
                  </a:cubicBezTo>
                  <a:cubicBezTo>
                    <a:pt x="515" y="457"/>
                    <a:pt x="513" y="466"/>
                    <a:pt x="511" y="469"/>
                  </a:cubicBezTo>
                  <a:cubicBezTo>
                    <a:pt x="513" y="482"/>
                    <a:pt x="508" y="497"/>
                    <a:pt x="505" y="509"/>
                  </a:cubicBezTo>
                  <a:cubicBezTo>
                    <a:pt x="504" y="521"/>
                    <a:pt x="502" y="534"/>
                    <a:pt x="501" y="546"/>
                  </a:cubicBezTo>
                  <a:cubicBezTo>
                    <a:pt x="498" y="554"/>
                    <a:pt x="495" y="568"/>
                    <a:pt x="492" y="575"/>
                  </a:cubicBezTo>
                  <a:cubicBezTo>
                    <a:pt x="492" y="579"/>
                    <a:pt x="492" y="584"/>
                    <a:pt x="492" y="589"/>
                  </a:cubicBezTo>
                  <a:cubicBezTo>
                    <a:pt x="486" y="606"/>
                    <a:pt x="485" y="636"/>
                    <a:pt x="476" y="650"/>
                  </a:cubicBezTo>
                  <a:cubicBezTo>
                    <a:pt x="454" y="654"/>
                    <a:pt x="426" y="638"/>
                    <a:pt x="424" y="619"/>
                  </a:cubicBezTo>
                  <a:cubicBezTo>
                    <a:pt x="423" y="619"/>
                    <a:pt x="422" y="619"/>
                    <a:pt x="421" y="619"/>
                  </a:cubicBezTo>
                  <a:cubicBezTo>
                    <a:pt x="401" y="654"/>
                    <a:pt x="390" y="695"/>
                    <a:pt x="366" y="729"/>
                  </a:cubicBezTo>
                  <a:cubicBezTo>
                    <a:pt x="367" y="730"/>
                    <a:pt x="368" y="731"/>
                    <a:pt x="368" y="733"/>
                  </a:cubicBezTo>
                  <a:cubicBezTo>
                    <a:pt x="369" y="733"/>
                    <a:pt x="371" y="733"/>
                    <a:pt x="372" y="733"/>
                  </a:cubicBezTo>
                  <a:cubicBezTo>
                    <a:pt x="386" y="722"/>
                    <a:pt x="402" y="714"/>
                    <a:pt x="419" y="706"/>
                  </a:cubicBezTo>
                  <a:cubicBezTo>
                    <a:pt x="426" y="703"/>
                    <a:pt x="431" y="695"/>
                    <a:pt x="438" y="692"/>
                  </a:cubicBezTo>
                  <a:cubicBezTo>
                    <a:pt x="458" y="681"/>
                    <a:pt x="483" y="669"/>
                    <a:pt x="505" y="661"/>
                  </a:cubicBezTo>
                  <a:cubicBezTo>
                    <a:pt x="532" y="651"/>
                    <a:pt x="564" y="651"/>
                    <a:pt x="576" y="676"/>
                  </a:cubicBezTo>
                  <a:cubicBezTo>
                    <a:pt x="593" y="713"/>
                    <a:pt x="556" y="747"/>
                    <a:pt x="553" y="773"/>
                  </a:cubicBezTo>
                  <a:cubicBezTo>
                    <a:pt x="553" y="773"/>
                    <a:pt x="542" y="797"/>
                    <a:pt x="547" y="802"/>
                  </a:cubicBezTo>
                  <a:cubicBezTo>
                    <a:pt x="550" y="807"/>
                    <a:pt x="565" y="817"/>
                    <a:pt x="570" y="820"/>
                  </a:cubicBezTo>
                  <a:cubicBezTo>
                    <a:pt x="577" y="824"/>
                    <a:pt x="595" y="843"/>
                    <a:pt x="600" y="850"/>
                  </a:cubicBezTo>
                  <a:cubicBezTo>
                    <a:pt x="605" y="858"/>
                    <a:pt x="609" y="876"/>
                    <a:pt x="614" y="881"/>
                  </a:cubicBezTo>
                  <a:cubicBezTo>
                    <a:pt x="613" y="886"/>
                    <a:pt x="609" y="890"/>
                    <a:pt x="606" y="892"/>
                  </a:cubicBezTo>
                  <a:cubicBezTo>
                    <a:pt x="598" y="892"/>
                    <a:pt x="594" y="887"/>
                    <a:pt x="588" y="884"/>
                  </a:cubicBezTo>
                  <a:cubicBezTo>
                    <a:pt x="580" y="879"/>
                    <a:pt x="569" y="875"/>
                    <a:pt x="560" y="869"/>
                  </a:cubicBezTo>
                  <a:cubicBezTo>
                    <a:pt x="547" y="859"/>
                    <a:pt x="539" y="841"/>
                    <a:pt x="526" y="832"/>
                  </a:cubicBezTo>
                  <a:cubicBezTo>
                    <a:pt x="513" y="835"/>
                    <a:pt x="502" y="867"/>
                    <a:pt x="480" y="874"/>
                  </a:cubicBezTo>
                  <a:cubicBezTo>
                    <a:pt x="468" y="878"/>
                    <a:pt x="461" y="864"/>
                    <a:pt x="456" y="860"/>
                  </a:cubicBezTo>
                  <a:cubicBezTo>
                    <a:pt x="436" y="845"/>
                    <a:pt x="422" y="826"/>
                    <a:pt x="414" y="803"/>
                  </a:cubicBezTo>
                  <a:cubicBezTo>
                    <a:pt x="413" y="801"/>
                    <a:pt x="409" y="797"/>
                    <a:pt x="410" y="793"/>
                  </a:cubicBezTo>
                  <a:cubicBezTo>
                    <a:pt x="419" y="764"/>
                    <a:pt x="445" y="751"/>
                    <a:pt x="477" y="763"/>
                  </a:cubicBezTo>
                  <a:cubicBezTo>
                    <a:pt x="489" y="768"/>
                    <a:pt x="496" y="775"/>
                    <a:pt x="512" y="775"/>
                  </a:cubicBezTo>
                  <a:cubicBezTo>
                    <a:pt x="517" y="750"/>
                    <a:pt x="551" y="710"/>
                    <a:pt x="541" y="676"/>
                  </a:cubicBezTo>
                  <a:cubicBezTo>
                    <a:pt x="539" y="676"/>
                    <a:pt x="539" y="675"/>
                    <a:pt x="535" y="675"/>
                  </a:cubicBezTo>
                  <a:cubicBezTo>
                    <a:pt x="530" y="679"/>
                    <a:pt x="524" y="678"/>
                    <a:pt x="516" y="681"/>
                  </a:cubicBezTo>
                  <a:cubicBezTo>
                    <a:pt x="508" y="683"/>
                    <a:pt x="483" y="695"/>
                    <a:pt x="478" y="699"/>
                  </a:cubicBezTo>
                  <a:cubicBezTo>
                    <a:pt x="440" y="726"/>
                    <a:pt x="384" y="764"/>
                    <a:pt x="359" y="803"/>
                  </a:cubicBezTo>
                  <a:cubicBezTo>
                    <a:pt x="354" y="811"/>
                    <a:pt x="343" y="816"/>
                    <a:pt x="338" y="823"/>
                  </a:cubicBezTo>
                  <a:cubicBezTo>
                    <a:pt x="330" y="836"/>
                    <a:pt x="324" y="844"/>
                    <a:pt x="315" y="857"/>
                  </a:cubicBezTo>
                  <a:cubicBezTo>
                    <a:pt x="312" y="859"/>
                    <a:pt x="309" y="862"/>
                    <a:pt x="306" y="864"/>
                  </a:cubicBezTo>
                  <a:cubicBezTo>
                    <a:pt x="295" y="888"/>
                    <a:pt x="277" y="925"/>
                    <a:pt x="249" y="926"/>
                  </a:cubicBezTo>
                  <a:cubicBezTo>
                    <a:pt x="243" y="922"/>
                    <a:pt x="237" y="917"/>
                    <a:pt x="232" y="913"/>
                  </a:cubicBezTo>
                  <a:cubicBezTo>
                    <a:pt x="229" y="870"/>
                    <a:pt x="262" y="847"/>
                    <a:pt x="277" y="815"/>
                  </a:cubicBezTo>
                  <a:cubicBezTo>
                    <a:pt x="316" y="734"/>
                    <a:pt x="364" y="661"/>
                    <a:pt x="399" y="579"/>
                  </a:cubicBezTo>
                  <a:cubicBezTo>
                    <a:pt x="402" y="572"/>
                    <a:pt x="397" y="544"/>
                    <a:pt x="395" y="538"/>
                  </a:cubicBezTo>
                  <a:cubicBezTo>
                    <a:pt x="386" y="508"/>
                    <a:pt x="384" y="450"/>
                    <a:pt x="409" y="432"/>
                  </a:cubicBezTo>
                  <a:cubicBezTo>
                    <a:pt x="415" y="428"/>
                    <a:pt x="424" y="417"/>
                    <a:pt x="438" y="422"/>
                  </a:cubicBezTo>
                  <a:cubicBezTo>
                    <a:pt x="448" y="425"/>
                    <a:pt x="456" y="431"/>
                    <a:pt x="464" y="441"/>
                  </a:cubicBezTo>
                  <a:cubicBezTo>
                    <a:pt x="469" y="448"/>
                    <a:pt x="475" y="453"/>
                    <a:pt x="478" y="462"/>
                  </a:cubicBezTo>
                  <a:cubicBezTo>
                    <a:pt x="486" y="484"/>
                    <a:pt x="466" y="520"/>
                    <a:pt x="462" y="531"/>
                  </a:cubicBezTo>
                  <a:cubicBezTo>
                    <a:pt x="457" y="542"/>
                    <a:pt x="444" y="578"/>
                    <a:pt x="464" y="583"/>
                  </a:cubicBezTo>
                  <a:cubicBezTo>
                    <a:pt x="465" y="582"/>
                    <a:pt x="466" y="582"/>
                    <a:pt x="467" y="581"/>
                  </a:cubicBezTo>
                  <a:cubicBezTo>
                    <a:pt x="467" y="572"/>
                    <a:pt x="470" y="560"/>
                    <a:pt x="473" y="552"/>
                  </a:cubicBezTo>
                  <a:cubicBezTo>
                    <a:pt x="472" y="548"/>
                    <a:pt x="472" y="545"/>
                    <a:pt x="471" y="541"/>
                  </a:cubicBezTo>
                  <a:cubicBezTo>
                    <a:pt x="474" y="530"/>
                    <a:pt x="478" y="515"/>
                    <a:pt x="482" y="505"/>
                  </a:cubicBezTo>
                  <a:cubicBezTo>
                    <a:pt x="482" y="498"/>
                    <a:pt x="482" y="492"/>
                    <a:pt x="482" y="485"/>
                  </a:cubicBezTo>
                  <a:cubicBezTo>
                    <a:pt x="484" y="483"/>
                    <a:pt x="486" y="482"/>
                    <a:pt x="487" y="481"/>
                  </a:cubicBezTo>
                  <a:cubicBezTo>
                    <a:pt x="488" y="479"/>
                    <a:pt x="488" y="462"/>
                    <a:pt x="487" y="458"/>
                  </a:cubicBezTo>
                  <a:cubicBezTo>
                    <a:pt x="490" y="448"/>
                    <a:pt x="493" y="444"/>
                    <a:pt x="494" y="428"/>
                  </a:cubicBezTo>
                  <a:cubicBezTo>
                    <a:pt x="497" y="411"/>
                    <a:pt x="500" y="393"/>
                    <a:pt x="503" y="376"/>
                  </a:cubicBezTo>
                  <a:cubicBezTo>
                    <a:pt x="505" y="371"/>
                    <a:pt x="514" y="337"/>
                    <a:pt x="511" y="333"/>
                  </a:cubicBezTo>
                  <a:cubicBezTo>
                    <a:pt x="516" y="323"/>
                    <a:pt x="526" y="298"/>
                    <a:pt x="517" y="284"/>
                  </a:cubicBezTo>
                  <a:cubicBezTo>
                    <a:pt x="515" y="283"/>
                    <a:pt x="513" y="282"/>
                    <a:pt x="511" y="280"/>
                  </a:cubicBezTo>
                  <a:cubicBezTo>
                    <a:pt x="497" y="287"/>
                    <a:pt x="487" y="298"/>
                    <a:pt x="476" y="309"/>
                  </a:cubicBezTo>
                  <a:cubicBezTo>
                    <a:pt x="474" y="311"/>
                    <a:pt x="473" y="314"/>
                    <a:pt x="471" y="316"/>
                  </a:cubicBezTo>
                  <a:cubicBezTo>
                    <a:pt x="458" y="325"/>
                    <a:pt x="449" y="336"/>
                    <a:pt x="442" y="349"/>
                  </a:cubicBezTo>
                  <a:cubicBezTo>
                    <a:pt x="438" y="353"/>
                    <a:pt x="434" y="357"/>
                    <a:pt x="430" y="362"/>
                  </a:cubicBezTo>
                  <a:cubicBezTo>
                    <a:pt x="420" y="379"/>
                    <a:pt x="406" y="394"/>
                    <a:pt x="398" y="411"/>
                  </a:cubicBezTo>
                  <a:cubicBezTo>
                    <a:pt x="380" y="451"/>
                    <a:pt x="365" y="498"/>
                    <a:pt x="346" y="539"/>
                  </a:cubicBezTo>
                  <a:cubicBezTo>
                    <a:pt x="346" y="543"/>
                    <a:pt x="345" y="548"/>
                    <a:pt x="345" y="552"/>
                  </a:cubicBezTo>
                  <a:cubicBezTo>
                    <a:pt x="333" y="573"/>
                    <a:pt x="330" y="606"/>
                    <a:pt x="320" y="626"/>
                  </a:cubicBezTo>
                  <a:cubicBezTo>
                    <a:pt x="320" y="632"/>
                    <a:pt x="320" y="638"/>
                    <a:pt x="320" y="644"/>
                  </a:cubicBezTo>
                  <a:cubicBezTo>
                    <a:pt x="316" y="659"/>
                    <a:pt x="313" y="666"/>
                    <a:pt x="301" y="674"/>
                  </a:cubicBezTo>
                  <a:cubicBezTo>
                    <a:pt x="240" y="675"/>
                    <a:pt x="276" y="563"/>
                    <a:pt x="287" y="532"/>
                  </a:cubicBezTo>
                  <a:cubicBezTo>
                    <a:pt x="286" y="529"/>
                    <a:pt x="286" y="527"/>
                    <a:pt x="285" y="524"/>
                  </a:cubicBezTo>
                  <a:cubicBezTo>
                    <a:pt x="287" y="519"/>
                    <a:pt x="289" y="512"/>
                    <a:pt x="291" y="506"/>
                  </a:cubicBezTo>
                  <a:cubicBezTo>
                    <a:pt x="314" y="431"/>
                    <a:pt x="346" y="355"/>
                    <a:pt x="390" y="293"/>
                  </a:cubicBezTo>
                  <a:cubicBezTo>
                    <a:pt x="401" y="277"/>
                    <a:pt x="414" y="261"/>
                    <a:pt x="428" y="247"/>
                  </a:cubicBezTo>
                  <a:cubicBezTo>
                    <a:pt x="429" y="245"/>
                    <a:pt x="439" y="233"/>
                    <a:pt x="438" y="231"/>
                  </a:cubicBezTo>
                  <a:cubicBezTo>
                    <a:pt x="458" y="207"/>
                    <a:pt x="480" y="187"/>
                    <a:pt x="501" y="164"/>
                  </a:cubicBezTo>
                  <a:cubicBezTo>
                    <a:pt x="504" y="160"/>
                    <a:pt x="521" y="143"/>
                    <a:pt x="520" y="142"/>
                  </a:cubicBezTo>
                  <a:cubicBezTo>
                    <a:pt x="529" y="131"/>
                    <a:pt x="541" y="124"/>
                    <a:pt x="549" y="113"/>
                  </a:cubicBezTo>
                  <a:cubicBezTo>
                    <a:pt x="549" y="112"/>
                    <a:pt x="549" y="112"/>
                    <a:pt x="549" y="111"/>
                  </a:cubicBezTo>
                  <a:cubicBezTo>
                    <a:pt x="548" y="111"/>
                    <a:pt x="547" y="111"/>
                    <a:pt x="546" y="111"/>
                  </a:cubicBezTo>
                  <a:cubicBezTo>
                    <a:pt x="541" y="122"/>
                    <a:pt x="511" y="133"/>
                    <a:pt x="503" y="146"/>
                  </a:cubicBezTo>
                  <a:cubicBezTo>
                    <a:pt x="495" y="162"/>
                    <a:pt x="473" y="176"/>
                    <a:pt x="460" y="190"/>
                  </a:cubicBezTo>
                  <a:cubicBezTo>
                    <a:pt x="443" y="210"/>
                    <a:pt x="425" y="227"/>
                    <a:pt x="403" y="242"/>
                  </a:cubicBezTo>
                  <a:cubicBezTo>
                    <a:pt x="389" y="252"/>
                    <a:pt x="380" y="266"/>
                    <a:pt x="363" y="274"/>
                  </a:cubicBezTo>
                  <a:cubicBezTo>
                    <a:pt x="361" y="277"/>
                    <a:pt x="359" y="280"/>
                    <a:pt x="356" y="283"/>
                  </a:cubicBezTo>
                  <a:cubicBezTo>
                    <a:pt x="345" y="294"/>
                    <a:pt x="328" y="314"/>
                    <a:pt x="308" y="318"/>
                  </a:cubicBezTo>
                  <a:cubicBezTo>
                    <a:pt x="292" y="308"/>
                    <a:pt x="281" y="268"/>
                    <a:pt x="290" y="239"/>
                  </a:cubicBezTo>
                  <a:cubicBezTo>
                    <a:pt x="302" y="200"/>
                    <a:pt x="321" y="162"/>
                    <a:pt x="336" y="130"/>
                  </a:cubicBezTo>
                  <a:cubicBezTo>
                    <a:pt x="342" y="116"/>
                    <a:pt x="341" y="96"/>
                    <a:pt x="350" y="84"/>
                  </a:cubicBezTo>
                  <a:cubicBezTo>
                    <a:pt x="350" y="84"/>
                    <a:pt x="350" y="84"/>
                    <a:pt x="350" y="84"/>
                  </a:cubicBezTo>
                  <a:cubicBezTo>
                    <a:pt x="380" y="83"/>
                    <a:pt x="411" y="122"/>
                    <a:pt x="407" y="152"/>
                  </a:cubicBezTo>
                  <a:cubicBezTo>
                    <a:pt x="405" y="166"/>
                    <a:pt x="399" y="177"/>
                    <a:pt x="395" y="186"/>
                  </a:cubicBezTo>
                  <a:cubicBezTo>
                    <a:pt x="391" y="194"/>
                    <a:pt x="392" y="203"/>
                    <a:pt x="387" y="206"/>
                  </a:cubicBezTo>
                  <a:cubicBezTo>
                    <a:pt x="387" y="207"/>
                    <a:pt x="388" y="208"/>
                    <a:pt x="388" y="208"/>
                  </a:cubicBezTo>
                  <a:cubicBezTo>
                    <a:pt x="388" y="208"/>
                    <a:pt x="389" y="208"/>
                    <a:pt x="389" y="207"/>
                  </a:cubicBezTo>
                  <a:cubicBezTo>
                    <a:pt x="394" y="202"/>
                    <a:pt x="399" y="198"/>
                    <a:pt x="405" y="193"/>
                  </a:cubicBezTo>
                  <a:cubicBezTo>
                    <a:pt x="437" y="172"/>
                    <a:pt x="461" y="147"/>
                    <a:pt x="494" y="125"/>
                  </a:cubicBezTo>
                  <a:cubicBezTo>
                    <a:pt x="504" y="118"/>
                    <a:pt x="513" y="107"/>
                    <a:pt x="523" y="101"/>
                  </a:cubicBezTo>
                  <a:cubicBezTo>
                    <a:pt x="536" y="93"/>
                    <a:pt x="548" y="86"/>
                    <a:pt x="560" y="78"/>
                  </a:cubicBezTo>
                  <a:cubicBezTo>
                    <a:pt x="564" y="75"/>
                    <a:pt x="569" y="69"/>
                    <a:pt x="573" y="67"/>
                  </a:cubicBezTo>
                  <a:cubicBezTo>
                    <a:pt x="578" y="65"/>
                    <a:pt x="586" y="70"/>
                    <a:pt x="590" y="66"/>
                  </a:cubicBezTo>
                  <a:close/>
                  <a:moveTo>
                    <a:pt x="236" y="1"/>
                  </a:moveTo>
                  <a:cubicBezTo>
                    <a:pt x="280" y="0"/>
                    <a:pt x="302" y="56"/>
                    <a:pt x="301" y="98"/>
                  </a:cubicBezTo>
                  <a:cubicBezTo>
                    <a:pt x="300" y="100"/>
                    <a:pt x="303" y="104"/>
                    <a:pt x="301" y="110"/>
                  </a:cubicBezTo>
                  <a:cubicBezTo>
                    <a:pt x="298" y="119"/>
                    <a:pt x="295" y="129"/>
                    <a:pt x="291" y="138"/>
                  </a:cubicBezTo>
                  <a:cubicBezTo>
                    <a:pt x="285" y="150"/>
                    <a:pt x="265" y="171"/>
                    <a:pt x="258" y="182"/>
                  </a:cubicBezTo>
                  <a:cubicBezTo>
                    <a:pt x="251" y="191"/>
                    <a:pt x="249" y="202"/>
                    <a:pt x="244" y="213"/>
                  </a:cubicBezTo>
                  <a:cubicBezTo>
                    <a:pt x="240" y="220"/>
                    <a:pt x="233" y="226"/>
                    <a:pt x="228" y="233"/>
                  </a:cubicBezTo>
                  <a:cubicBezTo>
                    <a:pt x="230" y="242"/>
                    <a:pt x="216" y="253"/>
                    <a:pt x="212" y="261"/>
                  </a:cubicBezTo>
                  <a:cubicBezTo>
                    <a:pt x="200" y="289"/>
                    <a:pt x="186" y="310"/>
                    <a:pt x="171" y="341"/>
                  </a:cubicBezTo>
                  <a:cubicBezTo>
                    <a:pt x="183" y="341"/>
                    <a:pt x="190" y="333"/>
                    <a:pt x="204" y="337"/>
                  </a:cubicBezTo>
                  <a:cubicBezTo>
                    <a:pt x="241" y="348"/>
                    <a:pt x="246" y="379"/>
                    <a:pt x="230" y="418"/>
                  </a:cubicBezTo>
                  <a:cubicBezTo>
                    <a:pt x="215" y="456"/>
                    <a:pt x="191" y="493"/>
                    <a:pt x="174" y="531"/>
                  </a:cubicBezTo>
                  <a:cubicBezTo>
                    <a:pt x="166" y="549"/>
                    <a:pt x="150" y="563"/>
                    <a:pt x="150" y="587"/>
                  </a:cubicBezTo>
                  <a:cubicBezTo>
                    <a:pt x="171" y="599"/>
                    <a:pt x="187" y="643"/>
                    <a:pt x="182" y="672"/>
                  </a:cubicBezTo>
                  <a:cubicBezTo>
                    <a:pt x="182" y="680"/>
                    <a:pt x="182" y="687"/>
                    <a:pt x="182" y="695"/>
                  </a:cubicBezTo>
                  <a:cubicBezTo>
                    <a:pt x="179" y="704"/>
                    <a:pt x="176" y="716"/>
                    <a:pt x="173" y="725"/>
                  </a:cubicBezTo>
                  <a:cubicBezTo>
                    <a:pt x="173" y="729"/>
                    <a:pt x="174" y="733"/>
                    <a:pt x="174" y="738"/>
                  </a:cubicBezTo>
                  <a:cubicBezTo>
                    <a:pt x="172" y="744"/>
                    <a:pt x="172" y="751"/>
                    <a:pt x="169" y="756"/>
                  </a:cubicBezTo>
                  <a:cubicBezTo>
                    <a:pt x="169" y="762"/>
                    <a:pt x="169" y="767"/>
                    <a:pt x="169" y="772"/>
                  </a:cubicBezTo>
                  <a:cubicBezTo>
                    <a:pt x="168" y="777"/>
                    <a:pt x="165" y="779"/>
                    <a:pt x="164" y="784"/>
                  </a:cubicBezTo>
                  <a:cubicBezTo>
                    <a:pt x="164" y="817"/>
                    <a:pt x="164" y="850"/>
                    <a:pt x="164" y="883"/>
                  </a:cubicBezTo>
                  <a:cubicBezTo>
                    <a:pt x="165" y="885"/>
                    <a:pt x="167" y="886"/>
                    <a:pt x="169" y="888"/>
                  </a:cubicBezTo>
                  <a:cubicBezTo>
                    <a:pt x="173" y="896"/>
                    <a:pt x="168" y="934"/>
                    <a:pt x="166" y="939"/>
                  </a:cubicBezTo>
                  <a:cubicBezTo>
                    <a:pt x="164" y="945"/>
                    <a:pt x="161" y="951"/>
                    <a:pt x="159" y="957"/>
                  </a:cubicBezTo>
                  <a:cubicBezTo>
                    <a:pt x="156" y="961"/>
                    <a:pt x="151" y="961"/>
                    <a:pt x="148" y="966"/>
                  </a:cubicBezTo>
                  <a:cubicBezTo>
                    <a:pt x="142" y="966"/>
                    <a:pt x="136" y="967"/>
                    <a:pt x="130" y="967"/>
                  </a:cubicBezTo>
                  <a:cubicBezTo>
                    <a:pt x="104" y="958"/>
                    <a:pt x="93" y="920"/>
                    <a:pt x="105" y="886"/>
                  </a:cubicBezTo>
                  <a:cubicBezTo>
                    <a:pt x="105" y="866"/>
                    <a:pt x="106" y="846"/>
                    <a:pt x="106" y="825"/>
                  </a:cubicBezTo>
                  <a:cubicBezTo>
                    <a:pt x="107" y="824"/>
                    <a:pt x="109" y="822"/>
                    <a:pt x="110" y="820"/>
                  </a:cubicBezTo>
                  <a:cubicBezTo>
                    <a:pt x="110" y="814"/>
                    <a:pt x="110" y="807"/>
                    <a:pt x="110" y="801"/>
                  </a:cubicBezTo>
                  <a:cubicBezTo>
                    <a:pt x="110" y="784"/>
                    <a:pt x="111" y="775"/>
                    <a:pt x="116" y="765"/>
                  </a:cubicBezTo>
                  <a:cubicBezTo>
                    <a:pt x="117" y="761"/>
                    <a:pt x="115" y="756"/>
                    <a:pt x="114" y="754"/>
                  </a:cubicBezTo>
                  <a:cubicBezTo>
                    <a:pt x="114" y="754"/>
                    <a:pt x="116" y="724"/>
                    <a:pt x="116" y="724"/>
                  </a:cubicBezTo>
                  <a:cubicBezTo>
                    <a:pt x="117" y="718"/>
                    <a:pt x="116" y="678"/>
                    <a:pt x="114" y="675"/>
                  </a:cubicBezTo>
                  <a:cubicBezTo>
                    <a:pt x="104" y="677"/>
                    <a:pt x="99" y="697"/>
                    <a:pt x="93" y="706"/>
                  </a:cubicBezTo>
                  <a:cubicBezTo>
                    <a:pt x="86" y="717"/>
                    <a:pt x="69" y="727"/>
                    <a:pt x="64" y="738"/>
                  </a:cubicBezTo>
                  <a:cubicBezTo>
                    <a:pt x="56" y="754"/>
                    <a:pt x="27" y="790"/>
                    <a:pt x="8" y="792"/>
                  </a:cubicBezTo>
                  <a:cubicBezTo>
                    <a:pt x="6" y="789"/>
                    <a:pt x="3" y="786"/>
                    <a:pt x="0" y="783"/>
                  </a:cubicBezTo>
                  <a:cubicBezTo>
                    <a:pt x="0" y="770"/>
                    <a:pt x="6" y="758"/>
                    <a:pt x="10" y="748"/>
                  </a:cubicBezTo>
                  <a:cubicBezTo>
                    <a:pt x="10" y="746"/>
                    <a:pt x="10" y="743"/>
                    <a:pt x="10" y="740"/>
                  </a:cubicBezTo>
                  <a:cubicBezTo>
                    <a:pt x="13" y="729"/>
                    <a:pt x="25" y="717"/>
                    <a:pt x="29" y="708"/>
                  </a:cubicBezTo>
                  <a:cubicBezTo>
                    <a:pt x="34" y="698"/>
                    <a:pt x="33" y="693"/>
                    <a:pt x="38" y="685"/>
                  </a:cubicBezTo>
                  <a:cubicBezTo>
                    <a:pt x="46" y="673"/>
                    <a:pt x="58" y="661"/>
                    <a:pt x="64" y="649"/>
                  </a:cubicBezTo>
                  <a:cubicBezTo>
                    <a:pt x="77" y="623"/>
                    <a:pt x="90" y="606"/>
                    <a:pt x="102" y="579"/>
                  </a:cubicBezTo>
                  <a:cubicBezTo>
                    <a:pt x="104" y="575"/>
                    <a:pt x="118" y="563"/>
                    <a:pt x="115" y="559"/>
                  </a:cubicBezTo>
                  <a:cubicBezTo>
                    <a:pt x="118" y="553"/>
                    <a:pt x="132" y="530"/>
                    <a:pt x="132" y="525"/>
                  </a:cubicBezTo>
                  <a:cubicBezTo>
                    <a:pt x="132" y="518"/>
                    <a:pt x="151" y="495"/>
                    <a:pt x="147" y="488"/>
                  </a:cubicBezTo>
                  <a:cubicBezTo>
                    <a:pt x="161" y="463"/>
                    <a:pt x="169" y="443"/>
                    <a:pt x="173" y="411"/>
                  </a:cubicBezTo>
                  <a:cubicBezTo>
                    <a:pt x="167" y="412"/>
                    <a:pt x="166" y="415"/>
                    <a:pt x="162" y="417"/>
                  </a:cubicBezTo>
                  <a:cubicBezTo>
                    <a:pt x="147" y="427"/>
                    <a:pt x="113" y="424"/>
                    <a:pt x="105" y="412"/>
                  </a:cubicBezTo>
                  <a:cubicBezTo>
                    <a:pt x="87" y="383"/>
                    <a:pt x="117" y="357"/>
                    <a:pt x="123" y="340"/>
                  </a:cubicBezTo>
                  <a:cubicBezTo>
                    <a:pt x="129" y="322"/>
                    <a:pt x="154" y="292"/>
                    <a:pt x="164" y="275"/>
                  </a:cubicBezTo>
                  <a:cubicBezTo>
                    <a:pt x="194" y="228"/>
                    <a:pt x="218" y="178"/>
                    <a:pt x="244" y="123"/>
                  </a:cubicBezTo>
                  <a:cubicBezTo>
                    <a:pt x="247" y="115"/>
                    <a:pt x="231" y="82"/>
                    <a:pt x="229" y="75"/>
                  </a:cubicBezTo>
                  <a:cubicBezTo>
                    <a:pt x="229" y="70"/>
                    <a:pt x="229" y="65"/>
                    <a:pt x="229" y="60"/>
                  </a:cubicBezTo>
                  <a:cubicBezTo>
                    <a:pt x="223" y="37"/>
                    <a:pt x="228" y="17"/>
                    <a:pt x="236" y="1"/>
                  </a:cubicBezTo>
                  <a:close/>
                  <a:moveTo>
                    <a:pt x="91" y="1099"/>
                  </a:moveTo>
                  <a:lnTo>
                    <a:pt x="91" y="1143"/>
                  </a:lnTo>
                  <a:lnTo>
                    <a:pt x="112" y="1143"/>
                  </a:lnTo>
                  <a:cubicBezTo>
                    <a:pt x="124" y="1143"/>
                    <a:pt x="130" y="1136"/>
                    <a:pt x="129" y="1125"/>
                  </a:cubicBezTo>
                  <a:lnTo>
                    <a:pt x="140" y="1125"/>
                  </a:lnTo>
                  <a:lnTo>
                    <a:pt x="140" y="1173"/>
                  </a:lnTo>
                  <a:lnTo>
                    <a:pt x="129" y="1173"/>
                  </a:lnTo>
                  <a:cubicBezTo>
                    <a:pt x="129" y="1163"/>
                    <a:pt x="123" y="1155"/>
                    <a:pt x="115" y="1155"/>
                  </a:cubicBezTo>
                  <a:lnTo>
                    <a:pt x="91" y="1155"/>
                  </a:lnTo>
                  <a:lnTo>
                    <a:pt x="91" y="1187"/>
                  </a:lnTo>
                  <a:cubicBezTo>
                    <a:pt x="91" y="1200"/>
                    <a:pt x="97" y="1204"/>
                    <a:pt x="104" y="1204"/>
                  </a:cubicBezTo>
                  <a:lnTo>
                    <a:pt x="108" y="1204"/>
                  </a:lnTo>
                  <a:lnTo>
                    <a:pt x="108" y="1215"/>
                  </a:lnTo>
                  <a:lnTo>
                    <a:pt x="49" y="1215"/>
                  </a:lnTo>
                  <a:lnTo>
                    <a:pt x="49" y="1204"/>
                  </a:lnTo>
                  <a:lnTo>
                    <a:pt x="52" y="1204"/>
                  </a:lnTo>
                  <a:cubicBezTo>
                    <a:pt x="58" y="1204"/>
                    <a:pt x="67" y="1199"/>
                    <a:pt x="67" y="1191"/>
                  </a:cubicBezTo>
                  <a:lnTo>
                    <a:pt x="67" y="1112"/>
                  </a:lnTo>
                  <a:cubicBezTo>
                    <a:pt x="67" y="1101"/>
                    <a:pt x="60" y="1099"/>
                    <a:pt x="51" y="1099"/>
                  </a:cubicBezTo>
                  <a:lnTo>
                    <a:pt x="49" y="1099"/>
                  </a:lnTo>
                  <a:lnTo>
                    <a:pt x="49" y="1087"/>
                  </a:lnTo>
                  <a:lnTo>
                    <a:pt x="155" y="1087"/>
                  </a:lnTo>
                  <a:lnTo>
                    <a:pt x="158" y="1120"/>
                  </a:lnTo>
                  <a:lnTo>
                    <a:pt x="146" y="1120"/>
                  </a:lnTo>
                  <a:cubicBezTo>
                    <a:pt x="145" y="1108"/>
                    <a:pt x="133" y="1099"/>
                    <a:pt x="124" y="1099"/>
                  </a:cubicBezTo>
                  <a:lnTo>
                    <a:pt x="91" y="1099"/>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1AA0DA"/>
                </a:solidFill>
                <a:effectLst/>
                <a:uLnTx/>
                <a:uFillTx/>
                <a:latin charset="0" panose="020b0604020202020204" pitchFamily="34" typeface="Arial"/>
                <a:ea charset="-122" panose="02010600030101010101" pitchFamily="2" typeface="宋体"/>
                <a:cs typeface="+mn-cs"/>
              </a:endParaRPr>
            </a:p>
          </p:txBody>
        </p:sp>
      </p:gr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22" name="Freeform 5"/>
          <p:cNvSpPr>
            <a:spLocks noEditPoints="1"/>
          </p:cNvSpPr>
          <p:nvPr/>
        </p:nvSpPr>
        <p:spPr bwMode="auto">
          <a:xfrm>
            <a:off x="774069" y="1972217"/>
            <a:ext cx="2142648" cy="2483438"/>
          </a:xfrm>
          <a:custGeom>
            <a:gdLst>
              <a:gd fmla="*/ 993 w 1986" name="T0"/>
              <a:gd fmla="*/ 0 h 2293" name="T1"/>
              <a:gd fmla="*/ 1489 w 1986" name="T2"/>
              <a:gd fmla="*/ 287 h 2293" name="T3"/>
              <a:gd fmla="*/ 1986 w 1986" name="T4"/>
              <a:gd fmla="*/ 573 h 2293" name="T5"/>
              <a:gd fmla="*/ 1986 w 1986" name="T6"/>
              <a:gd fmla="*/ 1146 h 2293" name="T7"/>
              <a:gd fmla="*/ 1986 w 1986" name="T8"/>
              <a:gd fmla="*/ 1720 h 2293" name="T9"/>
              <a:gd fmla="*/ 1489 w 1986" name="T10"/>
              <a:gd fmla="*/ 2006 h 2293" name="T11"/>
              <a:gd fmla="*/ 993 w 1986" name="T12"/>
              <a:gd fmla="*/ 2293 h 2293" name="T13"/>
              <a:gd fmla="*/ 496 w 1986" name="T14"/>
              <a:gd fmla="*/ 2006 h 2293" name="T15"/>
              <a:gd fmla="*/ 0 w 1986" name="T16"/>
              <a:gd fmla="*/ 1720 h 2293" name="T17"/>
              <a:gd fmla="*/ 0 w 1986" name="T18"/>
              <a:gd fmla="*/ 1146 h 2293" name="T19"/>
              <a:gd fmla="*/ 0 w 1986" name="T20"/>
              <a:gd fmla="*/ 573 h 2293" name="T21"/>
              <a:gd fmla="*/ 496 w 1986" name="T22"/>
              <a:gd fmla="*/ 287 h 2293" name="T23"/>
              <a:gd fmla="*/ 993 w 1986" name="T24"/>
              <a:gd fmla="*/ 0 h 2293" name="T25"/>
              <a:gd fmla="*/ 993 w 1986" name="T26"/>
              <a:gd fmla="*/ 194 h 2293" name="T27"/>
              <a:gd fmla="*/ 1405 w 1986" name="T28"/>
              <a:gd fmla="*/ 432 h 2293" name="T29"/>
              <a:gd fmla="*/ 1817 w 1986" name="T30"/>
              <a:gd fmla="*/ 670 h 2293" name="T31"/>
              <a:gd fmla="*/ 1817 w 1986" name="T32"/>
              <a:gd fmla="*/ 1146 h 2293" name="T33"/>
              <a:gd fmla="*/ 1817 w 1986" name="T34"/>
              <a:gd fmla="*/ 1622 h 2293" name="T35"/>
              <a:gd fmla="*/ 1405 w 1986" name="T36"/>
              <a:gd fmla="*/ 1860 h 2293" name="T37"/>
              <a:gd fmla="*/ 993 w 1986" name="T38"/>
              <a:gd fmla="*/ 2098 h 2293" name="T39"/>
              <a:gd fmla="*/ 581 w 1986" name="T40"/>
              <a:gd fmla="*/ 1860 h 2293" name="T41"/>
              <a:gd fmla="*/ 168 w 1986" name="T42"/>
              <a:gd fmla="*/ 1622 h 2293" name="T43"/>
              <a:gd fmla="*/ 168 w 1986" name="T44"/>
              <a:gd fmla="*/ 1146 h 2293" name="T45"/>
              <a:gd fmla="*/ 168 w 1986" name="T46"/>
              <a:gd fmla="*/ 670 h 2293" name="T47"/>
              <a:gd fmla="*/ 581 w 1986" name="T48"/>
              <a:gd fmla="*/ 432 h 2293" name="T49"/>
              <a:gd fmla="*/ 993 w 1986" name="T50"/>
              <a:gd fmla="*/ 194 h 229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293" w="1986">
                <a:moveTo>
                  <a:pt x="993" y="0"/>
                </a:moveTo>
                <a:lnTo>
                  <a:pt x="1489" y="287"/>
                </a:lnTo>
                <a:lnTo>
                  <a:pt x="1986" y="573"/>
                </a:lnTo>
                <a:lnTo>
                  <a:pt x="1986" y="1146"/>
                </a:lnTo>
                <a:lnTo>
                  <a:pt x="1986" y="1720"/>
                </a:lnTo>
                <a:lnTo>
                  <a:pt x="1489" y="2006"/>
                </a:lnTo>
                <a:lnTo>
                  <a:pt x="993" y="2293"/>
                </a:lnTo>
                <a:lnTo>
                  <a:pt x="496" y="2006"/>
                </a:lnTo>
                <a:lnTo>
                  <a:pt x="0" y="1720"/>
                </a:lnTo>
                <a:lnTo>
                  <a:pt x="0" y="1146"/>
                </a:lnTo>
                <a:lnTo>
                  <a:pt x="0" y="573"/>
                </a:lnTo>
                <a:lnTo>
                  <a:pt x="496" y="287"/>
                </a:lnTo>
                <a:lnTo>
                  <a:pt x="993" y="0"/>
                </a:lnTo>
                <a:close/>
                <a:moveTo>
                  <a:pt x="993" y="194"/>
                </a:moveTo>
                <a:lnTo>
                  <a:pt x="1405" y="432"/>
                </a:lnTo>
                <a:lnTo>
                  <a:pt x="1817" y="670"/>
                </a:lnTo>
                <a:lnTo>
                  <a:pt x="1817" y="1146"/>
                </a:lnTo>
                <a:lnTo>
                  <a:pt x="1817" y="1622"/>
                </a:lnTo>
                <a:lnTo>
                  <a:pt x="1405" y="1860"/>
                </a:lnTo>
                <a:lnTo>
                  <a:pt x="993" y="2098"/>
                </a:lnTo>
                <a:lnTo>
                  <a:pt x="581" y="1860"/>
                </a:lnTo>
                <a:lnTo>
                  <a:pt x="168" y="1622"/>
                </a:lnTo>
                <a:lnTo>
                  <a:pt x="168" y="1146"/>
                </a:lnTo>
                <a:lnTo>
                  <a:pt x="168" y="670"/>
                </a:lnTo>
                <a:lnTo>
                  <a:pt x="581" y="432"/>
                </a:lnTo>
                <a:lnTo>
                  <a:pt x="993" y="194"/>
                </a:lnTo>
                <a:close/>
              </a:path>
            </a:pathLst>
          </a:custGeom>
          <a:solidFill>
            <a:schemeClr val="bg2"/>
          </a:solidFill>
          <a:ln>
            <a:noFill/>
          </a:ln>
        </p:spPr>
        <p:txBody>
          <a:bodyPr anchor="t" anchorCtr="0" bIns="45720" compatLnSpc="1" lIns="91440" numCol="1" rIns="91440" tIns="45720" vert="horz" wrap="square"/>
          <a:lstStyle/>
          <a:p>
            <a:endParaRPr altLang="en-US" lang="zh-CN">
              <a:solidFill>
                <a:schemeClr val="bg2"/>
              </a:solidFill>
            </a:endParaRPr>
          </a:p>
        </p:txBody>
      </p:sp>
      <p:sp>
        <p:nvSpPr>
          <p:cNvPr id="23" name="TextBox 12"/>
          <p:cNvSpPr txBox="1"/>
          <p:nvPr/>
        </p:nvSpPr>
        <p:spPr>
          <a:xfrm>
            <a:off x="3932252" y="2105940"/>
            <a:ext cx="6257970"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pPr algn="l"/>
            <a:r>
              <a:rPr altLang="en-US" lang="zh-CN" sz="6600">
                <a:solidFill>
                  <a:schemeClr val="bg2"/>
                </a:solidFill>
              </a:rPr>
              <a:t>绪     论</a:t>
            </a:r>
          </a:p>
        </p:txBody>
      </p:sp>
      <p:sp>
        <p:nvSpPr>
          <p:cNvPr id="24" name="Freeform 21"/>
          <p:cNvSpPr>
            <a:spLocks noEditPoints="1"/>
          </p:cNvSpPr>
          <p:nvPr/>
        </p:nvSpPr>
        <p:spPr bwMode="auto">
          <a:xfrm>
            <a:off x="4090918" y="3255461"/>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endParaRPr>
          </a:p>
        </p:txBody>
      </p:sp>
      <p:sp>
        <p:nvSpPr>
          <p:cNvPr id="25" name="TextBox 28"/>
          <p:cNvSpPr txBox="1"/>
          <p:nvPr/>
        </p:nvSpPr>
        <p:spPr>
          <a:xfrm>
            <a:off x="4386275" y="3204939"/>
            <a:ext cx="2276661" cy="365760"/>
          </a:xfrm>
          <a:prstGeom prst="rect">
            <a:avLst/>
          </a:prstGeom>
          <a:noFill/>
        </p:spPr>
        <p:txBody>
          <a:bodyPr rtlCol="0" wrap="square">
            <a:spAutoFit/>
          </a:bodyPr>
          <a:lstStyle/>
          <a:p>
            <a:r>
              <a:rPr altLang="en-US" lang="zh-CN">
                <a:solidFill>
                  <a:schemeClr val="bg2"/>
                </a:solidFill>
                <a:latin typeface="+mj-ea"/>
                <a:ea typeface="+mj-ea"/>
              </a:rPr>
              <a:t>研究背景</a:t>
            </a:r>
          </a:p>
        </p:txBody>
      </p:sp>
      <p:sp>
        <p:nvSpPr>
          <p:cNvPr id="26" name="Freeform 21"/>
          <p:cNvSpPr>
            <a:spLocks noEditPoints="1"/>
          </p:cNvSpPr>
          <p:nvPr/>
        </p:nvSpPr>
        <p:spPr bwMode="auto">
          <a:xfrm>
            <a:off x="6877255" y="3255461"/>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endParaRPr>
          </a:p>
        </p:txBody>
      </p:sp>
      <p:sp>
        <p:nvSpPr>
          <p:cNvPr id="27" name="TextBox 44"/>
          <p:cNvSpPr txBox="1"/>
          <p:nvPr/>
        </p:nvSpPr>
        <p:spPr>
          <a:xfrm>
            <a:off x="7172611" y="3204939"/>
            <a:ext cx="2276661" cy="365760"/>
          </a:xfrm>
          <a:prstGeom prst="rect">
            <a:avLst/>
          </a:prstGeom>
          <a:noFill/>
        </p:spPr>
        <p:txBody>
          <a:bodyPr rtlCol="0" wrap="square">
            <a:spAutoFit/>
          </a:bodyPr>
          <a:lstStyle/>
          <a:p>
            <a:r>
              <a:rPr altLang="en-US" lang="zh-CN">
                <a:solidFill>
                  <a:schemeClr val="bg2"/>
                </a:solidFill>
                <a:latin typeface="+mj-ea"/>
                <a:ea typeface="+mj-ea"/>
              </a:rPr>
              <a:t>参考文献</a:t>
            </a:r>
          </a:p>
        </p:txBody>
      </p:sp>
      <p:sp>
        <p:nvSpPr>
          <p:cNvPr id="28" name="Freeform 21"/>
          <p:cNvSpPr>
            <a:spLocks noEditPoints="1"/>
          </p:cNvSpPr>
          <p:nvPr/>
        </p:nvSpPr>
        <p:spPr bwMode="auto">
          <a:xfrm>
            <a:off x="4090918" y="3623950"/>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endParaRPr>
          </a:p>
        </p:txBody>
      </p:sp>
      <p:sp>
        <p:nvSpPr>
          <p:cNvPr id="29" name="TextBox 46"/>
          <p:cNvSpPr txBox="1"/>
          <p:nvPr/>
        </p:nvSpPr>
        <p:spPr>
          <a:xfrm>
            <a:off x="4386275" y="3573428"/>
            <a:ext cx="2276661" cy="365760"/>
          </a:xfrm>
          <a:prstGeom prst="rect">
            <a:avLst/>
          </a:prstGeom>
          <a:noFill/>
        </p:spPr>
        <p:txBody>
          <a:bodyPr rtlCol="0" wrap="square">
            <a:spAutoFit/>
          </a:bodyPr>
          <a:lstStyle/>
          <a:p>
            <a:r>
              <a:rPr altLang="en-US" lang="zh-CN">
                <a:solidFill>
                  <a:schemeClr val="bg2"/>
                </a:solidFill>
                <a:latin typeface="+mj-ea"/>
                <a:ea typeface="+mj-ea"/>
              </a:rPr>
              <a:t>国内外相关研究状况</a:t>
            </a:r>
          </a:p>
        </p:txBody>
      </p:sp>
      <p:sp>
        <p:nvSpPr>
          <p:cNvPr id="30" name="Freeform 21"/>
          <p:cNvSpPr>
            <a:spLocks noEditPoints="1"/>
          </p:cNvSpPr>
          <p:nvPr/>
        </p:nvSpPr>
        <p:spPr bwMode="auto">
          <a:xfrm>
            <a:off x="6877255" y="3623950"/>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endParaRPr>
          </a:p>
        </p:txBody>
      </p:sp>
      <p:sp>
        <p:nvSpPr>
          <p:cNvPr id="31" name="TextBox 48"/>
          <p:cNvSpPr txBox="1"/>
          <p:nvPr/>
        </p:nvSpPr>
        <p:spPr>
          <a:xfrm>
            <a:off x="7172611" y="3573428"/>
            <a:ext cx="2276661" cy="365760"/>
          </a:xfrm>
          <a:prstGeom prst="rect">
            <a:avLst/>
          </a:prstGeom>
          <a:noFill/>
        </p:spPr>
        <p:txBody>
          <a:bodyPr rtlCol="0" wrap="square">
            <a:spAutoFit/>
          </a:bodyPr>
          <a:lstStyle/>
          <a:p>
            <a:r>
              <a:rPr altLang="en-US" lang="zh-CN">
                <a:solidFill>
                  <a:schemeClr val="bg2"/>
                </a:solidFill>
                <a:latin typeface="+mj-ea"/>
                <a:ea typeface="+mj-ea"/>
              </a:rPr>
              <a:t>主要贡献与创新</a:t>
            </a:r>
          </a:p>
        </p:txBody>
      </p:sp>
      <p:sp>
        <p:nvSpPr>
          <p:cNvPr id="32" name="Freeform 21"/>
          <p:cNvSpPr>
            <a:spLocks noEditPoints="1"/>
          </p:cNvSpPr>
          <p:nvPr/>
        </p:nvSpPr>
        <p:spPr bwMode="auto">
          <a:xfrm>
            <a:off x="4090918" y="403338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endParaRPr>
          </a:p>
        </p:txBody>
      </p:sp>
      <p:sp>
        <p:nvSpPr>
          <p:cNvPr id="40" name="TextBox 50"/>
          <p:cNvSpPr txBox="1"/>
          <p:nvPr/>
        </p:nvSpPr>
        <p:spPr>
          <a:xfrm>
            <a:off x="4386275" y="3982862"/>
            <a:ext cx="2276661" cy="365760"/>
          </a:xfrm>
          <a:prstGeom prst="rect">
            <a:avLst/>
          </a:prstGeom>
          <a:noFill/>
        </p:spPr>
        <p:txBody>
          <a:bodyPr rtlCol="0" wrap="square">
            <a:spAutoFit/>
          </a:bodyPr>
          <a:lstStyle/>
          <a:p>
            <a:r>
              <a:rPr altLang="en-US" lang="zh-CN">
                <a:solidFill>
                  <a:schemeClr val="bg2"/>
                </a:solidFill>
                <a:latin typeface="+mj-ea"/>
                <a:ea typeface="+mj-ea"/>
              </a:rPr>
              <a:t>研究意义</a:t>
            </a:r>
          </a:p>
        </p:txBody>
      </p:sp>
      <p:sp>
        <p:nvSpPr>
          <p:cNvPr id="42" name="Freeform 21"/>
          <p:cNvSpPr>
            <a:spLocks noEditPoints="1"/>
          </p:cNvSpPr>
          <p:nvPr/>
        </p:nvSpPr>
        <p:spPr bwMode="auto">
          <a:xfrm>
            <a:off x="1124421" y="2647011"/>
            <a:ext cx="1204580" cy="1218260"/>
          </a:xfrm>
          <a:custGeom>
            <a:gdLst>
              <a:gd fmla="*/ 429 w 563" name="T0"/>
              <a:gd fmla="*/ 130 h 595" name="T1"/>
              <a:gd fmla="*/ 419 w 563" name="T2"/>
              <a:gd fmla="*/ 63 h 595" name="T3"/>
              <a:gd fmla="*/ 460 w 563" name="T4"/>
              <a:gd fmla="*/ 170 h 595" name="T5"/>
              <a:gd fmla="*/ 229 w 563" name="T6"/>
              <a:gd fmla="*/ 200 h 595" name="T7"/>
              <a:gd fmla="*/ 460 w 563" name="T8"/>
              <a:gd fmla="*/ 170 h 595" name="T9"/>
              <a:gd fmla="*/ 229 w 563" name="T10"/>
              <a:gd fmla="*/ 234 h 595" name="T11"/>
              <a:gd fmla="*/ 460 w 563" name="T12"/>
              <a:gd fmla="*/ 264 h 595" name="T13"/>
              <a:gd fmla="*/ 460 w 563" name="T14"/>
              <a:gd fmla="*/ 303 h 595" name="T15"/>
              <a:gd fmla="*/ 384 w 563" name="T16"/>
              <a:gd fmla="*/ 333 h 595" name="T17"/>
              <a:gd fmla="*/ 460 w 563" name="T18"/>
              <a:gd fmla="*/ 303 h 595" name="T19"/>
              <a:gd fmla="*/ 229 w 563" name="T20"/>
              <a:gd fmla="*/ 104 h 595" name="T21"/>
              <a:gd fmla="*/ 359 w 563" name="T22"/>
              <a:gd fmla="*/ 134 h 595" name="T23"/>
              <a:gd fmla="*/ 174 w 563" name="T24"/>
              <a:gd fmla="*/ 490 h 595" name="T25"/>
              <a:gd fmla="*/ 265 w 563" name="T26"/>
              <a:gd fmla="*/ 438 h 595" name="T27"/>
              <a:gd fmla="*/ 174 w 563" name="T28"/>
              <a:gd fmla="*/ 490 h 595" name="T29"/>
              <a:gd fmla="*/ 113 w 563" name="T30"/>
              <a:gd fmla="*/ 402 h 595" name="T31"/>
              <a:gd fmla="*/ 208 w 563" name="T32"/>
              <a:gd fmla="*/ 448 h 595" name="T33"/>
              <a:gd fmla="*/ 219 w 563" name="T34"/>
              <a:gd fmla="*/ 341 h 595" name="T35"/>
              <a:gd fmla="*/ 98 w 563" name="T36"/>
              <a:gd fmla="*/ 252 h 595" name="T37"/>
              <a:gd fmla="*/ 63 w 563" name="T38"/>
              <a:gd fmla="*/ 192 h 595" name="T39"/>
              <a:gd fmla="*/ 7 w 563" name="T40"/>
              <a:gd fmla="*/ 249 h 595" name="T41"/>
              <a:gd fmla="*/ 73 w 563" name="T42"/>
              <a:gd fmla="*/ 408 h 595" name="T43"/>
              <a:gd fmla="*/ 35 w 563" name="T44"/>
              <a:gd fmla="*/ 286 h 595" name="T45"/>
              <a:gd fmla="*/ 49 w 563" name="T46"/>
              <a:gd fmla="*/ 252 h 595" name="T47"/>
              <a:gd fmla="*/ 122 w 563" name="T48"/>
              <a:gd fmla="*/ 210 h 595" name="T49"/>
              <a:gd fmla="*/ 439 w 563" name="T50"/>
              <a:gd fmla="*/ 0 h 595" name="T51"/>
              <a:gd fmla="*/ 133 w 563" name="T52"/>
              <a:gd fmla="*/ 78 h 595" name="T53"/>
              <a:gd fmla="*/ 192 w 563" name="T54"/>
              <a:gd fmla="*/ 247 h 595" name="T55"/>
              <a:gd fmla="*/ 211 w 563" name="T56"/>
              <a:gd fmla="*/ 59 h 595" name="T57"/>
              <a:gd fmla="*/ 392 w 563" name="T58"/>
              <a:gd fmla="*/ 142 h 595" name="T59"/>
              <a:gd fmla="*/ 504 w 563" name="T60"/>
              <a:gd fmla="*/ 157 h 595" name="T61"/>
              <a:gd fmla="*/ 484 w 563" name="T62"/>
              <a:gd fmla="*/ 465 h 595" name="T63"/>
              <a:gd fmla="*/ 318 w 563" name="T64"/>
              <a:gd fmla="*/ 524 h 595" name="T65"/>
              <a:gd fmla="*/ 563 w 563" name="T66"/>
              <a:gd fmla="*/ 446 h 595" name="T67"/>
              <a:gd fmla="*/ 439 w 563" name="T68"/>
              <a:gd fmla="*/ 0 h 5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595" w="563">
                <a:moveTo>
                  <a:pt x="486" y="130"/>
                </a:moveTo>
                <a:lnTo>
                  <a:pt x="429" y="130"/>
                </a:lnTo>
                <a:cubicBezTo>
                  <a:pt x="424" y="130"/>
                  <a:pt x="419" y="125"/>
                  <a:pt x="419" y="120"/>
                </a:cubicBezTo>
                <a:lnTo>
                  <a:pt x="419" y="63"/>
                </a:lnTo>
                <a:lnTo>
                  <a:pt x="486" y="130"/>
                </a:lnTo>
                <a:close/>
                <a:moveTo>
                  <a:pt x="460" y="170"/>
                </a:moveTo>
                <a:lnTo>
                  <a:pt x="229" y="170"/>
                </a:lnTo>
                <a:lnTo>
                  <a:pt x="229" y="200"/>
                </a:lnTo>
                <a:lnTo>
                  <a:pt x="460" y="200"/>
                </a:lnTo>
                <a:lnTo>
                  <a:pt x="460" y="170"/>
                </a:lnTo>
                <a:close/>
                <a:moveTo>
                  <a:pt x="460" y="234"/>
                </a:moveTo>
                <a:lnTo>
                  <a:pt x="229" y="234"/>
                </a:lnTo>
                <a:lnTo>
                  <a:pt x="229" y="264"/>
                </a:lnTo>
                <a:lnTo>
                  <a:pt x="460" y="264"/>
                </a:lnTo>
                <a:lnTo>
                  <a:pt x="460" y="234"/>
                </a:lnTo>
                <a:close/>
                <a:moveTo>
                  <a:pt x="460" y="303"/>
                </a:moveTo>
                <a:lnTo>
                  <a:pt x="384" y="303"/>
                </a:lnTo>
                <a:lnTo>
                  <a:pt x="384" y="333"/>
                </a:lnTo>
                <a:lnTo>
                  <a:pt x="460" y="333"/>
                </a:lnTo>
                <a:lnTo>
                  <a:pt x="460" y="303"/>
                </a:lnTo>
                <a:close/>
                <a:moveTo>
                  <a:pt x="359" y="104"/>
                </a:moveTo>
                <a:lnTo>
                  <a:pt x="229" y="104"/>
                </a:lnTo>
                <a:lnTo>
                  <a:pt x="229" y="134"/>
                </a:lnTo>
                <a:lnTo>
                  <a:pt x="359" y="134"/>
                </a:lnTo>
                <a:lnTo>
                  <a:pt x="359" y="104"/>
                </a:lnTo>
                <a:close/>
                <a:moveTo>
                  <a:pt x="174" y="490"/>
                </a:moveTo>
                <a:cubicBezTo>
                  <a:pt x="226" y="553"/>
                  <a:pt x="279" y="595"/>
                  <a:pt x="291" y="588"/>
                </a:cubicBezTo>
                <a:cubicBezTo>
                  <a:pt x="303" y="581"/>
                  <a:pt x="293" y="515"/>
                  <a:pt x="265" y="438"/>
                </a:cubicBezTo>
                <a:cubicBezTo>
                  <a:pt x="250" y="448"/>
                  <a:pt x="236" y="457"/>
                  <a:pt x="220" y="466"/>
                </a:cubicBezTo>
                <a:cubicBezTo>
                  <a:pt x="205" y="475"/>
                  <a:pt x="190" y="483"/>
                  <a:pt x="174" y="490"/>
                </a:cubicBezTo>
                <a:close/>
                <a:moveTo>
                  <a:pt x="54" y="274"/>
                </a:moveTo>
                <a:cubicBezTo>
                  <a:pt x="64" y="309"/>
                  <a:pt x="85" y="353"/>
                  <a:pt x="113" y="402"/>
                </a:cubicBezTo>
                <a:cubicBezTo>
                  <a:pt x="127" y="427"/>
                  <a:pt x="144" y="451"/>
                  <a:pt x="161" y="473"/>
                </a:cubicBezTo>
                <a:cubicBezTo>
                  <a:pt x="176" y="465"/>
                  <a:pt x="192" y="457"/>
                  <a:pt x="208" y="448"/>
                </a:cubicBezTo>
                <a:cubicBezTo>
                  <a:pt x="225" y="439"/>
                  <a:pt x="241" y="428"/>
                  <a:pt x="256" y="417"/>
                </a:cubicBezTo>
                <a:cubicBezTo>
                  <a:pt x="246" y="392"/>
                  <a:pt x="234" y="366"/>
                  <a:pt x="219" y="341"/>
                </a:cubicBezTo>
                <a:cubicBezTo>
                  <a:pt x="191" y="292"/>
                  <a:pt x="163" y="252"/>
                  <a:pt x="138" y="226"/>
                </a:cubicBezTo>
                <a:cubicBezTo>
                  <a:pt x="125" y="234"/>
                  <a:pt x="112" y="244"/>
                  <a:pt x="98" y="252"/>
                </a:cubicBezTo>
                <a:cubicBezTo>
                  <a:pt x="83" y="260"/>
                  <a:pt x="69" y="267"/>
                  <a:pt x="54" y="274"/>
                </a:cubicBezTo>
                <a:close/>
                <a:moveTo>
                  <a:pt x="63" y="192"/>
                </a:moveTo>
                <a:cubicBezTo>
                  <a:pt x="55" y="197"/>
                  <a:pt x="50" y="205"/>
                  <a:pt x="48" y="215"/>
                </a:cubicBezTo>
                <a:cubicBezTo>
                  <a:pt x="33" y="219"/>
                  <a:pt x="18" y="229"/>
                  <a:pt x="7" y="249"/>
                </a:cubicBezTo>
                <a:cubicBezTo>
                  <a:pt x="0" y="265"/>
                  <a:pt x="2" y="289"/>
                  <a:pt x="12" y="307"/>
                </a:cubicBezTo>
                <a:cubicBezTo>
                  <a:pt x="29" y="338"/>
                  <a:pt x="52" y="377"/>
                  <a:pt x="73" y="408"/>
                </a:cubicBezTo>
                <a:cubicBezTo>
                  <a:pt x="86" y="413"/>
                  <a:pt x="83" y="386"/>
                  <a:pt x="78" y="379"/>
                </a:cubicBezTo>
                <a:cubicBezTo>
                  <a:pt x="62" y="354"/>
                  <a:pt x="48" y="331"/>
                  <a:pt x="35" y="286"/>
                </a:cubicBezTo>
                <a:cubicBezTo>
                  <a:pt x="32" y="265"/>
                  <a:pt x="41" y="256"/>
                  <a:pt x="48" y="246"/>
                </a:cubicBezTo>
                <a:cubicBezTo>
                  <a:pt x="48" y="248"/>
                  <a:pt x="48" y="250"/>
                  <a:pt x="49" y="252"/>
                </a:cubicBezTo>
                <a:cubicBezTo>
                  <a:pt x="61" y="247"/>
                  <a:pt x="73" y="240"/>
                  <a:pt x="86" y="234"/>
                </a:cubicBezTo>
                <a:cubicBezTo>
                  <a:pt x="98" y="227"/>
                  <a:pt x="110" y="218"/>
                  <a:pt x="122" y="210"/>
                </a:cubicBezTo>
                <a:cubicBezTo>
                  <a:pt x="99" y="190"/>
                  <a:pt x="79" y="183"/>
                  <a:pt x="63" y="192"/>
                </a:cubicBezTo>
                <a:close/>
                <a:moveTo>
                  <a:pt x="439" y="0"/>
                </a:moveTo>
                <a:lnTo>
                  <a:pt x="211" y="0"/>
                </a:lnTo>
                <a:cubicBezTo>
                  <a:pt x="168" y="0"/>
                  <a:pt x="133" y="35"/>
                  <a:pt x="133" y="78"/>
                </a:cubicBezTo>
                <a:lnTo>
                  <a:pt x="133" y="183"/>
                </a:lnTo>
                <a:cubicBezTo>
                  <a:pt x="158" y="203"/>
                  <a:pt x="173" y="221"/>
                  <a:pt x="192" y="247"/>
                </a:cubicBezTo>
                <a:lnTo>
                  <a:pt x="192" y="78"/>
                </a:lnTo>
                <a:cubicBezTo>
                  <a:pt x="192" y="68"/>
                  <a:pt x="201" y="59"/>
                  <a:pt x="211" y="59"/>
                </a:cubicBezTo>
                <a:lnTo>
                  <a:pt x="392" y="59"/>
                </a:lnTo>
                <a:lnTo>
                  <a:pt x="392" y="142"/>
                </a:lnTo>
                <a:cubicBezTo>
                  <a:pt x="392" y="150"/>
                  <a:pt x="399" y="157"/>
                  <a:pt x="407" y="157"/>
                </a:cubicBezTo>
                <a:lnTo>
                  <a:pt x="504" y="157"/>
                </a:lnTo>
                <a:lnTo>
                  <a:pt x="504" y="446"/>
                </a:lnTo>
                <a:cubicBezTo>
                  <a:pt x="504" y="457"/>
                  <a:pt x="495" y="465"/>
                  <a:pt x="484" y="465"/>
                </a:cubicBezTo>
                <a:lnTo>
                  <a:pt x="303" y="465"/>
                </a:lnTo>
                <a:cubicBezTo>
                  <a:pt x="309" y="485"/>
                  <a:pt x="315" y="505"/>
                  <a:pt x="318" y="524"/>
                </a:cubicBezTo>
                <a:lnTo>
                  <a:pt x="484" y="524"/>
                </a:lnTo>
                <a:cubicBezTo>
                  <a:pt x="528" y="524"/>
                  <a:pt x="563" y="489"/>
                  <a:pt x="563" y="446"/>
                </a:cubicBezTo>
                <a:lnTo>
                  <a:pt x="563" y="124"/>
                </a:lnTo>
                <a:lnTo>
                  <a:pt x="439" y="0"/>
                </a:lnTo>
                <a:close/>
              </a:path>
            </a:pathLst>
          </a:custGeom>
          <a:solidFill>
            <a:schemeClr val="bg2"/>
          </a:solidFill>
          <a:ln>
            <a:noFill/>
          </a:ln>
        </p:spPr>
        <p:txBody>
          <a:bodyPr anchor="t" anchorCtr="0" bIns="45720" compatLnSpc="1" lIns="91440" numCol="1" rIns="91440" tIns="45720" vert="horz" wrap="square"/>
          <a:lstStyle/>
          <a:p>
            <a:endParaRPr altLang="en-US" lang="zh-CN">
              <a:solidFill>
                <a:schemeClr val="bg2"/>
              </a:solidFill>
            </a:endParaRPr>
          </a:p>
        </p:txBody>
      </p:sp>
      <p:sp>
        <p:nvSpPr>
          <p:cNvPr id="43" name="文本框 42"/>
          <p:cNvSpPr txBox="1"/>
          <p:nvPr/>
        </p:nvSpPr>
        <p:spPr>
          <a:xfrm>
            <a:off x="1305333" y="4585839"/>
            <a:ext cx="1080120" cy="396240"/>
          </a:xfrm>
          <a:prstGeom prst="rect">
            <a:avLst/>
          </a:prstGeom>
          <a:noFill/>
        </p:spPr>
        <p:txBody>
          <a:bodyPr rtlCol="0" wrap="square">
            <a:spAutoFit/>
          </a:bodyPr>
          <a:lstStyle/>
          <a:p>
            <a:pPr algn="ctr"/>
            <a:r>
              <a:rPr altLang="zh-CN" lang="en-US" sz="2000">
                <a:solidFill>
                  <a:schemeClr val="bg2"/>
                </a:solidFill>
                <a:latin typeface="+mj-ea"/>
                <a:ea typeface="+mj-ea"/>
              </a:rPr>
              <a:t>Part 1</a:t>
            </a:r>
          </a:p>
        </p:txBody>
      </p:sp>
      <p:sp>
        <p:nvSpPr>
          <p:cNvPr id="44" name="Line 5"/>
          <p:cNvSpPr>
            <a:spLocks noChangeShapeType="1"/>
          </p:cNvSpPr>
          <p:nvPr/>
        </p:nvSpPr>
        <p:spPr bwMode="auto">
          <a:xfrm flipH="1">
            <a:off x="3407671" y="1580600"/>
            <a:ext cx="0" cy="3910264"/>
          </a:xfrm>
          <a:prstGeom prst="line">
            <a:avLst/>
          </a:prstGeom>
          <a:noFill/>
          <a:ln cap="flat" w="15875">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2"/>
              </a:solidFill>
            </a:endParaRP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1.1 研究背景</a:t>
            </a:r>
          </a:p>
        </p:txBody>
      </p:sp>
      <p:sp>
        <p:nvSpPr>
          <p:cNvPr id="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7" name="直接连接符 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grpSp>
        <p:nvGrpSpPr>
          <p:cNvPr id="25" name="组合 24"/>
          <p:cNvGrpSpPr/>
          <p:nvPr/>
        </p:nvGrpSpPr>
        <p:grpSpPr>
          <a:xfrm>
            <a:off x="1393278" y="1240998"/>
            <a:ext cx="2707454" cy="2711710"/>
            <a:chOff x="1393278" y="1580877"/>
            <a:chExt cx="2707454" cy="2711710"/>
          </a:xfrm>
        </p:grpSpPr>
        <p:sp>
          <p:nvSpPr>
            <p:cNvPr id="26" name="Oval 5"/>
            <p:cNvSpPr>
              <a:spLocks noChangeArrowheads="1"/>
            </p:cNvSpPr>
            <p:nvPr/>
          </p:nvSpPr>
          <p:spPr bwMode="auto">
            <a:xfrm>
              <a:off x="1393278" y="1580877"/>
              <a:ext cx="2707454" cy="2711710"/>
            </a:xfrm>
            <a:prstGeom prst="ellipse">
              <a:avLst/>
            </a:prstGeom>
            <a:solidFill>
              <a:schemeClr val="tx1"/>
            </a:solidFill>
            <a:ln cap="flat" w="38100">
              <a:solidFill>
                <a:schemeClr val="bg2"/>
              </a:solidFill>
              <a:prstDash val="solid"/>
              <a:miter lim="800000"/>
            </a:ln>
            <a:effectLst>
              <a:outerShdw algn="tl" blurRad="50800" dir="2700000" dist="38100" rotWithShape="0">
                <a:prstClr val="black">
                  <a:alpha val="40000"/>
                </a:prstClr>
              </a:outerShdw>
            </a:effectLst>
          </p:spPr>
          <p:txBody>
            <a:bodyPr anchor="t" anchorCtr="0" bIns="45720" compatLnSpc="1" lIns="91440" numCol="1" rIns="91440" tIns="45720" vert="horz" wrap="square"/>
            <a:lstStyle/>
            <a:p>
              <a:endParaRPr altLang="en-US" lang="zh-CN"/>
            </a:p>
          </p:txBody>
        </p:sp>
        <p:sp>
          <p:nvSpPr>
            <p:cNvPr id="27" name="Oval 6"/>
            <p:cNvSpPr>
              <a:spLocks noChangeArrowheads="1"/>
            </p:cNvSpPr>
            <p:nvPr/>
          </p:nvSpPr>
          <p:spPr bwMode="auto">
            <a:xfrm>
              <a:off x="1474163" y="1661762"/>
              <a:ext cx="2545689" cy="2549944"/>
            </a:xfrm>
            <a:prstGeom prst="ellipse">
              <a:avLst/>
            </a:prstGeom>
            <a:noFill/>
            <a:ln cap="flat" w="3175">
              <a:solidFill>
                <a:srgbClr val="FEFEFE"/>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p>
          </p:txBody>
        </p:sp>
      </p:grpSp>
      <p:grpSp>
        <p:nvGrpSpPr>
          <p:cNvPr id="28" name="组合 27"/>
          <p:cNvGrpSpPr/>
          <p:nvPr/>
        </p:nvGrpSpPr>
        <p:grpSpPr>
          <a:xfrm>
            <a:off x="4605019" y="1240997"/>
            <a:ext cx="2703198" cy="2711712"/>
            <a:chOff x="4605019" y="1580876"/>
            <a:chExt cx="2703198" cy="2711712"/>
          </a:xfrm>
        </p:grpSpPr>
        <p:sp>
          <p:nvSpPr>
            <p:cNvPr id="29" name="Oval 7"/>
            <p:cNvSpPr>
              <a:spLocks noChangeArrowheads="1"/>
            </p:cNvSpPr>
            <p:nvPr/>
          </p:nvSpPr>
          <p:spPr bwMode="auto">
            <a:xfrm>
              <a:off x="4605019" y="1580876"/>
              <a:ext cx="2703198" cy="2711712"/>
            </a:xfrm>
            <a:prstGeom prst="ellipse">
              <a:avLst/>
            </a:prstGeom>
            <a:solidFill>
              <a:schemeClr val="tx1"/>
            </a:solidFill>
            <a:ln cap="flat" w="38100">
              <a:solidFill>
                <a:schemeClr val="bg2"/>
              </a:solidFill>
              <a:prstDash val="solid"/>
              <a:miter lim="800000"/>
            </a:ln>
            <a:effectLst>
              <a:outerShdw algn="tl" blurRad="50800" dir="2700000" dist="38100" rotWithShape="0">
                <a:prstClr val="black">
                  <a:alpha val="40000"/>
                </a:prstClr>
              </a:outerShdw>
            </a:effectLst>
          </p:spPr>
          <p:txBody>
            <a:bodyPr anchor="t" anchorCtr="0" bIns="45720" compatLnSpc="1" lIns="91440" numCol="1" rIns="91440" tIns="45720" vert="horz" wrap="square"/>
            <a:lstStyle/>
            <a:p>
              <a:endParaRPr altLang="en-US" lang="zh-CN"/>
            </a:p>
          </p:txBody>
        </p:sp>
        <p:sp>
          <p:nvSpPr>
            <p:cNvPr id="30" name="Oval 8"/>
            <p:cNvSpPr>
              <a:spLocks noChangeArrowheads="1"/>
            </p:cNvSpPr>
            <p:nvPr/>
          </p:nvSpPr>
          <p:spPr bwMode="auto">
            <a:xfrm>
              <a:off x="4681644" y="1661761"/>
              <a:ext cx="2545688" cy="2549946"/>
            </a:xfrm>
            <a:prstGeom prst="ellipse">
              <a:avLst/>
            </a:prstGeom>
            <a:noFill/>
            <a:ln cap="flat" w="3175">
              <a:solidFill>
                <a:srgbClr val="FEFEFE"/>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p>
          </p:txBody>
        </p:sp>
      </p:grpSp>
      <p:grpSp>
        <p:nvGrpSpPr>
          <p:cNvPr id="31" name="组合 30"/>
          <p:cNvGrpSpPr/>
          <p:nvPr/>
        </p:nvGrpSpPr>
        <p:grpSpPr>
          <a:xfrm>
            <a:off x="7853261" y="1240997"/>
            <a:ext cx="2703198" cy="2711712"/>
            <a:chOff x="7853261" y="1580876"/>
            <a:chExt cx="2703198" cy="2711712"/>
          </a:xfrm>
        </p:grpSpPr>
        <p:sp>
          <p:nvSpPr>
            <p:cNvPr id="32" name="Oval 9"/>
            <p:cNvSpPr>
              <a:spLocks noChangeArrowheads="1"/>
            </p:cNvSpPr>
            <p:nvPr/>
          </p:nvSpPr>
          <p:spPr bwMode="auto">
            <a:xfrm>
              <a:off x="7853261" y="1580876"/>
              <a:ext cx="2703198" cy="2711712"/>
            </a:xfrm>
            <a:prstGeom prst="ellipse">
              <a:avLst/>
            </a:prstGeom>
            <a:solidFill>
              <a:schemeClr val="tx1"/>
            </a:solidFill>
            <a:ln cap="flat" w="38100">
              <a:solidFill>
                <a:schemeClr val="bg2"/>
              </a:solidFill>
              <a:prstDash val="solid"/>
              <a:miter lim="800000"/>
            </a:ln>
            <a:effectLst>
              <a:outerShdw algn="tl" blurRad="50800" dir="2700000" dist="38100" rotWithShape="0">
                <a:prstClr val="black">
                  <a:alpha val="40000"/>
                </a:prstClr>
              </a:outerShdw>
            </a:effectLst>
          </p:spPr>
          <p:txBody>
            <a:bodyPr anchor="t" anchorCtr="0" bIns="45720" compatLnSpc="1" lIns="91440" numCol="1" rIns="91440" tIns="45720" vert="horz" wrap="square"/>
            <a:lstStyle/>
            <a:p>
              <a:endParaRPr altLang="en-US" lang="zh-CN"/>
            </a:p>
          </p:txBody>
        </p:sp>
        <p:sp>
          <p:nvSpPr>
            <p:cNvPr id="33" name="Oval 10"/>
            <p:cNvSpPr>
              <a:spLocks noChangeArrowheads="1"/>
            </p:cNvSpPr>
            <p:nvPr/>
          </p:nvSpPr>
          <p:spPr bwMode="auto">
            <a:xfrm>
              <a:off x="7934146" y="1661761"/>
              <a:ext cx="2541432" cy="2549946"/>
            </a:xfrm>
            <a:prstGeom prst="ellipse">
              <a:avLst/>
            </a:prstGeom>
            <a:noFill/>
            <a:ln cap="flat" w="3175">
              <a:solidFill>
                <a:srgbClr val="FEFEFE"/>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p>
          </p:txBody>
        </p:sp>
      </p:grpSp>
      <p:grpSp>
        <p:nvGrpSpPr>
          <p:cNvPr id="34" name="组合 33"/>
          <p:cNvGrpSpPr/>
          <p:nvPr/>
        </p:nvGrpSpPr>
        <p:grpSpPr>
          <a:xfrm>
            <a:off x="3828858" y="2540822"/>
            <a:ext cx="1030200" cy="144738"/>
            <a:chOff x="2929691" y="2127825"/>
            <a:chExt cx="900366" cy="126498"/>
          </a:xfrm>
        </p:grpSpPr>
        <p:sp>
          <p:nvSpPr>
            <p:cNvPr id="35" name="Oval 13"/>
            <p:cNvSpPr>
              <a:spLocks noChangeArrowheads="1"/>
            </p:cNvSpPr>
            <p:nvPr/>
          </p:nvSpPr>
          <p:spPr bwMode="auto">
            <a:xfrm>
              <a:off x="2929691"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36" name="Oval 14"/>
            <p:cNvSpPr>
              <a:spLocks noChangeArrowheads="1"/>
            </p:cNvSpPr>
            <p:nvPr/>
          </p:nvSpPr>
          <p:spPr bwMode="auto">
            <a:xfrm>
              <a:off x="3703559"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37" name="Freeform 15"/>
            <p:cNvSpPr/>
            <p:nvPr/>
          </p:nvSpPr>
          <p:spPr bwMode="auto">
            <a:xfrm>
              <a:off x="2974337" y="2165030"/>
              <a:ext cx="807354" cy="55809"/>
            </a:xfrm>
            <a:custGeom>
              <a:gdLst>
                <a:gd fmla="*/ 47 w 958" name="T0"/>
                <a:gd fmla="*/ 0 h 66" name="T1"/>
                <a:gd fmla="*/ 913 w 958" name="T2"/>
                <a:gd fmla="*/ 0 h 66" name="T3"/>
                <a:gd fmla="*/ 913 w 958" name="T4"/>
                <a:gd fmla="*/ 66 h 66" name="T5"/>
                <a:gd fmla="*/ 47 w 958" name="T6"/>
                <a:gd fmla="*/ 66 h 66" name="T7"/>
                <a:gd fmla="*/ 47 w 958" name="T8"/>
                <a:gd fmla="*/ 0 h 66" name="T9"/>
              </a:gdLst>
              <a:cxnLst>
                <a:cxn ang="0">
                  <a:pos x="T0" y="T1"/>
                </a:cxn>
                <a:cxn ang="0">
                  <a:pos x="T2" y="T3"/>
                </a:cxn>
                <a:cxn ang="0">
                  <a:pos x="T4" y="T5"/>
                </a:cxn>
                <a:cxn ang="0">
                  <a:pos x="T6" y="T7"/>
                </a:cxn>
                <a:cxn ang="0">
                  <a:pos x="T8" y="T9"/>
                </a:cxn>
              </a:cxnLst>
              <a:rect b="b" l="0" r="r" t="0"/>
              <a:pathLst>
                <a:path h="66" w="958">
                  <a:moveTo>
                    <a:pt x="47" y="0"/>
                  </a:moveTo>
                  <a:cubicBezTo>
                    <a:pt x="335" y="0"/>
                    <a:pt x="624" y="0"/>
                    <a:pt x="913" y="0"/>
                  </a:cubicBezTo>
                  <a:cubicBezTo>
                    <a:pt x="957" y="2"/>
                    <a:pt x="958" y="63"/>
                    <a:pt x="913" y="66"/>
                  </a:cubicBezTo>
                  <a:cubicBezTo>
                    <a:pt x="624" y="66"/>
                    <a:pt x="335" y="66"/>
                    <a:pt x="47" y="66"/>
                  </a:cubicBezTo>
                  <a:cubicBezTo>
                    <a:pt x="0" y="63"/>
                    <a:pt x="2" y="2"/>
                    <a:pt x="47" y="0"/>
                  </a:cubicBezTo>
                  <a:close/>
                </a:path>
              </a:pathLst>
            </a:custGeom>
            <a:solidFill>
              <a:srgbClr val="C8C9C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38" name="组合 37"/>
          <p:cNvGrpSpPr/>
          <p:nvPr/>
        </p:nvGrpSpPr>
        <p:grpSpPr>
          <a:xfrm>
            <a:off x="7069687" y="2540822"/>
            <a:ext cx="1030200" cy="144738"/>
            <a:chOff x="5627069" y="2127825"/>
            <a:chExt cx="900366" cy="126498"/>
          </a:xfrm>
        </p:grpSpPr>
        <p:sp>
          <p:nvSpPr>
            <p:cNvPr id="39" name="Oval 16"/>
            <p:cNvSpPr>
              <a:spLocks noChangeArrowheads="1"/>
            </p:cNvSpPr>
            <p:nvPr/>
          </p:nvSpPr>
          <p:spPr bwMode="auto">
            <a:xfrm>
              <a:off x="5627069"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40" name="Oval 17"/>
            <p:cNvSpPr>
              <a:spLocks noChangeArrowheads="1"/>
            </p:cNvSpPr>
            <p:nvPr/>
          </p:nvSpPr>
          <p:spPr bwMode="auto">
            <a:xfrm>
              <a:off x="6400937"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41" name="Freeform 18"/>
            <p:cNvSpPr/>
            <p:nvPr/>
          </p:nvSpPr>
          <p:spPr bwMode="auto">
            <a:xfrm>
              <a:off x="5671715" y="2165030"/>
              <a:ext cx="807354" cy="55809"/>
            </a:xfrm>
            <a:custGeom>
              <a:gdLst>
                <a:gd fmla="*/ 46 w 957" name="T0"/>
                <a:gd fmla="*/ 0 h 66" name="T1"/>
                <a:gd fmla="*/ 912 w 957" name="T2"/>
                <a:gd fmla="*/ 0 h 66" name="T3"/>
                <a:gd fmla="*/ 912 w 957" name="T4"/>
                <a:gd fmla="*/ 66 h 66" name="T5"/>
                <a:gd fmla="*/ 46 w 957" name="T6"/>
                <a:gd fmla="*/ 66 h 66" name="T7"/>
                <a:gd fmla="*/ 46 w 957" name="T8"/>
                <a:gd fmla="*/ 0 h 66" name="T9"/>
              </a:gdLst>
              <a:cxnLst>
                <a:cxn ang="0">
                  <a:pos x="T0" y="T1"/>
                </a:cxn>
                <a:cxn ang="0">
                  <a:pos x="T2" y="T3"/>
                </a:cxn>
                <a:cxn ang="0">
                  <a:pos x="T4" y="T5"/>
                </a:cxn>
                <a:cxn ang="0">
                  <a:pos x="T6" y="T7"/>
                </a:cxn>
                <a:cxn ang="0">
                  <a:pos x="T8" y="T9"/>
                </a:cxn>
              </a:cxnLst>
              <a:rect b="b" l="0" r="r" t="0"/>
              <a:pathLst>
                <a:path h="66" w="957">
                  <a:moveTo>
                    <a:pt x="46" y="0"/>
                  </a:moveTo>
                  <a:cubicBezTo>
                    <a:pt x="335" y="0"/>
                    <a:pt x="624" y="0"/>
                    <a:pt x="912" y="0"/>
                  </a:cubicBezTo>
                  <a:cubicBezTo>
                    <a:pt x="957" y="2"/>
                    <a:pt x="957" y="63"/>
                    <a:pt x="912" y="66"/>
                  </a:cubicBezTo>
                  <a:cubicBezTo>
                    <a:pt x="624" y="66"/>
                    <a:pt x="335" y="66"/>
                    <a:pt x="46" y="66"/>
                  </a:cubicBezTo>
                  <a:cubicBezTo>
                    <a:pt x="0" y="63"/>
                    <a:pt x="1" y="2"/>
                    <a:pt x="46" y="0"/>
                  </a:cubicBezTo>
                  <a:close/>
                </a:path>
              </a:pathLst>
            </a:custGeom>
            <a:solidFill>
              <a:srgbClr val="C8C9C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42" name="矩形 41"/>
          <p:cNvSpPr/>
          <p:nvPr/>
        </p:nvSpPr>
        <p:spPr>
          <a:xfrm>
            <a:off x="1445768" y="4173532"/>
            <a:ext cx="2574084" cy="131064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pPr algn="just"/>
            <a:r>
              <a:rPr altLang="en-US" lang="zh-CN" sz="2000">
                <a:solidFill>
                  <a:schemeClr val="bg1"/>
                </a:solidFill>
                <a:latin typeface="+mn-ea"/>
                <a:ea typeface="+mn-ea"/>
              </a:rPr>
              <a:t>根据事物运动规律和行业发展趋势，某某某问题是行业发展的趋势。</a:t>
            </a:r>
          </a:p>
        </p:txBody>
      </p:sp>
      <p:sp>
        <p:nvSpPr>
          <p:cNvPr id="44" name="矩形 43"/>
          <p:cNvSpPr/>
          <p:nvPr/>
        </p:nvSpPr>
        <p:spPr>
          <a:xfrm>
            <a:off x="4561859" y="4153850"/>
            <a:ext cx="2780090" cy="161544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pPr algn="just"/>
            <a:r>
              <a:rPr altLang="en-US" lang="zh-CN" sz="2000">
                <a:solidFill>
                  <a:schemeClr val="bg1"/>
                </a:solidFill>
                <a:latin typeface="+mn-ea"/>
                <a:ea typeface="+mn-ea"/>
              </a:rPr>
              <a:t>在实际运作中，常常遇到某某问题，且有愈发严重的态势，形势倒逼我们不得不进行重视该问题。</a:t>
            </a:r>
          </a:p>
        </p:txBody>
      </p:sp>
      <p:sp>
        <p:nvSpPr>
          <p:cNvPr id="45" name="矩形 44"/>
          <p:cNvSpPr/>
          <p:nvPr/>
        </p:nvSpPr>
        <p:spPr>
          <a:xfrm>
            <a:off x="7890912" y="4153850"/>
            <a:ext cx="2743972" cy="131064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pPr algn="just"/>
            <a:r>
              <a:rPr altLang="en-US" lang="zh-CN" sz="2000">
                <a:solidFill>
                  <a:schemeClr val="bg1"/>
                </a:solidFill>
                <a:latin typeface="+mn-ea"/>
                <a:ea typeface="+mn-ea"/>
              </a:rPr>
              <a:t>行业发展遇到了瓶颈，必需要重视理论的创新和探索，某某问题是行业发展的内在需求。</a:t>
            </a:r>
          </a:p>
        </p:txBody>
      </p:sp>
      <p:sp>
        <p:nvSpPr>
          <p:cNvPr id="46" name="矩形 45"/>
          <p:cNvSpPr/>
          <p:nvPr/>
        </p:nvSpPr>
        <p:spPr>
          <a:xfrm>
            <a:off x="1731342" y="2400900"/>
            <a:ext cx="2011680" cy="640080"/>
          </a:xfrm>
          <a:prstGeom prst="rect">
            <a:avLst/>
          </a:prstGeom>
        </p:spPr>
        <p:txBody>
          <a:bodyPr wrap="none">
            <a:spAutoFit/>
          </a:bodyPr>
          <a:lstStyle/>
          <a:p>
            <a:r>
              <a:rPr altLang="en-US" lang="zh-CN" sz="3600">
                <a:solidFill>
                  <a:schemeClr val="bg2"/>
                </a:solidFill>
                <a:latin charset="-122" panose="020b0503020204020204" pitchFamily="34" typeface="微软雅黑"/>
                <a:ea charset="-122" panose="020b0503020204020204" pitchFamily="34" typeface="微软雅黑"/>
              </a:rPr>
              <a:t>发展趋势</a:t>
            </a:r>
          </a:p>
        </p:txBody>
      </p:sp>
      <p:sp>
        <p:nvSpPr>
          <p:cNvPr id="47" name="矩形 46"/>
          <p:cNvSpPr/>
          <p:nvPr/>
        </p:nvSpPr>
        <p:spPr>
          <a:xfrm>
            <a:off x="5016627" y="2402508"/>
            <a:ext cx="2011680" cy="640080"/>
          </a:xfrm>
          <a:prstGeom prst="rect">
            <a:avLst/>
          </a:prstGeom>
        </p:spPr>
        <p:txBody>
          <a:bodyPr wrap="none">
            <a:spAutoFit/>
          </a:bodyPr>
          <a:lstStyle/>
          <a:p>
            <a:r>
              <a:rPr altLang="en-US" b="1" lang="zh-CN" sz="3600">
                <a:solidFill>
                  <a:schemeClr val="bg2"/>
                </a:solidFill>
                <a:latin charset="-122" panose="020b0503020204020204" pitchFamily="34" typeface="微软雅黑"/>
                <a:ea charset="-122" panose="020b0503020204020204" pitchFamily="34" typeface="微软雅黑"/>
              </a:rPr>
              <a:t>形势倒逼</a:t>
            </a:r>
          </a:p>
        </p:txBody>
      </p:sp>
      <p:sp>
        <p:nvSpPr>
          <p:cNvPr id="48" name="矩形 47"/>
          <p:cNvSpPr/>
          <p:nvPr/>
        </p:nvSpPr>
        <p:spPr>
          <a:xfrm>
            <a:off x="8254692" y="2420206"/>
            <a:ext cx="2011680" cy="640080"/>
          </a:xfrm>
          <a:prstGeom prst="rect">
            <a:avLst/>
          </a:prstGeom>
        </p:spPr>
        <p:txBody>
          <a:bodyPr wrap="none">
            <a:spAutoFit/>
          </a:bodyPr>
          <a:lstStyle/>
          <a:p>
            <a:r>
              <a:rPr altLang="en-US" lang="zh-CN" sz="3600">
                <a:solidFill>
                  <a:schemeClr val="bg2"/>
                </a:solidFill>
                <a:latin charset="-122" panose="020b0503020204020204" pitchFamily="34" typeface="微软雅黑"/>
                <a:ea charset="-122" panose="020b0503020204020204" pitchFamily="34" typeface="微软雅黑"/>
              </a:rPr>
              <a:t>内在需求</a:t>
            </a:r>
          </a:p>
        </p:txBody>
      </p:sp>
      <p:sp>
        <p:nvSpPr>
          <p:cNvPr id="83" name="文本框 82"/>
          <p:cNvSpPr txBox="1"/>
          <p:nvPr/>
        </p:nvSpPr>
        <p:spPr>
          <a:xfrm>
            <a:off x="2452217" y="1757645"/>
            <a:ext cx="792480" cy="701040"/>
          </a:xfrm>
          <a:prstGeom prst="rect">
            <a:avLst/>
          </a:prstGeom>
          <a:noFill/>
        </p:spPr>
        <p:txBody>
          <a:bodyPr rtlCol="0" wrap="none">
            <a:spAutoFit/>
          </a:bodyPr>
          <a:lstStyle/>
          <a:p>
            <a:r>
              <a:rPr altLang="zh-CN" lang="en-US" sz="4000">
                <a:solidFill>
                  <a:schemeClr val="bg2"/>
                </a:solidFill>
                <a:latin charset="0" panose="00000400000000000000" pitchFamily="2" typeface="Lifeline JL"/>
              </a:rPr>
              <a:t>01</a:t>
            </a:r>
          </a:p>
        </p:txBody>
      </p:sp>
      <p:sp>
        <p:nvSpPr>
          <p:cNvPr id="84" name="文本框 83"/>
          <p:cNvSpPr txBox="1"/>
          <p:nvPr/>
        </p:nvSpPr>
        <p:spPr>
          <a:xfrm>
            <a:off x="5623447" y="1757645"/>
            <a:ext cx="792480" cy="701040"/>
          </a:xfrm>
          <a:prstGeom prst="rect">
            <a:avLst/>
          </a:prstGeom>
          <a:noFill/>
        </p:spPr>
        <p:txBody>
          <a:bodyPr rtlCol="0" wrap="none">
            <a:spAutoFit/>
          </a:bodyPr>
          <a:lstStyle/>
          <a:p>
            <a:r>
              <a:rPr altLang="zh-CN" lang="en-US" sz="4000">
                <a:solidFill>
                  <a:schemeClr val="bg2"/>
                </a:solidFill>
                <a:latin charset="0" panose="00000400000000000000" pitchFamily="2" typeface="Lifeline JL"/>
              </a:rPr>
              <a:t>02</a:t>
            </a:r>
          </a:p>
        </p:txBody>
      </p:sp>
      <p:sp>
        <p:nvSpPr>
          <p:cNvPr id="85" name="文本框 84"/>
          <p:cNvSpPr txBox="1"/>
          <p:nvPr/>
        </p:nvSpPr>
        <p:spPr>
          <a:xfrm>
            <a:off x="8835479" y="1757645"/>
            <a:ext cx="792480" cy="701040"/>
          </a:xfrm>
          <a:prstGeom prst="rect">
            <a:avLst/>
          </a:prstGeom>
          <a:noFill/>
        </p:spPr>
        <p:txBody>
          <a:bodyPr rtlCol="0" wrap="none">
            <a:spAutoFit/>
          </a:bodyPr>
          <a:lstStyle/>
          <a:p>
            <a:r>
              <a:rPr altLang="zh-CN" lang="en-US" sz="4000">
                <a:solidFill>
                  <a:schemeClr val="bg2"/>
                </a:solidFill>
                <a:latin charset="0" panose="00000400000000000000" pitchFamily="2" typeface="Lifeline JL"/>
              </a:rPr>
              <a:t>03</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1.2 国内相关研究情况</a:t>
            </a:r>
          </a:p>
        </p:txBody>
      </p:sp>
      <p:sp>
        <p:nvSpPr>
          <p:cNvPr id="3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3" name="直接连接符 4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45" name="Freeform 5"/>
          <p:cNvSpPr/>
          <p:nvPr/>
        </p:nvSpPr>
        <p:spPr bwMode="auto">
          <a:xfrm>
            <a:off x="1696511" y="2790392"/>
            <a:ext cx="1900602" cy="1389570"/>
          </a:xfrm>
          <a:custGeom>
            <a:gdLst>
              <a:gd fmla="*/ 1408 w 2454" name="T0"/>
              <a:gd fmla="*/ 175 h 2140" name="T1"/>
              <a:gd fmla="*/ 1887 w 2454" name="T2"/>
              <a:gd fmla="*/ 1005 h 2140" name="T3"/>
              <a:gd fmla="*/ 2364 w 2454" name="T4"/>
              <a:gd fmla="*/ 1832 h 2140" name="T5"/>
              <a:gd fmla="*/ 2189 w 2454" name="T6"/>
              <a:gd fmla="*/ 2140 h 2140" name="T7"/>
              <a:gd fmla="*/ 1231 w 2454" name="T8"/>
              <a:gd fmla="*/ 2140 h 2140" name="T9"/>
              <a:gd fmla="*/ 276 w 2454" name="T10"/>
              <a:gd fmla="*/ 2140 h 2140" name="T11"/>
              <a:gd fmla="*/ 97 w 2454" name="T12"/>
              <a:gd fmla="*/ 1834 h 2140" name="T13"/>
              <a:gd fmla="*/ 575 w 2454" name="T14"/>
              <a:gd fmla="*/ 1005 h 2140" name="T15"/>
              <a:gd fmla="*/ 1053 w 2454" name="T16"/>
              <a:gd fmla="*/ 178 h 2140" name="T17"/>
              <a:gd fmla="*/ 1408 w 2454"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4">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7" y="1834"/>
                </a:cubicBezTo>
                <a:lnTo>
                  <a:pt x="575" y="1005"/>
                </a:lnTo>
                <a:cubicBezTo>
                  <a:pt x="734" y="729"/>
                  <a:pt x="894" y="453"/>
                  <a:pt x="1053" y="178"/>
                </a:cubicBezTo>
                <a:cubicBezTo>
                  <a:pt x="1178" y="2"/>
                  <a:pt x="1297" y="0"/>
                  <a:pt x="1408" y="175"/>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6" name="Freeform 6"/>
          <p:cNvSpPr/>
          <p:nvPr/>
        </p:nvSpPr>
        <p:spPr bwMode="auto">
          <a:xfrm>
            <a:off x="5033077" y="2790392"/>
            <a:ext cx="1898864" cy="1389570"/>
          </a:xfrm>
          <a:custGeom>
            <a:gdLst>
              <a:gd fmla="*/ 1407 w 2453" name="T0"/>
              <a:gd fmla="*/ 175 h 2140" name="T1"/>
              <a:gd fmla="*/ 1886 w 2453" name="T2"/>
              <a:gd fmla="*/ 1005 h 2140" name="T3"/>
              <a:gd fmla="*/ 2364 w 2453" name="T4"/>
              <a:gd fmla="*/ 1832 h 2140" name="T5"/>
              <a:gd fmla="*/ 2188 w 2453" name="T6"/>
              <a:gd fmla="*/ 2140 h 2140" name="T7"/>
              <a:gd fmla="*/ 1231 w 2453" name="T8"/>
              <a:gd fmla="*/ 2140 h 2140" name="T9"/>
              <a:gd fmla="*/ 276 w 2453" name="T10"/>
              <a:gd fmla="*/ 2140 h 2140" name="T11"/>
              <a:gd fmla="*/ 96 w 2453" name="T12"/>
              <a:gd fmla="*/ 1834 h 2140" name="T13"/>
              <a:gd fmla="*/ 575 w 2453" name="T14"/>
              <a:gd fmla="*/ 1005 h 2140" name="T15"/>
              <a:gd fmla="*/ 1052 w 2453" name="T16"/>
              <a:gd fmla="*/ 178 h 2140" name="T17"/>
              <a:gd fmla="*/ 1407 w 2453"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3">
                <a:moveTo>
                  <a:pt x="1407" y="175"/>
                </a:moveTo>
                <a:lnTo>
                  <a:pt x="1886" y="1005"/>
                </a:lnTo>
                <a:cubicBezTo>
                  <a:pt x="2045" y="1280"/>
                  <a:pt x="2205" y="1556"/>
                  <a:pt x="2364" y="1832"/>
                </a:cubicBezTo>
                <a:cubicBezTo>
                  <a:pt x="2453" y="2028"/>
                  <a:pt x="2396" y="2132"/>
                  <a:pt x="2188" y="2140"/>
                </a:cubicBezTo>
                <a:lnTo>
                  <a:pt x="1231" y="2140"/>
                </a:lnTo>
                <a:cubicBezTo>
                  <a:pt x="912" y="2140"/>
                  <a:pt x="594" y="2140"/>
                  <a:pt x="276" y="2140"/>
                </a:cubicBezTo>
                <a:cubicBezTo>
                  <a:pt x="61" y="2119"/>
                  <a:pt x="0" y="2018"/>
                  <a:pt x="96" y="1834"/>
                </a:cubicBezTo>
                <a:lnTo>
                  <a:pt x="575" y="1005"/>
                </a:lnTo>
                <a:cubicBezTo>
                  <a:pt x="734" y="729"/>
                  <a:pt x="893" y="453"/>
                  <a:pt x="1052" y="178"/>
                </a:cubicBezTo>
                <a:cubicBezTo>
                  <a:pt x="1178" y="2"/>
                  <a:pt x="1296" y="0"/>
                  <a:pt x="1407" y="175"/>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7" name="Freeform 7"/>
          <p:cNvSpPr/>
          <p:nvPr/>
        </p:nvSpPr>
        <p:spPr bwMode="auto">
          <a:xfrm>
            <a:off x="8369568" y="2790392"/>
            <a:ext cx="1898864" cy="1389570"/>
          </a:xfrm>
          <a:custGeom>
            <a:gdLst>
              <a:gd fmla="*/ 1408 w 2454" name="T0"/>
              <a:gd fmla="*/ 175 h 2140" name="T1"/>
              <a:gd fmla="*/ 1887 w 2454" name="T2"/>
              <a:gd fmla="*/ 1005 h 2140" name="T3"/>
              <a:gd fmla="*/ 2364 w 2454" name="T4"/>
              <a:gd fmla="*/ 1832 h 2140" name="T5"/>
              <a:gd fmla="*/ 2189 w 2454" name="T6"/>
              <a:gd fmla="*/ 2140 h 2140" name="T7"/>
              <a:gd fmla="*/ 1231 w 2454" name="T8"/>
              <a:gd fmla="*/ 2140 h 2140" name="T9"/>
              <a:gd fmla="*/ 276 w 2454" name="T10"/>
              <a:gd fmla="*/ 2140 h 2140" name="T11"/>
              <a:gd fmla="*/ 96 w 2454" name="T12"/>
              <a:gd fmla="*/ 1834 h 2140" name="T13"/>
              <a:gd fmla="*/ 575 w 2454" name="T14"/>
              <a:gd fmla="*/ 1005 h 2140" name="T15"/>
              <a:gd fmla="*/ 1053 w 2454" name="T16"/>
              <a:gd fmla="*/ 178 h 2140" name="T17"/>
              <a:gd fmla="*/ 1408 w 2454"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4">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6" y="1834"/>
                </a:cubicBezTo>
                <a:lnTo>
                  <a:pt x="575" y="1005"/>
                </a:lnTo>
                <a:cubicBezTo>
                  <a:pt x="734" y="729"/>
                  <a:pt x="894" y="453"/>
                  <a:pt x="1053" y="178"/>
                </a:cubicBezTo>
                <a:cubicBezTo>
                  <a:pt x="1178" y="2"/>
                  <a:pt x="1297" y="0"/>
                  <a:pt x="1408" y="175"/>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8" name="Freeform 8"/>
          <p:cNvSpPr/>
          <p:nvPr/>
        </p:nvSpPr>
        <p:spPr bwMode="auto">
          <a:xfrm>
            <a:off x="3364756" y="2733250"/>
            <a:ext cx="1900602" cy="1389570"/>
          </a:xfrm>
          <a:custGeom>
            <a:gdLst>
              <a:gd fmla="*/ 1408 w 2454" name="T0"/>
              <a:gd fmla="*/ 1966 h 2141" name="T1"/>
              <a:gd fmla="*/ 1887 w 2454" name="T2"/>
              <a:gd fmla="*/ 1136 h 2141" name="T3"/>
              <a:gd fmla="*/ 2365 w 2454" name="T4"/>
              <a:gd fmla="*/ 309 h 2141" name="T5"/>
              <a:gd fmla="*/ 2189 w 2454" name="T6"/>
              <a:gd fmla="*/ 0 h 2141" name="T7"/>
              <a:gd fmla="*/ 1231 w 2454" name="T8"/>
              <a:gd fmla="*/ 0 h 2141" name="T9"/>
              <a:gd fmla="*/ 276 w 2454" name="T10"/>
              <a:gd fmla="*/ 0 h 2141" name="T11"/>
              <a:gd fmla="*/ 97 w 2454" name="T12"/>
              <a:gd fmla="*/ 307 h 2141" name="T13"/>
              <a:gd fmla="*/ 576 w 2454" name="T14"/>
              <a:gd fmla="*/ 1136 h 2141" name="T15"/>
              <a:gd fmla="*/ 1053 w 2454" name="T16"/>
              <a:gd fmla="*/ 1963 h 2141" name="T17"/>
              <a:gd fmla="*/ 1408 w 2454" name="T18"/>
              <a:gd fmla="*/ 1966 h 21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1" w="2454">
                <a:moveTo>
                  <a:pt x="1408" y="1966"/>
                </a:moveTo>
                <a:lnTo>
                  <a:pt x="1887" y="1136"/>
                </a:lnTo>
                <a:cubicBezTo>
                  <a:pt x="2046" y="861"/>
                  <a:pt x="2205" y="585"/>
                  <a:pt x="2365" y="309"/>
                </a:cubicBezTo>
                <a:cubicBezTo>
                  <a:pt x="2454" y="113"/>
                  <a:pt x="2396" y="9"/>
                  <a:pt x="2189" y="0"/>
                </a:cubicBezTo>
                <a:lnTo>
                  <a:pt x="1231" y="0"/>
                </a:lnTo>
                <a:cubicBezTo>
                  <a:pt x="913" y="0"/>
                  <a:pt x="595" y="0"/>
                  <a:pt x="276" y="0"/>
                </a:cubicBezTo>
                <a:cubicBezTo>
                  <a:pt x="61" y="21"/>
                  <a:pt x="0" y="123"/>
                  <a:pt x="97" y="307"/>
                </a:cubicBezTo>
                <a:lnTo>
                  <a:pt x="576" y="1136"/>
                </a:lnTo>
                <a:cubicBezTo>
                  <a:pt x="735" y="1412"/>
                  <a:pt x="894" y="1688"/>
                  <a:pt x="1053" y="1963"/>
                </a:cubicBezTo>
                <a:cubicBezTo>
                  <a:pt x="1179" y="2139"/>
                  <a:pt x="1297" y="2141"/>
                  <a:pt x="1408" y="1966"/>
                </a:cubicBezTo>
                <a:close/>
              </a:path>
            </a:pathLst>
          </a:cu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9" name="Freeform 9"/>
          <p:cNvSpPr/>
          <p:nvPr/>
        </p:nvSpPr>
        <p:spPr bwMode="auto">
          <a:xfrm>
            <a:off x="6701322" y="2733250"/>
            <a:ext cx="1898864" cy="1389570"/>
          </a:xfrm>
          <a:custGeom>
            <a:gdLst>
              <a:gd fmla="*/ 1408 w 2453" name="T0"/>
              <a:gd fmla="*/ 1966 h 2141" name="T1"/>
              <a:gd fmla="*/ 1886 w 2453" name="T2"/>
              <a:gd fmla="*/ 1136 h 2141" name="T3"/>
              <a:gd fmla="*/ 2364 w 2453" name="T4"/>
              <a:gd fmla="*/ 309 h 2141" name="T5"/>
              <a:gd fmla="*/ 2188 w 2453" name="T6"/>
              <a:gd fmla="*/ 0 h 2141" name="T7"/>
              <a:gd fmla="*/ 1231 w 2453" name="T8"/>
              <a:gd fmla="*/ 0 h 2141" name="T9"/>
              <a:gd fmla="*/ 276 w 2453" name="T10"/>
              <a:gd fmla="*/ 0 h 2141" name="T11"/>
              <a:gd fmla="*/ 96 w 2453" name="T12"/>
              <a:gd fmla="*/ 307 h 2141" name="T13"/>
              <a:gd fmla="*/ 575 w 2453" name="T14"/>
              <a:gd fmla="*/ 1136 h 2141" name="T15"/>
              <a:gd fmla="*/ 1052 w 2453" name="T16"/>
              <a:gd fmla="*/ 1963 h 2141" name="T17"/>
              <a:gd fmla="*/ 1408 w 2453" name="T18"/>
              <a:gd fmla="*/ 1966 h 21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1" w="2453">
                <a:moveTo>
                  <a:pt x="1408" y="1966"/>
                </a:moveTo>
                <a:lnTo>
                  <a:pt x="1886" y="1136"/>
                </a:lnTo>
                <a:cubicBezTo>
                  <a:pt x="2046" y="861"/>
                  <a:pt x="2205" y="585"/>
                  <a:pt x="2364" y="309"/>
                </a:cubicBezTo>
                <a:cubicBezTo>
                  <a:pt x="2453" y="113"/>
                  <a:pt x="2396" y="9"/>
                  <a:pt x="2188" y="0"/>
                </a:cubicBezTo>
                <a:lnTo>
                  <a:pt x="1231" y="0"/>
                </a:lnTo>
                <a:cubicBezTo>
                  <a:pt x="912" y="0"/>
                  <a:pt x="594" y="0"/>
                  <a:pt x="276" y="0"/>
                </a:cubicBezTo>
                <a:cubicBezTo>
                  <a:pt x="61" y="21"/>
                  <a:pt x="0" y="123"/>
                  <a:pt x="96" y="307"/>
                </a:cubicBezTo>
                <a:lnTo>
                  <a:pt x="575" y="1136"/>
                </a:lnTo>
                <a:cubicBezTo>
                  <a:pt x="734" y="1412"/>
                  <a:pt x="893" y="1688"/>
                  <a:pt x="1052" y="1963"/>
                </a:cubicBezTo>
                <a:cubicBezTo>
                  <a:pt x="1178" y="2139"/>
                  <a:pt x="1297" y="2141"/>
                  <a:pt x="1408" y="1966"/>
                </a:cubicBezTo>
                <a:close/>
              </a:path>
            </a:pathLst>
          </a:custGeom>
          <a:solidFill>
            <a:schemeClr val="bg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50" name="Freeform 10"/>
          <p:cNvSpPr/>
          <p:nvPr/>
        </p:nvSpPr>
        <p:spPr bwMode="auto">
          <a:xfrm>
            <a:off x="1748405" y="1301855"/>
            <a:ext cx="842853" cy="1684119"/>
          </a:xfrm>
          <a:custGeom>
            <a:gdLst>
              <a:gd fmla="*/ 1191 w 1191" name="T0"/>
              <a:gd fmla="*/ 2372 h 2372" name="T1"/>
              <a:gd fmla="*/ 0 w 1191" name="T2"/>
              <a:gd fmla="*/ 2372 h 2372" name="T3"/>
              <a:gd fmla="*/ 0 w 1191" name="T4"/>
              <a:gd fmla="*/ 0 h 2372" name="T5"/>
            </a:gdLst>
            <a:cxnLst>
              <a:cxn ang="0">
                <a:pos x="T0" y="T1"/>
              </a:cxn>
              <a:cxn ang="0">
                <a:pos x="T2" y="T3"/>
              </a:cxn>
              <a:cxn ang="0">
                <a:pos x="T4" y="T5"/>
              </a:cxn>
            </a:cxnLst>
            <a:rect b="b" l="0" r="r" t="0"/>
            <a:pathLst>
              <a:path h="2372" w="1191">
                <a:moveTo>
                  <a:pt x="1191" y="2372"/>
                </a:moveTo>
                <a:lnTo>
                  <a:pt x="0" y="2372"/>
                </a:lnTo>
                <a:lnTo>
                  <a:pt x="0" y="0"/>
                </a:lnTo>
              </a:path>
            </a:pathLst>
          </a:custGeom>
          <a:noFill/>
          <a:ln cap="flat" w="14288">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1" name="Freeform 11"/>
          <p:cNvSpPr/>
          <p:nvPr/>
        </p:nvSpPr>
        <p:spPr bwMode="auto">
          <a:xfrm>
            <a:off x="5442037" y="1301855"/>
            <a:ext cx="493649" cy="1684119"/>
          </a:xfrm>
          <a:custGeom>
            <a:gdLst>
              <a:gd fmla="*/ 697 w 697" name="T0"/>
              <a:gd fmla="*/ 2372 h 2372" name="T1"/>
              <a:gd fmla="*/ 0 w 697" name="T2"/>
              <a:gd fmla="*/ 2372 h 2372" name="T3"/>
              <a:gd fmla="*/ 0 w 697" name="T4"/>
              <a:gd fmla="*/ 0 h 2372" name="T5"/>
            </a:gdLst>
            <a:cxnLst>
              <a:cxn ang="0">
                <a:pos x="T0" y="T1"/>
              </a:cxn>
              <a:cxn ang="0">
                <a:pos x="T2" y="T3"/>
              </a:cxn>
              <a:cxn ang="0">
                <a:pos x="T4" y="T5"/>
              </a:cxn>
            </a:cxnLst>
            <a:rect b="b" l="0" r="r" t="0"/>
            <a:pathLst>
              <a:path h="2372" w="697">
                <a:moveTo>
                  <a:pt x="697" y="2372"/>
                </a:moveTo>
                <a:lnTo>
                  <a:pt x="0" y="2372"/>
                </a:lnTo>
                <a:lnTo>
                  <a:pt x="0" y="0"/>
                </a:lnTo>
              </a:path>
            </a:pathLst>
          </a:custGeom>
          <a:noFill/>
          <a:ln cap="flat" w="14288">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2" name="Freeform 12"/>
          <p:cNvSpPr/>
          <p:nvPr/>
        </p:nvSpPr>
        <p:spPr bwMode="auto">
          <a:xfrm>
            <a:off x="8761067" y="1301855"/>
            <a:ext cx="523807" cy="1684119"/>
          </a:xfrm>
          <a:custGeom>
            <a:gdLst>
              <a:gd fmla="*/ 741 w 741" name="T0"/>
              <a:gd fmla="*/ 2372 h 2372" name="T1"/>
              <a:gd fmla="*/ 0 w 741" name="T2"/>
              <a:gd fmla="*/ 2372 h 2372" name="T3"/>
              <a:gd fmla="*/ 0 w 741" name="T4"/>
              <a:gd fmla="*/ 0 h 2372" name="T5"/>
            </a:gdLst>
            <a:cxnLst>
              <a:cxn ang="0">
                <a:pos x="T0" y="T1"/>
              </a:cxn>
              <a:cxn ang="0">
                <a:pos x="T2" y="T3"/>
              </a:cxn>
              <a:cxn ang="0">
                <a:pos x="T4" y="T5"/>
              </a:cxn>
            </a:cxnLst>
            <a:rect b="b" l="0" r="r" t="0"/>
            <a:pathLst>
              <a:path h="2372" w="741">
                <a:moveTo>
                  <a:pt x="741" y="2372"/>
                </a:moveTo>
                <a:lnTo>
                  <a:pt x="0" y="2372"/>
                </a:lnTo>
                <a:lnTo>
                  <a:pt x="0" y="0"/>
                </a:lnTo>
              </a:path>
            </a:pathLst>
          </a:custGeom>
          <a:noFill/>
          <a:ln cap="flat" w="14288">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3" name="Freeform 13"/>
          <p:cNvSpPr/>
          <p:nvPr/>
        </p:nvSpPr>
        <p:spPr bwMode="auto">
          <a:xfrm>
            <a:off x="3719823" y="3955809"/>
            <a:ext cx="599997" cy="1652373"/>
          </a:xfrm>
          <a:custGeom>
            <a:gdLst>
              <a:gd fmla="*/ 847 w 847" name="T0"/>
              <a:gd fmla="*/ 0 h 2329" name="T1"/>
              <a:gd fmla="*/ 0 w 847" name="T2"/>
              <a:gd fmla="*/ 0 h 2329" name="T3"/>
              <a:gd fmla="*/ 0 w 847" name="T4"/>
              <a:gd fmla="*/ 2329 h 2329" name="T5"/>
            </a:gdLst>
            <a:cxnLst>
              <a:cxn ang="0">
                <a:pos x="T0" y="T1"/>
              </a:cxn>
              <a:cxn ang="0">
                <a:pos x="T2" y="T3"/>
              </a:cxn>
              <a:cxn ang="0">
                <a:pos x="T4" y="T5"/>
              </a:cxn>
            </a:cxnLst>
            <a:rect b="b" l="0" r="r" t="0"/>
            <a:pathLst>
              <a:path h="2329" w="846">
                <a:moveTo>
                  <a:pt x="847" y="0"/>
                </a:moveTo>
                <a:lnTo>
                  <a:pt x="0" y="0"/>
                </a:lnTo>
                <a:lnTo>
                  <a:pt x="0" y="2329"/>
                </a:lnTo>
              </a:path>
            </a:pathLst>
          </a:custGeom>
          <a:noFill/>
          <a:ln cap="flat" w="14288">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4" name="Freeform 14"/>
          <p:cNvSpPr/>
          <p:nvPr/>
        </p:nvSpPr>
        <p:spPr bwMode="auto">
          <a:xfrm>
            <a:off x="7176948" y="3955809"/>
            <a:ext cx="455554" cy="1652373"/>
          </a:xfrm>
          <a:custGeom>
            <a:gdLst>
              <a:gd fmla="*/ 644 w 644" name="T0"/>
              <a:gd fmla="*/ 0 h 2329" name="T1"/>
              <a:gd fmla="*/ 0 w 644" name="T2"/>
              <a:gd fmla="*/ 0 h 2329" name="T3"/>
              <a:gd fmla="*/ 0 w 644" name="T4"/>
              <a:gd fmla="*/ 2329 h 2329" name="T5"/>
            </a:gdLst>
            <a:cxnLst>
              <a:cxn ang="0">
                <a:pos x="T0" y="T1"/>
              </a:cxn>
              <a:cxn ang="0">
                <a:pos x="T2" y="T3"/>
              </a:cxn>
              <a:cxn ang="0">
                <a:pos x="T4" y="T5"/>
              </a:cxn>
            </a:cxnLst>
            <a:rect b="b" l="0" r="r" t="0"/>
            <a:pathLst>
              <a:path h="2329" w="644">
                <a:moveTo>
                  <a:pt x="644" y="0"/>
                </a:moveTo>
                <a:lnTo>
                  <a:pt x="0" y="0"/>
                </a:lnTo>
                <a:lnTo>
                  <a:pt x="0" y="2329"/>
                </a:lnTo>
              </a:path>
            </a:pathLst>
          </a:custGeom>
          <a:noFill/>
          <a:ln cap="flat" w="14288">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5" name="矩形 54"/>
          <p:cNvSpPr/>
          <p:nvPr/>
        </p:nvSpPr>
        <p:spPr>
          <a:xfrm>
            <a:off x="1778564" y="1542175"/>
            <a:ext cx="3142089" cy="579120"/>
          </a:xfrm>
          <a:prstGeom prst="rect">
            <a:avLst/>
          </a:prstGeom>
          <a:noFill/>
        </p:spPr>
        <p:txBody>
          <a:bodyPr rtlCol="0" wrap="square">
            <a:spAutoFit/>
          </a:bodyPr>
          <a:lstStyle/>
          <a:p>
            <a:r>
              <a:rPr altLang="en-US" lang="zh-CN" sz="1600">
                <a:solidFill>
                  <a:schemeClr val="bg1"/>
                </a:solidFill>
                <a:latin typeface="+mj-ea"/>
                <a:ea typeface="+mj-ea"/>
              </a:rPr>
              <a:t>起步于上世纪90初，总共发展不过20余年时间。</a:t>
            </a:r>
          </a:p>
        </p:txBody>
      </p:sp>
      <p:sp>
        <p:nvSpPr>
          <p:cNvPr id="56" name="矩形 55"/>
          <p:cNvSpPr/>
          <p:nvPr/>
        </p:nvSpPr>
        <p:spPr>
          <a:xfrm>
            <a:off x="1786188" y="1218253"/>
            <a:ext cx="1097280" cy="365760"/>
          </a:xfrm>
          <a:prstGeom prst="rect">
            <a:avLst/>
          </a:prstGeom>
        </p:spPr>
        <p:txBody>
          <a:bodyPr wrap="none">
            <a:spAutoFit/>
          </a:bodyPr>
          <a:lstStyle/>
          <a:p>
            <a:r>
              <a:rPr altLang="en-US" b="1" lang="zh-CN">
                <a:solidFill>
                  <a:schemeClr val="bg1"/>
                </a:solidFill>
                <a:latin typeface="+mj-ea"/>
                <a:ea typeface="+mj-ea"/>
              </a:rPr>
              <a:t>起步较晚</a:t>
            </a:r>
          </a:p>
        </p:txBody>
      </p:sp>
      <p:sp>
        <p:nvSpPr>
          <p:cNvPr id="57" name="文本框 56"/>
          <p:cNvSpPr txBox="1"/>
          <p:nvPr/>
        </p:nvSpPr>
        <p:spPr>
          <a:xfrm>
            <a:off x="2288736" y="3249645"/>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01</a:t>
            </a:r>
          </a:p>
        </p:txBody>
      </p:sp>
      <p:sp>
        <p:nvSpPr>
          <p:cNvPr id="58" name="文本框 57"/>
          <p:cNvSpPr txBox="1"/>
          <p:nvPr/>
        </p:nvSpPr>
        <p:spPr>
          <a:xfrm>
            <a:off x="3890110" y="2780159"/>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02</a:t>
            </a:r>
          </a:p>
        </p:txBody>
      </p:sp>
      <p:sp>
        <p:nvSpPr>
          <p:cNvPr id="59" name="文本框 58"/>
          <p:cNvSpPr txBox="1"/>
          <p:nvPr/>
        </p:nvSpPr>
        <p:spPr>
          <a:xfrm>
            <a:off x="5557547" y="3249645"/>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03</a:t>
            </a:r>
          </a:p>
        </p:txBody>
      </p:sp>
      <p:sp>
        <p:nvSpPr>
          <p:cNvPr id="60" name="文本框 59"/>
          <p:cNvSpPr txBox="1"/>
          <p:nvPr/>
        </p:nvSpPr>
        <p:spPr>
          <a:xfrm>
            <a:off x="7232089" y="2780159"/>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04</a:t>
            </a:r>
          </a:p>
        </p:txBody>
      </p:sp>
      <p:sp>
        <p:nvSpPr>
          <p:cNvPr id="61" name="文本框 60"/>
          <p:cNvSpPr txBox="1"/>
          <p:nvPr/>
        </p:nvSpPr>
        <p:spPr>
          <a:xfrm>
            <a:off x="8936114" y="3249645"/>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05</a:t>
            </a:r>
          </a:p>
        </p:txBody>
      </p:sp>
      <p:sp>
        <p:nvSpPr>
          <p:cNvPr id="62" name="矩形 61"/>
          <p:cNvSpPr/>
          <p:nvPr/>
        </p:nvSpPr>
        <p:spPr>
          <a:xfrm>
            <a:off x="3751485" y="4778249"/>
            <a:ext cx="3142089" cy="822960"/>
          </a:xfrm>
          <a:prstGeom prst="rect">
            <a:avLst/>
          </a:prstGeom>
          <a:noFill/>
        </p:spPr>
        <p:txBody>
          <a:bodyPr rtlCol="0" wrap="square">
            <a:spAutoFit/>
          </a:bodyPr>
          <a:lstStyle/>
          <a:p>
            <a:r>
              <a:rPr altLang="en-US" lang="zh-CN" sz="1600">
                <a:solidFill>
                  <a:schemeClr val="bg1"/>
                </a:solidFill>
                <a:latin typeface="+mj-ea"/>
                <a:ea typeface="+mj-ea"/>
              </a:rPr>
              <a:t>法律法规制订比较滞后，适用的法规还是上世纪80年代的XXXX标准</a:t>
            </a:r>
          </a:p>
        </p:txBody>
      </p:sp>
      <p:sp>
        <p:nvSpPr>
          <p:cNvPr id="86" name="矩形 85"/>
          <p:cNvSpPr/>
          <p:nvPr/>
        </p:nvSpPr>
        <p:spPr>
          <a:xfrm>
            <a:off x="3801933" y="4454327"/>
            <a:ext cx="2011680" cy="365760"/>
          </a:xfrm>
          <a:prstGeom prst="rect">
            <a:avLst/>
          </a:prstGeom>
        </p:spPr>
        <p:txBody>
          <a:bodyPr wrap="none">
            <a:spAutoFit/>
          </a:bodyPr>
          <a:lstStyle/>
          <a:p>
            <a:r>
              <a:rPr altLang="en-US" b="1" lang="zh-CN">
                <a:solidFill>
                  <a:schemeClr val="bg1"/>
                </a:solidFill>
                <a:latin typeface="+mj-ea"/>
                <a:ea typeface="+mj-ea"/>
              </a:rPr>
              <a:t>政策法规制定滞后</a:t>
            </a:r>
          </a:p>
        </p:txBody>
      </p:sp>
      <p:sp>
        <p:nvSpPr>
          <p:cNvPr id="87" name="矩形 86"/>
          <p:cNvSpPr/>
          <p:nvPr/>
        </p:nvSpPr>
        <p:spPr>
          <a:xfrm>
            <a:off x="5483806" y="1542175"/>
            <a:ext cx="3142089" cy="579120"/>
          </a:xfrm>
          <a:prstGeom prst="rect">
            <a:avLst/>
          </a:prstGeom>
          <a:noFill/>
        </p:spPr>
        <p:txBody>
          <a:bodyPr rtlCol="0" wrap="square">
            <a:spAutoFit/>
          </a:bodyPr>
          <a:lstStyle/>
          <a:p>
            <a:r>
              <a:rPr altLang="en-US" lang="zh-CN" sz="1600">
                <a:solidFill>
                  <a:schemeClr val="bg1"/>
                </a:solidFill>
                <a:latin typeface="+mj-ea"/>
                <a:ea typeface="+mj-ea"/>
              </a:rPr>
              <a:t>目前本行业对人才的逐年增长，人才缺口较大。</a:t>
            </a:r>
          </a:p>
        </p:txBody>
      </p:sp>
      <p:sp>
        <p:nvSpPr>
          <p:cNvPr id="88" name="矩形 87"/>
          <p:cNvSpPr/>
          <p:nvPr/>
        </p:nvSpPr>
        <p:spPr>
          <a:xfrm>
            <a:off x="5491431" y="1218253"/>
            <a:ext cx="1097280" cy="365760"/>
          </a:xfrm>
          <a:prstGeom prst="rect">
            <a:avLst/>
          </a:prstGeom>
        </p:spPr>
        <p:txBody>
          <a:bodyPr wrap="none">
            <a:spAutoFit/>
          </a:bodyPr>
          <a:lstStyle/>
          <a:p>
            <a:r>
              <a:rPr altLang="en-US" b="1" lang="zh-CN">
                <a:solidFill>
                  <a:schemeClr val="bg1"/>
                </a:solidFill>
                <a:latin typeface="+mj-ea"/>
              </a:rPr>
              <a:t>人才缺乏</a:t>
            </a:r>
          </a:p>
        </p:txBody>
      </p:sp>
      <p:sp>
        <p:nvSpPr>
          <p:cNvPr id="89" name="矩形 88"/>
          <p:cNvSpPr/>
          <p:nvPr/>
        </p:nvSpPr>
        <p:spPr>
          <a:xfrm>
            <a:off x="7240188" y="4778249"/>
            <a:ext cx="3142089" cy="822960"/>
          </a:xfrm>
          <a:prstGeom prst="rect">
            <a:avLst/>
          </a:prstGeom>
          <a:noFill/>
        </p:spPr>
        <p:txBody>
          <a:bodyPr rtlCol="0" wrap="square">
            <a:spAutoFit/>
          </a:bodyPr>
          <a:lstStyle/>
          <a:p>
            <a:r>
              <a:rPr altLang="en-US" lang="zh-CN" sz="1600">
                <a:solidFill>
                  <a:schemeClr val="bg1"/>
                </a:solidFill>
                <a:latin typeface="+mj-ea"/>
                <a:ea typeface="+mj-ea"/>
              </a:rPr>
              <a:t>行业规模每年以300%的速度快速增长，远高于国外50%的平均增速。</a:t>
            </a:r>
          </a:p>
        </p:txBody>
      </p:sp>
      <p:sp>
        <p:nvSpPr>
          <p:cNvPr id="90" name="矩形 89"/>
          <p:cNvSpPr/>
          <p:nvPr/>
        </p:nvSpPr>
        <p:spPr>
          <a:xfrm>
            <a:off x="7273204" y="4454327"/>
            <a:ext cx="1097280" cy="365760"/>
          </a:xfrm>
          <a:prstGeom prst="rect">
            <a:avLst/>
          </a:prstGeom>
        </p:spPr>
        <p:txBody>
          <a:bodyPr wrap="none">
            <a:spAutoFit/>
          </a:bodyPr>
          <a:lstStyle/>
          <a:p>
            <a:r>
              <a:rPr altLang="en-US" b="1" lang="zh-CN">
                <a:solidFill>
                  <a:schemeClr val="bg1"/>
                </a:solidFill>
                <a:latin typeface="+mj-ea"/>
              </a:rPr>
              <a:t>发展较快</a:t>
            </a:r>
          </a:p>
        </p:txBody>
      </p:sp>
      <p:sp>
        <p:nvSpPr>
          <p:cNvPr id="91" name="矩形 90"/>
          <p:cNvSpPr/>
          <p:nvPr/>
        </p:nvSpPr>
        <p:spPr>
          <a:xfrm>
            <a:off x="8804092" y="1542175"/>
            <a:ext cx="2297688" cy="822960"/>
          </a:xfrm>
          <a:prstGeom prst="rect">
            <a:avLst/>
          </a:prstGeom>
          <a:noFill/>
        </p:spPr>
        <p:txBody>
          <a:bodyPr rtlCol="0" wrap="square">
            <a:spAutoFit/>
          </a:bodyPr>
          <a:lstStyle/>
          <a:p>
            <a:r>
              <a:rPr altLang="en-US" lang="zh-CN" sz="1600">
                <a:solidFill>
                  <a:schemeClr val="bg1"/>
                </a:solidFill>
                <a:latin typeface="+mj-ea"/>
                <a:ea typeface="+mj-ea"/>
              </a:rPr>
              <a:t>相关配套的产业不完善，还需从多面着手构建完整产业体系。</a:t>
            </a:r>
          </a:p>
        </p:txBody>
      </p:sp>
      <p:sp>
        <p:nvSpPr>
          <p:cNvPr id="92" name="矩形 91"/>
          <p:cNvSpPr/>
          <p:nvPr/>
        </p:nvSpPr>
        <p:spPr>
          <a:xfrm>
            <a:off x="8811715" y="1218253"/>
            <a:ext cx="1325880" cy="365760"/>
          </a:xfrm>
          <a:prstGeom prst="rect">
            <a:avLst/>
          </a:prstGeom>
        </p:spPr>
        <p:txBody>
          <a:bodyPr wrap="none">
            <a:spAutoFit/>
          </a:bodyPr>
          <a:lstStyle/>
          <a:p>
            <a:r>
              <a:rPr altLang="en-US" b="1" lang="zh-CN">
                <a:solidFill>
                  <a:schemeClr val="bg1"/>
                </a:solidFill>
                <a:latin typeface="+mj-ea"/>
              </a:rPr>
              <a:t>配套不成熟</a:t>
            </a:r>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Freeform 6"/>
          <p:cNvSpPr/>
          <p:nvPr/>
        </p:nvSpPr>
        <p:spPr bwMode="auto">
          <a:xfrm>
            <a:off x="1138238" y="2667283"/>
            <a:ext cx="2065338" cy="1787525"/>
          </a:xfrm>
          <a:custGeom>
            <a:gdLst>
              <a:gd fmla="*/ 2143 w 2858" name="T0"/>
              <a:gd fmla="*/ 0 h 2475" name="T1"/>
              <a:gd fmla="*/ 2501 w 2858" name="T2"/>
              <a:gd fmla="*/ 619 h 2475" name="T3"/>
              <a:gd fmla="*/ 2858 w 2858" name="T4"/>
              <a:gd fmla="*/ 1238 h 2475" name="T5"/>
              <a:gd fmla="*/ 2501 w 2858" name="T6"/>
              <a:gd fmla="*/ 1856 h 2475" name="T7"/>
              <a:gd fmla="*/ 2143 w 2858" name="T8"/>
              <a:gd fmla="*/ 2475 h 2475" name="T9"/>
              <a:gd fmla="*/ 1429 w 2858" name="T10"/>
              <a:gd fmla="*/ 2475 h 2475" name="T11"/>
              <a:gd fmla="*/ 714 w 2858" name="T12"/>
              <a:gd fmla="*/ 2475 h 2475" name="T13"/>
              <a:gd fmla="*/ 357 w 2858" name="T14"/>
              <a:gd fmla="*/ 1856 h 2475" name="T15"/>
              <a:gd fmla="*/ 0 w 2858" name="T16"/>
              <a:gd fmla="*/ 1238 h 2475" name="T17"/>
              <a:gd fmla="*/ 357 w 2858" name="T18"/>
              <a:gd fmla="*/ 619 h 2475" name="T19"/>
              <a:gd fmla="*/ 714 w 2858" name="T20"/>
              <a:gd fmla="*/ 0 h 2475" name="T21"/>
              <a:gd fmla="*/ 1429 w 2858" name="T22"/>
              <a:gd fmla="*/ 0 h 2475" name="T23"/>
              <a:gd fmla="*/ 2143 w 2858" name="T24"/>
              <a:gd fmla="*/ 0 h 247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75" w="2858">
                <a:moveTo>
                  <a:pt x="2143" y="0"/>
                </a:moveTo>
                <a:lnTo>
                  <a:pt x="2501" y="619"/>
                </a:lnTo>
                <a:lnTo>
                  <a:pt x="2858" y="1238"/>
                </a:lnTo>
                <a:lnTo>
                  <a:pt x="2501" y="1856"/>
                </a:lnTo>
                <a:lnTo>
                  <a:pt x="2143" y="2475"/>
                </a:lnTo>
                <a:lnTo>
                  <a:pt x="1429" y="2475"/>
                </a:lnTo>
                <a:lnTo>
                  <a:pt x="714" y="2475"/>
                </a:lnTo>
                <a:lnTo>
                  <a:pt x="357" y="1856"/>
                </a:lnTo>
                <a:lnTo>
                  <a:pt x="0" y="1238"/>
                </a:lnTo>
                <a:lnTo>
                  <a:pt x="357" y="619"/>
                </a:lnTo>
                <a:lnTo>
                  <a:pt x="714" y="0"/>
                </a:lnTo>
                <a:lnTo>
                  <a:pt x="1429" y="0"/>
                </a:lnTo>
                <a:lnTo>
                  <a:pt x="2143" y="0"/>
                </a:ln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6" name="Line 7"/>
          <p:cNvSpPr>
            <a:spLocks noChangeShapeType="1"/>
          </p:cNvSpPr>
          <p:nvPr/>
        </p:nvSpPr>
        <p:spPr bwMode="auto">
          <a:xfrm flipV="1">
            <a:off x="2690813" y="1833845"/>
            <a:ext cx="1055688" cy="833438"/>
          </a:xfrm>
          <a:prstGeom prst="line">
            <a:avLst/>
          </a:prstGeom>
          <a:noFill/>
          <a:ln cap="flat" w="9">
            <a:solidFill>
              <a:srgbClr val="2E2C2C"/>
            </a:solidFill>
            <a:prstDash val="solid"/>
            <a:miter lim="800000"/>
            <a:headEnd len="med" type="none" w="med"/>
            <a:tailEnd len="med" type="triangl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7" name="Line 8"/>
          <p:cNvSpPr>
            <a:spLocks noChangeShapeType="1"/>
          </p:cNvSpPr>
          <p:nvPr/>
        </p:nvSpPr>
        <p:spPr bwMode="auto">
          <a:xfrm flipV="1">
            <a:off x="3201987" y="3564220"/>
            <a:ext cx="549275" cy="0"/>
          </a:xfrm>
          <a:prstGeom prst="line">
            <a:avLst/>
          </a:prstGeom>
          <a:noFill/>
          <a:ln cap="flat" w="9">
            <a:solidFill>
              <a:srgbClr val="2E2C2C"/>
            </a:solidFill>
            <a:prstDash val="solid"/>
            <a:miter lim="800000"/>
            <a:headEnd len="med" type="none" w="med"/>
            <a:tailEnd len="med" type="triangl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8" name="Rectangle 9"/>
          <p:cNvSpPr>
            <a:spLocks noChangeArrowheads="1"/>
          </p:cNvSpPr>
          <p:nvPr/>
        </p:nvSpPr>
        <p:spPr bwMode="auto">
          <a:xfrm>
            <a:off x="3751263" y="1202020"/>
            <a:ext cx="6194425" cy="1293813"/>
          </a:xfrm>
          <a:prstGeom prst="rect">
            <a:avLst/>
          </a:prstGeom>
          <a:solidFill>
            <a:srgbClr val="FFFFFF"/>
          </a:solidFill>
          <a:ln cap="flat" w="9">
            <a:solidFill>
              <a:schemeClr val="bg2">
                <a:lumMod val="75000"/>
              </a:schemeClr>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9" name="Rectangle 10"/>
          <p:cNvSpPr>
            <a:spLocks noChangeArrowheads="1"/>
          </p:cNvSpPr>
          <p:nvPr/>
        </p:nvSpPr>
        <p:spPr bwMode="auto">
          <a:xfrm>
            <a:off x="5057775" y="995645"/>
            <a:ext cx="3581400" cy="422275"/>
          </a:xfrm>
          <a:prstGeom prst="rect">
            <a:avLst/>
          </a:prstGeom>
          <a:solidFill>
            <a:schemeClr val="bg1"/>
          </a:solidFill>
          <a:ln cap="flat" w="190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0" name="Rectangle 11"/>
          <p:cNvSpPr>
            <a:spLocks noChangeArrowheads="1"/>
          </p:cNvSpPr>
          <p:nvPr/>
        </p:nvSpPr>
        <p:spPr bwMode="auto">
          <a:xfrm>
            <a:off x="3751263" y="2949857"/>
            <a:ext cx="6194425" cy="1292225"/>
          </a:xfrm>
          <a:prstGeom prst="rect">
            <a:avLst/>
          </a:prstGeom>
          <a:solidFill>
            <a:srgbClr val="FFFFFF"/>
          </a:solidFill>
          <a:ln cap="flat" w="9">
            <a:solidFill>
              <a:schemeClr val="bg2">
                <a:lumMod val="75000"/>
              </a:schemeClr>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11" name="Rectangle 12"/>
          <p:cNvSpPr>
            <a:spLocks noChangeArrowheads="1"/>
          </p:cNvSpPr>
          <p:nvPr/>
        </p:nvSpPr>
        <p:spPr bwMode="auto">
          <a:xfrm>
            <a:off x="5057775" y="2741895"/>
            <a:ext cx="3581400" cy="423863"/>
          </a:xfrm>
          <a:prstGeom prst="rect">
            <a:avLst/>
          </a:prstGeom>
          <a:solidFill>
            <a:schemeClr val="bg1"/>
          </a:solidFill>
          <a:ln cap="flat" w="190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2" name="Line 13"/>
          <p:cNvSpPr>
            <a:spLocks noChangeShapeType="1"/>
          </p:cNvSpPr>
          <p:nvPr/>
        </p:nvSpPr>
        <p:spPr bwMode="auto">
          <a:xfrm>
            <a:off x="2690813" y="4456395"/>
            <a:ext cx="1055688" cy="833438"/>
          </a:xfrm>
          <a:prstGeom prst="line">
            <a:avLst/>
          </a:prstGeom>
          <a:noFill/>
          <a:ln cap="flat" w="9">
            <a:solidFill>
              <a:srgbClr val="2E2C2C"/>
            </a:solidFill>
            <a:prstDash val="solid"/>
            <a:miter lim="800000"/>
            <a:headEnd len="med" type="none" w="med"/>
            <a:tailEnd len="med" type="triangl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13" name="Rectangle 14"/>
          <p:cNvSpPr>
            <a:spLocks noChangeArrowheads="1"/>
          </p:cNvSpPr>
          <p:nvPr/>
        </p:nvSpPr>
        <p:spPr bwMode="auto">
          <a:xfrm>
            <a:off x="3751263" y="4700870"/>
            <a:ext cx="6194425" cy="1293813"/>
          </a:xfrm>
          <a:prstGeom prst="rect">
            <a:avLst/>
          </a:prstGeom>
          <a:solidFill>
            <a:srgbClr val="FFFFFF"/>
          </a:solidFill>
          <a:ln cap="flat" w="9">
            <a:solidFill>
              <a:schemeClr val="bg2">
                <a:lumMod val="75000"/>
              </a:schemeClr>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14" name="Rectangle 15"/>
          <p:cNvSpPr>
            <a:spLocks noChangeArrowheads="1"/>
          </p:cNvSpPr>
          <p:nvPr/>
        </p:nvSpPr>
        <p:spPr bwMode="auto">
          <a:xfrm>
            <a:off x="5057775" y="4494495"/>
            <a:ext cx="3581400" cy="423863"/>
          </a:xfrm>
          <a:prstGeom prst="rect">
            <a:avLst/>
          </a:prstGeom>
          <a:solidFill>
            <a:schemeClr val="bg1"/>
          </a:solidFill>
          <a:ln cap="flat" w="190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5" name="TextBox 16"/>
          <p:cNvSpPr txBox="1"/>
          <p:nvPr/>
        </p:nvSpPr>
        <p:spPr>
          <a:xfrm>
            <a:off x="5294452" y="995645"/>
            <a:ext cx="3108046" cy="426720"/>
          </a:xfrm>
          <a:prstGeom prst="rect">
            <a:avLst/>
          </a:prstGeom>
          <a:noFill/>
        </p:spPr>
        <p:txBody>
          <a:bodyPr rtlCol="0" wrap="square">
            <a:spAutoFit/>
          </a:bodyPr>
          <a:lstStyle/>
          <a:p>
            <a:pPr algn="ctr"/>
            <a:r>
              <a:rPr altLang="en-US" b="1" lang="zh-CN" sz="2200">
                <a:solidFill>
                  <a:schemeClr val="bg2"/>
                </a:solidFill>
                <a:latin typeface="+mn-ea"/>
                <a:ea typeface="+mn-ea"/>
              </a:rPr>
              <a:t>学术研究价值</a:t>
            </a:r>
          </a:p>
        </p:txBody>
      </p:sp>
      <p:sp>
        <p:nvSpPr>
          <p:cNvPr id="16" name="TextBox 17"/>
          <p:cNvSpPr txBox="1"/>
          <p:nvPr/>
        </p:nvSpPr>
        <p:spPr>
          <a:xfrm>
            <a:off x="3938141" y="1527796"/>
            <a:ext cx="5760640" cy="640080"/>
          </a:xfrm>
          <a:prstGeom prst="rect">
            <a:avLst/>
          </a:prstGeom>
          <a:noFill/>
        </p:spPr>
        <p:txBody>
          <a:bodyPr rtlCol="0" wrap="square">
            <a:spAutoFit/>
          </a:bodyPr>
          <a:lstStyle/>
          <a:p>
            <a:r>
              <a:rPr altLang="en-US" lang="zh-CN">
                <a:solidFill>
                  <a:schemeClr val="bg1"/>
                </a:solidFill>
                <a:latin typeface="+mn-ea"/>
                <a:ea typeface="+mn-ea"/>
              </a:rPr>
              <a:t>本课题具有较高的学术研究价值，可以某某某研究提供相应的理论基础。</a:t>
            </a:r>
          </a:p>
        </p:txBody>
      </p:sp>
      <p:sp>
        <p:nvSpPr>
          <p:cNvPr id="17" name="TextBox 18"/>
          <p:cNvSpPr txBox="1"/>
          <p:nvPr/>
        </p:nvSpPr>
        <p:spPr>
          <a:xfrm>
            <a:off x="5294452" y="2750677"/>
            <a:ext cx="3108046" cy="426720"/>
          </a:xfrm>
          <a:prstGeom prst="rect">
            <a:avLst/>
          </a:prstGeom>
          <a:noFill/>
        </p:spPr>
        <p:txBody>
          <a:bodyPr rtlCol="0" wrap="square">
            <a:spAutoFit/>
          </a:bodyPr>
          <a:lstStyle/>
          <a:p>
            <a:pPr algn="ctr"/>
            <a:r>
              <a:rPr altLang="en-US" b="1" lang="zh-CN" sz="2200">
                <a:solidFill>
                  <a:schemeClr val="bg2"/>
                </a:solidFill>
                <a:latin typeface="+mn-ea"/>
                <a:ea typeface="+mn-ea"/>
              </a:rPr>
              <a:t>经济效益</a:t>
            </a:r>
          </a:p>
        </p:txBody>
      </p:sp>
      <p:sp>
        <p:nvSpPr>
          <p:cNvPr id="18" name="TextBox 19"/>
          <p:cNvSpPr txBox="1"/>
          <p:nvPr/>
        </p:nvSpPr>
        <p:spPr>
          <a:xfrm>
            <a:off x="3938141" y="3261061"/>
            <a:ext cx="5760640" cy="640080"/>
          </a:xfrm>
          <a:prstGeom prst="rect">
            <a:avLst/>
          </a:prstGeom>
          <a:noFill/>
        </p:spPr>
        <p:txBody>
          <a:bodyPr rtlCol="0" wrap="square">
            <a:spAutoFit/>
          </a:bodyPr>
          <a:lstStyle>
            <a:defPPr>
              <a:defRPr lang="zh-CN"/>
            </a:defPPr>
            <a:lvl1pPr>
              <a:defRPr>
                <a:solidFill>
                  <a:schemeClr val="accent1"/>
                </a:solidFill>
                <a:latin typeface="+mn-ea"/>
                <a:ea typeface="+mn-ea"/>
              </a:defRPr>
            </a:lvl1pPr>
          </a:lstStyle>
          <a:p>
            <a:r>
              <a:rPr altLang="en-US" lang="zh-CN">
                <a:solidFill>
                  <a:schemeClr val="bg1"/>
                </a:solidFill>
              </a:rPr>
              <a:t>本课题能有效地提高工作效率，降低成本，经济效益比较明显。</a:t>
            </a:r>
          </a:p>
        </p:txBody>
      </p:sp>
      <p:sp>
        <p:nvSpPr>
          <p:cNvPr id="19" name="TextBox 20"/>
          <p:cNvSpPr txBox="1"/>
          <p:nvPr/>
        </p:nvSpPr>
        <p:spPr>
          <a:xfrm>
            <a:off x="5294452" y="4497591"/>
            <a:ext cx="3108046" cy="426720"/>
          </a:xfrm>
          <a:prstGeom prst="rect">
            <a:avLst/>
          </a:prstGeom>
          <a:noFill/>
        </p:spPr>
        <p:txBody>
          <a:bodyPr rtlCol="0" wrap="square">
            <a:spAutoFit/>
          </a:bodyPr>
          <a:lstStyle/>
          <a:p>
            <a:pPr algn="ctr"/>
            <a:r>
              <a:rPr altLang="en-US" b="1" lang="zh-CN" sz="2200">
                <a:solidFill>
                  <a:schemeClr val="bg2"/>
                </a:solidFill>
                <a:latin typeface="+mn-ea"/>
                <a:ea typeface="+mn-ea"/>
              </a:rPr>
              <a:t>社会效益</a:t>
            </a:r>
          </a:p>
        </p:txBody>
      </p:sp>
      <p:sp>
        <p:nvSpPr>
          <p:cNvPr id="20" name="TextBox 21"/>
          <p:cNvSpPr txBox="1"/>
          <p:nvPr/>
        </p:nvSpPr>
        <p:spPr>
          <a:xfrm>
            <a:off x="3938141" y="5007975"/>
            <a:ext cx="5760640" cy="640080"/>
          </a:xfrm>
          <a:prstGeom prst="rect">
            <a:avLst/>
          </a:prstGeom>
          <a:noFill/>
        </p:spPr>
        <p:txBody>
          <a:bodyPr rtlCol="0" wrap="square">
            <a:spAutoFit/>
          </a:bodyPr>
          <a:lstStyle>
            <a:defPPr>
              <a:defRPr lang="zh-CN"/>
            </a:defPPr>
            <a:lvl1pPr>
              <a:defRPr>
                <a:solidFill>
                  <a:schemeClr val="accent1"/>
                </a:solidFill>
                <a:latin typeface="+mn-ea"/>
                <a:ea typeface="+mn-ea"/>
              </a:defRPr>
            </a:lvl1pPr>
          </a:lstStyle>
          <a:p>
            <a:r>
              <a:rPr altLang="en-US" lang="zh-CN">
                <a:solidFill>
                  <a:schemeClr val="bg1"/>
                </a:solidFill>
              </a:rPr>
              <a:t>请在这里输入您的文字请在这里输入您的文字请在这里输入您的文字请在这里输入您的文字</a:t>
            </a:r>
          </a:p>
        </p:txBody>
      </p:sp>
      <p:sp>
        <p:nvSpPr>
          <p:cNvPr id="21" name="TextBox 22"/>
          <p:cNvSpPr txBox="1"/>
          <p:nvPr/>
        </p:nvSpPr>
        <p:spPr>
          <a:xfrm>
            <a:off x="1438197" y="2995803"/>
            <a:ext cx="1499007" cy="1188720"/>
          </a:xfrm>
          <a:prstGeom prst="rect">
            <a:avLst/>
          </a:prstGeom>
          <a:noFill/>
        </p:spPr>
        <p:txBody>
          <a:bodyPr rtlCol="0" wrap="square">
            <a:spAutoFit/>
          </a:bodyPr>
          <a:lstStyle/>
          <a:p>
            <a:pPr algn="ctr"/>
            <a:r>
              <a:rPr altLang="en-US" b="1" lang="zh-CN" sz="3600">
                <a:solidFill>
                  <a:schemeClr val="bg2"/>
                </a:solidFill>
                <a:latin typeface="+mn-ea"/>
                <a:ea typeface="+mn-ea"/>
              </a:rPr>
              <a:t>三个意义</a:t>
            </a:r>
          </a:p>
        </p:txBody>
      </p:sp>
      <p:sp>
        <p:nvSpPr>
          <p:cNvPr id="24"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1.3 研究意义</a:t>
            </a:r>
          </a:p>
        </p:txBody>
      </p:sp>
      <p:sp>
        <p:nvSpPr>
          <p:cNvPr id="25"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7" name="直接连接符 2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TextBox 6"/>
          <p:cNvSpPr txBox="1"/>
          <p:nvPr/>
        </p:nvSpPr>
        <p:spPr>
          <a:xfrm>
            <a:off x="5410479" y="1169194"/>
            <a:ext cx="5944486"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刘思强：中小企业企业文化建设初探[J].湖南社会科学，2002(5).</a:t>
            </a:r>
          </a:p>
        </p:txBody>
      </p:sp>
      <p:sp>
        <p:nvSpPr>
          <p:cNvPr id="6" name="TextBox 7"/>
          <p:cNvSpPr txBox="1"/>
          <p:nvPr/>
        </p:nvSpPr>
        <p:spPr>
          <a:xfrm>
            <a:off x="5410479" y="2017692"/>
            <a:ext cx="5922325" cy="3962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德鲁克：知识管理.中国人民大学出版社，2000.</a:t>
            </a:r>
          </a:p>
        </p:txBody>
      </p:sp>
      <p:sp>
        <p:nvSpPr>
          <p:cNvPr id="7" name="Oval 10"/>
          <p:cNvSpPr>
            <a:spLocks noChangeArrowheads="1"/>
          </p:cNvSpPr>
          <p:nvPr/>
        </p:nvSpPr>
        <p:spPr bwMode="auto">
          <a:xfrm>
            <a:off x="4761973" y="1203722"/>
            <a:ext cx="463458" cy="463458"/>
          </a:xfrm>
          <a:prstGeom prst="ellipse">
            <a:avLst/>
          </a:prstGeom>
          <a:solidFill>
            <a:schemeClr val="tx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1</a:t>
            </a:r>
          </a:p>
        </p:txBody>
      </p:sp>
      <p:sp>
        <p:nvSpPr>
          <p:cNvPr id="8" name="Oval 13"/>
          <p:cNvSpPr>
            <a:spLocks noChangeArrowheads="1"/>
          </p:cNvSpPr>
          <p:nvPr/>
        </p:nvSpPr>
        <p:spPr bwMode="auto">
          <a:xfrm>
            <a:off x="4762066" y="1972388"/>
            <a:ext cx="464716" cy="463458"/>
          </a:xfrm>
          <a:prstGeom prst="ellipse">
            <a:avLst/>
          </a:prstGeom>
          <a:solidFill>
            <a:schemeClr val="tx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2</a:t>
            </a:r>
          </a:p>
        </p:txBody>
      </p:sp>
      <p:sp>
        <p:nvSpPr>
          <p:cNvPr id="9" name="TextBox 10"/>
          <p:cNvSpPr txBox="1"/>
          <p:nvPr/>
        </p:nvSpPr>
        <p:spPr>
          <a:xfrm>
            <a:off x="5410479" y="2635230"/>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韩文辉，吴戚戚：国外企业文化理论主要流派述评.哈尔滨工业大学学报，2000（4）23.</a:t>
            </a:r>
          </a:p>
        </p:txBody>
      </p:sp>
      <p:sp>
        <p:nvSpPr>
          <p:cNvPr id="10" name="Oval 13"/>
          <p:cNvSpPr>
            <a:spLocks noChangeArrowheads="1"/>
          </p:cNvSpPr>
          <p:nvPr/>
        </p:nvSpPr>
        <p:spPr bwMode="auto">
          <a:xfrm>
            <a:off x="4762066" y="2757444"/>
            <a:ext cx="464716" cy="463458"/>
          </a:xfrm>
          <a:prstGeom prst="ellipse">
            <a:avLst/>
          </a:prstGeom>
          <a:solidFill>
            <a:schemeClr val="tx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3</a:t>
            </a:r>
          </a:p>
        </p:txBody>
      </p:sp>
      <p:sp>
        <p:nvSpPr>
          <p:cNvPr id="11" name="TextBox 12"/>
          <p:cNvSpPr txBox="1"/>
          <p:nvPr/>
        </p:nvSpPr>
        <p:spPr>
          <a:xfrm>
            <a:off x="5410479" y="3510712"/>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迈克尔·茨维尔：创造基于能力的企业文化.华夏出版社，2002.</a:t>
            </a:r>
          </a:p>
        </p:txBody>
      </p:sp>
      <p:sp>
        <p:nvSpPr>
          <p:cNvPr id="12" name="Oval 13"/>
          <p:cNvSpPr>
            <a:spLocks noChangeArrowheads="1"/>
          </p:cNvSpPr>
          <p:nvPr/>
        </p:nvSpPr>
        <p:spPr bwMode="auto">
          <a:xfrm>
            <a:off x="4762066" y="3632926"/>
            <a:ext cx="464716" cy="463458"/>
          </a:xfrm>
          <a:prstGeom prst="ellipse">
            <a:avLst/>
          </a:prstGeom>
          <a:solidFill>
            <a:schemeClr val="tx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4</a:t>
            </a:r>
          </a:p>
        </p:txBody>
      </p:sp>
      <p:sp>
        <p:nvSpPr>
          <p:cNvPr id="13" name="TextBox 14"/>
          <p:cNvSpPr txBox="1"/>
          <p:nvPr/>
        </p:nvSpPr>
        <p:spPr>
          <a:xfrm>
            <a:off x="5410479" y="4407760"/>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王成荣：企业文化学教程[M].中国人民大学出版社，2003.</a:t>
            </a:r>
          </a:p>
        </p:txBody>
      </p:sp>
      <p:sp>
        <p:nvSpPr>
          <p:cNvPr id="14" name="Oval 13"/>
          <p:cNvSpPr>
            <a:spLocks noChangeArrowheads="1"/>
          </p:cNvSpPr>
          <p:nvPr/>
        </p:nvSpPr>
        <p:spPr bwMode="auto">
          <a:xfrm>
            <a:off x="4762066" y="4522033"/>
            <a:ext cx="464716" cy="463458"/>
          </a:xfrm>
          <a:prstGeom prst="ellipse">
            <a:avLst/>
          </a:prstGeom>
          <a:solidFill>
            <a:schemeClr val="tx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5</a:t>
            </a:r>
          </a:p>
        </p:txBody>
      </p:sp>
      <p:sp>
        <p:nvSpPr>
          <p:cNvPr id="15" name="TextBox 16"/>
          <p:cNvSpPr txBox="1"/>
          <p:nvPr/>
        </p:nvSpPr>
        <p:spPr>
          <a:xfrm>
            <a:off x="5410479" y="5396872"/>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秦梦华：中小企业文化建设的现状及构建方略研究[J].</a:t>
            </a:r>
          </a:p>
        </p:txBody>
      </p:sp>
      <p:sp>
        <p:nvSpPr>
          <p:cNvPr id="16" name="Oval 13"/>
          <p:cNvSpPr>
            <a:spLocks noChangeArrowheads="1"/>
          </p:cNvSpPr>
          <p:nvPr/>
        </p:nvSpPr>
        <p:spPr bwMode="auto">
          <a:xfrm>
            <a:off x="4762066" y="5519086"/>
            <a:ext cx="464716" cy="463458"/>
          </a:xfrm>
          <a:prstGeom prst="ellipse">
            <a:avLst/>
          </a:prstGeom>
          <a:solidFill>
            <a:schemeClr val="tx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6</a:t>
            </a:r>
          </a:p>
        </p:txBody>
      </p:sp>
      <p:sp>
        <p:nvSpPr>
          <p:cNvPr id="18" name="Freeform 5"/>
          <p:cNvSpPr>
            <a:spLocks noEditPoints="1"/>
          </p:cNvSpPr>
          <p:nvPr/>
        </p:nvSpPr>
        <p:spPr bwMode="auto">
          <a:xfrm rot="925172">
            <a:off x="-246099" y="1802240"/>
            <a:ext cx="4354235" cy="4358695"/>
          </a:xfrm>
          <a:custGeom>
            <a:gdLst>
              <a:gd fmla="*/ 50 w 4280" name="T0"/>
              <a:gd fmla="*/ 3831 h 4280" name="T1"/>
              <a:gd fmla="*/ 59 w 4280" name="T2"/>
              <a:gd fmla="*/ 4021 h 4280" name="T3"/>
              <a:gd fmla="*/ 259 w 4280" name="T4"/>
              <a:gd fmla="*/ 4221 h 4280" name="T5"/>
              <a:gd fmla="*/ 449 w 4280" name="T6"/>
              <a:gd fmla="*/ 4230 h 4280" name="T7"/>
              <a:gd fmla="*/ 1047 w 4280" name="T8"/>
              <a:gd fmla="*/ 3632 h 4280" name="T9"/>
              <a:gd fmla="*/ 1038 w 4280" name="T10"/>
              <a:gd fmla="*/ 3443 h 4280" name="T11"/>
              <a:gd fmla="*/ 837 w 4280" name="T12"/>
              <a:gd fmla="*/ 3242 h 4280" name="T13"/>
              <a:gd fmla="*/ 648 w 4280" name="T14"/>
              <a:gd fmla="*/ 3233 h 4280" name="T15"/>
              <a:gd fmla="*/ 50 w 4280" name="T16"/>
              <a:gd fmla="*/ 3831 h 4280" name="T17"/>
              <a:gd fmla="*/ 2717 w 4280" name="T18"/>
              <a:gd fmla="*/ 3126 h 4280" name="T19"/>
              <a:gd fmla="*/ 3822 w 4280" name="T20"/>
              <a:gd fmla="*/ 2669 h 4280" name="T21"/>
              <a:gd fmla="*/ 4280 w 4280" name="T22"/>
              <a:gd fmla="*/ 1563 h 4280" name="T23"/>
              <a:gd fmla="*/ 3822 w 4280" name="T24"/>
              <a:gd fmla="*/ 458 h 4280" name="T25"/>
              <a:gd fmla="*/ 2717 w 4280" name="T26"/>
              <a:gd fmla="*/ 0 h 4280" name="T27"/>
              <a:gd fmla="*/ 1611 w 4280" name="T28"/>
              <a:gd fmla="*/ 458 h 4280" name="T29"/>
              <a:gd fmla="*/ 1417 w 4280" name="T30"/>
              <a:gd fmla="*/ 2431 h 4280" name="T31"/>
              <a:gd fmla="*/ 1369 w 4280" name="T32"/>
              <a:gd fmla="*/ 2462 h 4280" name="T33"/>
              <a:gd fmla="*/ 1360 w 4280" name="T34"/>
              <a:gd fmla="*/ 2472 h 4280" name="T35"/>
              <a:gd fmla="*/ 1360 w 4280" name="T36"/>
              <a:gd fmla="*/ 2670 h 4280" name="T37"/>
              <a:gd fmla="*/ 1610 w 4280" name="T38"/>
              <a:gd fmla="*/ 2920 h 4280" name="T39"/>
              <a:gd fmla="*/ 1808 w 4280" name="T40"/>
              <a:gd fmla="*/ 2920 h 4280" name="T41"/>
              <a:gd fmla="*/ 1818 w 4280" name="T42"/>
              <a:gd fmla="*/ 2911 h 4280" name="T43"/>
              <a:gd fmla="*/ 1849 w 4280" name="T44"/>
              <a:gd fmla="*/ 2864 h 4280" name="T45"/>
              <a:gd fmla="*/ 2717 w 4280" name="T46"/>
              <a:gd fmla="*/ 3126 h 4280" name="T47"/>
              <a:gd fmla="*/ 2717 w 4280" name="T48"/>
              <a:gd fmla="*/ 291 h 4280" name="T49"/>
              <a:gd fmla="*/ 3617 w 4280" name="T50"/>
              <a:gd fmla="*/ 663 h 4280" name="T51"/>
              <a:gd fmla="*/ 3989 w 4280" name="T52"/>
              <a:gd fmla="*/ 1563 h 4280" name="T53"/>
              <a:gd fmla="*/ 3617 w 4280" name="T54"/>
              <a:gd fmla="*/ 2463 h 4280" name="T55"/>
              <a:gd fmla="*/ 2717 w 4280" name="T56"/>
              <a:gd fmla="*/ 2836 h 4280" name="T57"/>
              <a:gd fmla="*/ 1817 w 4280" name="T58"/>
              <a:gd fmla="*/ 2463 h 4280" name="T59"/>
              <a:gd fmla="*/ 1817 w 4280" name="T60"/>
              <a:gd fmla="*/ 663 h 4280" name="T61"/>
              <a:gd fmla="*/ 2717 w 4280" name="T62"/>
              <a:gd fmla="*/ 291 h 4280" name="T63"/>
              <a:gd fmla="*/ 1036 w 4280" name="T64"/>
              <a:gd fmla="*/ 2894 h 4280" name="T65"/>
              <a:gd fmla="*/ 1036 w 4280" name="T66"/>
              <a:gd fmla="*/ 3244 h 4280" name="T67"/>
              <a:gd fmla="*/ 1386 w 4280" name="T68"/>
              <a:gd fmla="*/ 3244 h 4280" name="T69"/>
              <a:gd fmla="*/ 1386 w 4280" name="T70"/>
              <a:gd fmla="*/ 2894 h 4280" name="T71"/>
              <a:gd fmla="*/ 1036 w 4280" name="T72"/>
              <a:gd fmla="*/ 2894 h 428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4280" w="4280">
                <a:moveTo>
                  <a:pt x="50" y="3831"/>
                </a:moveTo>
                <a:cubicBezTo>
                  <a:pt x="0" y="3881"/>
                  <a:pt x="4" y="3966"/>
                  <a:pt x="59" y="4021"/>
                </a:cubicBezTo>
                <a:lnTo>
                  <a:pt x="259" y="4221"/>
                </a:lnTo>
                <a:cubicBezTo>
                  <a:pt x="314" y="4276"/>
                  <a:pt x="399" y="4280"/>
                  <a:pt x="449" y="4230"/>
                </a:cubicBezTo>
                <a:lnTo>
                  <a:pt x="1047" y="3632"/>
                </a:lnTo>
                <a:cubicBezTo>
                  <a:pt x="1096" y="3583"/>
                  <a:pt x="1092" y="3498"/>
                  <a:pt x="1038" y="3443"/>
                </a:cubicBezTo>
                <a:lnTo>
                  <a:pt x="837" y="3242"/>
                </a:lnTo>
                <a:cubicBezTo>
                  <a:pt x="782" y="3188"/>
                  <a:pt x="697" y="3184"/>
                  <a:pt x="648" y="3233"/>
                </a:cubicBezTo>
                <a:lnTo>
                  <a:pt x="50" y="3831"/>
                </a:lnTo>
                <a:close/>
                <a:moveTo>
                  <a:pt x="2717" y="3126"/>
                </a:moveTo>
                <a:cubicBezTo>
                  <a:pt x="3134" y="3126"/>
                  <a:pt x="3527" y="2964"/>
                  <a:pt x="3822" y="2669"/>
                </a:cubicBezTo>
                <a:cubicBezTo>
                  <a:pt x="4117" y="2373"/>
                  <a:pt x="4280" y="1981"/>
                  <a:pt x="4280" y="1563"/>
                </a:cubicBezTo>
                <a:cubicBezTo>
                  <a:pt x="4280" y="1146"/>
                  <a:pt x="4117" y="753"/>
                  <a:pt x="3822" y="458"/>
                </a:cubicBezTo>
                <a:cubicBezTo>
                  <a:pt x="3527" y="163"/>
                  <a:pt x="3134" y="0"/>
                  <a:pt x="2717" y="0"/>
                </a:cubicBezTo>
                <a:cubicBezTo>
                  <a:pt x="2299" y="0"/>
                  <a:pt x="1907" y="163"/>
                  <a:pt x="1611" y="458"/>
                </a:cubicBezTo>
                <a:cubicBezTo>
                  <a:pt x="1076" y="993"/>
                  <a:pt x="1011" y="1824"/>
                  <a:pt x="1417" y="2431"/>
                </a:cubicBezTo>
                <a:cubicBezTo>
                  <a:pt x="1399" y="2438"/>
                  <a:pt x="1383" y="2448"/>
                  <a:pt x="1369" y="2462"/>
                </a:cubicBezTo>
                <a:lnTo>
                  <a:pt x="1360" y="2472"/>
                </a:lnTo>
                <a:cubicBezTo>
                  <a:pt x="1305" y="2526"/>
                  <a:pt x="1305" y="2615"/>
                  <a:pt x="1360" y="2670"/>
                </a:cubicBezTo>
                <a:lnTo>
                  <a:pt x="1610" y="2920"/>
                </a:lnTo>
                <a:cubicBezTo>
                  <a:pt x="1665" y="2975"/>
                  <a:pt x="1754" y="2975"/>
                  <a:pt x="1808" y="2920"/>
                </a:cubicBezTo>
                <a:lnTo>
                  <a:pt x="1818" y="2911"/>
                </a:lnTo>
                <a:cubicBezTo>
                  <a:pt x="1832" y="2897"/>
                  <a:pt x="1842" y="2881"/>
                  <a:pt x="1849" y="2864"/>
                </a:cubicBezTo>
                <a:cubicBezTo>
                  <a:pt x="2104" y="3035"/>
                  <a:pt x="2403" y="3126"/>
                  <a:pt x="2717" y="3126"/>
                </a:cubicBezTo>
                <a:close/>
                <a:moveTo>
                  <a:pt x="2717" y="291"/>
                </a:moveTo>
                <a:cubicBezTo>
                  <a:pt x="3057" y="291"/>
                  <a:pt x="3376" y="423"/>
                  <a:pt x="3617" y="663"/>
                </a:cubicBezTo>
                <a:cubicBezTo>
                  <a:pt x="3857" y="904"/>
                  <a:pt x="3989" y="1223"/>
                  <a:pt x="3989" y="1563"/>
                </a:cubicBezTo>
                <a:cubicBezTo>
                  <a:pt x="3989" y="1903"/>
                  <a:pt x="3857" y="2223"/>
                  <a:pt x="3617" y="2463"/>
                </a:cubicBezTo>
                <a:cubicBezTo>
                  <a:pt x="3376" y="2703"/>
                  <a:pt x="3057" y="2836"/>
                  <a:pt x="2717" y="2836"/>
                </a:cubicBezTo>
                <a:cubicBezTo>
                  <a:pt x="2377" y="2836"/>
                  <a:pt x="2057" y="2703"/>
                  <a:pt x="1817" y="2463"/>
                </a:cubicBezTo>
                <a:cubicBezTo>
                  <a:pt x="1321" y="1967"/>
                  <a:pt x="1321" y="1160"/>
                  <a:pt x="1817" y="663"/>
                </a:cubicBezTo>
                <a:cubicBezTo>
                  <a:pt x="2057" y="423"/>
                  <a:pt x="2377" y="291"/>
                  <a:pt x="2717" y="291"/>
                </a:cubicBezTo>
                <a:close/>
                <a:moveTo>
                  <a:pt x="1036" y="2894"/>
                </a:moveTo>
                <a:cubicBezTo>
                  <a:pt x="940" y="2991"/>
                  <a:pt x="940" y="3147"/>
                  <a:pt x="1036" y="3244"/>
                </a:cubicBezTo>
                <a:cubicBezTo>
                  <a:pt x="1133" y="3340"/>
                  <a:pt x="1289" y="3340"/>
                  <a:pt x="1386" y="3244"/>
                </a:cubicBezTo>
                <a:cubicBezTo>
                  <a:pt x="1482" y="3147"/>
                  <a:pt x="1482" y="2991"/>
                  <a:pt x="1386" y="2894"/>
                </a:cubicBezTo>
                <a:cubicBezTo>
                  <a:pt x="1289" y="2798"/>
                  <a:pt x="1133" y="2798"/>
                  <a:pt x="1036" y="2894"/>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9" name="Freeform 26"/>
          <p:cNvSpPr>
            <a:spLocks noEditPoints="1"/>
          </p:cNvSpPr>
          <p:nvPr/>
        </p:nvSpPr>
        <p:spPr bwMode="auto">
          <a:xfrm>
            <a:off x="1879144" y="2752533"/>
            <a:ext cx="1633000" cy="1516358"/>
          </a:xfrm>
          <a:custGeom>
            <a:gdLst>
              <a:gd fmla="*/ 373 w 678" name="T0"/>
              <a:gd fmla="*/ 551 h 630" name="T1"/>
              <a:gd fmla="*/ 280 w 678" name="T2"/>
              <a:gd fmla="*/ 593 h 630" name="T3"/>
              <a:gd fmla="*/ 190 w 678" name="T4"/>
              <a:gd fmla="*/ 21 h 630" name="T5"/>
              <a:gd fmla="*/ 210 w 678" name="T6"/>
              <a:gd fmla="*/ 34 h 630" name="T7"/>
              <a:gd fmla="*/ 342 w 678" name="T8"/>
              <a:gd fmla="*/ 1 h 630" name="T9"/>
              <a:gd fmla="*/ 169 w 678" name="T10"/>
              <a:gd fmla="*/ 25 h 630" name="T11"/>
              <a:gd fmla="*/ 207 w 678" name="T12"/>
              <a:gd fmla="*/ 62 h 630" name="T13"/>
              <a:gd fmla="*/ 199 w 678" name="T14"/>
              <a:gd fmla="*/ 340 h 630" name="T15"/>
              <a:gd fmla="*/ 161 w 678" name="T16"/>
              <a:gd fmla="*/ 304 h 630" name="T17"/>
              <a:gd fmla="*/ 169 w 678" name="T18"/>
              <a:gd fmla="*/ 25 h 630" name="T19"/>
              <a:gd fmla="*/ 309 w 678" name="T20"/>
              <a:gd fmla="*/ 120 h 630" name="T21"/>
              <a:gd fmla="*/ 467 w 678" name="T22"/>
              <a:gd fmla="*/ 102 h 630" name="T23"/>
              <a:gd fmla="*/ 291 w 678" name="T24"/>
              <a:gd fmla="*/ 109 h 630" name="T25"/>
              <a:gd fmla="*/ 300 w 678" name="T26"/>
              <a:gd fmla="*/ 133 h 630" name="T27"/>
              <a:gd fmla="*/ 308 w 678" name="T28"/>
              <a:gd fmla="*/ 422 h 630" name="T29"/>
              <a:gd fmla="*/ 270 w 678" name="T30"/>
              <a:gd fmla="*/ 410 h 630" name="T31"/>
              <a:gd fmla="*/ 263 w 678" name="T32"/>
              <a:gd fmla="*/ 122 h 630" name="T33"/>
              <a:gd fmla="*/ 322 w 678" name="T34"/>
              <a:gd fmla="*/ 145 h 630" name="T35"/>
              <a:gd fmla="*/ 511 w 678" name="T36"/>
              <a:gd fmla="*/ 145 h 630" name="T37"/>
              <a:gd fmla="*/ 486 w 678" name="T38"/>
              <a:gd fmla="*/ 406 h 630" name="T39"/>
              <a:gd fmla="*/ 322 w 678" name="T40"/>
              <a:gd fmla="*/ 145 h 630" name="T41"/>
              <a:gd fmla="*/ 481 w 678" name="T42"/>
              <a:gd fmla="*/ 166 h 630" name="T43"/>
              <a:gd fmla="*/ 354 w 678" name="T44"/>
              <a:gd fmla="*/ 240 h 630" name="T45"/>
              <a:gd fmla="*/ 221 w 678" name="T46"/>
              <a:gd fmla="*/ 56 h 630" name="T47"/>
              <a:gd fmla="*/ 410 w 678" name="T48"/>
              <a:gd fmla="*/ 56 h 630" name="T49"/>
              <a:gd fmla="*/ 255 w 678" name="T50"/>
              <a:gd fmla="*/ 83 h 630" name="T51"/>
              <a:gd fmla="*/ 240 w 678" name="T52"/>
              <a:gd fmla="*/ 335 h 630" name="T53"/>
              <a:gd fmla="*/ 221 w 678" name="T54"/>
              <a:gd fmla="*/ 56 h 630" name="T55"/>
              <a:gd fmla="*/ 134 w 678" name="T56"/>
              <a:gd fmla="*/ 188 h 630" name="T57"/>
              <a:gd fmla="*/ 104 w 678" name="T58"/>
              <a:gd fmla="*/ 135 h 630" name="T59"/>
              <a:gd fmla="*/ 54 w 678" name="T60"/>
              <a:gd fmla="*/ 467 h 630" name="T61"/>
              <a:gd fmla="*/ 90 w 678" name="T62"/>
              <a:gd fmla="*/ 515 h 630" name="T63"/>
              <a:gd fmla="*/ 0 w 678" name="T64"/>
              <a:gd fmla="*/ 630 h 630" name="T65"/>
              <a:gd fmla="*/ 678 w 678" name="T66"/>
              <a:gd fmla="*/ 586 h 630" name="T67"/>
              <a:gd fmla="*/ 621 w 678" name="T68"/>
              <a:gd fmla="*/ 467 h 630" name="T69"/>
              <a:gd fmla="*/ 571 w 678" name="T70"/>
              <a:gd fmla="*/ 135 h 630" name="T71"/>
              <a:gd fmla="*/ 541 w 678" name="T72"/>
              <a:gd fmla="*/ 188 h 630" name="T73"/>
              <a:gd fmla="*/ 573 w 678" name="T74"/>
              <a:gd fmla="*/ 474 h 630" name="T75"/>
              <a:gd fmla="*/ 101 w 678" name="T76"/>
              <a:gd fmla="*/ 188 h 63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30" w="678">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22"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1.4 参考文献</a:t>
            </a:r>
          </a:p>
        </p:txBody>
      </p:sp>
      <p:sp>
        <p:nvSpPr>
          <p:cNvPr id="23"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5" name="直接连接符 24"/>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p:cNvSpPr/>
          <p:nvPr/>
        </p:nvSpPr>
        <p:spPr>
          <a:xfrm>
            <a:off x="1561877" y="3442220"/>
            <a:ext cx="1801173" cy="396240"/>
          </a:xfrm>
          <a:prstGeom prst="rect">
            <a:avLst/>
          </a:prstGeom>
        </p:spPr>
        <p:txBody>
          <a:bodyPr wrap="square">
            <a:spAutoFit/>
          </a:bodyPr>
          <a:lstStyle/>
          <a:p>
            <a:pPr algn="r"/>
            <a:r>
              <a:rPr altLang="en-US" b="1" lang="zh-CN" sz="2000">
                <a:solidFill>
                  <a:schemeClr val="bg1"/>
                </a:solidFill>
                <a:ea charset="-122" panose="020b0503020204020204" pitchFamily="34" typeface="微软雅黑"/>
              </a:rPr>
              <a:t>主形象贯穿</a:t>
            </a:r>
          </a:p>
        </p:txBody>
      </p:sp>
      <p:sp>
        <p:nvSpPr>
          <p:cNvPr id="13" name="矩形 12"/>
          <p:cNvSpPr/>
          <p:nvPr/>
        </p:nvSpPr>
        <p:spPr>
          <a:xfrm>
            <a:off x="2811180" y="1420109"/>
            <a:ext cx="1342725" cy="396240"/>
          </a:xfrm>
          <a:prstGeom prst="rect">
            <a:avLst/>
          </a:prstGeom>
        </p:spPr>
        <p:txBody>
          <a:bodyPr wrap="square">
            <a:spAutoFit/>
          </a:bodyPr>
          <a:lstStyle/>
          <a:p>
            <a:pPr algn="r"/>
            <a:r>
              <a:rPr altLang="en-US" b="1" lang="zh-CN" sz="2000">
                <a:solidFill>
                  <a:schemeClr val="bg1"/>
                </a:solidFill>
                <a:ea charset="-122" panose="020b0503020204020204" pitchFamily="34" typeface="微软雅黑"/>
              </a:rPr>
              <a:t>创意领军</a:t>
            </a:r>
          </a:p>
        </p:txBody>
      </p:sp>
      <p:sp>
        <p:nvSpPr>
          <p:cNvPr id="14" name="矩形 13"/>
          <p:cNvSpPr/>
          <p:nvPr/>
        </p:nvSpPr>
        <p:spPr>
          <a:xfrm>
            <a:off x="8029542" y="1451039"/>
            <a:ext cx="1342725" cy="396240"/>
          </a:xfrm>
          <a:prstGeom prst="rect">
            <a:avLst/>
          </a:prstGeom>
        </p:spPr>
        <p:txBody>
          <a:bodyPr wrap="square">
            <a:spAutoFit/>
          </a:bodyPr>
          <a:lstStyle/>
          <a:p>
            <a:r>
              <a:rPr altLang="en-US" b="1" lang="zh-CN" sz="2000">
                <a:solidFill>
                  <a:schemeClr val="bg1"/>
                </a:solidFill>
                <a:ea charset="-122" panose="020b0503020204020204" pitchFamily="34" typeface="微软雅黑"/>
              </a:rPr>
              <a:t>赢在细节</a:t>
            </a:r>
          </a:p>
        </p:txBody>
      </p:sp>
      <p:sp>
        <p:nvSpPr>
          <p:cNvPr id="15" name="矩形 14"/>
          <p:cNvSpPr/>
          <p:nvPr/>
        </p:nvSpPr>
        <p:spPr>
          <a:xfrm>
            <a:off x="8888819" y="3546673"/>
            <a:ext cx="1419345" cy="396240"/>
          </a:xfrm>
          <a:prstGeom prst="rect">
            <a:avLst/>
          </a:prstGeom>
        </p:spPr>
        <p:txBody>
          <a:bodyPr wrap="square">
            <a:spAutoFit/>
          </a:bodyPr>
          <a:lstStyle/>
          <a:p>
            <a:r>
              <a:rPr altLang="en-US" b="1" lang="zh-CN" sz="2000">
                <a:solidFill>
                  <a:schemeClr val="bg1"/>
                </a:solidFill>
                <a:ea charset="-122" panose="020b0503020204020204" pitchFamily="34" typeface="微软雅黑"/>
              </a:rPr>
              <a:t>科技严谨</a:t>
            </a:r>
          </a:p>
        </p:txBody>
      </p:sp>
      <p:sp>
        <p:nvSpPr>
          <p:cNvPr id="16" name="矩形 25"/>
          <p:cNvSpPr>
            <a:spLocks noChangeArrowheads="1"/>
          </p:cNvSpPr>
          <p:nvPr/>
        </p:nvSpPr>
        <p:spPr bwMode="auto">
          <a:xfrm>
            <a:off x="769789" y="3746000"/>
            <a:ext cx="2593262" cy="1066800"/>
          </a:xfrm>
          <a:prstGeom prst="rect">
            <a:avLst/>
          </a:prstGeom>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typeface="+mj-ea"/>
                <a:ea typeface="+mj-ea"/>
              </a:rPr>
              <a:t>与主题相匹配的画面和现场装饰效果，精心打造欢娱晚宴氛围，使所有员工感受到企业的关怀和温暖；</a:t>
            </a:r>
          </a:p>
        </p:txBody>
      </p:sp>
      <p:sp>
        <p:nvSpPr>
          <p:cNvPr id="17" name="矩形 25"/>
          <p:cNvSpPr>
            <a:spLocks noChangeArrowheads="1"/>
          </p:cNvSpPr>
          <p:nvPr/>
        </p:nvSpPr>
        <p:spPr bwMode="auto">
          <a:xfrm>
            <a:off x="769789" y="1727677"/>
            <a:ext cx="3389333" cy="822960"/>
          </a:xfrm>
          <a:prstGeom prst="rect">
            <a:avLst/>
          </a:prstGeom>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typeface="+mj-ea"/>
                <a:ea typeface="+mj-ea"/>
              </a:rPr>
              <a:t>立意高远，体现公司的精神风貌，树立鲜明的品牌形象，赢得内部的团结力和凝聚力；</a:t>
            </a:r>
          </a:p>
        </p:txBody>
      </p:sp>
      <p:sp>
        <p:nvSpPr>
          <p:cNvPr id="18" name="矩形 25"/>
          <p:cNvSpPr>
            <a:spLocks noChangeArrowheads="1"/>
          </p:cNvSpPr>
          <p:nvPr/>
        </p:nvSpPr>
        <p:spPr bwMode="auto">
          <a:xfrm>
            <a:off x="8029541" y="1756092"/>
            <a:ext cx="3397431" cy="822960"/>
          </a:xfrm>
          <a:prstGeom prst="rect">
            <a:avLst/>
          </a:prstGeom>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typeface="+mj-ea"/>
                <a:ea typeface="+mj-ea"/>
              </a:rPr>
              <a:t>整个流程中用精致的细节提升兴通监理的形象，激励员工在未来能更好的与公司携手并进；</a:t>
            </a:r>
          </a:p>
        </p:txBody>
      </p:sp>
      <p:sp>
        <p:nvSpPr>
          <p:cNvPr id="19" name="矩形 25"/>
          <p:cNvSpPr>
            <a:spLocks noChangeArrowheads="1"/>
          </p:cNvSpPr>
          <p:nvPr/>
        </p:nvSpPr>
        <p:spPr bwMode="auto">
          <a:xfrm>
            <a:off x="8888818" y="3910140"/>
            <a:ext cx="2538153"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charset="-122" panose="020b0503020204020204" pitchFamily="34" typeface="微软雅黑"/>
                <a:ea charset="-122" panose="020b0503020204020204" pitchFamily="34" typeface="微软雅黑"/>
              </a:rPr>
              <a:t>着重体现产品的科技含量，体现公司的科学严谨的形象。</a:t>
            </a:r>
          </a:p>
        </p:txBody>
      </p:sp>
      <p:sp>
        <p:nvSpPr>
          <p:cNvPr id="20" name="Freeform 6"/>
          <p:cNvSpPr>
            <a:spLocks noEditPoints="1"/>
          </p:cNvSpPr>
          <p:nvPr/>
        </p:nvSpPr>
        <p:spPr bwMode="auto">
          <a:xfrm>
            <a:off x="4637435" y="2818924"/>
            <a:ext cx="2797008" cy="2797008"/>
          </a:xfrm>
          <a:custGeom>
            <a:gdLst>
              <a:gd fmla="*/ 2189 w 3067" name="T0"/>
              <a:gd fmla="*/ 554 h 3062" name="T1"/>
              <a:gd fmla="*/ 878 w 3067" name="T2"/>
              <a:gd fmla="*/ 2507 h 3062" name="T3"/>
              <a:gd fmla="*/ 576 w 3067" name="T4"/>
              <a:gd fmla="*/ 2734 h 3062" name="T5"/>
              <a:gd fmla="*/ 968 w 3067" name="T6"/>
              <a:gd fmla="*/ 2704 h 3062" name="T7"/>
              <a:gd fmla="*/ 1122 w 3067" name="T8"/>
              <a:gd fmla="*/ 3013 h 3062" name="T9"/>
              <a:gd fmla="*/ 1474 w 3067" name="T10"/>
              <a:gd fmla="*/ 2829 h 3062" name="T11"/>
              <a:gd fmla="*/ 1712 w 3067" name="T12"/>
              <a:gd fmla="*/ 3062 h 3062" name="T13"/>
              <a:gd fmla="*/ 1968 w 3067" name="T14"/>
              <a:gd fmla="*/ 2754 h 3062" name="T15"/>
              <a:gd fmla="*/ 2309 w 3067" name="T16"/>
              <a:gd fmla="*/ 2867 h 3062" name="T17"/>
              <a:gd fmla="*/ 2420 w 3067" name="T18"/>
              <a:gd fmla="*/ 2480 h 3062" name="T19"/>
              <a:gd fmla="*/ 2744 w 3067" name="T20"/>
              <a:gd fmla="*/ 2493 h 3062" name="T21"/>
              <a:gd fmla="*/ 2704 w 3067" name="T22"/>
              <a:gd fmla="*/ 2092 h 3062" name="T23"/>
              <a:gd fmla="*/ 3017 w 3067" name="T24"/>
              <a:gd fmla="*/ 1964 h 3062" name="T25"/>
              <a:gd fmla="*/ 2830 w 3067" name="T26"/>
              <a:gd fmla="*/ 1608 h 3062" name="T27"/>
              <a:gd fmla="*/ 3067 w 3067" name="T28"/>
              <a:gd fmla="*/ 1361 h 3062" name="T29"/>
              <a:gd fmla="*/ 2760 w 3067" name="T30"/>
              <a:gd fmla="*/ 1104 h 3062" name="T31"/>
              <a:gd fmla="*/ 2889 w 3067" name="T32"/>
              <a:gd fmla="*/ 800 h 3062" name="T33"/>
              <a:gd fmla="*/ 2513 w 3067" name="T34"/>
              <a:gd fmla="*/ 674 h 3062" name="T35"/>
              <a:gd fmla="*/ 2492 w 3067" name="T36"/>
              <a:gd fmla="*/ 328 h 3062" name="T37"/>
              <a:gd fmla="*/ 2102 w 3067" name="T38"/>
              <a:gd fmla="*/ 355 h 3062" name="T39"/>
              <a:gd fmla="*/ 1945 w 3067" name="T40"/>
              <a:gd fmla="*/ 48 h 3062" name="T41"/>
              <a:gd fmla="*/ 1600 w 3067" name="T42"/>
              <a:gd fmla="*/ 220 h 3062" name="T43"/>
              <a:gd fmla="*/ 1355 w 3067" name="T44"/>
              <a:gd fmla="*/ 0 h 3062" name="T45"/>
              <a:gd fmla="*/ 1101 w 3067" name="T46"/>
              <a:gd fmla="*/ 285 h 3062" name="T47"/>
              <a:gd fmla="*/ 758 w 3067" name="T48"/>
              <a:gd fmla="*/ 195 h 3062" name="T49"/>
              <a:gd fmla="*/ 638 w 3067" name="T50"/>
              <a:gd fmla="*/ 556 h 3062" name="T51"/>
              <a:gd fmla="*/ 323 w 3067" name="T52"/>
              <a:gd fmla="*/ 568 h 3062" name="T53"/>
              <a:gd fmla="*/ 344 w 3067" name="T54"/>
              <a:gd fmla="*/ 948 h 3062" name="T55"/>
              <a:gd fmla="*/ 50 w 3067" name="T56"/>
              <a:gd fmla="*/ 1097 h 3062" name="T57"/>
              <a:gd fmla="*/ 216 w 3067" name="T58"/>
              <a:gd fmla="*/ 1443 h 3062" name="T59"/>
              <a:gd fmla="*/ 0 w 3067" name="T60"/>
              <a:gd fmla="*/ 1701 h 3062" name="T61"/>
              <a:gd fmla="*/ 290 w 3067" name="T62"/>
              <a:gd fmla="*/ 1956 h 3062" name="T63"/>
              <a:gd fmla="*/ 179 w 3067" name="T64"/>
              <a:gd fmla="*/ 2262 h 3062" name="T65"/>
              <a:gd fmla="*/ 547 w 3067" name="T66"/>
              <a:gd fmla="*/ 2390 h 3062" name="T67"/>
              <a:gd fmla="*/ 576 w 3067" name="T68"/>
              <a:gd fmla="*/ 2734 h 306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62" w="3067">
                <a:moveTo>
                  <a:pt x="557" y="875"/>
                </a:moveTo>
                <a:cubicBezTo>
                  <a:pt x="919" y="336"/>
                  <a:pt x="1650" y="192"/>
                  <a:pt x="2189" y="554"/>
                </a:cubicBezTo>
                <a:cubicBezTo>
                  <a:pt x="2728" y="916"/>
                  <a:pt x="2872" y="1647"/>
                  <a:pt x="2510" y="2186"/>
                </a:cubicBezTo>
                <a:cubicBezTo>
                  <a:pt x="2148" y="2726"/>
                  <a:pt x="1418" y="2869"/>
                  <a:pt x="878" y="2507"/>
                </a:cubicBezTo>
                <a:cubicBezTo>
                  <a:pt x="339" y="2145"/>
                  <a:pt x="195" y="1415"/>
                  <a:pt x="557" y="875"/>
                </a:cubicBezTo>
                <a:close/>
                <a:moveTo>
                  <a:pt x="576" y="2734"/>
                </a:moveTo>
                <a:lnTo>
                  <a:pt x="779" y="2870"/>
                </a:lnTo>
                <a:lnTo>
                  <a:pt x="968" y="2704"/>
                </a:lnTo>
                <a:cubicBezTo>
                  <a:pt x="1014" y="2726"/>
                  <a:pt x="1062" y="2745"/>
                  <a:pt x="1110" y="2761"/>
                </a:cubicBezTo>
                <a:lnTo>
                  <a:pt x="1122" y="3013"/>
                </a:lnTo>
                <a:lnTo>
                  <a:pt x="1363" y="3060"/>
                </a:lnTo>
                <a:lnTo>
                  <a:pt x="1474" y="2829"/>
                </a:lnTo>
                <a:cubicBezTo>
                  <a:pt x="1517" y="2831"/>
                  <a:pt x="1560" y="2830"/>
                  <a:pt x="1603" y="2828"/>
                </a:cubicBezTo>
                <a:lnTo>
                  <a:pt x="1712" y="3062"/>
                </a:lnTo>
                <a:lnTo>
                  <a:pt x="1952" y="3015"/>
                </a:lnTo>
                <a:lnTo>
                  <a:pt x="1968" y="2754"/>
                </a:lnTo>
                <a:cubicBezTo>
                  <a:pt x="2017" y="2737"/>
                  <a:pt x="2066" y="2716"/>
                  <a:pt x="2113" y="2692"/>
                </a:cubicBezTo>
                <a:lnTo>
                  <a:pt x="2309" y="2867"/>
                </a:lnTo>
                <a:lnTo>
                  <a:pt x="2510" y="2728"/>
                </a:lnTo>
                <a:lnTo>
                  <a:pt x="2420" y="2480"/>
                </a:lnTo>
                <a:cubicBezTo>
                  <a:pt x="2446" y="2455"/>
                  <a:pt x="2472" y="2429"/>
                  <a:pt x="2497" y="2401"/>
                </a:cubicBezTo>
                <a:lnTo>
                  <a:pt x="2744" y="2493"/>
                </a:lnTo>
                <a:lnTo>
                  <a:pt x="2880" y="2290"/>
                </a:lnTo>
                <a:lnTo>
                  <a:pt x="2704" y="2092"/>
                </a:lnTo>
                <a:cubicBezTo>
                  <a:pt x="2723" y="2053"/>
                  <a:pt x="2740" y="2013"/>
                  <a:pt x="2754" y="1973"/>
                </a:cubicBezTo>
                <a:lnTo>
                  <a:pt x="3017" y="1964"/>
                </a:lnTo>
                <a:lnTo>
                  <a:pt x="3066" y="1725"/>
                </a:lnTo>
                <a:lnTo>
                  <a:pt x="2830" y="1608"/>
                </a:lnTo>
                <a:cubicBezTo>
                  <a:pt x="2832" y="1562"/>
                  <a:pt x="2833" y="1515"/>
                  <a:pt x="2831" y="1469"/>
                </a:cubicBezTo>
                <a:lnTo>
                  <a:pt x="3067" y="1361"/>
                </a:lnTo>
                <a:lnTo>
                  <a:pt x="3019" y="1121"/>
                </a:lnTo>
                <a:lnTo>
                  <a:pt x="2760" y="1104"/>
                </a:lnTo>
                <a:cubicBezTo>
                  <a:pt x="2747" y="1064"/>
                  <a:pt x="2731" y="1024"/>
                  <a:pt x="2713" y="986"/>
                </a:cubicBezTo>
                <a:lnTo>
                  <a:pt x="2889" y="800"/>
                </a:lnTo>
                <a:lnTo>
                  <a:pt x="2754" y="595"/>
                </a:lnTo>
                <a:lnTo>
                  <a:pt x="2513" y="674"/>
                </a:lnTo>
                <a:cubicBezTo>
                  <a:pt x="2480" y="635"/>
                  <a:pt x="2444" y="598"/>
                  <a:pt x="2406" y="563"/>
                </a:cubicBezTo>
                <a:lnTo>
                  <a:pt x="2492" y="328"/>
                </a:lnTo>
                <a:lnTo>
                  <a:pt x="2288" y="191"/>
                </a:lnTo>
                <a:lnTo>
                  <a:pt x="2102" y="355"/>
                </a:lnTo>
                <a:cubicBezTo>
                  <a:pt x="2055" y="331"/>
                  <a:pt x="2006" y="310"/>
                  <a:pt x="1957" y="293"/>
                </a:cubicBezTo>
                <a:lnTo>
                  <a:pt x="1945" y="48"/>
                </a:lnTo>
                <a:lnTo>
                  <a:pt x="1705" y="1"/>
                </a:lnTo>
                <a:lnTo>
                  <a:pt x="1600" y="220"/>
                </a:lnTo>
                <a:cubicBezTo>
                  <a:pt x="1552" y="217"/>
                  <a:pt x="1504" y="216"/>
                  <a:pt x="1457" y="218"/>
                </a:cubicBezTo>
                <a:lnTo>
                  <a:pt x="1355" y="0"/>
                </a:lnTo>
                <a:lnTo>
                  <a:pt x="1115" y="46"/>
                </a:lnTo>
                <a:lnTo>
                  <a:pt x="1101" y="285"/>
                </a:lnTo>
                <a:cubicBezTo>
                  <a:pt x="1044" y="304"/>
                  <a:pt x="989" y="326"/>
                  <a:pt x="935" y="353"/>
                </a:cubicBezTo>
                <a:lnTo>
                  <a:pt x="758" y="195"/>
                </a:lnTo>
                <a:lnTo>
                  <a:pt x="557" y="333"/>
                </a:lnTo>
                <a:lnTo>
                  <a:pt x="638" y="556"/>
                </a:lnTo>
                <a:cubicBezTo>
                  <a:pt x="606" y="585"/>
                  <a:pt x="574" y="617"/>
                  <a:pt x="545" y="650"/>
                </a:cubicBezTo>
                <a:lnTo>
                  <a:pt x="323" y="568"/>
                </a:lnTo>
                <a:lnTo>
                  <a:pt x="187" y="771"/>
                </a:lnTo>
                <a:lnTo>
                  <a:pt x="344" y="948"/>
                </a:lnTo>
                <a:cubicBezTo>
                  <a:pt x="322" y="995"/>
                  <a:pt x="302" y="1042"/>
                  <a:pt x="285" y="1090"/>
                </a:cubicBezTo>
                <a:lnTo>
                  <a:pt x="50" y="1097"/>
                </a:lnTo>
                <a:lnTo>
                  <a:pt x="2" y="1337"/>
                </a:lnTo>
                <a:lnTo>
                  <a:pt x="216" y="1443"/>
                </a:lnTo>
                <a:cubicBezTo>
                  <a:pt x="213" y="1496"/>
                  <a:pt x="213" y="1549"/>
                  <a:pt x="216" y="1602"/>
                </a:cubicBezTo>
                <a:lnTo>
                  <a:pt x="0" y="1701"/>
                </a:lnTo>
                <a:lnTo>
                  <a:pt x="48" y="1941"/>
                </a:lnTo>
                <a:lnTo>
                  <a:pt x="290" y="1956"/>
                </a:lnTo>
                <a:cubicBezTo>
                  <a:pt x="305" y="2000"/>
                  <a:pt x="324" y="2044"/>
                  <a:pt x="344" y="2086"/>
                </a:cubicBezTo>
                <a:lnTo>
                  <a:pt x="179" y="2262"/>
                </a:lnTo>
                <a:lnTo>
                  <a:pt x="313" y="2467"/>
                </a:lnTo>
                <a:lnTo>
                  <a:pt x="547" y="2390"/>
                </a:lnTo>
                <a:cubicBezTo>
                  <a:pt x="582" y="2429"/>
                  <a:pt x="620" y="2466"/>
                  <a:pt x="661" y="2502"/>
                </a:cubicBezTo>
                <a:lnTo>
                  <a:pt x="576" y="2734"/>
                </a:lnTo>
                <a:close/>
              </a:path>
            </a:pathLst>
          </a:custGeom>
          <a:solidFill>
            <a:schemeClr val="tx2"/>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21" name="Freeform 7"/>
          <p:cNvSpPr>
            <a:spLocks noEditPoints="1"/>
          </p:cNvSpPr>
          <p:nvPr/>
        </p:nvSpPr>
        <p:spPr bwMode="auto">
          <a:xfrm>
            <a:off x="5556395" y="5278846"/>
            <a:ext cx="995205" cy="1079477"/>
          </a:xfrm>
          <a:custGeom>
            <a:gdLst>
              <a:gd fmla="*/ 0 w 1094" name="T0"/>
              <a:gd fmla="*/ 0 h 1182" name="T1"/>
              <a:gd fmla="*/ 1094 w 1094" name="T2"/>
              <a:gd fmla="*/ 0 h 1182" name="T3"/>
              <a:gd fmla="*/ 1094 w 1094" name="T4"/>
              <a:gd fmla="*/ 511 h 1182" name="T5"/>
              <a:gd fmla="*/ 0 w 1094" name="T6"/>
              <a:gd fmla="*/ 511 h 1182" name="T7"/>
              <a:gd fmla="*/ 0 w 1094" name="T8"/>
              <a:gd fmla="*/ 0 h 1182" name="T9"/>
              <a:gd fmla="*/ 113 w 1094" name="T10"/>
              <a:gd fmla="*/ 567 h 1182" name="T11"/>
              <a:gd fmla="*/ 981 w 1094" name="T12"/>
              <a:gd fmla="*/ 567 h 1182" name="T13"/>
              <a:gd fmla="*/ 981 w 1094" name="T14"/>
              <a:gd fmla="*/ 774 h 1182" name="T15"/>
              <a:gd fmla="*/ 113 w 1094" name="T16"/>
              <a:gd fmla="*/ 774 h 1182" name="T17"/>
              <a:gd fmla="*/ 113 w 1094" name="T18"/>
              <a:gd fmla="*/ 567 h 1182" name="T19"/>
              <a:gd fmla="*/ 132 w 1094" name="T20"/>
              <a:gd fmla="*/ 822 h 1182" name="T21"/>
              <a:gd fmla="*/ 961 w 1094" name="T22"/>
              <a:gd fmla="*/ 822 h 1182" name="T23"/>
              <a:gd fmla="*/ 961 w 1094" name="T24"/>
              <a:gd fmla="*/ 979 h 1182" name="T25"/>
              <a:gd fmla="*/ 132 w 1094" name="T26"/>
              <a:gd fmla="*/ 979 h 1182" name="T27"/>
              <a:gd fmla="*/ 132 w 1094" name="T28"/>
              <a:gd fmla="*/ 822 h 1182" name="T29"/>
              <a:gd fmla="*/ 368 w 1094" name="T30"/>
              <a:gd fmla="*/ 1025 h 1182" name="T31"/>
              <a:gd fmla="*/ 725 w 1094" name="T32"/>
              <a:gd fmla="*/ 1025 h 1182" name="T33"/>
              <a:gd fmla="*/ 725 w 1094" name="T34"/>
              <a:gd fmla="*/ 1182 h 1182" name="T35"/>
              <a:gd fmla="*/ 368 w 1094" name="T36"/>
              <a:gd fmla="*/ 1182 h 1182" name="T37"/>
              <a:gd fmla="*/ 368 w 1094" name="T38"/>
              <a:gd fmla="*/ 1025 h 118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182" w="1094">
                <a:moveTo>
                  <a:pt x="0" y="0"/>
                </a:moveTo>
                <a:lnTo>
                  <a:pt x="1094" y="0"/>
                </a:lnTo>
                <a:lnTo>
                  <a:pt x="1094" y="511"/>
                </a:lnTo>
                <a:lnTo>
                  <a:pt x="0" y="511"/>
                </a:lnTo>
                <a:lnTo>
                  <a:pt x="0" y="0"/>
                </a:lnTo>
                <a:close/>
                <a:moveTo>
                  <a:pt x="113" y="567"/>
                </a:moveTo>
                <a:lnTo>
                  <a:pt x="981" y="567"/>
                </a:lnTo>
                <a:lnTo>
                  <a:pt x="981" y="774"/>
                </a:lnTo>
                <a:lnTo>
                  <a:pt x="113" y="774"/>
                </a:lnTo>
                <a:lnTo>
                  <a:pt x="113" y="567"/>
                </a:lnTo>
                <a:close/>
                <a:moveTo>
                  <a:pt x="132" y="822"/>
                </a:moveTo>
                <a:lnTo>
                  <a:pt x="961" y="822"/>
                </a:lnTo>
                <a:lnTo>
                  <a:pt x="961" y="979"/>
                </a:lnTo>
                <a:lnTo>
                  <a:pt x="132" y="979"/>
                </a:lnTo>
                <a:lnTo>
                  <a:pt x="132" y="822"/>
                </a:lnTo>
                <a:close/>
                <a:moveTo>
                  <a:pt x="368" y="1025"/>
                </a:moveTo>
                <a:lnTo>
                  <a:pt x="725" y="1025"/>
                </a:lnTo>
                <a:lnTo>
                  <a:pt x="725" y="1182"/>
                </a:lnTo>
                <a:lnTo>
                  <a:pt x="368" y="1182"/>
                </a:lnTo>
                <a:lnTo>
                  <a:pt x="368" y="1025"/>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grpSp>
        <p:nvGrpSpPr>
          <p:cNvPr id="22" name="组合 21"/>
          <p:cNvGrpSpPr/>
          <p:nvPr/>
        </p:nvGrpSpPr>
        <p:grpSpPr>
          <a:xfrm>
            <a:off x="3345274" y="3641573"/>
            <a:ext cx="1264071" cy="1264071"/>
            <a:chOff x="3602100" y="4141250"/>
            <a:chExt cx="1264071" cy="1264071"/>
          </a:xfrm>
        </p:grpSpPr>
        <p:sp>
          <p:nvSpPr>
            <p:cNvPr id="23" name="Freeform 8"/>
            <p:cNvSpPr>
              <a:spLocks noEditPoints="1"/>
            </p:cNvSpPr>
            <p:nvPr/>
          </p:nvSpPr>
          <p:spPr bwMode="auto">
            <a:xfrm>
              <a:off x="3602100" y="4141250"/>
              <a:ext cx="1264071" cy="1264071"/>
            </a:xfrm>
            <a:custGeom>
              <a:gdLst>
                <a:gd fmla="*/ 813 w 1386" name="T0"/>
                <a:gd fmla="*/ 164 h 1385" name="T1"/>
                <a:gd fmla="*/ 561 w 1386" name="T2"/>
                <a:gd fmla="*/ 1218 h 1385" name="T3"/>
                <a:gd fmla="*/ 477 w 1386" name="T4"/>
                <a:gd fmla="*/ 1353 h 1385" name="T5"/>
                <a:gd fmla="*/ 638 w 1386" name="T6"/>
                <a:gd fmla="*/ 1279 h 1385" name="T7"/>
                <a:gd fmla="*/ 751 w 1386" name="T8"/>
                <a:gd fmla="*/ 1385 h 1385" name="T9"/>
                <a:gd fmla="*/ 871 w 1386" name="T10"/>
                <a:gd fmla="*/ 1251 h 1385" name="T11"/>
                <a:gd fmla="*/ 1007 w 1386" name="T12"/>
                <a:gd fmla="*/ 1312 h 1385" name="T13"/>
                <a:gd fmla="*/ 1067 w 1386" name="T14"/>
                <a:gd fmla="*/ 1142 h 1385" name="T15"/>
                <a:gd fmla="*/ 1229 w 1386" name="T16"/>
                <a:gd fmla="*/ 1135 h 1385" name="T17"/>
                <a:gd fmla="*/ 1215 w 1386" name="T18"/>
                <a:gd fmla="*/ 954 h 1385" name="T19"/>
                <a:gd fmla="*/ 1354 w 1386" name="T20"/>
                <a:gd fmla="*/ 908 h 1385" name="T21"/>
                <a:gd fmla="*/ 1274 w 1386" name="T22"/>
                <a:gd fmla="*/ 745 h 1385" name="T23"/>
                <a:gd fmla="*/ 1386 w 1386" name="T24"/>
                <a:gd fmla="*/ 641 h 1385" name="T25"/>
                <a:gd fmla="*/ 1251 w 1386" name="T26"/>
                <a:gd fmla="*/ 520 h 1385" name="T27"/>
                <a:gd fmla="*/ 1313 w 1386" name="T28"/>
                <a:gd fmla="*/ 378 h 1385" name="T29"/>
                <a:gd fmla="*/ 1143 w 1386" name="T30"/>
                <a:gd fmla="*/ 318 h 1385" name="T31"/>
                <a:gd fmla="*/ 1150 w 1386" name="T32"/>
                <a:gd fmla="*/ 168 h 1385" name="T33"/>
                <a:gd fmla="*/ 972 w 1386" name="T34"/>
                <a:gd fmla="*/ 175 h 1385" name="T35"/>
                <a:gd fmla="*/ 909 w 1386" name="T36"/>
                <a:gd fmla="*/ 32 h 1385" name="T37"/>
                <a:gd fmla="*/ 748 w 1386" name="T38"/>
                <a:gd fmla="*/ 105 h 1385" name="T39"/>
                <a:gd fmla="*/ 634 w 1386" name="T40"/>
                <a:gd fmla="*/ 0 h 1385" name="T41"/>
                <a:gd fmla="*/ 516 w 1386" name="T42"/>
                <a:gd fmla="*/ 127 h 1385" name="T43"/>
                <a:gd fmla="*/ 378 w 1386" name="T44"/>
                <a:gd fmla="*/ 72 h 1385" name="T45"/>
                <a:gd fmla="*/ 315 w 1386" name="T46"/>
                <a:gd fmla="*/ 233 h 1385" name="T47"/>
                <a:gd fmla="*/ 157 w 1386" name="T48"/>
                <a:gd fmla="*/ 250 h 1385" name="T49"/>
                <a:gd fmla="*/ 163 w 1386" name="T50"/>
                <a:gd fmla="*/ 421 h 1385" name="T51"/>
                <a:gd fmla="*/ 32 w 1386" name="T52"/>
                <a:gd fmla="*/ 476 h 1385" name="T53"/>
                <a:gd fmla="*/ 100 w 1386" name="T54"/>
                <a:gd fmla="*/ 634 h 1385" name="T55"/>
                <a:gd fmla="*/ 0 w 1386" name="T56"/>
                <a:gd fmla="*/ 744 h 1385" name="T57"/>
                <a:gd fmla="*/ 123 w 1386" name="T58"/>
                <a:gd fmla="*/ 864 h 1385" name="T59"/>
                <a:gd fmla="*/ 73 w 1386" name="T60"/>
                <a:gd fmla="*/ 1007 h 1385" name="T61"/>
                <a:gd fmla="*/ 235 w 1386" name="T62"/>
                <a:gd fmla="*/ 1069 h 1385" name="T63"/>
                <a:gd fmla="*/ 236 w 1386" name="T64"/>
                <a:gd fmla="*/ 1216 h 1385" name="T65"/>
                <a:gd fmla="*/ 411 w 1386" name="T66"/>
                <a:gd fmla="*/ 1212 h 1385" name="T67"/>
                <a:gd fmla="*/ 477 w 1386" name="T68"/>
                <a:gd fmla="*/ 1353 h 13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5" w="1386">
                  <a:moveTo>
                    <a:pt x="160" y="565"/>
                  </a:moveTo>
                  <a:cubicBezTo>
                    <a:pt x="229" y="274"/>
                    <a:pt x="522" y="94"/>
                    <a:pt x="813" y="164"/>
                  </a:cubicBezTo>
                  <a:cubicBezTo>
                    <a:pt x="1104" y="233"/>
                    <a:pt x="1284" y="526"/>
                    <a:pt x="1214" y="817"/>
                  </a:cubicBezTo>
                  <a:cubicBezTo>
                    <a:pt x="1145" y="1108"/>
                    <a:pt x="852" y="1288"/>
                    <a:pt x="561" y="1218"/>
                  </a:cubicBezTo>
                  <a:cubicBezTo>
                    <a:pt x="270" y="1149"/>
                    <a:pt x="90" y="856"/>
                    <a:pt x="160" y="565"/>
                  </a:cubicBezTo>
                  <a:close/>
                  <a:moveTo>
                    <a:pt x="477" y="1353"/>
                  </a:moveTo>
                  <a:lnTo>
                    <a:pt x="584" y="1379"/>
                  </a:lnTo>
                  <a:lnTo>
                    <a:pt x="638" y="1279"/>
                  </a:lnTo>
                  <a:cubicBezTo>
                    <a:pt x="661" y="1281"/>
                    <a:pt x="684" y="1281"/>
                    <a:pt x="706" y="1280"/>
                  </a:cubicBezTo>
                  <a:lnTo>
                    <a:pt x="751" y="1385"/>
                  </a:lnTo>
                  <a:lnTo>
                    <a:pt x="860" y="1367"/>
                  </a:lnTo>
                  <a:lnTo>
                    <a:pt x="871" y="1251"/>
                  </a:lnTo>
                  <a:cubicBezTo>
                    <a:pt x="889" y="1245"/>
                    <a:pt x="907" y="1238"/>
                    <a:pt x="925" y="1230"/>
                  </a:cubicBezTo>
                  <a:lnTo>
                    <a:pt x="1007" y="1312"/>
                  </a:lnTo>
                  <a:lnTo>
                    <a:pt x="1101" y="1255"/>
                  </a:lnTo>
                  <a:lnTo>
                    <a:pt x="1067" y="1142"/>
                  </a:lnTo>
                  <a:cubicBezTo>
                    <a:pt x="1085" y="1126"/>
                    <a:pt x="1103" y="1110"/>
                    <a:pt x="1119" y="1092"/>
                  </a:cubicBezTo>
                  <a:lnTo>
                    <a:pt x="1229" y="1135"/>
                  </a:lnTo>
                  <a:lnTo>
                    <a:pt x="1292" y="1045"/>
                  </a:lnTo>
                  <a:lnTo>
                    <a:pt x="1215" y="954"/>
                  </a:lnTo>
                  <a:cubicBezTo>
                    <a:pt x="1222" y="939"/>
                    <a:pt x="1229" y="924"/>
                    <a:pt x="1235" y="909"/>
                  </a:cubicBezTo>
                  <a:lnTo>
                    <a:pt x="1354" y="908"/>
                  </a:lnTo>
                  <a:lnTo>
                    <a:pt x="1379" y="801"/>
                  </a:lnTo>
                  <a:lnTo>
                    <a:pt x="1274" y="745"/>
                  </a:lnTo>
                  <a:cubicBezTo>
                    <a:pt x="1276" y="725"/>
                    <a:pt x="1277" y="706"/>
                    <a:pt x="1277" y="686"/>
                  </a:cubicBezTo>
                  <a:lnTo>
                    <a:pt x="1386" y="641"/>
                  </a:lnTo>
                  <a:lnTo>
                    <a:pt x="1369" y="532"/>
                  </a:lnTo>
                  <a:lnTo>
                    <a:pt x="1251" y="520"/>
                  </a:lnTo>
                  <a:cubicBezTo>
                    <a:pt x="1245" y="500"/>
                    <a:pt x="1238" y="480"/>
                    <a:pt x="1230" y="461"/>
                  </a:cubicBezTo>
                  <a:lnTo>
                    <a:pt x="1313" y="378"/>
                  </a:lnTo>
                  <a:lnTo>
                    <a:pt x="1255" y="284"/>
                  </a:lnTo>
                  <a:lnTo>
                    <a:pt x="1143" y="318"/>
                  </a:lnTo>
                  <a:cubicBezTo>
                    <a:pt x="1131" y="303"/>
                    <a:pt x="1118" y="289"/>
                    <a:pt x="1105" y="275"/>
                  </a:cubicBezTo>
                  <a:lnTo>
                    <a:pt x="1150" y="168"/>
                  </a:lnTo>
                  <a:lnTo>
                    <a:pt x="1061" y="103"/>
                  </a:lnTo>
                  <a:lnTo>
                    <a:pt x="972" y="175"/>
                  </a:lnTo>
                  <a:cubicBezTo>
                    <a:pt x="952" y="164"/>
                    <a:pt x="931" y="154"/>
                    <a:pt x="909" y="145"/>
                  </a:cubicBezTo>
                  <a:lnTo>
                    <a:pt x="909" y="32"/>
                  </a:lnTo>
                  <a:lnTo>
                    <a:pt x="801" y="6"/>
                  </a:lnTo>
                  <a:lnTo>
                    <a:pt x="748" y="105"/>
                  </a:lnTo>
                  <a:cubicBezTo>
                    <a:pt x="725" y="102"/>
                    <a:pt x="701" y="101"/>
                    <a:pt x="678" y="101"/>
                  </a:cubicBezTo>
                  <a:lnTo>
                    <a:pt x="634" y="0"/>
                  </a:lnTo>
                  <a:lnTo>
                    <a:pt x="526" y="18"/>
                  </a:lnTo>
                  <a:lnTo>
                    <a:pt x="516" y="127"/>
                  </a:lnTo>
                  <a:cubicBezTo>
                    <a:pt x="495" y="133"/>
                    <a:pt x="475" y="140"/>
                    <a:pt x="455" y="149"/>
                  </a:cubicBezTo>
                  <a:lnTo>
                    <a:pt x="378" y="72"/>
                  </a:lnTo>
                  <a:lnTo>
                    <a:pt x="284" y="130"/>
                  </a:lnTo>
                  <a:lnTo>
                    <a:pt x="315" y="233"/>
                  </a:lnTo>
                  <a:cubicBezTo>
                    <a:pt x="295" y="250"/>
                    <a:pt x="275" y="269"/>
                    <a:pt x="256" y="288"/>
                  </a:cubicBezTo>
                  <a:lnTo>
                    <a:pt x="157" y="250"/>
                  </a:lnTo>
                  <a:lnTo>
                    <a:pt x="94" y="340"/>
                  </a:lnTo>
                  <a:lnTo>
                    <a:pt x="163" y="421"/>
                  </a:lnTo>
                  <a:cubicBezTo>
                    <a:pt x="154" y="439"/>
                    <a:pt x="145" y="457"/>
                    <a:pt x="138" y="476"/>
                  </a:cubicBezTo>
                  <a:lnTo>
                    <a:pt x="32" y="476"/>
                  </a:lnTo>
                  <a:lnTo>
                    <a:pt x="6" y="584"/>
                  </a:lnTo>
                  <a:lnTo>
                    <a:pt x="100" y="634"/>
                  </a:lnTo>
                  <a:cubicBezTo>
                    <a:pt x="98" y="657"/>
                    <a:pt x="97" y="680"/>
                    <a:pt x="97" y="703"/>
                  </a:cubicBezTo>
                  <a:lnTo>
                    <a:pt x="0" y="744"/>
                  </a:lnTo>
                  <a:lnTo>
                    <a:pt x="17" y="853"/>
                  </a:lnTo>
                  <a:lnTo>
                    <a:pt x="123" y="864"/>
                  </a:lnTo>
                  <a:cubicBezTo>
                    <a:pt x="130" y="887"/>
                    <a:pt x="139" y="909"/>
                    <a:pt x="148" y="931"/>
                  </a:cubicBezTo>
                  <a:lnTo>
                    <a:pt x="73" y="1007"/>
                  </a:lnTo>
                  <a:lnTo>
                    <a:pt x="131" y="1101"/>
                  </a:lnTo>
                  <a:lnTo>
                    <a:pt x="235" y="1069"/>
                  </a:lnTo>
                  <a:cubicBezTo>
                    <a:pt x="248" y="1086"/>
                    <a:pt x="263" y="1101"/>
                    <a:pt x="278" y="1116"/>
                  </a:cubicBezTo>
                  <a:lnTo>
                    <a:pt x="236" y="1216"/>
                  </a:lnTo>
                  <a:lnTo>
                    <a:pt x="325" y="1282"/>
                  </a:lnTo>
                  <a:lnTo>
                    <a:pt x="411" y="1212"/>
                  </a:lnTo>
                  <a:cubicBezTo>
                    <a:pt x="432" y="1223"/>
                    <a:pt x="454" y="1233"/>
                    <a:pt x="477" y="1242"/>
                  </a:cubicBezTo>
                  <a:lnTo>
                    <a:pt x="477" y="1353"/>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24" name="Freeform 9"/>
            <p:cNvSpPr/>
            <p:nvPr/>
          </p:nvSpPr>
          <p:spPr bwMode="auto">
            <a:xfrm>
              <a:off x="3714461" y="4257626"/>
              <a:ext cx="1027308" cy="1027308"/>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2"/>
                    <a:pt x="683" y="66"/>
                  </a:cubicBezTo>
                  <a:cubicBezTo>
                    <a:pt x="408" y="0"/>
                    <a:pt x="132" y="170"/>
                    <a:pt x="66" y="445"/>
                  </a:cubicBezTo>
                  <a:cubicBezTo>
                    <a:pt x="0" y="720"/>
                    <a:pt x="170" y="996"/>
                    <a:pt x="445" y="1062"/>
                  </a:cubicBezTo>
                  <a:cubicBezTo>
                    <a:pt x="720" y="1128"/>
                    <a:pt x="996"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grpSp>
        <p:nvGrpSpPr>
          <p:cNvPr id="25" name="组合 24"/>
          <p:cNvGrpSpPr/>
          <p:nvPr/>
        </p:nvGrpSpPr>
        <p:grpSpPr>
          <a:xfrm>
            <a:off x="4327970" y="1792649"/>
            <a:ext cx="1264071" cy="1264071"/>
            <a:chOff x="4637435" y="2231854"/>
            <a:chExt cx="1264071" cy="1264071"/>
          </a:xfrm>
        </p:grpSpPr>
        <p:sp>
          <p:nvSpPr>
            <p:cNvPr id="26" name="Freeform 10"/>
            <p:cNvSpPr>
              <a:spLocks noEditPoints="1"/>
            </p:cNvSpPr>
            <p:nvPr/>
          </p:nvSpPr>
          <p:spPr bwMode="auto">
            <a:xfrm>
              <a:off x="4637435" y="2231854"/>
              <a:ext cx="1264071" cy="1264071"/>
            </a:xfrm>
            <a:custGeom>
              <a:gdLst>
                <a:gd fmla="*/ 813 w 1386" name="T0"/>
                <a:gd fmla="*/ 164 h 1386" name="T1"/>
                <a:gd fmla="*/ 561 w 1386" name="T2"/>
                <a:gd fmla="*/ 1219 h 1386" name="T3"/>
                <a:gd fmla="*/ 477 w 1386" name="T4"/>
                <a:gd fmla="*/ 1354 h 1386" name="T5"/>
                <a:gd fmla="*/ 638 w 1386" name="T6"/>
                <a:gd fmla="*/ 1279 h 1386" name="T7"/>
                <a:gd fmla="*/ 751 w 1386" name="T8"/>
                <a:gd fmla="*/ 1386 h 1386" name="T9"/>
                <a:gd fmla="*/ 871 w 1386" name="T10"/>
                <a:gd fmla="*/ 1252 h 1386" name="T11"/>
                <a:gd fmla="*/ 1008 w 1386" name="T12"/>
                <a:gd fmla="*/ 1313 h 1386" name="T13"/>
                <a:gd fmla="*/ 1067 w 1386" name="T14"/>
                <a:gd fmla="*/ 1142 h 1386" name="T15"/>
                <a:gd fmla="*/ 1229 w 1386" name="T16"/>
                <a:gd fmla="*/ 1136 h 1386" name="T17"/>
                <a:gd fmla="*/ 1215 w 1386" name="T18"/>
                <a:gd fmla="*/ 955 h 1386" name="T19"/>
                <a:gd fmla="*/ 1354 w 1386" name="T20"/>
                <a:gd fmla="*/ 909 h 1386" name="T21"/>
                <a:gd fmla="*/ 1274 w 1386" name="T22"/>
                <a:gd fmla="*/ 745 h 1386" name="T23"/>
                <a:gd fmla="*/ 1386 w 1386" name="T24"/>
                <a:gd fmla="*/ 642 h 1386" name="T25"/>
                <a:gd fmla="*/ 1251 w 1386" name="T26"/>
                <a:gd fmla="*/ 521 h 1386" name="T27"/>
                <a:gd fmla="*/ 1313 w 1386" name="T28"/>
                <a:gd fmla="*/ 378 h 1386" name="T29"/>
                <a:gd fmla="*/ 1143 w 1386" name="T30"/>
                <a:gd fmla="*/ 318 h 1386" name="T31"/>
                <a:gd fmla="*/ 1150 w 1386" name="T32"/>
                <a:gd fmla="*/ 169 h 1386" name="T33"/>
                <a:gd fmla="*/ 972 w 1386" name="T34"/>
                <a:gd fmla="*/ 176 h 1386" name="T35"/>
                <a:gd fmla="*/ 909 w 1386" name="T36"/>
                <a:gd fmla="*/ 32 h 1386" name="T37"/>
                <a:gd fmla="*/ 749 w 1386" name="T38"/>
                <a:gd fmla="*/ 105 h 1386" name="T39"/>
                <a:gd fmla="*/ 635 w 1386" name="T40"/>
                <a:gd fmla="*/ 0 h 1386" name="T41"/>
                <a:gd fmla="*/ 516 w 1386" name="T42"/>
                <a:gd fmla="*/ 128 h 1386" name="T43"/>
                <a:gd fmla="*/ 378 w 1386" name="T44"/>
                <a:gd fmla="*/ 73 h 1386" name="T45"/>
                <a:gd fmla="*/ 316 w 1386" name="T46"/>
                <a:gd fmla="*/ 234 h 1386" name="T47"/>
                <a:gd fmla="*/ 157 w 1386" name="T48"/>
                <a:gd fmla="*/ 250 h 1386" name="T49"/>
                <a:gd fmla="*/ 163 w 1386" name="T50"/>
                <a:gd fmla="*/ 422 h 1386" name="T51"/>
                <a:gd fmla="*/ 32 w 1386" name="T52"/>
                <a:gd fmla="*/ 477 h 1386" name="T53"/>
                <a:gd fmla="*/ 100 w 1386" name="T54"/>
                <a:gd fmla="*/ 635 h 1386" name="T55"/>
                <a:gd fmla="*/ 0 w 1386" name="T56"/>
                <a:gd fmla="*/ 744 h 1386" name="T57"/>
                <a:gd fmla="*/ 123 w 1386" name="T58"/>
                <a:gd fmla="*/ 864 h 1386" name="T59"/>
                <a:gd fmla="*/ 73 w 1386" name="T60"/>
                <a:gd fmla="*/ 1008 h 1386" name="T61"/>
                <a:gd fmla="*/ 235 w 1386" name="T62"/>
                <a:gd fmla="*/ 1070 h 1386" name="T63"/>
                <a:gd fmla="*/ 236 w 1386" name="T64"/>
                <a:gd fmla="*/ 1217 h 1386" name="T65"/>
                <a:gd fmla="*/ 411 w 1386" name="T66"/>
                <a:gd fmla="*/ 1213 h 1386" name="T67"/>
                <a:gd fmla="*/ 477 w 1386" name="T68"/>
                <a:gd fmla="*/ 1354 h 138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6" w="1386">
                  <a:moveTo>
                    <a:pt x="160" y="566"/>
                  </a:moveTo>
                  <a:cubicBezTo>
                    <a:pt x="229" y="274"/>
                    <a:pt x="522" y="95"/>
                    <a:pt x="813" y="164"/>
                  </a:cubicBezTo>
                  <a:cubicBezTo>
                    <a:pt x="1105" y="234"/>
                    <a:pt x="1284" y="527"/>
                    <a:pt x="1215" y="818"/>
                  </a:cubicBezTo>
                  <a:cubicBezTo>
                    <a:pt x="1145" y="1109"/>
                    <a:pt x="852" y="1289"/>
                    <a:pt x="561" y="1219"/>
                  </a:cubicBezTo>
                  <a:cubicBezTo>
                    <a:pt x="270" y="1150"/>
                    <a:pt x="90" y="857"/>
                    <a:pt x="160" y="566"/>
                  </a:cubicBezTo>
                  <a:close/>
                  <a:moveTo>
                    <a:pt x="477" y="1354"/>
                  </a:moveTo>
                  <a:lnTo>
                    <a:pt x="584" y="1380"/>
                  </a:lnTo>
                  <a:lnTo>
                    <a:pt x="638" y="1279"/>
                  </a:lnTo>
                  <a:cubicBezTo>
                    <a:pt x="661" y="1281"/>
                    <a:pt x="684" y="1282"/>
                    <a:pt x="707" y="1281"/>
                  </a:cubicBezTo>
                  <a:lnTo>
                    <a:pt x="751" y="1386"/>
                  </a:lnTo>
                  <a:lnTo>
                    <a:pt x="860" y="1368"/>
                  </a:lnTo>
                  <a:lnTo>
                    <a:pt x="871" y="1252"/>
                  </a:lnTo>
                  <a:cubicBezTo>
                    <a:pt x="889" y="1246"/>
                    <a:pt x="907" y="1239"/>
                    <a:pt x="925" y="1231"/>
                  </a:cubicBezTo>
                  <a:lnTo>
                    <a:pt x="1008" y="1313"/>
                  </a:lnTo>
                  <a:lnTo>
                    <a:pt x="1102" y="1255"/>
                  </a:lnTo>
                  <a:lnTo>
                    <a:pt x="1067" y="1142"/>
                  </a:lnTo>
                  <a:cubicBezTo>
                    <a:pt x="1086" y="1127"/>
                    <a:pt x="1103" y="1111"/>
                    <a:pt x="1119" y="1093"/>
                  </a:cubicBezTo>
                  <a:lnTo>
                    <a:pt x="1229" y="1136"/>
                  </a:lnTo>
                  <a:lnTo>
                    <a:pt x="1292" y="1045"/>
                  </a:lnTo>
                  <a:lnTo>
                    <a:pt x="1215" y="955"/>
                  </a:lnTo>
                  <a:cubicBezTo>
                    <a:pt x="1222" y="940"/>
                    <a:pt x="1229" y="925"/>
                    <a:pt x="1235" y="909"/>
                  </a:cubicBezTo>
                  <a:lnTo>
                    <a:pt x="1354" y="909"/>
                  </a:lnTo>
                  <a:lnTo>
                    <a:pt x="1379" y="802"/>
                  </a:lnTo>
                  <a:lnTo>
                    <a:pt x="1274" y="745"/>
                  </a:lnTo>
                  <a:cubicBezTo>
                    <a:pt x="1276" y="726"/>
                    <a:pt x="1277" y="706"/>
                    <a:pt x="1277" y="687"/>
                  </a:cubicBezTo>
                  <a:lnTo>
                    <a:pt x="1386" y="642"/>
                  </a:lnTo>
                  <a:lnTo>
                    <a:pt x="1369" y="533"/>
                  </a:lnTo>
                  <a:lnTo>
                    <a:pt x="1251" y="521"/>
                  </a:lnTo>
                  <a:cubicBezTo>
                    <a:pt x="1245" y="501"/>
                    <a:pt x="1238" y="481"/>
                    <a:pt x="1230" y="462"/>
                  </a:cubicBezTo>
                  <a:lnTo>
                    <a:pt x="1313" y="378"/>
                  </a:lnTo>
                  <a:lnTo>
                    <a:pt x="1255" y="285"/>
                  </a:lnTo>
                  <a:lnTo>
                    <a:pt x="1143" y="318"/>
                  </a:lnTo>
                  <a:cubicBezTo>
                    <a:pt x="1131" y="304"/>
                    <a:pt x="1119" y="289"/>
                    <a:pt x="1105" y="276"/>
                  </a:cubicBezTo>
                  <a:lnTo>
                    <a:pt x="1150" y="169"/>
                  </a:lnTo>
                  <a:lnTo>
                    <a:pt x="1061" y="104"/>
                  </a:lnTo>
                  <a:lnTo>
                    <a:pt x="972" y="176"/>
                  </a:lnTo>
                  <a:cubicBezTo>
                    <a:pt x="952" y="164"/>
                    <a:pt x="931" y="154"/>
                    <a:pt x="909" y="145"/>
                  </a:cubicBezTo>
                  <a:lnTo>
                    <a:pt x="909" y="32"/>
                  </a:lnTo>
                  <a:lnTo>
                    <a:pt x="802" y="7"/>
                  </a:lnTo>
                  <a:lnTo>
                    <a:pt x="749" y="105"/>
                  </a:lnTo>
                  <a:cubicBezTo>
                    <a:pt x="725" y="103"/>
                    <a:pt x="701" y="102"/>
                    <a:pt x="678" y="102"/>
                  </a:cubicBezTo>
                  <a:lnTo>
                    <a:pt x="635" y="0"/>
                  </a:lnTo>
                  <a:lnTo>
                    <a:pt x="526" y="18"/>
                  </a:lnTo>
                  <a:lnTo>
                    <a:pt x="516" y="128"/>
                  </a:lnTo>
                  <a:cubicBezTo>
                    <a:pt x="495" y="134"/>
                    <a:pt x="475" y="141"/>
                    <a:pt x="455" y="150"/>
                  </a:cubicBezTo>
                  <a:lnTo>
                    <a:pt x="378" y="73"/>
                  </a:lnTo>
                  <a:lnTo>
                    <a:pt x="284" y="131"/>
                  </a:lnTo>
                  <a:lnTo>
                    <a:pt x="316" y="234"/>
                  </a:lnTo>
                  <a:cubicBezTo>
                    <a:pt x="295" y="251"/>
                    <a:pt x="275" y="269"/>
                    <a:pt x="256" y="289"/>
                  </a:cubicBezTo>
                  <a:lnTo>
                    <a:pt x="157" y="250"/>
                  </a:lnTo>
                  <a:lnTo>
                    <a:pt x="94" y="341"/>
                  </a:lnTo>
                  <a:lnTo>
                    <a:pt x="163" y="422"/>
                  </a:lnTo>
                  <a:cubicBezTo>
                    <a:pt x="154" y="440"/>
                    <a:pt x="146" y="458"/>
                    <a:pt x="138" y="477"/>
                  </a:cubicBezTo>
                  <a:lnTo>
                    <a:pt x="32" y="477"/>
                  </a:lnTo>
                  <a:lnTo>
                    <a:pt x="7" y="584"/>
                  </a:lnTo>
                  <a:lnTo>
                    <a:pt x="100" y="635"/>
                  </a:lnTo>
                  <a:cubicBezTo>
                    <a:pt x="98" y="658"/>
                    <a:pt x="97" y="681"/>
                    <a:pt x="98" y="704"/>
                  </a:cubicBezTo>
                  <a:lnTo>
                    <a:pt x="0" y="744"/>
                  </a:lnTo>
                  <a:lnTo>
                    <a:pt x="17" y="853"/>
                  </a:lnTo>
                  <a:lnTo>
                    <a:pt x="123" y="864"/>
                  </a:lnTo>
                  <a:cubicBezTo>
                    <a:pt x="130" y="887"/>
                    <a:pt x="139" y="910"/>
                    <a:pt x="149" y="932"/>
                  </a:cubicBezTo>
                  <a:lnTo>
                    <a:pt x="73" y="1008"/>
                  </a:lnTo>
                  <a:lnTo>
                    <a:pt x="131" y="1102"/>
                  </a:lnTo>
                  <a:lnTo>
                    <a:pt x="235" y="1070"/>
                  </a:lnTo>
                  <a:cubicBezTo>
                    <a:pt x="248" y="1086"/>
                    <a:pt x="263" y="1102"/>
                    <a:pt x="278" y="1116"/>
                  </a:cubicBezTo>
                  <a:lnTo>
                    <a:pt x="236" y="1217"/>
                  </a:lnTo>
                  <a:lnTo>
                    <a:pt x="325" y="1283"/>
                  </a:lnTo>
                  <a:lnTo>
                    <a:pt x="411" y="1213"/>
                  </a:lnTo>
                  <a:cubicBezTo>
                    <a:pt x="432" y="1224"/>
                    <a:pt x="454" y="1234"/>
                    <a:pt x="477" y="1242"/>
                  </a:cubicBezTo>
                  <a:lnTo>
                    <a:pt x="477" y="1354"/>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27" name="Freeform 11"/>
            <p:cNvSpPr/>
            <p:nvPr/>
          </p:nvSpPr>
          <p:spPr bwMode="auto">
            <a:xfrm>
              <a:off x="4749797" y="2348228"/>
              <a:ext cx="1027308" cy="1031321"/>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1"/>
                    <a:pt x="683" y="66"/>
                  </a:cubicBezTo>
                  <a:cubicBezTo>
                    <a:pt x="408" y="0"/>
                    <a:pt x="132" y="170"/>
                    <a:pt x="66" y="445"/>
                  </a:cubicBezTo>
                  <a:cubicBezTo>
                    <a:pt x="0" y="720"/>
                    <a:pt x="170" y="996"/>
                    <a:pt x="445" y="1062"/>
                  </a:cubicBezTo>
                  <a:cubicBezTo>
                    <a:pt x="720" y="1128"/>
                    <a:pt x="997"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grpSp>
        <p:nvGrpSpPr>
          <p:cNvPr id="28" name="组合 27"/>
          <p:cNvGrpSpPr/>
          <p:nvPr/>
        </p:nvGrpSpPr>
        <p:grpSpPr>
          <a:xfrm>
            <a:off x="6537621" y="1834072"/>
            <a:ext cx="1264071" cy="1264071"/>
            <a:chOff x="6847086" y="2273277"/>
            <a:chExt cx="1264071" cy="1264071"/>
          </a:xfrm>
        </p:grpSpPr>
        <p:sp>
          <p:nvSpPr>
            <p:cNvPr id="29" name="Freeform 14"/>
            <p:cNvSpPr>
              <a:spLocks noEditPoints="1"/>
            </p:cNvSpPr>
            <p:nvPr/>
          </p:nvSpPr>
          <p:spPr bwMode="auto">
            <a:xfrm>
              <a:off x="6847086" y="2273277"/>
              <a:ext cx="1264071" cy="1264071"/>
            </a:xfrm>
            <a:custGeom>
              <a:gdLst>
                <a:gd fmla="*/ 813 w 1386" name="T0"/>
                <a:gd fmla="*/ 164 h 1385" name="T1"/>
                <a:gd fmla="*/ 561 w 1386" name="T2"/>
                <a:gd fmla="*/ 1219 h 1385" name="T3"/>
                <a:gd fmla="*/ 477 w 1386" name="T4"/>
                <a:gd fmla="*/ 1354 h 1385" name="T5"/>
                <a:gd fmla="*/ 638 w 1386" name="T6"/>
                <a:gd fmla="*/ 1279 h 1385" name="T7"/>
                <a:gd fmla="*/ 751 w 1386" name="T8"/>
                <a:gd fmla="*/ 1385 h 1385" name="T9"/>
                <a:gd fmla="*/ 871 w 1386" name="T10"/>
                <a:gd fmla="*/ 1252 h 1385" name="T11"/>
                <a:gd fmla="*/ 1008 w 1386" name="T12"/>
                <a:gd fmla="*/ 1313 h 1385" name="T13"/>
                <a:gd fmla="*/ 1067 w 1386" name="T14"/>
                <a:gd fmla="*/ 1142 h 1385" name="T15"/>
                <a:gd fmla="*/ 1229 w 1386" name="T16"/>
                <a:gd fmla="*/ 1135 h 1385" name="T17"/>
                <a:gd fmla="*/ 1215 w 1386" name="T18"/>
                <a:gd fmla="*/ 954 h 1385" name="T19"/>
                <a:gd fmla="*/ 1354 w 1386" name="T20"/>
                <a:gd fmla="*/ 909 h 1385" name="T21"/>
                <a:gd fmla="*/ 1274 w 1386" name="T22"/>
                <a:gd fmla="*/ 745 h 1385" name="T23"/>
                <a:gd fmla="*/ 1386 w 1386" name="T24"/>
                <a:gd fmla="*/ 641 h 1385" name="T25"/>
                <a:gd fmla="*/ 1251 w 1386" name="T26"/>
                <a:gd fmla="*/ 520 h 1385" name="T27"/>
                <a:gd fmla="*/ 1313 w 1386" name="T28"/>
                <a:gd fmla="*/ 378 h 1385" name="T29"/>
                <a:gd fmla="*/ 1144 w 1386" name="T30"/>
                <a:gd fmla="*/ 318 h 1385" name="T31"/>
                <a:gd fmla="*/ 1150 w 1386" name="T32"/>
                <a:gd fmla="*/ 169 h 1385" name="T33"/>
                <a:gd fmla="*/ 972 w 1386" name="T34"/>
                <a:gd fmla="*/ 175 h 1385" name="T35"/>
                <a:gd fmla="*/ 909 w 1386" name="T36"/>
                <a:gd fmla="*/ 32 h 1385" name="T37"/>
                <a:gd fmla="*/ 749 w 1386" name="T38"/>
                <a:gd fmla="*/ 105 h 1385" name="T39"/>
                <a:gd fmla="*/ 635 w 1386" name="T40"/>
                <a:gd fmla="*/ 0 h 1385" name="T41"/>
                <a:gd fmla="*/ 516 w 1386" name="T42"/>
                <a:gd fmla="*/ 127 h 1385" name="T43"/>
                <a:gd fmla="*/ 378 w 1386" name="T44"/>
                <a:gd fmla="*/ 73 h 1385" name="T45"/>
                <a:gd fmla="*/ 316 w 1386" name="T46"/>
                <a:gd fmla="*/ 234 h 1385" name="T47"/>
                <a:gd fmla="*/ 157 w 1386" name="T48"/>
                <a:gd fmla="*/ 250 h 1385" name="T49"/>
                <a:gd fmla="*/ 163 w 1386" name="T50"/>
                <a:gd fmla="*/ 422 h 1385" name="T51"/>
                <a:gd fmla="*/ 32 w 1386" name="T52"/>
                <a:gd fmla="*/ 477 h 1385" name="T53"/>
                <a:gd fmla="*/ 101 w 1386" name="T54"/>
                <a:gd fmla="*/ 634 h 1385" name="T55"/>
                <a:gd fmla="*/ 0 w 1386" name="T56"/>
                <a:gd fmla="*/ 744 h 1385" name="T57"/>
                <a:gd fmla="*/ 124 w 1386" name="T58"/>
                <a:gd fmla="*/ 864 h 1385" name="T59"/>
                <a:gd fmla="*/ 73 w 1386" name="T60"/>
                <a:gd fmla="*/ 1007 h 1385" name="T61"/>
                <a:gd fmla="*/ 235 w 1386" name="T62"/>
                <a:gd fmla="*/ 1070 h 1385" name="T63"/>
                <a:gd fmla="*/ 236 w 1386" name="T64"/>
                <a:gd fmla="*/ 1217 h 1385" name="T65"/>
                <a:gd fmla="*/ 411 w 1386" name="T66"/>
                <a:gd fmla="*/ 1212 h 1385" name="T67"/>
                <a:gd fmla="*/ 477 w 1386" name="T68"/>
                <a:gd fmla="*/ 1354 h 13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5" w="1386">
                  <a:moveTo>
                    <a:pt x="160" y="565"/>
                  </a:moveTo>
                  <a:cubicBezTo>
                    <a:pt x="229" y="274"/>
                    <a:pt x="522" y="94"/>
                    <a:pt x="813" y="164"/>
                  </a:cubicBezTo>
                  <a:cubicBezTo>
                    <a:pt x="1105" y="234"/>
                    <a:pt x="1284" y="526"/>
                    <a:pt x="1215" y="817"/>
                  </a:cubicBezTo>
                  <a:cubicBezTo>
                    <a:pt x="1145" y="1109"/>
                    <a:pt x="852" y="1288"/>
                    <a:pt x="561" y="1219"/>
                  </a:cubicBezTo>
                  <a:cubicBezTo>
                    <a:pt x="270" y="1149"/>
                    <a:pt x="90" y="857"/>
                    <a:pt x="160" y="565"/>
                  </a:cubicBezTo>
                  <a:close/>
                  <a:moveTo>
                    <a:pt x="477" y="1354"/>
                  </a:moveTo>
                  <a:lnTo>
                    <a:pt x="584" y="1379"/>
                  </a:lnTo>
                  <a:lnTo>
                    <a:pt x="638" y="1279"/>
                  </a:lnTo>
                  <a:cubicBezTo>
                    <a:pt x="661" y="1281"/>
                    <a:pt x="684" y="1281"/>
                    <a:pt x="707" y="1281"/>
                  </a:cubicBezTo>
                  <a:lnTo>
                    <a:pt x="751" y="1385"/>
                  </a:lnTo>
                  <a:lnTo>
                    <a:pt x="860" y="1367"/>
                  </a:lnTo>
                  <a:lnTo>
                    <a:pt x="871" y="1252"/>
                  </a:lnTo>
                  <a:cubicBezTo>
                    <a:pt x="889" y="1246"/>
                    <a:pt x="907" y="1239"/>
                    <a:pt x="925" y="1231"/>
                  </a:cubicBezTo>
                  <a:lnTo>
                    <a:pt x="1008" y="1313"/>
                  </a:lnTo>
                  <a:lnTo>
                    <a:pt x="1102" y="1255"/>
                  </a:lnTo>
                  <a:lnTo>
                    <a:pt x="1067" y="1142"/>
                  </a:lnTo>
                  <a:cubicBezTo>
                    <a:pt x="1086" y="1127"/>
                    <a:pt x="1103" y="1110"/>
                    <a:pt x="1119" y="1093"/>
                  </a:cubicBezTo>
                  <a:lnTo>
                    <a:pt x="1229" y="1135"/>
                  </a:lnTo>
                  <a:lnTo>
                    <a:pt x="1292" y="1045"/>
                  </a:lnTo>
                  <a:lnTo>
                    <a:pt x="1215" y="954"/>
                  </a:lnTo>
                  <a:cubicBezTo>
                    <a:pt x="1222" y="940"/>
                    <a:pt x="1229" y="924"/>
                    <a:pt x="1235" y="909"/>
                  </a:cubicBezTo>
                  <a:lnTo>
                    <a:pt x="1354" y="909"/>
                  </a:lnTo>
                  <a:lnTo>
                    <a:pt x="1379" y="801"/>
                  </a:lnTo>
                  <a:lnTo>
                    <a:pt x="1274" y="745"/>
                  </a:lnTo>
                  <a:cubicBezTo>
                    <a:pt x="1276" y="726"/>
                    <a:pt x="1277" y="706"/>
                    <a:pt x="1277" y="687"/>
                  </a:cubicBezTo>
                  <a:lnTo>
                    <a:pt x="1386" y="641"/>
                  </a:lnTo>
                  <a:lnTo>
                    <a:pt x="1369" y="532"/>
                  </a:lnTo>
                  <a:lnTo>
                    <a:pt x="1251" y="520"/>
                  </a:lnTo>
                  <a:cubicBezTo>
                    <a:pt x="1245" y="500"/>
                    <a:pt x="1238" y="481"/>
                    <a:pt x="1230" y="461"/>
                  </a:cubicBezTo>
                  <a:lnTo>
                    <a:pt x="1313" y="378"/>
                  </a:lnTo>
                  <a:lnTo>
                    <a:pt x="1255" y="284"/>
                  </a:lnTo>
                  <a:lnTo>
                    <a:pt x="1144" y="318"/>
                  </a:lnTo>
                  <a:cubicBezTo>
                    <a:pt x="1131" y="303"/>
                    <a:pt x="1119" y="289"/>
                    <a:pt x="1105" y="275"/>
                  </a:cubicBezTo>
                  <a:lnTo>
                    <a:pt x="1150" y="169"/>
                  </a:lnTo>
                  <a:lnTo>
                    <a:pt x="1061" y="103"/>
                  </a:lnTo>
                  <a:lnTo>
                    <a:pt x="972" y="175"/>
                  </a:lnTo>
                  <a:cubicBezTo>
                    <a:pt x="952" y="164"/>
                    <a:pt x="931" y="154"/>
                    <a:pt x="909" y="145"/>
                  </a:cubicBezTo>
                  <a:lnTo>
                    <a:pt x="909" y="32"/>
                  </a:lnTo>
                  <a:lnTo>
                    <a:pt x="802" y="6"/>
                  </a:lnTo>
                  <a:lnTo>
                    <a:pt x="749" y="105"/>
                  </a:lnTo>
                  <a:cubicBezTo>
                    <a:pt x="725" y="103"/>
                    <a:pt x="701" y="101"/>
                    <a:pt x="678" y="102"/>
                  </a:cubicBezTo>
                  <a:lnTo>
                    <a:pt x="635" y="0"/>
                  </a:lnTo>
                  <a:lnTo>
                    <a:pt x="526" y="18"/>
                  </a:lnTo>
                  <a:lnTo>
                    <a:pt x="516" y="127"/>
                  </a:lnTo>
                  <a:cubicBezTo>
                    <a:pt x="495" y="134"/>
                    <a:pt x="475" y="141"/>
                    <a:pt x="455" y="149"/>
                  </a:cubicBezTo>
                  <a:lnTo>
                    <a:pt x="378" y="73"/>
                  </a:lnTo>
                  <a:lnTo>
                    <a:pt x="284" y="131"/>
                  </a:lnTo>
                  <a:lnTo>
                    <a:pt x="316" y="234"/>
                  </a:lnTo>
                  <a:cubicBezTo>
                    <a:pt x="295" y="251"/>
                    <a:pt x="275" y="269"/>
                    <a:pt x="257" y="289"/>
                  </a:cubicBezTo>
                  <a:lnTo>
                    <a:pt x="157" y="250"/>
                  </a:lnTo>
                  <a:lnTo>
                    <a:pt x="94" y="340"/>
                  </a:lnTo>
                  <a:lnTo>
                    <a:pt x="163" y="422"/>
                  </a:lnTo>
                  <a:cubicBezTo>
                    <a:pt x="154" y="439"/>
                    <a:pt x="146" y="458"/>
                    <a:pt x="138" y="477"/>
                  </a:cubicBezTo>
                  <a:lnTo>
                    <a:pt x="32" y="477"/>
                  </a:lnTo>
                  <a:lnTo>
                    <a:pt x="7" y="584"/>
                  </a:lnTo>
                  <a:lnTo>
                    <a:pt x="101" y="634"/>
                  </a:lnTo>
                  <a:cubicBezTo>
                    <a:pt x="98" y="658"/>
                    <a:pt x="97" y="681"/>
                    <a:pt x="98" y="704"/>
                  </a:cubicBezTo>
                  <a:lnTo>
                    <a:pt x="0" y="744"/>
                  </a:lnTo>
                  <a:lnTo>
                    <a:pt x="17" y="853"/>
                  </a:lnTo>
                  <a:lnTo>
                    <a:pt x="124" y="864"/>
                  </a:lnTo>
                  <a:cubicBezTo>
                    <a:pt x="131" y="887"/>
                    <a:pt x="139" y="909"/>
                    <a:pt x="149" y="931"/>
                  </a:cubicBezTo>
                  <a:lnTo>
                    <a:pt x="73" y="1007"/>
                  </a:lnTo>
                  <a:lnTo>
                    <a:pt x="131" y="1101"/>
                  </a:lnTo>
                  <a:lnTo>
                    <a:pt x="235" y="1070"/>
                  </a:lnTo>
                  <a:cubicBezTo>
                    <a:pt x="249" y="1086"/>
                    <a:pt x="263" y="1101"/>
                    <a:pt x="278" y="1116"/>
                  </a:cubicBezTo>
                  <a:lnTo>
                    <a:pt x="236" y="1217"/>
                  </a:lnTo>
                  <a:lnTo>
                    <a:pt x="325" y="1282"/>
                  </a:lnTo>
                  <a:lnTo>
                    <a:pt x="411" y="1212"/>
                  </a:lnTo>
                  <a:cubicBezTo>
                    <a:pt x="432" y="1224"/>
                    <a:pt x="454" y="1233"/>
                    <a:pt x="477" y="1242"/>
                  </a:cubicBezTo>
                  <a:lnTo>
                    <a:pt x="477" y="1354"/>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30" name="Freeform 15"/>
            <p:cNvSpPr/>
            <p:nvPr/>
          </p:nvSpPr>
          <p:spPr bwMode="auto">
            <a:xfrm>
              <a:off x="6959448" y="2389652"/>
              <a:ext cx="1027308" cy="1031321"/>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2"/>
                    <a:pt x="683" y="66"/>
                  </a:cubicBezTo>
                  <a:cubicBezTo>
                    <a:pt x="408" y="0"/>
                    <a:pt x="132" y="170"/>
                    <a:pt x="66" y="445"/>
                  </a:cubicBezTo>
                  <a:cubicBezTo>
                    <a:pt x="0" y="720"/>
                    <a:pt x="170" y="997"/>
                    <a:pt x="445" y="1062"/>
                  </a:cubicBezTo>
                  <a:cubicBezTo>
                    <a:pt x="720" y="1128"/>
                    <a:pt x="997"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grpSp>
        <p:nvGrpSpPr>
          <p:cNvPr id="31" name="组合 30"/>
          <p:cNvGrpSpPr/>
          <p:nvPr/>
        </p:nvGrpSpPr>
        <p:grpSpPr>
          <a:xfrm>
            <a:off x="7518715" y="3641573"/>
            <a:ext cx="1264071" cy="1264071"/>
            <a:chOff x="7775541" y="4141250"/>
            <a:chExt cx="1264071" cy="1264071"/>
          </a:xfrm>
        </p:grpSpPr>
        <p:sp>
          <p:nvSpPr>
            <p:cNvPr id="32" name="Freeform 16"/>
            <p:cNvSpPr>
              <a:spLocks noEditPoints="1"/>
            </p:cNvSpPr>
            <p:nvPr/>
          </p:nvSpPr>
          <p:spPr bwMode="auto">
            <a:xfrm>
              <a:off x="7775541" y="4141250"/>
              <a:ext cx="1264071" cy="1264071"/>
            </a:xfrm>
            <a:custGeom>
              <a:gdLst>
                <a:gd fmla="*/ 813 w 1386" name="T0"/>
                <a:gd fmla="*/ 164 h 1385" name="T1"/>
                <a:gd fmla="*/ 561 w 1386" name="T2"/>
                <a:gd fmla="*/ 1218 h 1385" name="T3"/>
                <a:gd fmla="*/ 477 w 1386" name="T4"/>
                <a:gd fmla="*/ 1353 h 1385" name="T5"/>
                <a:gd fmla="*/ 638 w 1386" name="T6"/>
                <a:gd fmla="*/ 1279 h 1385" name="T7"/>
                <a:gd fmla="*/ 751 w 1386" name="T8"/>
                <a:gd fmla="*/ 1385 h 1385" name="T9"/>
                <a:gd fmla="*/ 871 w 1386" name="T10"/>
                <a:gd fmla="*/ 1251 h 1385" name="T11"/>
                <a:gd fmla="*/ 1008 w 1386" name="T12"/>
                <a:gd fmla="*/ 1312 h 1385" name="T13"/>
                <a:gd fmla="*/ 1067 w 1386" name="T14"/>
                <a:gd fmla="*/ 1142 h 1385" name="T15"/>
                <a:gd fmla="*/ 1229 w 1386" name="T16"/>
                <a:gd fmla="*/ 1135 h 1385" name="T17"/>
                <a:gd fmla="*/ 1215 w 1386" name="T18"/>
                <a:gd fmla="*/ 954 h 1385" name="T19"/>
                <a:gd fmla="*/ 1354 w 1386" name="T20"/>
                <a:gd fmla="*/ 908 h 1385" name="T21"/>
                <a:gd fmla="*/ 1274 w 1386" name="T22"/>
                <a:gd fmla="*/ 745 h 1385" name="T23"/>
                <a:gd fmla="*/ 1386 w 1386" name="T24"/>
                <a:gd fmla="*/ 641 h 1385" name="T25"/>
                <a:gd fmla="*/ 1252 w 1386" name="T26"/>
                <a:gd fmla="*/ 520 h 1385" name="T27"/>
                <a:gd fmla="*/ 1313 w 1386" name="T28"/>
                <a:gd fmla="*/ 378 h 1385" name="T29"/>
                <a:gd fmla="*/ 1144 w 1386" name="T30"/>
                <a:gd fmla="*/ 318 h 1385" name="T31"/>
                <a:gd fmla="*/ 1150 w 1386" name="T32"/>
                <a:gd fmla="*/ 168 h 1385" name="T33"/>
                <a:gd fmla="*/ 972 w 1386" name="T34"/>
                <a:gd fmla="*/ 175 h 1385" name="T35"/>
                <a:gd fmla="*/ 909 w 1386" name="T36"/>
                <a:gd fmla="*/ 32 h 1385" name="T37"/>
                <a:gd fmla="*/ 749 w 1386" name="T38"/>
                <a:gd fmla="*/ 105 h 1385" name="T39"/>
                <a:gd fmla="*/ 635 w 1386" name="T40"/>
                <a:gd fmla="*/ 0 h 1385" name="T41"/>
                <a:gd fmla="*/ 516 w 1386" name="T42"/>
                <a:gd fmla="*/ 127 h 1385" name="T43"/>
                <a:gd fmla="*/ 378 w 1386" name="T44"/>
                <a:gd fmla="*/ 72 h 1385" name="T45"/>
                <a:gd fmla="*/ 316 w 1386" name="T46"/>
                <a:gd fmla="*/ 233 h 1385" name="T47"/>
                <a:gd fmla="*/ 157 w 1386" name="T48"/>
                <a:gd fmla="*/ 250 h 1385" name="T49"/>
                <a:gd fmla="*/ 163 w 1386" name="T50"/>
                <a:gd fmla="*/ 421 h 1385" name="T51"/>
                <a:gd fmla="*/ 32 w 1386" name="T52"/>
                <a:gd fmla="*/ 476 h 1385" name="T53"/>
                <a:gd fmla="*/ 101 w 1386" name="T54"/>
                <a:gd fmla="*/ 634 h 1385" name="T55"/>
                <a:gd fmla="*/ 0 w 1386" name="T56"/>
                <a:gd fmla="*/ 744 h 1385" name="T57"/>
                <a:gd fmla="*/ 124 w 1386" name="T58"/>
                <a:gd fmla="*/ 864 h 1385" name="T59"/>
                <a:gd fmla="*/ 73 w 1386" name="T60"/>
                <a:gd fmla="*/ 1007 h 1385" name="T61"/>
                <a:gd fmla="*/ 235 w 1386" name="T62"/>
                <a:gd fmla="*/ 1069 h 1385" name="T63"/>
                <a:gd fmla="*/ 236 w 1386" name="T64"/>
                <a:gd fmla="*/ 1216 h 1385" name="T65"/>
                <a:gd fmla="*/ 411 w 1386" name="T66"/>
                <a:gd fmla="*/ 1212 h 1385" name="T67"/>
                <a:gd fmla="*/ 477 w 1386" name="T68"/>
                <a:gd fmla="*/ 1353 h 13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5" w="1386">
                  <a:moveTo>
                    <a:pt x="160" y="565"/>
                  </a:moveTo>
                  <a:cubicBezTo>
                    <a:pt x="230" y="274"/>
                    <a:pt x="522" y="94"/>
                    <a:pt x="813" y="164"/>
                  </a:cubicBezTo>
                  <a:cubicBezTo>
                    <a:pt x="1105" y="233"/>
                    <a:pt x="1284" y="526"/>
                    <a:pt x="1215" y="817"/>
                  </a:cubicBezTo>
                  <a:cubicBezTo>
                    <a:pt x="1145" y="1108"/>
                    <a:pt x="853" y="1288"/>
                    <a:pt x="561" y="1218"/>
                  </a:cubicBezTo>
                  <a:cubicBezTo>
                    <a:pt x="270" y="1149"/>
                    <a:pt x="90" y="856"/>
                    <a:pt x="160" y="565"/>
                  </a:cubicBezTo>
                  <a:close/>
                  <a:moveTo>
                    <a:pt x="477" y="1353"/>
                  </a:moveTo>
                  <a:lnTo>
                    <a:pt x="584" y="1379"/>
                  </a:lnTo>
                  <a:lnTo>
                    <a:pt x="638" y="1279"/>
                  </a:lnTo>
                  <a:cubicBezTo>
                    <a:pt x="661" y="1281"/>
                    <a:pt x="684" y="1281"/>
                    <a:pt x="707" y="1280"/>
                  </a:cubicBezTo>
                  <a:lnTo>
                    <a:pt x="751" y="1385"/>
                  </a:lnTo>
                  <a:lnTo>
                    <a:pt x="860" y="1367"/>
                  </a:lnTo>
                  <a:lnTo>
                    <a:pt x="871" y="1251"/>
                  </a:lnTo>
                  <a:cubicBezTo>
                    <a:pt x="889" y="1245"/>
                    <a:pt x="907" y="1238"/>
                    <a:pt x="925" y="1230"/>
                  </a:cubicBezTo>
                  <a:lnTo>
                    <a:pt x="1008" y="1312"/>
                  </a:lnTo>
                  <a:lnTo>
                    <a:pt x="1102" y="1255"/>
                  </a:lnTo>
                  <a:lnTo>
                    <a:pt x="1067" y="1142"/>
                  </a:lnTo>
                  <a:cubicBezTo>
                    <a:pt x="1086" y="1126"/>
                    <a:pt x="1103" y="1110"/>
                    <a:pt x="1119" y="1092"/>
                  </a:cubicBezTo>
                  <a:lnTo>
                    <a:pt x="1229" y="1135"/>
                  </a:lnTo>
                  <a:lnTo>
                    <a:pt x="1292" y="1045"/>
                  </a:lnTo>
                  <a:lnTo>
                    <a:pt x="1215" y="954"/>
                  </a:lnTo>
                  <a:cubicBezTo>
                    <a:pt x="1222" y="939"/>
                    <a:pt x="1229" y="924"/>
                    <a:pt x="1235" y="909"/>
                  </a:cubicBezTo>
                  <a:lnTo>
                    <a:pt x="1354" y="908"/>
                  </a:lnTo>
                  <a:lnTo>
                    <a:pt x="1379" y="801"/>
                  </a:lnTo>
                  <a:lnTo>
                    <a:pt x="1274" y="745"/>
                  </a:lnTo>
                  <a:cubicBezTo>
                    <a:pt x="1276" y="725"/>
                    <a:pt x="1277" y="706"/>
                    <a:pt x="1277" y="686"/>
                  </a:cubicBezTo>
                  <a:lnTo>
                    <a:pt x="1386" y="641"/>
                  </a:lnTo>
                  <a:lnTo>
                    <a:pt x="1369" y="532"/>
                  </a:lnTo>
                  <a:lnTo>
                    <a:pt x="1252" y="520"/>
                  </a:lnTo>
                  <a:cubicBezTo>
                    <a:pt x="1245" y="500"/>
                    <a:pt x="1238" y="480"/>
                    <a:pt x="1230" y="461"/>
                  </a:cubicBezTo>
                  <a:lnTo>
                    <a:pt x="1313" y="378"/>
                  </a:lnTo>
                  <a:lnTo>
                    <a:pt x="1255" y="284"/>
                  </a:lnTo>
                  <a:lnTo>
                    <a:pt x="1144" y="318"/>
                  </a:lnTo>
                  <a:cubicBezTo>
                    <a:pt x="1131" y="303"/>
                    <a:pt x="1119" y="289"/>
                    <a:pt x="1105" y="275"/>
                  </a:cubicBezTo>
                  <a:lnTo>
                    <a:pt x="1150" y="168"/>
                  </a:lnTo>
                  <a:lnTo>
                    <a:pt x="1061" y="103"/>
                  </a:lnTo>
                  <a:lnTo>
                    <a:pt x="972" y="175"/>
                  </a:lnTo>
                  <a:cubicBezTo>
                    <a:pt x="952" y="164"/>
                    <a:pt x="931" y="154"/>
                    <a:pt x="909" y="145"/>
                  </a:cubicBezTo>
                  <a:lnTo>
                    <a:pt x="909" y="32"/>
                  </a:lnTo>
                  <a:lnTo>
                    <a:pt x="802" y="6"/>
                  </a:lnTo>
                  <a:lnTo>
                    <a:pt x="749" y="105"/>
                  </a:lnTo>
                  <a:cubicBezTo>
                    <a:pt x="725" y="102"/>
                    <a:pt x="701" y="101"/>
                    <a:pt x="678" y="101"/>
                  </a:cubicBezTo>
                  <a:lnTo>
                    <a:pt x="635" y="0"/>
                  </a:lnTo>
                  <a:lnTo>
                    <a:pt x="526" y="18"/>
                  </a:lnTo>
                  <a:lnTo>
                    <a:pt x="516" y="127"/>
                  </a:lnTo>
                  <a:cubicBezTo>
                    <a:pt x="495" y="133"/>
                    <a:pt x="475" y="140"/>
                    <a:pt x="455" y="149"/>
                  </a:cubicBezTo>
                  <a:lnTo>
                    <a:pt x="378" y="72"/>
                  </a:lnTo>
                  <a:lnTo>
                    <a:pt x="285" y="130"/>
                  </a:lnTo>
                  <a:lnTo>
                    <a:pt x="316" y="233"/>
                  </a:lnTo>
                  <a:cubicBezTo>
                    <a:pt x="295" y="250"/>
                    <a:pt x="275" y="269"/>
                    <a:pt x="257" y="288"/>
                  </a:cubicBezTo>
                  <a:lnTo>
                    <a:pt x="157" y="250"/>
                  </a:lnTo>
                  <a:lnTo>
                    <a:pt x="94" y="340"/>
                  </a:lnTo>
                  <a:lnTo>
                    <a:pt x="163" y="421"/>
                  </a:lnTo>
                  <a:cubicBezTo>
                    <a:pt x="154" y="439"/>
                    <a:pt x="146" y="457"/>
                    <a:pt x="138" y="476"/>
                  </a:cubicBezTo>
                  <a:lnTo>
                    <a:pt x="32" y="476"/>
                  </a:lnTo>
                  <a:lnTo>
                    <a:pt x="7" y="584"/>
                  </a:lnTo>
                  <a:lnTo>
                    <a:pt x="101" y="634"/>
                  </a:lnTo>
                  <a:cubicBezTo>
                    <a:pt x="98" y="657"/>
                    <a:pt x="97" y="680"/>
                    <a:pt x="98" y="703"/>
                  </a:cubicBezTo>
                  <a:lnTo>
                    <a:pt x="0" y="744"/>
                  </a:lnTo>
                  <a:lnTo>
                    <a:pt x="17" y="853"/>
                  </a:lnTo>
                  <a:lnTo>
                    <a:pt x="124" y="864"/>
                  </a:lnTo>
                  <a:cubicBezTo>
                    <a:pt x="131" y="887"/>
                    <a:pt x="139" y="909"/>
                    <a:pt x="149" y="931"/>
                  </a:cubicBezTo>
                  <a:lnTo>
                    <a:pt x="73" y="1007"/>
                  </a:lnTo>
                  <a:lnTo>
                    <a:pt x="131" y="1101"/>
                  </a:lnTo>
                  <a:lnTo>
                    <a:pt x="235" y="1069"/>
                  </a:lnTo>
                  <a:cubicBezTo>
                    <a:pt x="249" y="1086"/>
                    <a:pt x="263" y="1101"/>
                    <a:pt x="278" y="1116"/>
                  </a:cubicBezTo>
                  <a:lnTo>
                    <a:pt x="236" y="1216"/>
                  </a:lnTo>
                  <a:lnTo>
                    <a:pt x="325" y="1282"/>
                  </a:lnTo>
                  <a:lnTo>
                    <a:pt x="411" y="1212"/>
                  </a:lnTo>
                  <a:cubicBezTo>
                    <a:pt x="432" y="1223"/>
                    <a:pt x="454" y="1233"/>
                    <a:pt x="477" y="1242"/>
                  </a:cubicBezTo>
                  <a:lnTo>
                    <a:pt x="477" y="1353"/>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33" name="Freeform 17"/>
            <p:cNvSpPr/>
            <p:nvPr/>
          </p:nvSpPr>
          <p:spPr bwMode="auto">
            <a:xfrm>
              <a:off x="7887903" y="4257626"/>
              <a:ext cx="1027308" cy="1027308"/>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2"/>
                    <a:pt x="683" y="66"/>
                  </a:cubicBezTo>
                  <a:cubicBezTo>
                    <a:pt x="408" y="0"/>
                    <a:pt x="132" y="170"/>
                    <a:pt x="66" y="445"/>
                  </a:cubicBezTo>
                  <a:cubicBezTo>
                    <a:pt x="0" y="720"/>
                    <a:pt x="170" y="996"/>
                    <a:pt x="445" y="1062"/>
                  </a:cubicBezTo>
                  <a:cubicBezTo>
                    <a:pt x="720" y="1128"/>
                    <a:pt x="997"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sp>
        <p:nvSpPr>
          <p:cNvPr id="34" name="Freeform 18"/>
          <p:cNvSpPr/>
          <p:nvPr/>
        </p:nvSpPr>
        <p:spPr bwMode="auto">
          <a:xfrm>
            <a:off x="5006625" y="3176075"/>
            <a:ext cx="2070669" cy="2042578"/>
          </a:xfrm>
          <a:custGeom>
            <a:gdLst>
              <a:gd fmla="*/ 810 w 2267" name="T0"/>
              <a:gd fmla="*/ 2236 h 2236" name="T1"/>
              <a:gd fmla="*/ 0 w 2267" name="T2"/>
              <a:gd fmla="*/ 1141 h 2236" name="T3"/>
              <a:gd fmla="*/ 1133 w 2267" name="T4"/>
              <a:gd fmla="*/ 0 h 2236" name="T5"/>
              <a:gd fmla="*/ 2267 w 2267" name="T6"/>
              <a:gd fmla="*/ 1141 h 2236" name="T7"/>
              <a:gd fmla="*/ 1456 w 2267" name="T8"/>
              <a:gd fmla="*/ 2236 h 2236" name="T9"/>
              <a:gd fmla="*/ 810 w 2267" name="T10"/>
              <a:gd fmla="*/ 2236 h 2236" name="T11"/>
            </a:gdLst>
            <a:cxnLst>
              <a:cxn ang="0">
                <a:pos x="T0" y="T1"/>
              </a:cxn>
              <a:cxn ang="0">
                <a:pos x="T2" y="T3"/>
              </a:cxn>
              <a:cxn ang="0">
                <a:pos x="T4" y="T5"/>
              </a:cxn>
              <a:cxn ang="0">
                <a:pos x="T6" y="T7"/>
              </a:cxn>
              <a:cxn ang="0">
                <a:pos x="T8" y="T9"/>
              </a:cxn>
              <a:cxn ang="0">
                <a:pos x="T10" y="T11"/>
              </a:cxn>
            </a:cxnLst>
            <a:rect b="b" l="0" r="r" t="0"/>
            <a:pathLst>
              <a:path h="2236" w="2267">
                <a:moveTo>
                  <a:pt x="810" y="2236"/>
                </a:moveTo>
                <a:cubicBezTo>
                  <a:pt x="342" y="2096"/>
                  <a:pt x="0" y="1659"/>
                  <a:pt x="0" y="1141"/>
                </a:cubicBezTo>
                <a:cubicBezTo>
                  <a:pt x="0" y="511"/>
                  <a:pt x="507" y="0"/>
                  <a:pt x="1133" y="0"/>
                </a:cubicBezTo>
                <a:cubicBezTo>
                  <a:pt x="1759" y="0"/>
                  <a:pt x="2267" y="511"/>
                  <a:pt x="2267" y="1141"/>
                </a:cubicBezTo>
                <a:cubicBezTo>
                  <a:pt x="2267" y="1659"/>
                  <a:pt x="1925" y="2096"/>
                  <a:pt x="1456" y="2236"/>
                </a:cubicBezTo>
                <a:lnTo>
                  <a:pt x="810" y="2236"/>
                </a:ln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5" name="矩形 34"/>
          <p:cNvSpPr/>
          <p:nvPr/>
        </p:nvSpPr>
        <p:spPr>
          <a:xfrm>
            <a:off x="5169956" y="3902452"/>
            <a:ext cx="1732116" cy="640080"/>
          </a:xfrm>
          <a:prstGeom prst="rect">
            <a:avLst/>
          </a:prstGeom>
          <a:noFill/>
        </p:spPr>
        <p:txBody>
          <a:bodyPr rtlCol="0" wrap="square">
            <a:spAutoFit/>
          </a:bodyPr>
          <a:lstStyle/>
          <a:p>
            <a:pPr algn="ctr">
              <a:lnSpc>
                <a:spcPct val="150000"/>
              </a:lnSpc>
            </a:pPr>
            <a:r>
              <a:rPr altLang="en-US" b="1" lang="zh-CN" sz="2400">
                <a:solidFill>
                  <a:schemeClr val="bg2"/>
                </a:solidFill>
                <a:latin charset="-122" panose="020b0503020204020204" pitchFamily="34" typeface="微软雅黑"/>
                <a:ea charset="-122" panose="020b0503020204020204" pitchFamily="34" typeface="微软雅黑"/>
              </a:rPr>
              <a:t>四个创新点</a:t>
            </a:r>
          </a:p>
        </p:txBody>
      </p:sp>
      <p:sp>
        <p:nvSpPr>
          <p:cNvPr id="36" name="文本框 35"/>
          <p:cNvSpPr txBox="1"/>
          <p:nvPr/>
        </p:nvSpPr>
        <p:spPr>
          <a:xfrm>
            <a:off x="3597186" y="3921193"/>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01</a:t>
            </a:r>
          </a:p>
        </p:txBody>
      </p:sp>
      <p:sp>
        <p:nvSpPr>
          <p:cNvPr id="37" name="文本框 36"/>
          <p:cNvSpPr txBox="1"/>
          <p:nvPr/>
        </p:nvSpPr>
        <p:spPr>
          <a:xfrm>
            <a:off x="4587908" y="2045812"/>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02</a:t>
            </a:r>
          </a:p>
        </p:txBody>
      </p:sp>
      <p:sp>
        <p:nvSpPr>
          <p:cNvPr id="38" name="文本框 37"/>
          <p:cNvSpPr txBox="1"/>
          <p:nvPr/>
        </p:nvSpPr>
        <p:spPr>
          <a:xfrm>
            <a:off x="6797560" y="2083087"/>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03</a:t>
            </a:r>
          </a:p>
        </p:txBody>
      </p:sp>
      <p:sp>
        <p:nvSpPr>
          <p:cNvPr id="39" name="文本框 38"/>
          <p:cNvSpPr txBox="1"/>
          <p:nvPr/>
        </p:nvSpPr>
        <p:spPr>
          <a:xfrm>
            <a:off x="7783650" y="3927615"/>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04</a:t>
            </a:r>
          </a:p>
        </p:txBody>
      </p:sp>
      <p:sp>
        <p:nvSpPr>
          <p:cNvPr id="42"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1.5 主要贡献与创新</a:t>
            </a:r>
          </a:p>
        </p:txBody>
      </p:sp>
      <p:sp>
        <p:nvSpPr>
          <p:cNvPr id="43"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5" name="直接连接符 44"/>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p14:dur="1500" spd="slow">
        <p:random/>
      </p:transition>
    </mc:Choice>
    <mc:Fallback>
      <p:transition spd="slow">
        <p:random/>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22" name="Freeform 5"/>
          <p:cNvSpPr>
            <a:spLocks noEditPoints="1"/>
          </p:cNvSpPr>
          <p:nvPr/>
        </p:nvSpPr>
        <p:spPr bwMode="auto">
          <a:xfrm>
            <a:off x="774069" y="1972217"/>
            <a:ext cx="2142648" cy="2483438"/>
          </a:xfrm>
          <a:custGeom>
            <a:gdLst>
              <a:gd fmla="*/ 993 w 1986" name="T0"/>
              <a:gd fmla="*/ 0 h 2293" name="T1"/>
              <a:gd fmla="*/ 1489 w 1986" name="T2"/>
              <a:gd fmla="*/ 287 h 2293" name="T3"/>
              <a:gd fmla="*/ 1986 w 1986" name="T4"/>
              <a:gd fmla="*/ 573 h 2293" name="T5"/>
              <a:gd fmla="*/ 1986 w 1986" name="T6"/>
              <a:gd fmla="*/ 1146 h 2293" name="T7"/>
              <a:gd fmla="*/ 1986 w 1986" name="T8"/>
              <a:gd fmla="*/ 1720 h 2293" name="T9"/>
              <a:gd fmla="*/ 1489 w 1986" name="T10"/>
              <a:gd fmla="*/ 2006 h 2293" name="T11"/>
              <a:gd fmla="*/ 993 w 1986" name="T12"/>
              <a:gd fmla="*/ 2293 h 2293" name="T13"/>
              <a:gd fmla="*/ 496 w 1986" name="T14"/>
              <a:gd fmla="*/ 2006 h 2293" name="T15"/>
              <a:gd fmla="*/ 0 w 1986" name="T16"/>
              <a:gd fmla="*/ 1720 h 2293" name="T17"/>
              <a:gd fmla="*/ 0 w 1986" name="T18"/>
              <a:gd fmla="*/ 1146 h 2293" name="T19"/>
              <a:gd fmla="*/ 0 w 1986" name="T20"/>
              <a:gd fmla="*/ 573 h 2293" name="T21"/>
              <a:gd fmla="*/ 496 w 1986" name="T22"/>
              <a:gd fmla="*/ 287 h 2293" name="T23"/>
              <a:gd fmla="*/ 993 w 1986" name="T24"/>
              <a:gd fmla="*/ 0 h 2293" name="T25"/>
              <a:gd fmla="*/ 993 w 1986" name="T26"/>
              <a:gd fmla="*/ 194 h 2293" name="T27"/>
              <a:gd fmla="*/ 1405 w 1986" name="T28"/>
              <a:gd fmla="*/ 432 h 2293" name="T29"/>
              <a:gd fmla="*/ 1817 w 1986" name="T30"/>
              <a:gd fmla="*/ 670 h 2293" name="T31"/>
              <a:gd fmla="*/ 1817 w 1986" name="T32"/>
              <a:gd fmla="*/ 1146 h 2293" name="T33"/>
              <a:gd fmla="*/ 1817 w 1986" name="T34"/>
              <a:gd fmla="*/ 1622 h 2293" name="T35"/>
              <a:gd fmla="*/ 1405 w 1986" name="T36"/>
              <a:gd fmla="*/ 1860 h 2293" name="T37"/>
              <a:gd fmla="*/ 993 w 1986" name="T38"/>
              <a:gd fmla="*/ 2098 h 2293" name="T39"/>
              <a:gd fmla="*/ 581 w 1986" name="T40"/>
              <a:gd fmla="*/ 1860 h 2293" name="T41"/>
              <a:gd fmla="*/ 168 w 1986" name="T42"/>
              <a:gd fmla="*/ 1622 h 2293" name="T43"/>
              <a:gd fmla="*/ 168 w 1986" name="T44"/>
              <a:gd fmla="*/ 1146 h 2293" name="T45"/>
              <a:gd fmla="*/ 168 w 1986" name="T46"/>
              <a:gd fmla="*/ 670 h 2293" name="T47"/>
              <a:gd fmla="*/ 581 w 1986" name="T48"/>
              <a:gd fmla="*/ 432 h 2293" name="T49"/>
              <a:gd fmla="*/ 993 w 1986" name="T50"/>
              <a:gd fmla="*/ 194 h 229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293" w="1986">
                <a:moveTo>
                  <a:pt x="993" y="0"/>
                </a:moveTo>
                <a:lnTo>
                  <a:pt x="1489" y="287"/>
                </a:lnTo>
                <a:lnTo>
                  <a:pt x="1986" y="573"/>
                </a:lnTo>
                <a:lnTo>
                  <a:pt x="1986" y="1146"/>
                </a:lnTo>
                <a:lnTo>
                  <a:pt x="1986" y="1720"/>
                </a:lnTo>
                <a:lnTo>
                  <a:pt x="1489" y="2006"/>
                </a:lnTo>
                <a:lnTo>
                  <a:pt x="993" y="2293"/>
                </a:lnTo>
                <a:lnTo>
                  <a:pt x="496" y="2006"/>
                </a:lnTo>
                <a:lnTo>
                  <a:pt x="0" y="1720"/>
                </a:lnTo>
                <a:lnTo>
                  <a:pt x="0" y="1146"/>
                </a:lnTo>
                <a:lnTo>
                  <a:pt x="0" y="573"/>
                </a:lnTo>
                <a:lnTo>
                  <a:pt x="496" y="287"/>
                </a:lnTo>
                <a:lnTo>
                  <a:pt x="993" y="0"/>
                </a:lnTo>
                <a:close/>
                <a:moveTo>
                  <a:pt x="993" y="194"/>
                </a:moveTo>
                <a:lnTo>
                  <a:pt x="1405" y="432"/>
                </a:lnTo>
                <a:lnTo>
                  <a:pt x="1817" y="670"/>
                </a:lnTo>
                <a:lnTo>
                  <a:pt x="1817" y="1146"/>
                </a:lnTo>
                <a:lnTo>
                  <a:pt x="1817" y="1622"/>
                </a:lnTo>
                <a:lnTo>
                  <a:pt x="1405" y="1860"/>
                </a:lnTo>
                <a:lnTo>
                  <a:pt x="993" y="2098"/>
                </a:lnTo>
                <a:lnTo>
                  <a:pt x="581" y="1860"/>
                </a:lnTo>
                <a:lnTo>
                  <a:pt x="168" y="1622"/>
                </a:lnTo>
                <a:lnTo>
                  <a:pt x="168" y="1146"/>
                </a:lnTo>
                <a:lnTo>
                  <a:pt x="168" y="670"/>
                </a:lnTo>
                <a:lnTo>
                  <a:pt x="581" y="432"/>
                </a:lnTo>
                <a:lnTo>
                  <a:pt x="993" y="194"/>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43" name="文本框 42"/>
          <p:cNvSpPr txBox="1"/>
          <p:nvPr/>
        </p:nvSpPr>
        <p:spPr>
          <a:xfrm>
            <a:off x="1305333" y="4585839"/>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FFFFFF"/>
                </a:solidFill>
                <a:effectLst/>
                <a:uLnTx/>
                <a:uFillTx/>
                <a:latin charset="-122" panose="020b0503020204020204" pitchFamily="34" typeface="微软雅黑"/>
                <a:ea charset="-122" panose="020b0503020204020204" pitchFamily="34" typeface="微软雅黑"/>
                <a:cs typeface="+mn-cs"/>
              </a:rPr>
              <a:t>Part 2</a:t>
            </a:r>
          </a:p>
        </p:txBody>
      </p:sp>
      <p:sp>
        <p:nvSpPr>
          <p:cNvPr id="44" name="Line 5"/>
          <p:cNvSpPr>
            <a:spLocks noChangeShapeType="1"/>
          </p:cNvSpPr>
          <p:nvPr/>
        </p:nvSpPr>
        <p:spPr bwMode="auto">
          <a:xfrm flipH="1">
            <a:off x="3407671" y="1580600"/>
            <a:ext cx="0" cy="3910264"/>
          </a:xfrm>
          <a:prstGeom prst="line">
            <a:avLst/>
          </a:prstGeom>
          <a:noFill/>
          <a:ln cap="flat" w="15875">
            <a:solidFill>
              <a:schemeClr val="bg2"/>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FFFFFF"/>
              </a:solidFill>
              <a:effectLst/>
              <a:uLnTx/>
              <a:uFillTx/>
              <a:latin charset="0" panose="020b0604020202020204" pitchFamily="34" typeface="Arial"/>
              <a:ea charset="-122" panose="02010600030101010101" pitchFamily="2" typeface="宋体"/>
              <a:cs typeface="+mn-cs"/>
            </a:endParaRPr>
          </a:p>
        </p:txBody>
      </p:sp>
      <p:sp>
        <p:nvSpPr>
          <p:cNvPr id="17" name="TextBox 12"/>
          <p:cNvSpPr txBox="1"/>
          <p:nvPr/>
        </p:nvSpPr>
        <p:spPr>
          <a:xfrm>
            <a:off x="3858740" y="2270437"/>
            <a:ext cx="6257970"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pPr algn="l"/>
            <a:r>
              <a:rPr altLang="en-US" lang="zh-CN" sz="6600">
                <a:solidFill>
                  <a:schemeClr val="bg2"/>
                </a:solidFill>
              </a:rPr>
              <a:t>研究思路与方法</a:t>
            </a:r>
          </a:p>
        </p:txBody>
      </p:sp>
      <p:sp>
        <p:nvSpPr>
          <p:cNvPr id="18" name="Freeform 21"/>
          <p:cNvSpPr>
            <a:spLocks noEditPoints="1"/>
          </p:cNvSpPr>
          <p:nvPr/>
        </p:nvSpPr>
        <p:spPr bwMode="auto">
          <a:xfrm>
            <a:off x="4050787" y="3625037"/>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19" name="TextBox 28"/>
          <p:cNvSpPr txBox="1"/>
          <p:nvPr/>
        </p:nvSpPr>
        <p:spPr>
          <a:xfrm>
            <a:off x="4346144" y="3574515"/>
            <a:ext cx="2276661" cy="365760"/>
          </a:xfrm>
          <a:prstGeom prst="rect">
            <a:avLst/>
          </a:prstGeom>
          <a:noFill/>
        </p:spPr>
        <p:txBody>
          <a:bodyPr rtlCol="0" wrap="square">
            <a:spAutoFit/>
          </a:bodyPr>
          <a:lstStyle/>
          <a:p>
            <a:r>
              <a:rPr altLang="en-US" lang="zh-CN">
                <a:solidFill>
                  <a:schemeClr val="bg2"/>
                </a:solidFill>
                <a:latin typeface="+mj-ea"/>
                <a:ea typeface="+mj-ea"/>
              </a:rPr>
              <a:t>理论基础</a:t>
            </a:r>
          </a:p>
        </p:txBody>
      </p:sp>
      <p:sp>
        <p:nvSpPr>
          <p:cNvPr id="20" name="Freeform 21"/>
          <p:cNvSpPr>
            <a:spLocks noEditPoints="1"/>
          </p:cNvSpPr>
          <p:nvPr/>
        </p:nvSpPr>
        <p:spPr bwMode="auto">
          <a:xfrm>
            <a:off x="6725749" y="3625037"/>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21" name="TextBox 44"/>
          <p:cNvSpPr txBox="1"/>
          <p:nvPr/>
        </p:nvSpPr>
        <p:spPr>
          <a:xfrm>
            <a:off x="7021106" y="3574515"/>
            <a:ext cx="2276661" cy="365760"/>
          </a:xfrm>
          <a:prstGeom prst="rect">
            <a:avLst/>
          </a:prstGeom>
          <a:noFill/>
        </p:spPr>
        <p:txBody>
          <a:bodyPr rtlCol="0" wrap="square">
            <a:spAutoFit/>
          </a:bodyPr>
          <a:lstStyle/>
          <a:p>
            <a:r>
              <a:rPr altLang="en-US" lang="zh-CN">
                <a:solidFill>
                  <a:schemeClr val="bg2"/>
                </a:solidFill>
                <a:latin typeface="+mj-ea"/>
                <a:ea typeface="+mj-ea"/>
              </a:rPr>
              <a:t>采用某某方案</a:t>
            </a:r>
          </a:p>
        </p:txBody>
      </p:sp>
      <p:sp>
        <p:nvSpPr>
          <p:cNvPr id="33" name="Freeform 21"/>
          <p:cNvSpPr>
            <a:spLocks noEditPoints="1"/>
          </p:cNvSpPr>
          <p:nvPr/>
        </p:nvSpPr>
        <p:spPr bwMode="auto">
          <a:xfrm>
            <a:off x="4050787" y="411957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34" name="TextBox 46"/>
          <p:cNvSpPr txBox="1"/>
          <p:nvPr/>
        </p:nvSpPr>
        <p:spPr>
          <a:xfrm>
            <a:off x="4346144" y="4069053"/>
            <a:ext cx="2276661" cy="365760"/>
          </a:xfrm>
          <a:prstGeom prst="rect">
            <a:avLst/>
          </a:prstGeom>
          <a:noFill/>
        </p:spPr>
        <p:txBody>
          <a:bodyPr rtlCol="0" wrap="square">
            <a:spAutoFit/>
          </a:bodyPr>
          <a:lstStyle/>
          <a:p>
            <a:r>
              <a:rPr altLang="en-US" lang="zh-CN">
                <a:solidFill>
                  <a:schemeClr val="bg2"/>
                </a:solidFill>
                <a:latin typeface="+mj-ea"/>
                <a:ea typeface="+mj-ea"/>
              </a:rPr>
              <a:t>研究思路</a:t>
            </a:r>
          </a:p>
        </p:txBody>
      </p:sp>
      <p:sp>
        <p:nvSpPr>
          <p:cNvPr id="35" name="Freeform 21"/>
          <p:cNvSpPr>
            <a:spLocks noEditPoints="1"/>
          </p:cNvSpPr>
          <p:nvPr/>
        </p:nvSpPr>
        <p:spPr bwMode="auto">
          <a:xfrm>
            <a:off x="6725749" y="411957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anchor="t" anchorCtr="0" bIns="45720" compatLnSpc="1" lIns="91440" numCol="1" rIns="91440" tIns="45720" vert="horz" wrap="square"/>
          <a:lstStyle/>
          <a:p>
            <a:endParaRPr altLang="en-US" lang="zh-CN" sz="1600">
              <a:solidFill>
                <a:schemeClr val="bg2"/>
              </a:solidFill>
              <a:latin typeface="+mj-ea"/>
              <a:ea typeface="+mj-ea"/>
            </a:endParaRPr>
          </a:p>
        </p:txBody>
      </p:sp>
      <p:sp>
        <p:nvSpPr>
          <p:cNvPr id="36" name="TextBox 48"/>
          <p:cNvSpPr txBox="1"/>
          <p:nvPr/>
        </p:nvSpPr>
        <p:spPr>
          <a:xfrm>
            <a:off x="7021106" y="4069053"/>
            <a:ext cx="2276661" cy="365760"/>
          </a:xfrm>
          <a:prstGeom prst="rect">
            <a:avLst/>
          </a:prstGeom>
          <a:noFill/>
        </p:spPr>
        <p:txBody>
          <a:bodyPr rtlCol="0" wrap="square">
            <a:spAutoFit/>
          </a:bodyPr>
          <a:lstStyle/>
          <a:p>
            <a:r>
              <a:rPr altLang="en-US" lang="zh-CN">
                <a:solidFill>
                  <a:schemeClr val="bg2"/>
                </a:solidFill>
                <a:latin typeface="+mj-ea"/>
                <a:ea typeface="+mj-ea"/>
              </a:rPr>
              <a:t>可行性说明</a:t>
            </a:r>
          </a:p>
        </p:txBody>
      </p:sp>
      <p:sp>
        <p:nvSpPr>
          <p:cNvPr id="37" name="Freeform 22"/>
          <p:cNvSpPr>
            <a:spLocks noEditPoints="1"/>
          </p:cNvSpPr>
          <p:nvPr/>
        </p:nvSpPr>
        <p:spPr bwMode="auto">
          <a:xfrm>
            <a:off x="1174888" y="2598821"/>
            <a:ext cx="1327510" cy="1270410"/>
          </a:xfrm>
          <a:custGeom>
            <a:gdLst>
              <a:gd fmla="*/ 422 w 595" name="T0"/>
              <a:gd fmla="*/ 297 h 595" name="T1"/>
              <a:gd fmla="*/ 318 w 595" name="T2"/>
              <a:gd fmla="*/ 231 h 595" name="T3"/>
              <a:gd fmla="*/ 178 w 595" name="T4"/>
              <a:gd fmla="*/ 264 h 595" name="T5"/>
              <a:gd fmla="*/ 351 w 595" name="T6"/>
              <a:gd fmla="*/ 410 h 595" name="T7"/>
              <a:gd fmla="*/ 529 w 595" name="T8"/>
              <a:gd fmla="*/ 469 h 595" name="T9"/>
              <a:gd fmla="*/ 518 w 595" name="T10"/>
              <a:gd fmla="*/ 242 h 595" name="T11"/>
              <a:gd fmla="*/ 485 w 595" name="T12"/>
              <a:gd fmla="*/ 205 h 595" name="T13"/>
              <a:gd fmla="*/ 499 w 595" name="T14"/>
              <a:gd fmla="*/ 176 h 595" name="T15"/>
              <a:gd fmla="*/ 521 w 595" name="T16"/>
              <a:gd fmla="*/ 100 h 595" name="T17"/>
              <a:gd fmla="*/ 434 w 595" name="T18"/>
              <a:gd fmla="*/ 83 h 595" name="T19"/>
              <a:gd fmla="*/ 376 w 595" name="T20"/>
              <a:gd fmla="*/ 108 h 595" name="T21"/>
              <a:gd fmla="*/ 354 w 595" name="T22"/>
              <a:gd fmla="*/ 69 h 595" name="T23"/>
              <a:gd fmla="*/ 316 w 595" name="T24"/>
              <a:gd fmla="*/ 0 h 595" name="T25"/>
              <a:gd fmla="*/ 243 w 595" name="T26"/>
              <a:gd fmla="*/ 49 h 595" name="T27"/>
              <a:gd fmla="*/ 243 w 595" name="T28"/>
              <a:gd fmla="*/ 78 h 595" name="T29"/>
              <a:gd fmla="*/ 242 w 595" name="T30"/>
              <a:gd fmla="*/ 81 h 595" name="T31"/>
              <a:gd fmla="*/ 240 w 595" name="T32"/>
              <a:gd fmla="*/ 87 h 595" name="T33"/>
              <a:gd fmla="*/ 239 w 595" name="T34"/>
              <a:gd fmla="*/ 91 h 595" name="T35"/>
              <a:gd fmla="*/ 183 w 595" name="T36"/>
              <a:gd fmla="*/ 103 h 595" name="T37"/>
              <a:gd fmla="*/ 154 w 595" name="T38"/>
              <a:gd fmla="*/ 74 h 595" name="T39"/>
              <a:gd fmla="*/ 75 w 595" name="T40"/>
              <a:gd fmla="*/ 152 h 595" name="T41"/>
              <a:gd fmla="*/ 104 w 595" name="T42"/>
              <a:gd fmla="*/ 182 h 595" name="T43"/>
              <a:gd fmla="*/ 107 w 595" name="T44"/>
              <a:gd fmla="*/ 187 h 595" name="T45"/>
              <a:gd fmla="*/ 109 w 595" name="T46"/>
              <a:gd fmla="*/ 192 h 595" name="T47"/>
              <a:gd fmla="*/ 111 w 595" name="T48"/>
              <a:gd fmla="*/ 196 h 595" name="T49"/>
              <a:gd fmla="*/ 100 w 595" name="T50"/>
              <a:gd fmla="*/ 231 h 595" name="T51"/>
              <a:gd fmla="*/ 50 w 595" name="T52"/>
              <a:gd fmla="*/ 241 h 595" name="T53"/>
              <a:gd fmla="*/ 0 w 595" name="T54"/>
              <a:gd fmla="*/ 314 h 595" name="T55"/>
              <a:gd fmla="*/ 78 w 595" name="T56"/>
              <a:gd fmla="*/ 353 h 595" name="T57"/>
              <a:gd fmla="*/ 85 w 595" name="T58"/>
              <a:gd fmla="*/ 354 h 595" name="T59"/>
              <a:gd fmla="*/ 103 w 595" name="T60"/>
              <a:gd fmla="*/ 413 h 595" name="T61"/>
              <a:gd fmla="*/ 83 w 595" name="T62"/>
              <a:gd fmla="*/ 433 h 595" name="T63"/>
              <a:gd fmla="*/ 99 w 595" name="T64"/>
              <a:gd fmla="*/ 520 h 595" name="T65"/>
              <a:gd fmla="*/ 181 w 595" name="T66"/>
              <a:gd fmla="*/ 492 h 595" name="T67"/>
              <a:gd fmla="*/ 184 w 595" name="T68"/>
              <a:gd fmla="*/ 490 h 595" name="T69"/>
              <a:gd fmla="*/ 189 w 595" name="T70"/>
              <a:gd fmla="*/ 487 h 595" name="T71"/>
              <a:gd fmla="*/ 193 w 595" name="T72"/>
              <a:gd fmla="*/ 486 h 595" name="T73"/>
              <a:gd fmla="*/ 197 w 595" name="T74"/>
              <a:gd fmla="*/ 485 h 595" name="T75"/>
              <a:gd fmla="*/ 203 w 595" name="T76"/>
              <a:gd fmla="*/ 484 h 595" name="T77"/>
              <a:gd fmla="*/ 241 w 595" name="T78"/>
              <a:gd fmla="*/ 525 h 595" name="T79"/>
              <a:gd fmla="*/ 280 w 595" name="T80"/>
              <a:gd fmla="*/ 595 h 595" name="T81"/>
              <a:gd fmla="*/ 353 w 595" name="T82"/>
              <a:gd fmla="*/ 546 h 595" name="T83"/>
              <a:gd fmla="*/ 353 w 595" name="T84"/>
              <a:gd fmla="*/ 517 h 595" name="T85"/>
              <a:gd fmla="*/ 363 w 595" name="T86"/>
              <a:gd fmla="*/ 496 h 595" name="T87"/>
              <a:gd fmla="*/ 373 w 595" name="T88"/>
              <a:gd fmla="*/ 489 h 595" name="T89"/>
              <a:gd fmla="*/ 376 w 595" name="T90"/>
              <a:gd fmla="*/ 487 h 595" name="T91"/>
              <a:gd fmla="*/ 135 w 595" name="T92"/>
              <a:gd fmla="*/ 297 h 595" name="T93"/>
              <a:gd fmla="*/ 454 w 595" name="T94"/>
              <a:gd fmla="*/ 342 h 595" name="T95"/>
              <a:gd fmla="*/ 507 w 595" name="T96"/>
              <a:gd fmla="*/ 356 h 595" name="T97"/>
              <a:gd fmla="*/ 545 w 595" name="T98"/>
              <a:gd fmla="*/ 354 h 595" name="T99"/>
              <a:gd fmla="*/ 595 w 595" name="T100"/>
              <a:gd fmla="*/ 281 h 595" name="T101"/>
              <a:gd fmla="*/ 497 w 595" name="T102"/>
              <a:gd fmla="*/ 517 h 595" name="T103"/>
              <a:gd fmla="*/ 518 w 595" name="T104"/>
              <a:gd fmla="*/ 496 h 59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95" w="595">
                <a:moveTo>
                  <a:pt x="529" y="469"/>
                </a:moveTo>
                <a:lnTo>
                  <a:pt x="410" y="351"/>
                </a:lnTo>
                <a:cubicBezTo>
                  <a:pt x="418" y="334"/>
                  <a:pt x="422" y="317"/>
                  <a:pt x="422" y="297"/>
                </a:cubicBezTo>
                <a:cubicBezTo>
                  <a:pt x="422" y="229"/>
                  <a:pt x="366" y="173"/>
                  <a:pt x="298" y="173"/>
                </a:cubicBezTo>
                <a:cubicBezTo>
                  <a:pt x="286" y="173"/>
                  <a:pt x="275" y="175"/>
                  <a:pt x="265" y="178"/>
                </a:cubicBezTo>
                <a:lnTo>
                  <a:pt x="318" y="231"/>
                </a:lnTo>
                <a:cubicBezTo>
                  <a:pt x="340" y="253"/>
                  <a:pt x="338" y="290"/>
                  <a:pt x="314" y="314"/>
                </a:cubicBezTo>
                <a:cubicBezTo>
                  <a:pt x="290" y="338"/>
                  <a:pt x="253" y="339"/>
                  <a:pt x="231" y="317"/>
                </a:cubicBezTo>
                <a:lnTo>
                  <a:pt x="178" y="264"/>
                </a:lnTo>
                <a:cubicBezTo>
                  <a:pt x="175" y="275"/>
                  <a:pt x="174" y="286"/>
                  <a:pt x="174" y="297"/>
                </a:cubicBezTo>
                <a:cubicBezTo>
                  <a:pt x="174" y="366"/>
                  <a:pt x="229" y="422"/>
                  <a:pt x="298" y="422"/>
                </a:cubicBezTo>
                <a:cubicBezTo>
                  <a:pt x="317" y="422"/>
                  <a:pt x="335" y="417"/>
                  <a:pt x="351" y="410"/>
                </a:cubicBezTo>
                <a:lnTo>
                  <a:pt x="470" y="528"/>
                </a:lnTo>
                <a:cubicBezTo>
                  <a:pt x="485" y="543"/>
                  <a:pt x="511" y="542"/>
                  <a:pt x="527" y="526"/>
                </a:cubicBezTo>
                <a:cubicBezTo>
                  <a:pt x="543" y="509"/>
                  <a:pt x="544" y="484"/>
                  <a:pt x="529" y="469"/>
                </a:cubicBezTo>
                <a:close/>
                <a:moveTo>
                  <a:pt x="558" y="242"/>
                </a:moveTo>
                <a:lnTo>
                  <a:pt x="546" y="242"/>
                </a:lnTo>
                <a:lnTo>
                  <a:pt x="518" y="242"/>
                </a:lnTo>
                <a:cubicBezTo>
                  <a:pt x="512" y="242"/>
                  <a:pt x="506" y="240"/>
                  <a:pt x="502" y="237"/>
                </a:cubicBezTo>
                <a:cubicBezTo>
                  <a:pt x="502" y="236"/>
                  <a:pt x="501" y="236"/>
                  <a:pt x="501" y="236"/>
                </a:cubicBezTo>
                <a:cubicBezTo>
                  <a:pt x="491" y="230"/>
                  <a:pt x="485" y="218"/>
                  <a:pt x="485" y="205"/>
                </a:cubicBezTo>
                <a:cubicBezTo>
                  <a:pt x="485" y="201"/>
                  <a:pt x="485" y="197"/>
                  <a:pt x="486" y="194"/>
                </a:cubicBezTo>
                <a:cubicBezTo>
                  <a:pt x="488" y="189"/>
                  <a:pt x="490" y="186"/>
                  <a:pt x="493" y="182"/>
                </a:cubicBezTo>
                <a:lnTo>
                  <a:pt x="499" y="176"/>
                </a:lnTo>
                <a:lnTo>
                  <a:pt x="513" y="162"/>
                </a:lnTo>
                <a:lnTo>
                  <a:pt x="521" y="154"/>
                </a:lnTo>
                <a:cubicBezTo>
                  <a:pt x="533" y="138"/>
                  <a:pt x="533" y="116"/>
                  <a:pt x="521" y="100"/>
                </a:cubicBezTo>
                <a:lnTo>
                  <a:pt x="496" y="75"/>
                </a:lnTo>
                <a:cubicBezTo>
                  <a:pt x="481" y="63"/>
                  <a:pt x="459" y="63"/>
                  <a:pt x="443" y="75"/>
                </a:cubicBezTo>
                <a:lnTo>
                  <a:pt x="434" y="83"/>
                </a:lnTo>
                <a:lnTo>
                  <a:pt x="414" y="103"/>
                </a:lnTo>
                <a:lnTo>
                  <a:pt x="414" y="103"/>
                </a:lnTo>
                <a:cubicBezTo>
                  <a:pt x="403" y="112"/>
                  <a:pt x="389" y="113"/>
                  <a:pt x="376" y="108"/>
                </a:cubicBezTo>
                <a:cubicBezTo>
                  <a:pt x="372" y="106"/>
                  <a:pt x="368" y="104"/>
                  <a:pt x="365" y="100"/>
                </a:cubicBezTo>
                <a:cubicBezTo>
                  <a:pt x="358" y="94"/>
                  <a:pt x="355" y="86"/>
                  <a:pt x="354" y="78"/>
                </a:cubicBezTo>
                <a:lnTo>
                  <a:pt x="354" y="69"/>
                </a:lnTo>
                <a:lnTo>
                  <a:pt x="354" y="50"/>
                </a:lnTo>
                <a:lnTo>
                  <a:pt x="354" y="38"/>
                </a:lnTo>
                <a:cubicBezTo>
                  <a:pt x="351" y="18"/>
                  <a:pt x="336" y="2"/>
                  <a:pt x="316" y="0"/>
                </a:cubicBezTo>
                <a:lnTo>
                  <a:pt x="281" y="0"/>
                </a:lnTo>
                <a:cubicBezTo>
                  <a:pt x="261" y="2"/>
                  <a:pt x="245" y="18"/>
                  <a:pt x="243" y="37"/>
                </a:cubicBezTo>
                <a:lnTo>
                  <a:pt x="243" y="49"/>
                </a:lnTo>
                <a:lnTo>
                  <a:pt x="243" y="69"/>
                </a:lnTo>
                <a:lnTo>
                  <a:pt x="243" y="78"/>
                </a:lnTo>
                <a:lnTo>
                  <a:pt x="243" y="78"/>
                </a:lnTo>
                <a:lnTo>
                  <a:pt x="243" y="78"/>
                </a:lnTo>
                <a:cubicBezTo>
                  <a:pt x="242" y="79"/>
                  <a:pt x="242" y="80"/>
                  <a:pt x="242" y="81"/>
                </a:cubicBezTo>
                <a:cubicBezTo>
                  <a:pt x="242" y="81"/>
                  <a:pt x="242" y="81"/>
                  <a:pt x="242" y="81"/>
                </a:cubicBezTo>
                <a:cubicBezTo>
                  <a:pt x="242" y="82"/>
                  <a:pt x="242" y="83"/>
                  <a:pt x="241" y="84"/>
                </a:cubicBezTo>
                <a:cubicBezTo>
                  <a:pt x="241" y="84"/>
                  <a:pt x="241" y="84"/>
                  <a:pt x="241" y="84"/>
                </a:cubicBezTo>
                <a:cubicBezTo>
                  <a:pt x="241" y="85"/>
                  <a:pt x="240" y="86"/>
                  <a:pt x="240" y="87"/>
                </a:cubicBezTo>
                <a:cubicBezTo>
                  <a:pt x="240" y="87"/>
                  <a:pt x="240" y="87"/>
                  <a:pt x="240" y="87"/>
                </a:cubicBezTo>
                <a:cubicBezTo>
                  <a:pt x="240" y="89"/>
                  <a:pt x="239" y="90"/>
                  <a:pt x="239" y="90"/>
                </a:cubicBezTo>
                <a:cubicBezTo>
                  <a:pt x="239" y="90"/>
                  <a:pt x="239" y="91"/>
                  <a:pt x="239" y="91"/>
                </a:cubicBezTo>
                <a:cubicBezTo>
                  <a:pt x="236" y="95"/>
                  <a:pt x="233" y="99"/>
                  <a:pt x="230" y="102"/>
                </a:cubicBezTo>
                <a:cubicBezTo>
                  <a:pt x="223" y="107"/>
                  <a:pt x="215" y="111"/>
                  <a:pt x="206" y="111"/>
                </a:cubicBezTo>
                <a:cubicBezTo>
                  <a:pt x="197" y="111"/>
                  <a:pt x="189" y="108"/>
                  <a:pt x="183" y="103"/>
                </a:cubicBezTo>
                <a:lnTo>
                  <a:pt x="176" y="96"/>
                </a:lnTo>
                <a:lnTo>
                  <a:pt x="162" y="82"/>
                </a:lnTo>
                <a:lnTo>
                  <a:pt x="154" y="74"/>
                </a:lnTo>
                <a:cubicBezTo>
                  <a:pt x="138" y="62"/>
                  <a:pt x="116" y="62"/>
                  <a:pt x="100" y="74"/>
                </a:cubicBezTo>
                <a:lnTo>
                  <a:pt x="76" y="99"/>
                </a:lnTo>
                <a:cubicBezTo>
                  <a:pt x="63" y="114"/>
                  <a:pt x="63" y="137"/>
                  <a:pt x="75" y="152"/>
                </a:cubicBezTo>
                <a:lnTo>
                  <a:pt x="83" y="161"/>
                </a:lnTo>
                <a:lnTo>
                  <a:pt x="103" y="181"/>
                </a:lnTo>
                <a:cubicBezTo>
                  <a:pt x="104" y="182"/>
                  <a:pt x="104" y="182"/>
                  <a:pt x="104" y="182"/>
                </a:cubicBezTo>
                <a:cubicBezTo>
                  <a:pt x="105" y="183"/>
                  <a:pt x="105" y="183"/>
                  <a:pt x="105" y="184"/>
                </a:cubicBezTo>
                <a:cubicBezTo>
                  <a:pt x="106" y="184"/>
                  <a:pt x="106" y="185"/>
                  <a:pt x="106" y="186"/>
                </a:cubicBezTo>
                <a:cubicBezTo>
                  <a:pt x="107" y="186"/>
                  <a:pt x="107" y="186"/>
                  <a:pt x="107" y="187"/>
                </a:cubicBezTo>
                <a:cubicBezTo>
                  <a:pt x="107" y="187"/>
                  <a:pt x="108" y="188"/>
                  <a:pt x="108" y="189"/>
                </a:cubicBezTo>
                <a:cubicBezTo>
                  <a:pt x="108" y="189"/>
                  <a:pt x="108" y="189"/>
                  <a:pt x="109" y="190"/>
                </a:cubicBezTo>
                <a:cubicBezTo>
                  <a:pt x="109" y="191"/>
                  <a:pt x="109" y="191"/>
                  <a:pt x="109" y="192"/>
                </a:cubicBezTo>
                <a:cubicBezTo>
                  <a:pt x="109" y="192"/>
                  <a:pt x="110" y="193"/>
                  <a:pt x="110" y="193"/>
                </a:cubicBezTo>
                <a:cubicBezTo>
                  <a:pt x="110" y="194"/>
                  <a:pt x="110" y="195"/>
                  <a:pt x="111" y="196"/>
                </a:cubicBezTo>
                <a:cubicBezTo>
                  <a:pt x="111" y="196"/>
                  <a:pt x="111" y="196"/>
                  <a:pt x="111" y="196"/>
                </a:cubicBezTo>
                <a:cubicBezTo>
                  <a:pt x="111" y="197"/>
                  <a:pt x="111" y="198"/>
                  <a:pt x="111" y="200"/>
                </a:cubicBezTo>
                <a:cubicBezTo>
                  <a:pt x="111" y="200"/>
                  <a:pt x="111" y="200"/>
                  <a:pt x="111" y="200"/>
                </a:cubicBezTo>
                <a:cubicBezTo>
                  <a:pt x="112" y="211"/>
                  <a:pt x="109" y="222"/>
                  <a:pt x="100" y="231"/>
                </a:cubicBezTo>
                <a:cubicBezTo>
                  <a:pt x="94" y="237"/>
                  <a:pt x="87" y="240"/>
                  <a:pt x="78" y="241"/>
                </a:cubicBezTo>
                <a:lnTo>
                  <a:pt x="70" y="241"/>
                </a:lnTo>
                <a:lnTo>
                  <a:pt x="50" y="241"/>
                </a:lnTo>
                <a:lnTo>
                  <a:pt x="38" y="241"/>
                </a:lnTo>
                <a:cubicBezTo>
                  <a:pt x="18" y="244"/>
                  <a:pt x="3" y="259"/>
                  <a:pt x="0" y="279"/>
                </a:cubicBezTo>
                <a:lnTo>
                  <a:pt x="0" y="314"/>
                </a:lnTo>
                <a:cubicBezTo>
                  <a:pt x="2" y="334"/>
                  <a:pt x="18" y="350"/>
                  <a:pt x="38" y="352"/>
                </a:cubicBezTo>
                <a:lnTo>
                  <a:pt x="50" y="353"/>
                </a:lnTo>
                <a:lnTo>
                  <a:pt x="78" y="353"/>
                </a:lnTo>
                <a:cubicBezTo>
                  <a:pt x="79" y="353"/>
                  <a:pt x="80" y="353"/>
                  <a:pt x="81" y="353"/>
                </a:cubicBezTo>
                <a:cubicBezTo>
                  <a:pt x="82" y="353"/>
                  <a:pt x="82" y="353"/>
                  <a:pt x="82" y="353"/>
                </a:cubicBezTo>
                <a:cubicBezTo>
                  <a:pt x="83" y="354"/>
                  <a:pt x="84" y="354"/>
                  <a:pt x="85" y="354"/>
                </a:cubicBezTo>
                <a:cubicBezTo>
                  <a:pt x="100" y="359"/>
                  <a:pt x="111" y="373"/>
                  <a:pt x="111" y="390"/>
                </a:cubicBezTo>
                <a:lnTo>
                  <a:pt x="111" y="390"/>
                </a:lnTo>
                <a:cubicBezTo>
                  <a:pt x="111" y="398"/>
                  <a:pt x="108" y="406"/>
                  <a:pt x="103" y="413"/>
                </a:cubicBezTo>
                <a:lnTo>
                  <a:pt x="97" y="419"/>
                </a:lnTo>
                <a:lnTo>
                  <a:pt x="97" y="419"/>
                </a:lnTo>
                <a:lnTo>
                  <a:pt x="83" y="433"/>
                </a:lnTo>
                <a:lnTo>
                  <a:pt x="74" y="441"/>
                </a:lnTo>
                <a:cubicBezTo>
                  <a:pt x="62" y="457"/>
                  <a:pt x="62" y="479"/>
                  <a:pt x="75" y="495"/>
                </a:cubicBezTo>
                <a:lnTo>
                  <a:pt x="99" y="520"/>
                </a:lnTo>
                <a:cubicBezTo>
                  <a:pt x="115" y="532"/>
                  <a:pt x="137" y="532"/>
                  <a:pt x="153" y="520"/>
                </a:cubicBezTo>
                <a:lnTo>
                  <a:pt x="161" y="512"/>
                </a:lnTo>
                <a:lnTo>
                  <a:pt x="181" y="492"/>
                </a:lnTo>
                <a:lnTo>
                  <a:pt x="181" y="492"/>
                </a:lnTo>
                <a:cubicBezTo>
                  <a:pt x="181" y="492"/>
                  <a:pt x="182" y="492"/>
                  <a:pt x="182" y="492"/>
                </a:cubicBezTo>
                <a:cubicBezTo>
                  <a:pt x="183" y="491"/>
                  <a:pt x="183" y="490"/>
                  <a:pt x="184" y="490"/>
                </a:cubicBezTo>
                <a:cubicBezTo>
                  <a:pt x="185" y="490"/>
                  <a:pt x="185" y="489"/>
                  <a:pt x="185" y="489"/>
                </a:cubicBezTo>
                <a:cubicBezTo>
                  <a:pt x="186" y="489"/>
                  <a:pt x="187" y="488"/>
                  <a:pt x="187" y="488"/>
                </a:cubicBezTo>
                <a:cubicBezTo>
                  <a:pt x="188" y="488"/>
                  <a:pt x="189" y="487"/>
                  <a:pt x="189" y="487"/>
                </a:cubicBezTo>
                <a:cubicBezTo>
                  <a:pt x="189" y="487"/>
                  <a:pt x="190" y="487"/>
                  <a:pt x="190" y="487"/>
                </a:cubicBezTo>
                <a:cubicBezTo>
                  <a:pt x="191" y="486"/>
                  <a:pt x="192" y="486"/>
                  <a:pt x="193" y="486"/>
                </a:cubicBezTo>
                <a:cubicBezTo>
                  <a:pt x="193" y="486"/>
                  <a:pt x="193" y="486"/>
                  <a:pt x="193" y="486"/>
                </a:cubicBezTo>
                <a:cubicBezTo>
                  <a:pt x="193" y="486"/>
                  <a:pt x="193" y="485"/>
                  <a:pt x="193" y="485"/>
                </a:cubicBezTo>
                <a:cubicBezTo>
                  <a:pt x="194" y="485"/>
                  <a:pt x="195" y="485"/>
                  <a:pt x="196" y="485"/>
                </a:cubicBezTo>
                <a:cubicBezTo>
                  <a:pt x="196" y="485"/>
                  <a:pt x="197" y="485"/>
                  <a:pt x="197" y="485"/>
                </a:cubicBezTo>
                <a:cubicBezTo>
                  <a:pt x="197" y="484"/>
                  <a:pt x="198" y="484"/>
                  <a:pt x="199" y="484"/>
                </a:cubicBezTo>
                <a:cubicBezTo>
                  <a:pt x="200" y="484"/>
                  <a:pt x="200" y="484"/>
                  <a:pt x="200" y="484"/>
                </a:cubicBezTo>
                <a:cubicBezTo>
                  <a:pt x="201" y="484"/>
                  <a:pt x="202" y="484"/>
                  <a:pt x="203" y="484"/>
                </a:cubicBezTo>
                <a:cubicBezTo>
                  <a:pt x="213" y="483"/>
                  <a:pt x="223" y="487"/>
                  <a:pt x="231" y="495"/>
                </a:cubicBezTo>
                <a:cubicBezTo>
                  <a:pt x="237" y="501"/>
                  <a:pt x="240" y="509"/>
                  <a:pt x="241" y="517"/>
                </a:cubicBezTo>
                <a:lnTo>
                  <a:pt x="241" y="525"/>
                </a:lnTo>
                <a:lnTo>
                  <a:pt x="241" y="545"/>
                </a:lnTo>
                <a:lnTo>
                  <a:pt x="241" y="557"/>
                </a:lnTo>
                <a:cubicBezTo>
                  <a:pt x="244" y="577"/>
                  <a:pt x="260" y="593"/>
                  <a:pt x="280" y="595"/>
                </a:cubicBezTo>
                <a:lnTo>
                  <a:pt x="314" y="595"/>
                </a:lnTo>
                <a:cubicBezTo>
                  <a:pt x="334" y="593"/>
                  <a:pt x="350" y="577"/>
                  <a:pt x="353" y="558"/>
                </a:cubicBezTo>
                <a:lnTo>
                  <a:pt x="353" y="546"/>
                </a:lnTo>
                <a:lnTo>
                  <a:pt x="353" y="525"/>
                </a:lnTo>
                <a:lnTo>
                  <a:pt x="353" y="517"/>
                </a:lnTo>
                <a:lnTo>
                  <a:pt x="353" y="517"/>
                </a:lnTo>
                <a:cubicBezTo>
                  <a:pt x="354" y="510"/>
                  <a:pt x="356" y="504"/>
                  <a:pt x="361" y="499"/>
                </a:cubicBezTo>
                <a:cubicBezTo>
                  <a:pt x="361" y="498"/>
                  <a:pt x="361" y="498"/>
                  <a:pt x="362" y="497"/>
                </a:cubicBezTo>
                <a:cubicBezTo>
                  <a:pt x="362" y="497"/>
                  <a:pt x="362" y="496"/>
                  <a:pt x="363" y="496"/>
                </a:cubicBezTo>
                <a:cubicBezTo>
                  <a:pt x="365" y="494"/>
                  <a:pt x="367" y="492"/>
                  <a:pt x="370" y="490"/>
                </a:cubicBezTo>
                <a:lnTo>
                  <a:pt x="370" y="490"/>
                </a:lnTo>
                <a:cubicBezTo>
                  <a:pt x="371" y="489"/>
                  <a:pt x="372" y="489"/>
                  <a:pt x="373" y="489"/>
                </a:cubicBezTo>
                <a:cubicBezTo>
                  <a:pt x="373" y="488"/>
                  <a:pt x="373" y="488"/>
                  <a:pt x="373" y="488"/>
                </a:cubicBezTo>
                <a:cubicBezTo>
                  <a:pt x="374" y="488"/>
                  <a:pt x="374" y="488"/>
                  <a:pt x="374" y="488"/>
                </a:cubicBezTo>
                <a:cubicBezTo>
                  <a:pt x="375" y="488"/>
                  <a:pt x="375" y="487"/>
                  <a:pt x="376" y="487"/>
                </a:cubicBezTo>
                <a:lnTo>
                  <a:pt x="343" y="454"/>
                </a:lnTo>
                <a:cubicBezTo>
                  <a:pt x="328" y="458"/>
                  <a:pt x="313" y="460"/>
                  <a:pt x="297" y="460"/>
                </a:cubicBezTo>
                <a:cubicBezTo>
                  <a:pt x="207" y="460"/>
                  <a:pt x="135" y="387"/>
                  <a:pt x="135" y="297"/>
                </a:cubicBezTo>
                <a:cubicBezTo>
                  <a:pt x="135" y="207"/>
                  <a:pt x="208" y="134"/>
                  <a:pt x="298" y="134"/>
                </a:cubicBezTo>
                <a:cubicBezTo>
                  <a:pt x="388" y="135"/>
                  <a:pt x="461" y="208"/>
                  <a:pt x="461" y="298"/>
                </a:cubicBezTo>
                <a:cubicBezTo>
                  <a:pt x="461" y="313"/>
                  <a:pt x="458" y="328"/>
                  <a:pt x="454" y="342"/>
                </a:cubicBezTo>
                <a:lnTo>
                  <a:pt x="488" y="375"/>
                </a:lnTo>
                <a:cubicBezTo>
                  <a:pt x="489" y="371"/>
                  <a:pt x="492" y="368"/>
                  <a:pt x="495" y="364"/>
                </a:cubicBezTo>
                <a:cubicBezTo>
                  <a:pt x="499" y="361"/>
                  <a:pt x="503" y="358"/>
                  <a:pt x="507" y="356"/>
                </a:cubicBezTo>
                <a:cubicBezTo>
                  <a:pt x="511" y="355"/>
                  <a:pt x="514" y="354"/>
                  <a:pt x="517" y="354"/>
                </a:cubicBezTo>
                <a:lnTo>
                  <a:pt x="526" y="354"/>
                </a:lnTo>
                <a:lnTo>
                  <a:pt x="545" y="354"/>
                </a:lnTo>
                <a:lnTo>
                  <a:pt x="558" y="354"/>
                </a:lnTo>
                <a:cubicBezTo>
                  <a:pt x="577" y="351"/>
                  <a:pt x="593" y="336"/>
                  <a:pt x="595" y="316"/>
                </a:cubicBezTo>
                <a:lnTo>
                  <a:pt x="595" y="281"/>
                </a:lnTo>
                <a:cubicBezTo>
                  <a:pt x="593" y="261"/>
                  <a:pt x="578" y="245"/>
                  <a:pt x="558" y="242"/>
                </a:cubicBezTo>
                <a:close/>
                <a:moveTo>
                  <a:pt x="497" y="517"/>
                </a:moveTo>
                <a:lnTo>
                  <a:pt x="497" y="517"/>
                </a:lnTo>
                <a:cubicBezTo>
                  <a:pt x="486" y="517"/>
                  <a:pt x="476" y="508"/>
                  <a:pt x="476" y="496"/>
                </a:cubicBezTo>
                <a:cubicBezTo>
                  <a:pt x="476" y="484"/>
                  <a:pt x="486" y="475"/>
                  <a:pt x="497" y="475"/>
                </a:cubicBezTo>
                <a:cubicBezTo>
                  <a:pt x="509" y="475"/>
                  <a:pt x="518" y="484"/>
                  <a:pt x="518" y="496"/>
                </a:cubicBezTo>
                <a:cubicBezTo>
                  <a:pt x="518" y="508"/>
                  <a:pt x="509" y="517"/>
                  <a:pt x="497" y="517"/>
                </a:cubicBezTo>
                <a:close/>
              </a:path>
            </a:pathLst>
          </a:custGeom>
          <a:solidFill>
            <a:schemeClr val="bg2"/>
          </a:solidFill>
          <a:ln>
            <a:noFill/>
          </a:ln>
        </p:spPr>
        <p:txBody>
          <a:bodyPr anchor="t" anchorCtr="0" bIns="45720" compatLnSpc="1" lIns="91440" numCol="1" rIns="91440" tIns="45720" vert="horz" wrap="square"/>
          <a:lstStyle/>
          <a:p>
            <a:endParaRPr altLang="en-US" lang="zh-CN"/>
          </a:p>
        </p:txBody>
      </p:sp>
    </p:spTree>
  </p:cSld>
  <p:clrMapOvr>
    <a:masterClrMapping/>
  </p:clrMapOvr>
  <mc:AlternateContent>
    <mc:Choice Requires="p14">
      <p:transition p14:dur="1500" spd="slow">
        <p:random/>
      </p:transition>
    </mc:Choice>
    <mc:Fallback>
      <p:transition spd="slow">
        <p:random/>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100045.pptx"/>
</p:tagLst>
</file>

<file path=ppt/theme/theme1.xml><?xml version="1.0" encoding="utf-8"?>
<a:theme xmlns:r="http://schemas.openxmlformats.org/officeDocument/2006/relationships" xmlns:a="http://schemas.openxmlformats.org/drawingml/2006/main" name="">
  <a:themeElements>
    <a:clrScheme name="自定义 18">
      <a:dk1>
        <a:srgbClr val="1AA0DA"/>
      </a:dk1>
      <a:lt1>
        <a:srgbClr val="4D4D4D"/>
      </a:lt1>
      <a:dk2>
        <a:srgbClr val="F4F4F4"/>
      </a:dk2>
      <a:lt2>
        <a:srgbClr val="FFFFFF"/>
      </a:lt2>
      <a:accent1>
        <a:srgbClr val="333333"/>
      </a:accent1>
      <a:accent2>
        <a:srgbClr val="1AA0DA"/>
      </a:accent2>
      <a:accent3>
        <a:srgbClr val="999999"/>
      </a:accent3>
      <a:accent4>
        <a:srgbClr val="C2C1C1"/>
      </a:accent4>
      <a:accent5>
        <a:srgbClr val="21A3D0"/>
      </a:accent5>
      <a:accent6>
        <a:srgbClr val="333333"/>
      </a:accent6>
      <a:hlink>
        <a:srgbClr val="FFFFFF"/>
      </a:hlink>
      <a:folHlink>
        <a:srgbClr val="DEDEDD"/>
      </a:folHlink>
    </a:clrScheme>
    <a:fontScheme name="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spPr>
      <a:bodyPr anchor="t" anchorCtr="0" bIns="45720" compatLnSpc="1" lIns="91440" numCol="1" rIns="91440" tIns="45720" vert="horz" wrap="square"/>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defRPr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spPr>
      <a:bodyPr anchor="t" anchorCtr="0" bIns="45720" compatLnSpc="1" lIns="91440" numCol="1" rIns="91440" tIns="45720" vert="horz" wrap="square"/>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defRPr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292</Paragraphs>
  <Slides>29</Slides>
  <Notes>29</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29</vt:i4>
      </vt:variant>
    </vt:vector>
  </HeadingPairs>
  <TitlesOfParts>
    <vt:vector baseType="lpstr" size="41">
      <vt:lpstr>Arial</vt:lpstr>
      <vt:lpstr>微软雅黑</vt:lpstr>
      <vt:lpstr>仿宋_GB2312</vt:lpstr>
      <vt:lpstr>宋体</vt:lpstr>
      <vt:lpstr>Calibri</vt:lpstr>
      <vt:lpstr>Calibri Light</vt:lpstr>
      <vt:lpstr>Lifeline JL</vt:lpstr>
      <vt:lpstr>Wingdings</vt:lpstr>
      <vt:lpstr>Open Sans</vt:lpstr>
      <vt:lpstr>华文隶书</vt:lpstr>
      <vt:lpstr>Arial Rounded MT Bold</vt:lpstr>
      <vt:lpstr>2_默认设计模板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2017-05-22T16:40:10Z</dcterms:created>
  <dcterms:modified xsi:type="dcterms:W3CDTF">2021-08-22T05:42:13Z</dcterms:modified>
  <cp:revision>1</cp:revision>
  <dc:title>100045.pptx</dc:title>
</cp:coreProperties>
</file>