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6" r:id="rId4"/>
    <p:sldId id="259" r:id="rId5"/>
    <p:sldId id="258" r:id="rId6"/>
    <p:sldId id="257" r:id="rId7"/>
    <p:sldId id="260" r:id="rId8"/>
    <p:sldId id="261" r:id="rId9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378" y="6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tags/tag1.xml" Type="http://schemas.openxmlformats.org/officeDocument/2006/relationships/tags"/><Relationship Id="rId11" Target="presProps.xml" Type="http://schemas.openxmlformats.org/officeDocument/2006/relationships/presProps"/><Relationship Id="rId12" Target="viewProps.xml" Type="http://schemas.openxmlformats.org/officeDocument/2006/relationships/viewProps"/><Relationship Id="rId13" Target="theme/theme1.xml" Type="http://schemas.openxmlformats.org/officeDocument/2006/relationships/theme"/><Relationship Id="rId14" Target="tableStyles.xml" Type="http://schemas.openxmlformats.org/officeDocument/2006/relationships/tableStyles"/><Relationship Id="rId2" Target="slideMasters/slideMaster2.xml" Type="http://schemas.openxmlformats.org/officeDocument/2006/relationships/slideMaster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E6C8CD-117C-4986-ABAA-5F28FF8F5723}" type="datetimeFigureOut">
              <a:rPr lang="zh-CN" altLang="en-US" smtClean="0"/>
              <a:t>2017/2/17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80FAFD-A232-4A32-BB1E-BDF11D6829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280532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8156-0E29-42A6-BF77-0F0447128497}" type="datetimeFigureOut">
              <a:rPr lang="zh-CN" altLang="en-US" smtClean="0"/>
              <a:t>2017/2/17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7DD7F-3048-49B0-9C61-C4230562276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8156-0E29-42A6-BF77-0F0447128497}" type="datetimeFigureOut">
              <a:rPr lang="zh-CN" altLang="en-US" smtClean="0"/>
              <a:t>2017/2/17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7DD7F-3048-49B0-9C61-C4230562276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8156-0E29-42A6-BF77-0F0447128497}" type="datetimeFigureOut">
              <a:rPr lang="zh-CN" altLang="en-US" smtClean="0"/>
              <a:t>2017/2/17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7DD7F-3048-49B0-9C61-C4230562276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0586867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20518832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198457907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35850507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10223707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857807427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31668027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74318057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8156-0E29-42A6-BF77-0F0447128497}" type="datetimeFigureOut">
              <a:rPr lang="zh-CN" altLang="en-US" smtClean="0"/>
              <a:t>2017/2/17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7DD7F-3048-49B0-9C61-C4230562276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33372107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83036521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11937471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8156-0E29-42A6-BF77-0F0447128497}" type="datetimeFigureOut">
              <a:rPr lang="zh-CN" altLang="en-US" smtClean="0"/>
              <a:t>2017/2/17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7DD7F-3048-49B0-9C61-C4230562276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8156-0E29-42A6-BF77-0F0447128497}" type="datetimeFigureOut">
              <a:rPr lang="zh-CN" altLang="en-US" smtClean="0"/>
              <a:t>2017/2/17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7DD7F-3048-49B0-9C61-C4230562276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8156-0E29-42A6-BF77-0F0447128497}" type="datetimeFigureOut">
              <a:rPr lang="zh-CN" altLang="en-US" smtClean="0"/>
              <a:t>2017/2/17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7DD7F-3048-49B0-9C61-C4230562276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8156-0E29-42A6-BF77-0F0447128497}" type="datetimeFigureOut">
              <a:rPr lang="zh-CN" altLang="en-US" smtClean="0"/>
              <a:t>2017/2/17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7DD7F-3048-49B0-9C61-C4230562276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8156-0E29-42A6-BF77-0F0447128497}" type="datetimeFigureOut">
              <a:rPr lang="zh-CN" altLang="en-US" smtClean="0"/>
              <a:t>2017/2/17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7DD7F-3048-49B0-9C61-C4230562276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8156-0E29-42A6-BF77-0F0447128497}" type="datetimeFigureOut">
              <a:rPr lang="zh-CN" altLang="en-US" smtClean="0"/>
              <a:t>2017/2/17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7DD7F-3048-49B0-9C61-C4230562276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8156-0E29-42A6-BF77-0F0447128497}" type="datetimeFigureOut">
              <a:rPr lang="zh-CN" altLang="en-US" smtClean="0"/>
              <a:t>2017/2/17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7DD7F-3048-49B0-9C61-C4230562276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58156-0E29-42A6-BF77-0F0447128497}" type="datetimeFigureOut">
              <a:rPr lang="zh-CN" altLang="en-US" smtClean="0"/>
              <a:t>2017/2/17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7DD7F-3048-49B0-9C61-C4230562276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43357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jpeg" Type="http://schemas.openxmlformats.org/officeDocument/2006/relationships/image"/><Relationship Id="rId3" Target="../media/image2.jpeg" Type="http://schemas.openxmlformats.org/officeDocument/2006/relationships/image"/><Relationship Id="rId4" Target="../media/image3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4.jpeg" Type="http://schemas.openxmlformats.org/officeDocument/2006/relationships/image"/><Relationship Id="rId3" Target="../media/image5.jpeg" Type="http://schemas.openxmlformats.org/officeDocument/2006/relationships/image"/><Relationship Id="rId4" Target="../media/image6.jpeg" Type="http://schemas.openxmlformats.org/officeDocument/2006/relationships/image"/><Relationship Id="rId5" Target="../media/image7.jpe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7.jpeg" Type="http://schemas.openxmlformats.org/officeDocument/2006/relationships/image"/><Relationship Id="rId3" Target="../media/image1.jpeg" Type="http://schemas.openxmlformats.org/officeDocument/2006/relationships/image"/><Relationship Id="rId4" Target="../media/image2.jpe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2.jpeg" Type="http://schemas.openxmlformats.org/officeDocument/2006/relationships/image"/><Relationship Id="rId3" Target="../media/image1.jpeg" Type="http://schemas.openxmlformats.org/officeDocument/2006/relationships/image"/><Relationship Id="rId4" Target="../media/image7.jpe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8.jpeg" Type="http://schemas.openxmlformats.org/officeDocument/2006/relationships/image"/><Relationship Id="rId3" Target="../media/image7.jpe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9.png" Type="http://schemas.openxmlformats.org/officeDocument/2006/relationships/image"/><Relationship Id="rId3" Target="../media/image1.jpeg" Type="http://schemas.openxmlformats.org/officeDocument/2006/relationships/image"/><Relationship Id="rId4" Target="../media/image2.jpe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怀旧自行车.jpg"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4" y="2252008"/>
            <a:ext cx="9144000" cy="4605992"/>
          </a:xfrm>
          <a:prstGeom prst="rect">
            <a:avLst/>
          </a:prstGeom>
        </p:spPr>
      </p:pic>
      <p:pic>
        <p:nvPicPr>
          <p:cNvPr descr="地球之旅.jpg" id="5" name="图片 4"/>
          <p:cNvPicPr>
            <a:picLocks noChangeAspect="1"/>
          </p:cNvPicPr>
          <p:nvPr/>
        </p:nvPicPr>
        <p:blipFill>
          <a:blip r:embed="rId3"/>
          <a:srcRect b="10954" l="14527" r="48986" t="32547"/>
          <a:stretch>
            <a:fillRect/>
          </a:stretch>
        </p:blipFill>
        <p:spPr>
          <a:xfrm>
            <a:off x="9132570" y="-25"/>
            <a:ext cx="3084110" cy="2975103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9139178" y="2975078"/>
            <a:ext cx="3052822" cy="3882922"/>
          </a:xfrm>
          <a:prstGeom prst="rect">
            <a:avLst/>
          </a:prstGeom>
          <a:solidFill>
            <a:schemeClr val="accent2">
              <a:lumMod val="50000"/>
              <a:alpha val="68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descr="图片1.png"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95473" y="71414"/>
            <a:ext cx="4679985" cy="142122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595802" y="1357299"/>
            <a:ext cx="1736794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2400">
                <a:solidFill>
                  <a:schemeClr val="bg1"/>
                </a:solidFill>
              </a:rPr>
              <a:t>qicheyuanzu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28404" y="3571877"/>
            <a:ext cx="487680" cy="1834317"/>
          </a:xfrm>
          <a:prstGeom prst="rect">
            <a:avLst/>
          </a:prstGeom>
          <a:noFill/>
        </p:spPr>
        <p:txBody>
          <a:bodyPr rtlCol="0" vert="eaVert" wrap="none">
            <a:spAutoFit/>
          </a:bodyPr>
          <a:lstStyle/>
          <a:p>
            <a:r>
              <a:rPr altLang="en-US" b="1" lang="zh-CN" sz="2000">
                <a:solidFill>
                  <a:schemeClr val="bg1"/>
                </a:solidFill>
              </a:rPr>
              <a:t>我的怀旧版相册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853694" y="3571877"/>
            <a:ext cx="487680" cy="2660164"/>
          </a:xfrm>
          <a:prstGeom prst="rect">
            <a:avLst/>
          </a:prstGeom>
          <a:noFill/>
        </p:spPr>
        <p:txBody>
          <a:bodyPr rtlCol="0" vert="eaVert" wrap="none">
            <a:spAutoFit/>
          </a:bodyPr>
          <a:lstStyle/>
          <a:p>
            <a:r>
              <a:rPr altLang="zh-CN" lang="en-US" sz="2000">
                <a:solidFill>
                  <a:schemeClr val="bg1"/>
                </a:solidFill>
              </a:rPr>
              <a:t>wodehuaijioubanxiangce</a:t>
            </a: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15" name="直接连接符 14"/>
          <p:cNvCxnSpPr/>
          <p:nvPr/>
        </p:nvCxnSpPr>
        <p:spPr>
          <a:xfrm>
            <a:off x="966608" y="3719305"/>
            <a:ext cx="10457984" cy="22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descr="怀旧自行车.jpg" id="6" name="图片 5"/>
          <p:cNvPicPr>
            <a:picLocks noChangeAspect="1"/>
          </p:cNvPicPr>
          <p:nvPr/>
        </p:nvPicPr>
        <p:blipFill>
          <a:blip r:embed="rId2"/>
          <a:srcRect r="39844"/>
          <a:stretch>
            <a:fillRect/>
          </a:stretch>
        </p:blipFill>
        <p:spPr>
          <a:xfrm flipV="1" rot="10800000">
            <a:off x="2560207" y="3818906"/>
            <a:ext cx="1095598" cy="917397"/>
          </a:xfrm>
          <a:prstGeom prst="roundRect">
            <a:avLst>
              <a:gd fmla="val 8594" name="adj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algn="bl" blurRad="12700" dir="5400000" dist="5000" endPos="28000" rotWithShape="0" stA="38000" sy="-100000"/>
          </a:effectLst>
        </p:spPr>
      </p:pic>
      <p:pic>
        <p:nvPicPr>
          <p:cNvPr descr="怀旧自行车.jpg" id="11" name="图片 10"/>
          <p:cNvPicPr>
            <a:picLocks noChangeAspect="1"/>
          </p:cNvPicPr>
          <p:nvPr/>
        </p:nvPicPr>
        <p:blipFill>
          <a:blip r:embed="rId2"/>
          <a:srcRect r="39844"/>
          <a:stretch>
            <a:fillRect/>
          </a:stretch>
        </p:blipFill>
        <p:spPr>
          <a:xfrm flipV="1" rot="10800000">
            <a:off x="6245401" y="3818906"/>
            <a:ext cx="1095598" cy="917397"/>
          </a:xfrm>
          <a:prstGeom prst="roundRect">
            <a:avLst>
              <a:gd fmla="val 8594" name="adj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algn="bl" blurRad="12700" dir="5400000" dist="5000" endPos="28000" rotWithShape="0" stA="38000" sy="-100000"/>
          </a:effectLst>
        </p:spPr>
      </p:pic>
      <p:pic>
        <p:nvPicPr>
          <p:cNvPr descr="地球之旅.jpg" id="13" name="图片 12"/>
          <p:cNvPicPr>
            <a:picLocks noChangeAspect="1"/>
          </p:cNvPicPr>
          <p:nvPr/>
        </p:nvPicPr>
        <p:blipFill>
          <a:blip r:embed="rId3"/>
          <a:srcRect b="10954" l="14527" r="48986" t="32547"/>
          <a:stretch>
            <a:fillRect/>
          </a:stretch>
        </p:blipFill>
        <p:spPr>
          <a:xfrm>
            <a:off x="867008" y="3125228"/>
            <a:ext cx="1095598" cy="1056874"/>
          </a:xfrm>
          <a:prstGeom prst="roundRect">
            <a:avLst>
              <a:gd fmla="val 8594" name="adj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algn="bl" blurRad="12700" dir="5400000" dist="5000" endPos="28000" rotWithShape="0" stA="38000" sy="-100000"/>
          </a:effectLst>
        </p:spPr>
      </p:pic>
      <p:pic>
        <p:nvPicPr>
          <p:cNvPr descr="地球之旅.jpg" id="18" name="图片 17"/>
          <p:cNvPicPr>
            <a:picLocks noChangeAspect="1"/>
          </p:cNvPicPr>
          <p:nvPr/>
        </p:nvPicPr>
        <p:blipFill>
          <a:blip r:embed="rId3"/>
          <a:srcRect b="10954" l="14527" r="48986" t="32547"/>
          <a:stretch>
            <a:fillRect/>
          </a:stretch>
        </p:blipFill>
        <p:spPr>
          <a:xfrm>
            <a:off x="8237397" y="3027602"/>
            <a:ext cx="1095598" cy="1056874"/>
          </a:xfrm>
          <a:prstGeom prst="roundRect">
            <a:avLst>
              <a:gd fmla="val 8594" name="adj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algn="bl" blurRad="12700" dir="5400000" dist="5000" endPos="28000" rotWithShape="0" stA="38000" sy="-100000"/>
          </a:effectLst>
        </p:spPr>
      </p:pic>
      <p:pic>
        <p:nvPicPr>
          <p:cNvPr descr="IMG_5699.JPG" id="19" name="图片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3003" y="2922507"/>
            <a:ext cx="1095598" cy="962769"/>
          </a:xfrm>
          <a:prstGeom prst="roundRect">
            <a:avLst>
              <a:gd fmla="val 8594" name="adj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algn="bl" blurRad="12700" dir="5400000" dist="5000" endPos="28000" rotWithShape="0" stA="38000" sy="-100000"/>
          </a:effectLst>
        </p:spPr>
      </p:pic>
      <p:pic>
        <p:nvPicPr>
          <p:cNvPr descr="IMG_5699.JPG" id="20" name="图片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9394" y="3818905"/>
            <a:ext cx="1095598" cy="962769"/>
          </a:xfrm>
          <a:prstGeom prst="roundRect">
            <a:avLst>
              <a:gd fmla="val 8594" name="adj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algn="bl" blurRad="12700" dir="5400000" dist="5000" endPos="28000" rotWithShape="0" stA="38000" sy="-100000"/>
          </a:effectLst>
        </p:spPr>
      </p:pic>
      <p:sp>
        <p:nvSpPr>
          <p:cNvPr id="21" name="TextBox 20"/>
          <p:cNvSpPr txBox="1"/>
          <p:nvPr/>
        </p:nvSpPr>
        <p:spPr>
          <a:xfrm>
            <a:off x="2560207" y="2889278"/>
            <a:ext cx="643255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z="1200"/>
              <a:t>7月3日</a:t>
            </a:r>
          </a:p>
          <a:p>
            <a:r>
              <a:rPr altLang="zh-CN" b="1" lang="en-US" sz="1200"/>
              <a:t>北京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229393" y="2889278"/>
            <a:ext cx="721043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z="1200"/>
              <a:t>7月16日</a:t>
            </a:r>
          </a:p>
          <a:p>
            <a:r>
              <a:rPr altLang="zh-CN" b="1" lang="en-US" sz="1200"/>
              <a:t>三亚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245400" y="2889278"/>
            <a:ext cx="721043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z="1200"/>
              <a:t>7月10日</a:t>
            </a:r>
          </a:p>
          <a:p>
            <a:r>
              <a:rPr altLang="zh-CN" b="1" lang="en-US" sz="1200"/>
              <a:t>成都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353004" y="4781676"/>
            <a:ext cx="643255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z="1200"/>
              <a:t>7月6日</a:t>
            </a:r>
          </a:p>
          <a:p>
            <a:r>
              <a:rPr altLang="zh-CN" b="1" lang="en-US" sz="1200"/>
              <a:t>厦门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67009" y="4781676"/>
            <a:ext cx="643255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z="1200"/>
              <a:t>7月2日</a:t>
            </a:r>
          </a:p>
          <a:p>
            <a:r>
              <a:rPr altLang="zh-CN" b="1" lang="en-US" sz="1200"/>
              <a:t>出发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327801" y="4781676"/>
            <a:ext cx="721043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z="1200"/>
              <a:t>7月13日</a:t>
            </a:r>
          </a:p>
          <a:p>
            <a:r>
              <a:rPr altLang="zh-CN" b="1" lang="en-US" sz="1200"/>
              <a:t>九寨沟</a:t>
            </a:r>
          </a:p>
        </p:txBody>
      </p:sp>
      <p:cxnSp>
        <p:nvCxnSpPr>
          <p:cNvPr id="28" name="直接连接符 27"/>
          <p:cNvCxnSpPr/>
          <p:nvPr/>
        </p:nvCxnSpPr>
        <p:spPr>
          <a:xfrm rot="5400000">
            <a:off x="1864113" y="3087369"/>
            <a:ext cx="1195198" cy="22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>
          <a:xfrm rot="5400000">
            <a:off x="7640905" y="5178966"/>
            <a:ext cx="1195198" cy="22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>
          <a:xfrm rot="5400000">
            <a:off x="270516" y="5278566"/>
            <a:ext cx="1195198" cy="22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/>
        </p:nvCxnSpPr>
        <p:spPr>
          <a:xfrm rot="5400000">
            <a:off x="9632902" y="3087369"/>
            <a:ext cx="1195198" cy="22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>
          <a:xfrm rot="5400000">
            <a:off x="5648908" y="3087369"/>
            <a:ext cx="1195198" cy="22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连接符 37"/>
          <p:cNvCxnSpPr/>
          <p:nvPr/>
        </p:nvCxnSpPr>
        <p:spPr>
          <a:xfrm rot="5400000">
            <a:off x="3756511" y="5079366"/>
            <a:ext cx="1195198" cy="22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67408" y="698080"/>
            <a:ext cx="3853180" cy="7010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z="4000">
                <a:latin typeface="+mj-ea"/>
                <a:ea typeface="+mj-ea"/>
              </a:rPr>
              <a:t>2012年我的足迹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357004" y="299681"/>
            <a:ext cx="2888396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7月份旅游线路图</a:t>
            </a:r>
          </a:p>
        </p:txBody>
      </p:sp>
      <p:pic>
        <p:nvPicPr>
          <p:cNvPr descr="地球之旅.jpg" id="41" name="图片 40"/>
          <p:cNvPicPr>
            <a:picLocks noChangeAspect="1"/>
          </p:cNvPicPr>
          <p:nvPr/>
        </p:nvPicPr>
        <p:blipFill>
          <a:blip r:embed="rId5"/>
          <a:srcRect b="10954" l="14527" r="48986" t="32547"/>
          <a:stretch>
            <a:fillRect/>
          </a:stretch>
        </p:blipFill>
        <p:spPr>
          <a:xfrm>
            <a:off x="11379210" y="6072206"/>
            <a:ext cx="814610" cy="785818"/>
          </a:xfrm>
          <a:prstGeom prst="rect">
            <a:avLst/>
          </a:prstGeom>
        </p:spPr>
      </p:pic>
      <p:sp>
        <p:nvSpPr>
          <p:cNvPr id="42" name="矩形 41"/>
          <p:cNvSpPr/>
          <p:nvPr/>
        </p:nvSpPr>
        <p:spPr>
          <a:xfrm>
            <a:off x="0" y="6072206"/>
            <a:ext cx="11384280" cy="785794"/>
          </a:xfrm>
          <a:prstGeom prst="rect">
            <a:avLst/>
          </a:prstGeom>
          <a:solidFill>
            <a:schemeClr val="accent2">
              <a:lumMod val="50000"/>
              <a:alpha val="68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地球之旅.jpg" id="5" name="图片 4"/>
          <p:cNvPicPr>
            <a:picLocks noChangeAspect="1"/>
          </p:cNvPicPr>
          <p:nvPr/>
        </p:nvPicPr>
        <p:blipFill>
          <a:blip r:embed="rId2"/>
          <a:srcRect b="10954" l="14527" r="48986" t="32547"/>
          <a:stretch>
            <a:fillRect/>
          </a:stretch>
        </p:blipFill>
        <p:spPr>
          <a:xfrm>
            <a:off x="9853391" y="-23"/>
            <a:ext cx="814609" cy="785817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9882214" y="857232"/>
            <a:ext cx="785786" cy="6000768"/>
          </a:xfrm>
          <a:prstGeom prst="rect">
            <a:avLst/>
          </a:prstGeom>
          <a:solidFill>
            <a:schemeClr val="accent2">
              <a:lumMod val="50000"/>
              <a:alpha val="68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descr="怀旧自行车.jpg" id="10" name="图片 9"/>
          <p:cNvPicPr>
            <a:picLocks noChangeAspect="1"/>
          </p:cNvPicPr>
          <p:nvPr/>
        </p:nvPicPr>
        <p:blipFill>
          <a:blip r:embed="rId3"/>
          <a:srcRect r="39844"/>
          <a:stretch>
            <a:fillRect/>
          </a:stretch>
        </p:blipFill>
        <p:spPr>
          <a:xfrm>
            <a:off x="6310314" y="3000372"/>
            <a:ext cx="2428892" cy="2247914"/>
          </a:xfrm>
          <a:prstGeom prst="rect">
            <a:avLst/>
          </a:prstGeom>
          <a:solidFill>
            <a:srgbClr val="FFFFFF">
              <a:shade val="85000"/>
            </a:srgbClr>
          </a:solidFill>
          <a:ln cap="rnd" w="190500">
            <a:solidFill>
              <a:srgbClr val="FFFFFF"/>
            </a:solidFill>
          </a:ln>
          <a:effectLst>
            <a:outerShdw algn="tl" blurRad="36195" dir="11400000" dist="12700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dir="t" rig="soft"/>
          </a:scene3d>
          <a:sp3d contourW="12700" prstMaterial="matte">
            <a:bevelT h="50800" w="63500"/>
            <a:contourClr>
              <a:srgbClr val="C0C0C0"/>
            </a:contourClr>
          </a:sp3d>
        </p:spPr>
      </p:pic>
      <p:pic>
        <p:nvPicPr>
          <p:cNvPr descr="地球之旅.jpg" id="11" name="图片 10"/>
          <p:cNvPicPr>
            <a:picLocks noChangeAspect="1"/>
          </p:cNvPicPr>
          <p:nvPr/>
        </p:nvPicPr>
        <p:blipFill>
          <a:blip r:embed="rId4"/>
          <a:srcRect b="10954" l="14527" r="48986" t="32547"/>
          <a:stretch>
            <a:fillRect/>
          </a:stretch>
        </p:blipFill>
        <p:spPr>
          <a:xfrm>
            <a:off x="2666976" y="975906"/>
            <a:ext cx="3357586" cy="3238913"/>
          </a:xfrm>
          <a:prstGeom prst="snip2DiagRect">
            <a:avLst/>
          </a:prstGeom>
          <a:solidFill>
            <a:srgbClr val="FFFFFF">
              <a:shade val="85000"/>
            </a:srgbClr>
          </a:solidFill>
          <a:ln cap="sq" w="88900">
            <a:solidFill>
              <a:srgbClr val="FFFFFF"/>
            </a:solidFill>
            <a:miter lim="800000"/>
          </a:ln>
          <a:effectLst>
            <a:outerShdw algn="tl" blurRad="88900" rotWithShape="0">
              <a:srgbClr val="000000">
                <a:alpha val="45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h="19050" w="25400"/>
            <a:contourClr>
              <a:srgbClr val="FFFFFF"/>
            </a:contourClr>
          </a:sp3d>
        </p:spPr>
      </p:pic>
      <p:sp>
        <p:nvSpPr>
          <p:cNvPr id="12" name="TextBox 11"/>
          <p:cNvSpPr txBox="1"/>
          <p:nvPr/>
        </p:nvSpPr>
        <p:spPr>
          <a:xfrm>
            <a:off x="2881292" y="4572009"/>
            <a:ext cx="19608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z="2800"/>
              <a:t>北京7月3日</a:t>
            </a:r>
          </a:p>
        </p:txBody>
      </p:sp>
      <p:cxnSp>
        <p:nvCxnSpPr>
          <p:cNvPr id="13" name="直接连接符 12"/>
          <p:cNvCxnSpPr/>
          <p:nvPr/>
        </p:nvCxnSpPr>
        <p:spPr>
          <a:xfrm rot="10800000">
            <a:off x="2666978" y="5072076"/>
            <a:ext cx="3786217" cy="270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地球之旅.jpg" id="4" name="图片 3"/>
          <p:cNvPicPr>
            <a:picLocks noChangeAspect="1"/>
          </p:cNvPicPr>
          <p:nvPr/>
        </p:nvPicPr>
        <p:blipFill>
          <a:blip r:embed="rId2"/>
          <a:srcRect b="10954" l="14527" r="48986" t="32547"/>
          <a:stretch>
            <a:fillRect/>
          </a:stretch>
        </p:blipFill>
        <p:spPr>
          <a:xfrm>
            <a:off x="1588498" y="486566"/>
            <a:ext cx="2445447" cy="2359014"/>
          </a:xfrm>
          <a:prstGeom prst="rect">
            <a:avLst/>
          </a:prstGeom>
        </p:spPr>
      </p:pic>
      <p:pic>
        <p:nvPicPr>
          <p:cNvPr descr="地球之旅.jpg" id="3" name="图片 2"/>
          <p:cNvPicPr>
            <a:picLocks noChangeAspect="1"/>
          </p:cNvPicPr>
          <p:nvPr/>
        </p:nvPicPr>
        <p:blipFill>
          <a:blip r:embed="rId2"/>
          <a:srcRect b="10954" l="14527" r="48986" t="32547"/>
          <a:stretch>
            <a:fillRect/>
          </a:stretch>
        </p:blipFill>
        <p:spPr>
          <a:xfrm>
            <a:off x="4151784" y="486590"/>
            <a:ext cx="2445422" cy="2358990"/>
          </a:xfrm>
          <a:prstGeom prst="rect">
            <a:avLst/>
          </a:prstGeom>
        </p:spPr>
      </p:pic>
      <p:pic>
        <p:nvPicPr>
          <p:cNvPr descr="怀旧自行车.jpg"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9496" y="2979650"/>
            <a:ext cx="5037710" cy="253758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239007" y="1071547"/>
            <a:ext cx="1249680" cy="9448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z="2800"/>
              <a:t>北京</a:t>
            </a:r>
          </a:p>
          <a:p>
            <a:r>
              <a:rPr altLang="en-US" b="1" lang="zh-CN" sz="2800"/>
              <a:t>7月3日</a:t>
            </a:r>
          </a:p>
        </p:txBody>
      </p:sp>
      <p:cxnSp>
        <p:nvCxnSpPr>
          <p:cNvPr id="7" name="直接连接符 6"/>
          <p:cNvCxnSpPr/>
          <p:nvPr/>
        </p:nvCxnSpPr>
        <p:spPr>
          <a:xfrm rot="5400000">
            <a:off x="5239538" y="3000372"/>
            <a:ext cx="37139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rot="10800000">
            <a:off x="7239008" y="2143116"/>
            <a:ext cx="157163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descr="地球之旅.jpg" id="11" name="图片 10"/>
          <p:cNvPicPr>
            <a:picLocks noChangeAspect="1"/>
          </p:cNvPicPr>
          <p:nvPr/>
        </p:nvPicPr>
        <p:blipFill>
          <a:blip r:embed="rId4"/>
          <a:srcRect b="10954" l="14527" r="48986" t="32547"/>
          <a:stretch>
            <a:fillRect/>
          </a:stretch>
        </p:blipFill>
        <p:spPr>
          <a:xfrm>
            <a:off x="11379210" y="6072206"/>
            <a:ext cx="814610" cy="785818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0" y="6072206"/>
            <a:ext cx="11384280" cy="785794"/>
          </a:xfrm>
          <a:prstGeom prst="rect">
            <a:avLst/>
          </a:prstGeom>
          <a:solidFill>
            <a:schemeClr val="accent2">
              <a:lumMod val="50000"/>
              <a:alpha val="68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山顶上的马.jpg"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8499" y="928670"/>
            <a:ext cx="8440025" cy="4516554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2905078" y="928670"/>
            <a:ext cx="1214446" cy="4516554"/>
          </a:xfrm>
          <a:prstGeom prst="rect">
            <a:avLst/>
          </a:prstGeom>
          <a:solidFill>
            <a:schemeClr val="accent5">
              <a:lumMod val="40000"/>
              <a:lumOff val="60000"/>
              <a:alpha val="59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TextBox 5"/>
          <p:cNvSpPr txBox="1"/>
          <p:nvPr/>
        </p:nvSpPr>
        <p:spPr>
          <a:xfrm>
            <a:off x="2915989" y="1500175"/>
            <a:ext cx="1249680" cy="9448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b="1" lang="zh-CN" sz="2800">
                <a:solidFill>
                  <a:schemeClr val="bg1"/>
                </a:solidFill>
              </a:rPr>
              <a:t>草原</a:t>
            </a:r>
          </a:p>
          <a:p>
            <a:pPr algn="ctr"/>
            <a:r>
              <a:rPr altLang="en-US" b="1" lang="zh-CN" sz="2800">
                <a:solidFill>
                  <a:schemeClr val="bg1"/>
                </a:solidFill>
              </a:rPr>
              <a:t>7月3日</a:t>
            </a:r>
          </a:p>
        </p:txBody>
      </p:sp>
      <p:pic>
        <p:nvPicPr>
          <p:cNvPr descr="地球之旅.jpg" id="7" name="图片 6"/>
          <p:cNvPicPr>
            <a:picLocks noChangeAspect="1"/>
          </p:cNvPicPr>
          <p:nvPr/>
        </p:nvPicPr>
        <p:blipFill>
          <a:blip r:embed="rId3"/>
          <a:srcRect b="10954" l="14527" r="48986" t="32547"/>
          <a:stretch>
            <a:fillRect/>
          </a:stretch>
        </p:blipFill>
        <p:spPr>
          <a:xfrm>
            <a:off x="11379210" y="6072206"/>
            <a:ext cx="814610" cy="785818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0" y="6072206"/>
            <a:ext cx="11384280" cy="785794"/>
          </a:xfrm>
          <a:prstGeom prst="rect">
            <a:avLst/>
          </a:prstGeom>
          <a:solidFill>
            <a:schemeClr val="accent2">
              <a:lumMod val="50000"/>
              <a:alpha val="68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TextBox 8"/>
          <p:cNvSpPr txBox="1"/>
          <p:nvPr/>
        </p:nvSpPr>
        <p:spPr>
          <a:xfrm>
            <a:off x="4595802" y="1357299"/>
            <a:ext cx="1562417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2400">
                <a:solidFill>
                  <a:schemeClr val="bg1"/>
                </a:solidFill>
              </a:rPr>
              <a:t>2012年7月</a:t>
            </a:r>
          </a:p>
        </p:txBody>
      </p:sp>
      <p:pic>
        <p:nvPicPr>
          <p:cNvPr descr="图片1.png" id="13" name="图片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100" y="342128"/>
            <a:ext cx="3571900" cy="1058341"/>
          </a:xfrm>
          <a:prstGeom prst="rect">
            <a:avLst/>
          </a:prstGeom>
        </p:spPr>
      </p:pic>
      <p:pic>
        <p:nvPicPr>
          <p:cNvPr descr="怀旧自行车.jpg"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4" y="2252008"/>
            <a:ext cx="9144000" cy="4605992"/>
          </a:xfrm>
          <a:prstGeom prst="rect">
            <a:avLst/>
          </a:prstGeom>
        </p:spPr>
      </p:pic>
      <p:pic>
        <p:nvPicPr>
          <p:cNvPr descr="地球之旅.jpg" id="14" name="图片 13"/>
          <p:cNvPicPr>
            <a:picLocks noChangeAspect="1"/>
          </p:cNvPicPr>
          <p:nvPr/>
        </p:nvPicPr>
        <p:blipFill>
          <a:blip r:embed="rId4"/>
          <a:srcRect b="10954" l="14527" r="48986" t="32547"/>
          <a:stretch>
            <a:fillRect/>
          </a:stretch>
        </p:blipFill>
        <p:spPr>
          <a:xfrm>
            <a:off x="9132570" y="-25"/>
            <a:ext cx="3084110" cy="2975103"/>
          </a:xfrm>
          <a:prstGeom prst="rect">
            <a:avLst/>
          </a:prstGeom>
        </p:spPr>
      </p:pic>
      <p:sp>
        <p:nvSpPr>
          <p:cNvPr id="19" name="矩形 18"/>
          <p:cNvSpPr/>
          <p:nvPr/>
        </p:nvSpPr>
        <p:spPr>
          <a:xfrm>
            <a:off x="9139178" y="2975078"/>
            <a:ext cx="3052822" cy="3882922"/>
          </a:xfrm>
          <a:prstGeom prst="rect">
            <a:avLst/>
          </a:prstGeom>
          <a:solidFill>
            <a:schemeClr val="accent2">
              <a:lumMod val="50000"/>
              <a:alpha val="68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TextBox 9"/>
          <p:cNvSpPr txBox="1"/>
          <p:nvPr/>
        </p:nvSpPr>
        <p:spPr>
          <a:xfrm>
            <a:off x="10428404" y="3571877"/>
            <a:ext cx="487680" cy="1834317"/>
          </a:xfrm>
          <a:prstGeom prst="rect">
            <a:avLst/>
          </a:prstGeom>
          <a:noFill/>
        </p:spPr>
        <p:txBody>
          <a:bodyPr rtlCol="0" vert="eaVert" wrap="none">
            <a:spAutoFit/>
          </a:bodyPr>
          <a:lstStyle/>
          <a:p>
            <a:r>
              <a:rPr altLang="en-US" b="1" lang="zh-CN" sz="2000">
                <a:solidFill>
                  <a:schemeClr val="bg1"/>
                </a:solidFill>
              </a:rPr>
              <a:t>我的怀旧版相册</a:t>
            </a:r>
          </a:p>
        </p:txBody>
      </p:sp>
      <p:sp>
        <p:nvSpPr>
          <p:cNvPr id="21" name="TextBox 10"/>
          <p:cNvSpPr txBox="1"/>
          <p:nvPr/>
        </p:nvSpPr>
        <p:spPr>
          <a:xfrm>
            <a:off x="10853694" y="3571877"/>
            <a:ext cx="487680" cy="2660164"/>
          </a:xfrm>
          <a:prstGeom prst="rect">
            <a:avLst/>
          </a:prstGeom>
          <a:noFill/>
        </p:spPr>
        <p:txBody>
          <a:bodyPr rtlCol="0" vert="eaVert" wrap="none">
            <a:spAutoFit/>
          </a:bodyPr>
          <a:lstStyle/>
          <a:p>
            <a:r>
              <a:rPr altLang="zh-CN" lang="en-US" sz="2000">
                <a:solidFill>
                  <a:schemeClr val="bg1"/>
                </a:solidFill>
              </a:rPr>
              <a:t>wodehuaijioubanxiangce</a:t>
            </a: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25</Paragraphs>
  <Slides>6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baseType="lpstr" size="10">
      <vt:lpstr>Arial</vt:lpstr>
      <vt:lpstr>Calibri</vt:lpstr>
      <vt:lpstr>Calibri Light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2021-08-22T11:52:13Z</dcterms:created>
  <cp:lastPrinted>2021-08-22T11:52:13Z</cp:lastPrinted>
  <dcterms:modified xsi:type="dcterms:W3CDTF">2021-08-22T05:40:22Z</dcterms:modified>
  <cp:revision>1</cp:revision>
</cp:coreProperties>
</file>